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2" r:id="rId1"/>
  </p:sldMasterIdLst>
  <p:notesMasterIdLst>
    <p:notesMasterId r:id="rId324"/>
  </p:notesMasterIdLst>
  <p:sldIdLst>
    <p:sldId id="845" r:id="rId2"/>
    <p:sldId id="262" r:id="rId3"/>
    <p:sldId id="257" r:id="rId4"/>
    <p:sldId id="258" r:id="rId5"/>
    <p:sldId id="259" r:id="rId6"/>
    <p:sldId id="261" r:id="rId7"/>
    <p:sldId id="280" r:id="rId8"/>
    <p:sldId id="736" r:id="rId9"/>
    <p:sldId id="342" r:id="rId10"/>
    <p:sldId id="826" r:id="rId11"/>
    <p:sldId id="264" r:id="rId12"/>
    <p:sldId id="267" r:id="rId13"/>
    <p:sldId id="824" r:id="rId14"/>
    <p:sldId id="272" r:id="rId15"/>
    <p:sldId id="273" r:id="rId16"/>
    <p:sldId id="281" r:id="rId17"/>
    <p:sldId id="274" r:id="rId18"/>
    <p:sldId id="278" r:id="rId19"/>
    <p:sldId id="283" r:id="rId20"/>
    <p:sldId id="284" r:id="rId21"/>
    <p:sldId id="286" r:id="rId22"/>
    <p:sldId id="288" r:id="rId23"/>
    <p:sldId id="348" r:id="rId24"/>
    <p:sldId id="349" r:id="rId25"/>
    <p:sldId id="350" r:id="rId26"/>
    <p:sldId id="343" r:id="rId27"/>
    <p:sldId id="842" r:id="rId28"/>
    <p:sldId id="290" r:id="rId29"/>
    <p:sldId id="340" r:id="rId30"/>
    <p:sldId id="291" r:id="rId31"/>
    <p:sldId id="303" r:id="rId32"/>
    <p:sldId id="304" r:id="rId33"/>
    <p:sldId id="295" r:id="rId34"/>
    <p:sldId id="296" r:id="rId35"/>
    <p:sldId id="297" r:id="rId36"/>
    <p:sldId id="298" r:id="rId37"/>
    <p:sldId id="299" r:id="rId38"/>
    <p:sldId id="300" r:id="rId39"/>
    <p:sldId id="301" r:id="rId40"/>
    <p:sldId id="302" r:id="rId41"/>
    <p:sldId id="839" r:id="rId42"/>
    <p:sldId id="830" r:id="rId43"/>
    <p:sldId id="835" r:id="rId44"/>
    <p:sldId id="833" r:id="rId45"/>
    <p:sldId id="832" r:id="rId46"/>
    <p:sldId id="837" r:id="rId47"/>
    <p:sldId id="838" r:id="rId48"/>
    <p:sldId id="841" r:id="rId49"/>
    <p:sldId id="341" r:id="rId50"/>
    <p:sldId id="308" r:id="rId51"/>
    <p:sldId id="310" r:id="rId52"/>
    <p:sldId id="312" r:id="rId53"/>
    <p:sldId id="314" r:id="rId54"/>
    <p:sldId id="851" r:id="rId55"/>
    <p:sldId id="852" r:id="rId56"/>
    <p:sldId id="853" r:id="rId57"/>
    <p:sldId id="850" r:id="rId58"/>
    <p:sldId id="848" r:id="rId59"/>
    <p:sldId id="315" r:id="rId60"/>
    <p:sldId id="316" r:id="rId61"/>
    <p:sldId id="317" r:id="rId62"/>
    <p:sldId id="318" r:id="rId63"/>
    <p:sldId id="319" r:id="rId64"/>
    <p:sldId id="320" r:id="rId65"/>
    <p:sldId id="321" r:id="rId66"/>
    <p:sldId id="323" r:id="rId67"/>
    <p:sldId id="326" r:id="rId68"/>
    <p:sldId id="328" r:id="rId69"/>
    <p:sldId id="330" r:id="rId70"/>
    <p:sldId id="331" r:id="rId71"/>
    <p:sldId id="333" r:id="rId72"/>
    <p:sldId id="334" r:id="rId73"/>
    <p:sldId id="335" r:id="rId74"/>
    <p:sldId id="337" r:id="rId75"/>
    <p:sldId id="338" r:id="rId76"/>
    <p:sldId id="640" r:id="rId77"/>
    <p:sldId id="351" r:id="rId78"/>
    <p:sldId id="352" r:id="rId79"/>
    <p:sldId id="354" r:id="rId80"/>
    <p:sldId id="355" r:id="rId81"/>
    <p:sldId id="356" r:id="rId82"/>
    <p:sldId id="357" r:id="rId83"/>
    <p:sldId id="358" r:id="rId84"/>
    <p:sldId id="359" r:id="rId85"/>
    <p:sldId id="361" r:id="rId86"/>
    <p:sldId id="643" r:id="rId87"/>
    <p:sldId id="644" r:id="rId88"/>
    <p:sldId id="645" r:id="rId89"/>
    <p:sldId id="646" r:id="rId90"/>
    <p:sldId id="647" r:id="rId91"/>
    <p:sldId id="648" r:id="rId92"/>
    <p:sldId id="362" r:id="rId93"/>
    <p:sldId id="363" r:id="rId94"/>
    <p:sldId id="364" r:id="rId95"/>
    <p:sldId id="365" r:id="rId96"/>
    <p:sldId id="367" r:id="rId97"/>
    <p:sldId id="368" r:id="rId98"/>
    <p:sldId id="369" r:id="rId99"/>
    <p:sldId id="370" r:id="rId100"/>
    <p:sldId id="371" r:id="rId101"/>
    <p:sldId id="372" r:id="rId102"/>
    <p:sldId id="373" r:id="rId103"/>
    <p:sldId id="374" r:id="rId104"/>
    <p:sldId id="375" r:id="rId105"/>
    <p:sldId id="376" r:id="rId106"/>
    <p:sldId id="377" r:id="rId107"/>
    <p:sldId id="378" r:id="rId108"/>
    <p:sldId id="379" r:id="rId109"/>
    <p:sldId id="380" r:id="rId110"/>
    <p:sldId id="381" r:id="rId111"/>
    <p:sldId id="382" r:id="rId112"/>
    <p:sldId id="383" r:id="rId113"/>
    <p:sldId id="384" r:id="rId114"/>
    <p:sldId id="385" r:id="rId115"/>
    <p:sldId id="386" r:id="rId116"/>
    <p:sldId id="387" r:id="rId117"/>
    <p:sldId id="388" r:id="rId118"/>
    <p:sldId id="389" r:id="rId119"/>
    <p:sldId id="390" r:id="rId120"/>
    <p:sldId id="391" r:id="rId121"/>
    <p:sldId id="392" r:id="rId122"/>
    <p:sldId id="393" r:id="rId123"/>
    <p:sldId id="394" r:id="rId124"/>
    <p:sldId id="395" r:id="rId125"/>
    <p:sldId id="396" r:id="rId126"/>
    <p:sldId id="397" r:id="rId127"/>
    <p:sldId id="398" r:id="rId128"/>
    <p:sldId id="399" r:id="rId129"/>
    <p:sldId id="400" r:id="rId130"/>
    <p:sldId id="401" r:id="rId131"/>
    <p:sldId id="402" r:id="rId132"/>
    <p:sldId id="649" r:id="rId133"/>
    <p:sldId id="692" r:id="rId134"/>
    <p:sldId id="651" r:id="rId135"/>
    <p:sldId id="652" r:id="rId136"/>
    <p:sldId id="653" r:id="rId137"/>
    <p:sldId id="654" r:id="rId138"/>
    <p:sldId id="655" r:id="rId139"/>
    <p:sldId id="656" r:id="rId140"/>
    <p:sldId id="657" r:id="rId141"/>
    <p:sldId id="658" r:id="rId142"/>
    <p:sldId id="659" r:id="rId143"/>
    <p:sldId id="660" r:id="rId144"/>
    <p:sldId id="661" r:id="rId145"/>
    <p:sldId id="663" r:id="rId146"/>
    <p:sldId id="666" r:id="rId147"/>
    <p:sldId id="667" r:id="rId148"/>
    <p:sldId id="668" r:id="rId149"/>
    <p:sldId id="669" r:id="rId150"/>
    <p:sldId id="670" r:id="rId151"/>
    <p:sldId id="671" r:id="rId152"/>
    <p:sldId id="672" r:id="rId153"/>
    <p:sldId id="673" r:id="rId154"/>
    <p:sldId id="674" r:id="rId155"/>
    <p:sldId id="675" r:id="rId156"/>
    <p:sldId id="676" r:id="rId157"/>
    <p:sldId id="677" r:id="rId158"/>
    <p:sldId id="678" r:id="rId159"/>
    <p:sldId id="679" r:id="rId160"/>
    <p:sldId id="680" r:id="rId161"/>
    <p:sldId id="681" r:id="rId162"/>
    <p:sldId id="682" r:id="rId163"/>
    <p:sldId id="683" r:id="rId164"/>
    <p:sldId id="684" r:id="rId165"/>
    <p:sldId id="685" r:id="rId166"/>
    <p:sldId id="686" r:id="rId167"/>
    <p:sldId id="687" r:id="rId168"/>
    <p:sldId id="688" r:id="rId169"/>
    <p:sldId id="689" r:id="rId170"/>
    <p:sldId id="690" r:id="rId171"/>
    <p:sldId id="691" r:id="rId172"/>
    <p:sldId id="344" r:id="rId173"/>
    <p:sldId id="403" r:id="rId174"/>
    <p:sldId id="404" r:id="rId175"/>
    <p:sldId id="405" r:id="rId176"/>
    <p:sldId id="406" r:id="rId177"/>
    <p:sldId id="407" r:id="rId178"/>
    <p:sldId id="408" r:id="rId179"/>
    <p:sldId id="409" r:id="rId180"/>
    <p:sldId id="410" r:id="rId181"/>
    <p:sldId id="411" r:id="rId182"/>
    <p:sldId id="412" r:id="rId183"/>
    <p:sldId id="413" r:id="rId184"/>
    <p:sldId id="414" r:id="rId185"/>
    <p:sldId id="415" r:id="rId186"/>
    <p:sldId id="416" r:id="rId187"/>
    <p:sldId id="417" r:id="rId188"/>
    <p:sldId id="418" r:id="rId189"/>
    <p:sldId id="419" r:id="rId190"/>
    <p:sldId id="420" r:id="rId191"/>
    <p:sldId id="421" r:id="rId192"/>
    <p:sldId id="422" r:id="rId193"/>
    <p:sldId id="423" r:id="rId194"/>
    <p:sldId id="424" r:id="rId195"/>
    <p:sldId id="425" r:id="rId196"/>
    <p:sldId id="694" r:id="rId197"/>
    <p:sldId id="696" r:id="rId198"/>
    <p:sldId id="697" r:id="rId199"/>
    <p:sldId id="698" r:id="rId200"/>
    <p:sldId id="699" r:id="rId201"/>
    <p:sldId id="700" r:id="rId202"/>
    <p:sldId id="701" r:id="rId203"/>
    <p:sldId id="702" r:id="rId204"/>
    <p:sldId id="703" r:id="rId205"/>
    <p:sldId id="704" r:id="rId206"/>
    <p:sldId id="705" r:id="rId207"/>
    <p:sldId id="706" r:id="rId208"/>
    <p:sldId id="707" r:id="rId209"/>
    <p:sldId id="708" r:id="rId210"/>
    <p:sldId id="709" r:id="rId211"/>
    <p:sldId id="710" r:id="rId212"/>
    <p:sldId id="426" r:id="rId213"/>
    <p:sldId id="428" r:id="rId214"/>
    <p:sldId id="429" r:id="rId215"/>
    <p:sldId id="430" r:id="rId216"/>
    <p:sldId id="431" r:id="rId217"/>
    <p:sldId id="432" r:id="rId218"/>
    <p:sldId id="433" r:id="rId219"/>
    <p:sldId id="711" r:id="rId220"/>
    <p:sldId id="712" r:id="rId221"/>
    <p:sldId id="434" r:id="rId222"/>
    <p:sldId id="435" r:id="rId223"/>
    <p:sldId id="436" r:id="rId224"/>
    <p:sldId id="437" r:id="rId225"/>
    <p:sldId id="438" r:id="rId226"/>
    <p:sldId id="439" r:id="rId227"/>
    <p:sldId id="440" r:id="rId228"/>
    <p:sldId id="441" r:id="rId229"/>
    <p:sldId id="442" r:id="rId230"/>
    <p:sldId id="443" r:id="rId231"/>
    <p:sldId id="444" r:id="rId232"/>
    <p:sldId id="445" r:id="rId233"/>
    <p:sldId id="446" r:id="rId234"/>
    <p:sldId id="447" r:id="rId235"/>
    <p:sldId id="449" r:id="rId236"/>
    <p:sldId id="450" r:id="rId237"/>
    <p:sldId id="482" r:id="rId238"/>
    <p:sldId id="738" r:id="rId239"/>
    <p:sldId id="740" r:id="rId240"/>
    <p:sldId id="741" r:id="rId241"/>
    <p:sldId id="742" r:id="rId242"/>
    <p:sldId id="743" r:id="rId243"/>
    <p:sldId id="744" r:id="rId244"/>
    <p:sldId id="745" r:id="rId245"/>
    <p:sldId id="746" r:id="rId246"/>
    <p:sldId id="747" r:id="rId247"/>
    <p:sldId id="748" r:id="rId248"/>
    <p:sldId id="749" r:id="rId249"/>
    <p:sldId id="750" r:id="rId250"/>
    <p:sldId id="751" r:id="rId251"/>
    <p:sldId id="752" r:id="rId252"/>
    <p:sldId id="753" r:id="rId253"/>
    <p:sldId id="754" r:id="rId254"/>
    <p:sldId id="755" r:id="rId255"/>
    <p:sldId id="756" r:id="rId256"/>
    <p:sldId id="757" r:id="rId257"/>
    <p:sldId id="758" r:id="rId258"/>
    <p:sldId id="759" r:id="rId259"/>
    <p:sldId id="760" r:id="rId260"/>
    <p:sldId id="761" r:id="rId261"/>
    <p:sldId id="762" r:id="rId262"/>
    <p:sldId id="763" r:id="rId263"/>
    <p:sldId id="764" r:id="rId264"/>
    <p:sldId id="765" r:id="rId265"/>
    <p:sldId id="766" r:id="rId266"/>
    <p:sldId id="767" r:id="rId267"/>
    <p:sldId id="768" r:id="rId268"/>
    <p:sldId id="769" r:id="rId269"/>
    <p:sldId id="770" r:id="rId270"/>
    <p:sldId id="771" r:id="rId271"/>
    <p:sldId id="772" r:id="rId272"/>
    <p:sldId id="773" r:id="rId273"/>
    <p:sldId id="774" r:id="rId274"/>
    <p:sldId id="775" r:id="rId275"/>
    <p:sldId id="776" r:id="rId276"/>
    <p:sldId id="777" r:id="rId277"/>
    <p:sldId id="778" r:id="rId278"/>
    <p:sldId id="779" r:id="rId279"/>
    <p:sldId id="780" r:id="rId280"/>
    <p:sldId id="781" r:id="rId281"/>
    <p:sldId id="782" r:id="rId282"/>
    <p:sldId id="783" r:id="rId283"/>
    <p:sldId id="784" r:id="rId284"/>
    <p:sldId id="785" r:id="rId285"/>
    <p:sldId id="786" r:id="rId286"/>
    <p:sldId id="787" r:id="rId287"/>
    <p:sldId id="788" r:id="rId288"/>
    <p:sldId id="789" r:id="rId289"/>
    <p:sldId id="790" r:id="rId290"/>
    <p:sldId id="791" r:id="rId291"/>
    <p:sldId id="792" r:id="rId292"/>
    <p:sldId id="793" r:id="rId293"/>
    <p:sldId id="794" r:id="rId294"/>
    <p:sldId id="795" r:id="rId295"/>
    <p:sldId id="796" r:id="rId296"/>
    <p:sldId id="797" r:id="rId297"/>
    <p:sldId id="798" r:id="rId298"/>
    <p:sldId id="799" r:id="rId299"/>
    <p:sldId id="800" r:id="rId300"/>
    <p:sldId id="801" r:id="rId301"/>
    <p:sldId id="802" r:id="rId302"/>
    <p:sldId id="803" r:id="rId303"/>
    <p:sldId id="804" r:id="rId304"/>
    <p:sldId id="805" r:id="rId305"/>
    <p:sldId id="806" r:id="rId306"/>
    <p:sldId id="807" r:id="rId307"/>
    <p:sldId id="808" r:id="rId308"/>
    <p:sldId id="809" r:id="rId309"/>
    <p:sldId id="810" r:id="rId310"/>
    <p:sldId id="811" r:id="rId311"/>
    <p:sldId id="812" r:id="rId312"/>
    <p:sldId id="813" r:id="rId313"/>
    <p:sldId id="814" r:id="rId314"/>
    <p:sldId id="815" r:id="rId315"/>
    <p:sldId id="821" r:id="rId316"/>
    <p:sldId id="818" r:id="rId317"/>
    <p:sldId id="820" r:id="rId318"/>
    <p:sldId id="819" r:id="rId319"/>
    <p:sldId id="627" r:id="rId320"/>
    <p:sldId id="822" r:id="rId321"/>
    <p:sldId id="823" r:id="rId322"/>
    <p:sldId id="735" r:id="rId32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0066"/>
    <a:srgbClr val="006600"/>
    <a:srgbClr val="008080"/>
    <a:srgbClr val="FF9900"/>
    <a:srgbClr val="008000"/>
    <a:srgbClr val="FF3300"/>
    <a:srgbClr val="002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78" autoAdjust="0"/>
    <p:restoredTop sz="92654" autoAdjust="0"/>
  </p:normalViewPr>
  <p:slideViewPr>
    <p:cSldViewPr>
      <p:cViewPr varScale="1">
        <p:scale>
          <a:sx n="54" d="100"/>
          <a:sy n="54" d="100"/>
        </p:scale>
        <p:origin x="121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notesMaster" Target="notesMasters/notesMaster1.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presProps" Target="pres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viewProps" Target="view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theme" Target="theme/theme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slide" Target="slides/slide311.xml"/><Relationship Id="rId317" Type="http://schemas.openxmlformats.org/officeDocument/2006/relationships/slide" Target="slides/slide31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51.wmf"/><Relationship Id="rId1" Type="http://schemas.openxmlformats.org/officeDocument/2006/relationships/image" Target="../media/image15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4.wmf"/><Relationship Id="rId1" Type="http://schemas.openxmlformats.org/officeDocument/2006/relationships/image" Target="../media/image15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 Id="rId5" Type="http://schemas.openxmlformats.org/officeDocument/2006/relationships/image" Target="../media/image159.wmf"/><Relationship Id="rId4" Type="http://schemas.openxmlformats.org/officeDocument/2006/relationships/image" Target="../media/image15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 Id="rId4" Type="http://schemas.openxmlformats.org/officeDocument/2006/relationships/image" Target="../media/image16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5.wmf"/><Relationship Id="rId1" Type="http://schemas.openxmlformats.org/officeDocument/2006/relationships/image" Target="../media/image16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68.wmf"/><Relationship Id="rId7" Type="http://schemas.openxmlformats.org/officeDocument/2006/relationships/image" Target="../media/image172.wmf"/><Relationship Id="rId2" Type="http://schemas.openxmlformats.org/officeDocument/2006/relationships/image" Target="../media/image167.wmf"/><Relationship Id="rId1" Type="http://schemas.openxmlformats.org/officeDocument/2006/relationships/image" Target="../media/image166.wmf"/><Relationship Id="rId6" Type="http://schemas.openxmlformats.org/officeDocument/2006/relationships/image" Target="../media/image171.wmf"/><Relationship Id="rId5" Type="http://schemas.openxmlformats.org/officeDocument/2006/relationships/image" Target="../media/image170.wmf"/><Relationship Id="rId4" Type="http://schemas.openxmlformats.org/officeDocument/2006/relationships/image" Target="../media/image16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74.wmf"/><Relationship Id="rId1" Type="http://schemas.openxmlformats.org/officeDocument/2006/relationships/image" Target="../media/image17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76.wmf"/><Relationship Id="rId1" Type="http://schemas.openxmlformats.org/officeDocument/2006/relationships/image" Target="../media/image17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79.wmf"/><Relationship Id="rId2" Type="http://schemas.openxmlformats.org/officeDocument/2006/relationships/image" Target="../media/image178.wmf"/><Relationship Id="rId1" Type="http://schemas.openxmlformats.org/officeDocument/2006/relationships/image" Target="../media/image177.wmf"/><Relationship Id="rId4" Type="http://schemas.openxmlformats.org/officeDocument/2006/relationships/image" Target="../media/image18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83.wmf"/><Relationship Id="rId2" Type="http://schemas.openxmlformats.org/officeDocument/2006/relationships/image" Target="../media/image182.wmf"/><Relationship Id="rId1" Type="http://schemas.openxmlformats.org/officeDocument/2006/relationships/image" Target="../media/image181.wmf"/><Relationship Id="rId4" Type="http://schemas.openxmlformats.org/officeDocument/2006/relationships/image" Target="../media/image18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11" Type="http://schemas.openxmlformats.org/officeDocument/2006/relationships/image" Target="../media/image38.wmf"/><Relationship Id="rId5" Type="http://schemas.openxmlformats.org/officeDocument/2006/relationships/image" Target="../media/image32.wmf"/><Relationship Id="rId10" Type="http://schemas.openxmlformats.org/officeDocument/2006/relationships/image" Target="../media/image37.wmf"/><Relationship Id="rId4" Type="http://schemas.openxmlformats.org/officeDocument/2006/relationships/image" Target="../media/image31.wmf"/><Relationship Id="rId9" Type="http://schemas.openxmlformats.org/officeDocument/2006/relationships/image" Target="../media/image3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87.wmf"/><Relationship Id="rId2" Type="http://schemas.openxmlformats.org/officeDocument/2006/relationships/image" Target="../media/image186.wmf"/><Relationship Id="rId1" Type="http://schemas.openxmlformats.org/officeDocument/2006/relationships/image" Target="../media/image18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94.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14.wmf"/><Relationship Id="rId1" Type="http://schemas.openxmlformats.org/officeDocument/2006/relationships/image" Target="../media/image21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308.wmf"/><Relationship Id="rId2" Type="http://schemas.openxmlformats.org/officeDocument/2006/relationships/image" Target="../media/image307.wmf"/><Relationship Id="rId1" Type="http://schemas.openxmlformats.org/officeDocument/2006/relationships/image" Target="../media/image30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308.wmf"/><Relationship Id="rId2" Type="http://schemas.openxmlformats.org/officeDocument/2006/relationships/image" Target="../media/image307.wmf"/><Relationship Id="rId1" Type="http://schemas.openxmlformats.org/officeDocument/2006/relationships/image" Target="../media/image31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1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51.wmf"/><Relationship Id="rId18" Type="http://schemas.openxmlformats.org/officeDocument/2006/relationships/image" Target="../media/image31.wmf"/><Relationship Id="rId26" Type="http://schemas.openxmlformats.org/officeDocument/2006/relationships/image" Target="../media/image63.wmf"/><Relationship Id="rId3" Type="http://schemas.openxmlformats.org/officeDocument/2006/relationships/image" Target="../media/image41.wmf"/><Relationship Id="rId21" Type="http://schemas.openxmlformats.org/officeDocument/2006/relationships/image" Target="../media/image58.wmf"/><Relationship Id="rId7" Type="http://schemas.openxmlformats.org/officeDocument/2006/relationships/image" Target="../media/image45.wmf"/><Relationship Id="rId12" Type="http://schemas.openxmlformats.org/officeDocument/2006/relationships/image" Target="../media/image50.wmf"/><Relationship Id="rId17" Type="http://schemas.openxmlformats.org/officeDocument/2006/relationships/image" Target="../media/image55.wmf"/><Relationship Id="rId25" Type="http://schemas.openxmlformats.org/officeDocument/2006/relationships/image" Target="../media/image62.wmf"/><Relationship Id="rId2" Type="http://schemas.openxmlformats.org/officeDocument/2006/relationships/image" Target="../media/image40.wmf"/><Relationship Id="rId16" Type="http://schemas.openxmlformats.org/officeDocument/2006/relationships/image" Target="../media/image54.wmf"/><Relationship Id="rId20" Type="http://schemas.openxmlformats.org/officeDocument/2006/relationships/image" Target="../media/image57.wmf"/><Relationship Id="rId1" Type="http://schemas.openxmlformats.org/officeDocument/2006/relationships/image" Target="../media/image39.wmf"/><Relationship Id="rId6" Type="http://schemas.openxmlformats.org/officeDocument/2006/relationships/image" Target="../media/image44.wmf"/><Relationship Id="rId11" Type="http://schemas.openxmlformats.org/officeDocument/2006/relationships/image" Target="../media/image49.wmf"/><Relationship Id="rId24" Type="http://schemas.openxmlformats.org/officeDocument/2006/relationships/image" Target="../media/image61.wmf"/><Relationship Id="rId5" Type="http://schemas.openxmlformats.org/officeDocument/2006/relationships/image" Target="../media/image43.wmf"/><Relationship Id="rId15" Type="http://schemas.openxmlformats.org/officeDocument/2006/relationships/image" Target="../media/image53.wmf"/><Relationship Id="rId23" Type="http://schemas.openxmlformats.org/officeDocument/2006/relationships/image" Target="../media/image60.wmf"/><Relationship Id="rId10" Type="http://schemas.openxmlformats.org/officeDocument/2006/relationships/image" Target="../media/image48.wmf"/><Relationship Id="rId19" Type="http://schemas.openxmlformats.org/officeDocument/2006/relationships/image" Target="../media/image56.wmf"/><Relationship Id="rId4" Type="http://schemas.openxmlformats.org/officeDocument/2006/relationships/image" Target="../media/image42.wmf"/><Relationship Id="rId9" Type="http://schemas.openxmlformats.org/officeDocument/2006/relationships/image" Target="../media/image47.wmf"/><Relationship Id="rId14" Type="http://schemas.openxmlformats.org/officeDocument/2006/relationships/image" Target="../media/image52.wmf"/><Relationship Id="rId22" Type="http://schemas.openxmlformats.org/officeDocument/2006/relationships/image" Target="../media/image59.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1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17.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19.wmf"/><Relationship Id="rId1" Type="http://schemas.openxmlformats.org/officeDocument/2006/relationships/image" Target="../media/image318.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2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2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2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28.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331.wmf"/><Relationship Id="rId2" Type="http://schemas.openxmlformats.org/officeDocument/2006/relationships/image" Target="../media/image330.wmf"/><Relationship Id="rId1" Type="http://schemas.openxmlformats.org/officeDocument/2006/relationships/image" Target="../media/image329.wmf"/><Relationship Id="rId5" Type="http://schemas.openxmlformats.org/officeDocument/2006/relationships/image" Target="../media/image333.wmf"/><Relationship Id="rId4" Type="http://schemas.openxmlformats.org/officeDocument/2006/relationships/image" Target="../media/image332.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336.wmf"/><Relationship Id="rId2" Type="http://schemas.openxmlformats.org/officeDocument/2006/relationships/image" Target="../media/image335.wmf"/><Relationship Id="rId1" Type="http://schemas.openxmlformats.org/officeDocument/2006/relationships/image" Target="../media/image334.wmf"/><Relationship Id="rId4" Type="http://schemas.openxmlformats.org/officeDocument/2006/relationships/image" Target="../media/image337.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335.wmf"/><Relationship Id="rId2" Type="http://schemas.openxmlformats.org/officeDocument/2006/relationships/image" Target="../media/image334.wmf"/><Relationship Id="rId1" Type="http://schemas.openxmlformats.org/officeDocument/2006/relationships/image" Target="../media/image33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76.wmf"/><Relationship Id="rId3" Type="http://schemas.openxmlformats.org/officeDocument/2006/relationships/image" Target="../media/image66.wmf"/><Relationship Id="rId7" Type="http://schemas.openxmlformats.org/officeDocument/2006/relationships/image" Target="../media/image70.wmf"/><Relationship Id="rId12" Type="http://schemas.openxmlformats.org/officeDocument/2006/relationships/image" Target="../media/image75.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11" Type="http://schemas.openxmlformats.org/officeDocument/2006/relationships/image" Target="../media/image74.wmf"/><Relationship Id="rId5" Type="http://schemas.openxmlformats.org/officeDocument/2006/relationships/image" Target="../media/image68.wmf"/><Relationship Id="rId10" Type="http://schemas.openxmlformats.org/officeDocument/2006/relationships/image" Target="../media/image73.wmf"/><Relationship Id="rId4" Type="http://schemas.openxmlformats.org/officeDocument/2006/relationships/image" Target="../media/image67.wmf"/><Relationship Id="rId9" Type="http://schemas.openxmlformats.org/officeDocument/2006/relationships/image" Target="../media/image72.wmf"/><Relationship Id="rId14" Type="http://schemas.openxmlformats.org/officeDocument/2006/relationships/image" Target="../media/image77.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34.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344.wmf"/><Relationship Id="rId2" Type="http://schemas.openxmlformats.org/officeDocument/2006/relationships/image" Target="../media/image343.wmf"/><Relationship Id="rId1" Type="http://schemas.openxmlformats.org/officeDocument/2006/relationships/image" Target="../media/image342.jpeg"/><Relationship Id="rId4" Type="http://schemas.openxmlformats.org/officeDocument/2006/relationships/image" Target="../media/image345.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48.png"/></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image" Target="../media/image349.png"/></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342.jpeg"/><Relationship Id="rId2" Type="http://schemas.openxmlformats.org/officeDocument/2006/relationships/image" Target="../media/image352.png"/><Relationship Id="rId1" Type="http://schemas.openxmlformats.org/officeDocument/2006/relationships/image" Target="../media/image351.png"/><Relationship Id="rId6" Type="http://schemas.openxmlformats.org/officeDocument/2006/relationships/image" Target="../media/image355.wmf"/><Relationship Id="rId5" Type="http://schemas.openxmlformats.org/officeDocument/2006/relationships/image" Target="../media/image354.wmf"/><Relationship Id="rId4" Type="http://schemas.openxmlformats.org/officeDocument/2006/relationships/image" Target="../media/image353.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356.png"/><Relationship Id="rId1" Type="http://schemas.openxmlformats.org/officeDocument/2006/relationships/image" Target="../media/image351.png"/></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358.wmf"/><Relationship Id="rId2" Type="http://schemas.openxmlformats.org/officeDocument/2006/relationships/image" Target="../media/image357.wmf"/><Relationship Id="rId1" Type="http://schemas.openxmlformats.org/officeDocument/2006/relationships/image" Target="../media/image342.jpeg"/><Relationship Id="rId4" Type="http://schemas.openxmlformats.org/officeDocument/2006/relationships/image" Target="../media/image356.png"/></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361.wmf"/><Relationship Id="rId2" Type="http://schemas.openxmlformats.org/officeDocument/2006/relationships/image" Target="../media/image360.wmf"/><Relationship Id="rId1" Type="http://schemas.openxmlformats.org/officeDocument/2006/relationships/image" Target="../media/image342.jpeg"/><Relationship Id="rId5" Type="http://schemas.openxmlformats.org/officeDocument/2006/relationships/image" Target="../media/image356.png"/><Relationship Id="rId4" Type="http://schemas.openxmlformats.org/officeDocument/2006/relationships/image" Target="../media/image362.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366.wmf"/><Relationship Id="rId7" Type="http://schemas.openxmlformats.org/officeDocument/2006/relationships/image" Target="../media/image356.png"/><Relationship Id="rId2" Type="http://schemas.openxmlformats.org/officeDocument/2006/relationships/image" Target="../media/image365.wmf"/><Relationship Id="rId1" Type="http://schemas.openxmlformats.org/officeDocument/2006/relationships/image" Target="../media/image364.jpeg"/><Relationship Id="rId6" Type="http://schemas.openxmlformats.org/officeDocument/2006/relationships/image" Target="../media/image369.wmf"/><Relationship Id="rId5" Type="http://schemas.openxmlformats.org/officeDocument/2006/relationships/image" Target="../media/image368.wmf"/><Relationship Id="rId4" Type="http://schemas.openxmlformats.org/officeDocument/2006/relationships/image" Target="../media/image367.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image" Target="../media/image370.png"/></Relationships>
</file>

<file path=ppt/drawings/_rels/vmlDrawing5.v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image" Target="../media/image90.wmf"/><Relationship Id="rId18" Type="http://schemas.openxmlformats.org/officeDocument/2006/relationships/image" Target="../media/image95.wmf"/><Relationship Id="rId26" Type="http://schemas.openxmlformats.org/officeDocument/2006/relationships/image" Target="../media/image103.wmf"/><Relationship Id="rId3" Type="http://schemas.openxmlformats.org/officeDocument/2006/relationships/image" Target="../media/image80.wmf"/><Relationship Id="rId21" Type="http://schemas.openxmlformats.org/officeDocument/2006/relationships/image" Target="../media/image98.wmf"/><Relationship Id="rId34" Type="http://schemas.openxmlformats.org/officeDocument/2006/relationships/image" Target="../media/image111.wmf"/><Relationship Id="rId7" Type="http://schemas.openxmlformats.org/officeDocument/2006/relationships/image" Target="../media/image84.wmf"/><Relationship Id="rId12" Type="http://schemas.openxmlformats.org/officeDocument/2006/relationships/image" Target="../media/image89.wmf"/><Relationship Id="rId17" Type="http://schemas.openxmlformats.org/officeDocument/2006/relationships/image" Target="../media/image94.wmf"/><Relationship Id="rId25" Type="http://schemas.openxmlformats.org/officeDocument/2006/relationships/image" Target="../media/image102.wmf"/><Relationship Id="rId33" Type="http://schemas.openxmlformats.org/officeDocument/2006/relationships/image" Target="../media/image110.wmf"/><Relationship Id="rId2" Type="http://schemas.openxmlformats.org/officeDocument/2006/relationships/image" Target="../media/image79.wmf"/><Relationship Id="rId16" Type="http://schemas.openxmlformats.org/officeDocument/2006/relationships/image" Target="../media/image93.wmf"/><Relationship Id="rId20" Type="http://schemas.openxmlformats.org/officeDocument/2006/relationships/image" Target="../media/image97.wmf"/><Relationship Id="rId29" Type="http://schemas.openxmlformats.org/officeDocument/2006/relationships/image" Target="../media/image106.wmf"/><Relationship Id="rId1" Type="http://schemas.openxmlformats.org/officeDocument/2006/relationships/image" Target="../media/image78.wmf"/><Relationship Id="rId6" Type="http://schemas.openxmlformats.org/officeDocument/2006/relationships/image" Target="../media/image83.wmf"/><Relationship Id="rId11" Type="http://schemas.openxmlformats.org/officeDocument/2006/relationships/image" Target="../media/image88.wmf"/><Relationship Id="rId24" Type="http://schemas.openxmlformats.org/officeDocument/2006/relationships/image" Target="../media/image101.wmf"/><Relationship Id="rId32" Type="http://schemas.openxmlformats.org/officeDocument/2006/relationships/image" Target="../media/image109.wmf"/><Relationship Id="rId5" Type="http://schemas.openxmlformats.org/officeDocument/2006/relationships/image" Target="../media/image82.wmf"/><Relationship Id="rId15" Type="http://schemas.openxmlformats.org/officeDocument/2006/relationships/image" Target="../media/image92.wmf"/><Relationship Id="rId23" Type="http://schemas.openxmlformats.org/officeDocument/2006/relationships/image" Target="../media/image100.wmf"/><Relationship Id="rId28" Type="http://schemas.openxmlformats.org/officeDocument/2006/relationships/image" Target="../media/image105.wmf"/><Relationship Id="rId36" Type="http://schemas.openxmlformats.org/officeDocument/2006/relationships/image" Target="../media/image113.wmf"/><Relationship Id="rId10" Type="http://schemas.openxmlformats.org/officeDocument/2006/relationships/image" Target="../media/image87.wmf"/><Relationship Id="rId19" Type="http://schemas.openxmlformats.org/officeDocument/2006/relationships/image" Target="../media/image96.wmf"/><Relationship Id="rId31" Type="http://schemas.openxmlformats.org/officeDocument/2006/relationships/image" Target="../media/image108.wmf"/><Relationship Id="rId4" Type="http://schemas.openxmlformats.org/officeDocument/2006/relationships/image" Target="../media/image81.wmf"/><Relationship Id="rId9" Type="http://schemas.openxmlformats.org/officeDocument/2006/relationships/image" Target="../media/image86.wmf"/><Relationship Id="rId14" Type="http://schemas.openxmlformats.org/officeDocument/2006/relationships/image" Target="../media/image91.wmf"/><Relationship Id="rId22" Type="http://schemas.openxmlformats.org/officeDocument/2006/relationships/image" Target="../media/image99.wmf"/><Relationship Id="rId27" Type="http://schemas.openxmlformats.org/officeDocument/2006/relationships/image" Target="../media/image104.wmf"/><Relationship Id="rId30" Type="http://schemas.openxmlformats.org/officeDocument/2006/relationships/image" Target="../media/image107.wmf"/><Relationship Id="rId35" Type="http://schemas.openxmlformats.org/officeDocument/2006/relationships/image" Target="../media/image112.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364.jpeg"/><Relationship Id="rId7" Type="http://schemas.openxmlformats.org/officeDocument/2006/relationships/image" Target="../media/image377.wmf"/><Relationship Id="rId2" Type="http://schemas.openxmlformats.org/officeDocument/2006/relationships/image" Target="../media/image373.png"/><Relationship Id="rId1" Type="http://schemas.openxmlformats.org/officeDocument/2006/relationships/image" Target="../media/image372.png"/><Relationship Id="rId6" Type="http://schemas.openxmlformats.org/officeDocument/2006/relationships/image" Target="../media/image376.wmf"/><Relationship Id="rId5" Type="http://schemas.openxmlformats.org/officeDocument/2006/relationships/image" Target="../media/image375.wmf"/><Relationship Id="rId4" Type="http://schemas.openxmlformats.org/officeDocument/2006/relationships/image" Target="../media/image374.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7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80.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382.wmf"/><Relationship Id="rId1" Type="http://schemas.openxmlformats.org/officeDocument/2006/relationships/image" Target="../media/image381.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384.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386.wmf"/><Relationship Id="rId1" Type="http://schemas.openxmlformats.org/officeDocument/2006/relationships/image" Target="../media/image385.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387.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388.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391.wmf"/><Relationship Id="rId2" Type="http://schemas.openxmlformats.org/officeDocument/2006/relationships/image" Target="../media/image390.wmf"/><Relationship Id="rId1" Type="http://schemas.openxmlformats.org/officeDocument/2006/relationships/image" Target="../media/image389.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392.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21.wmf"/><Relationship Id="rId13" Type="http://schemas.openxmlformats.org/officeDocument/2006/relationships/image" Target="../media/image126.wmf"/><Relationship Id="rId18" Type="http://schemas.openxmlformats.org/officeDocument/2006/relationships/image" Target="../media/image131.wmf"/><Relationship Id="rId3" Type="http://schemas.openxmlformats.org/officeDocument/2006/relationships/image" Target="../media/image116.wmf"/><Relationship Id="rId7" Type="http://schemas.openxmlformats.org/officeDocument/2006/relationships/image" Target="../media/image120.wmf"/><Relationship Id="rId12" Type="http://schemas.openxmlformats.org/officeDocument/2006/relationships/image" Target="../media/image125.wmf"/><Relationship Id="rId17" Type="http://schemas.openxmlformats.org/officeDocument/2006/relationships/image" Target="../media/image130.wmf"/><Relationship Id="rId2" Type="http://schemas.openxmlformats.org/officeDocument/2006/relationships/image" Target="../media/image115.wmf"/><Relationship Id="rId16" Type="http://schemas.openxmlformats.org/officeDocument/2006/relationships/image" Target="../media/image129.wmf"/><Relationship Id="rId1" Type="http://schemas.openxmlformats.org/officeDocument/2006/relationships/image" Target="../media/image114.wmf"/><Relationship Id="rId6" Type="http://schemas.openxmlformats.org/officeDocument/2006/relationships/image" Target="../media/image119.wmf"/><Relationship Id="rId11" Type="http://schemas.openxmlformats.org/officeDocument/2006/relationships/image" Target="../media/image124.wmf"/><Relationship Id="rId5" Type="http://schemas.openxmlformats.org/officeDocument/2006/relationships/image" Target="../media/image118.wmf"/><Relationship Id="rId15" Type="http://schemas.openxmlformats.org/officeDocument/2006/relationships/image" Target="../media/image128.wmf"/><Relationship Id="rId10" Type="http://schemas.openxmlformats.org/officeDocument/2006/relationships/image" Target="../media/image123.wmf"/><Relationship Id="rId19" Type="http://schemas.openxmlformats.org/officeDocument/2006/relationships/image" Target="../media/image132.wmf"/><Relationship Id="rId4" Type="http://schemas.openxmlformats.org/officeDocument/2006/relationships/image" Target="../media/image117.wmf"/><Relationship Id="rId9" Type="http://schemas.openxmlformats.org/officeDocument/2006/relationships/image" Target="../media/image122.wmf"/><Relationship Id="rId14" Type="http://schemas.openxmlformats.org/officeDocument/2006/relationships/image" Target="../media/image127.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394.wmf"/><Relationship Id="rId1" Type="http://schemas.openxmlformats.org/officeDocument/2006/relationships/image" Target="../media/image393.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395.wmf"/><Relationship Id="rId1" Type="http://schemas.openxmlformats.org/officeDocument/2006/relationships/image" Target="../media/image393.w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396.wmf"/><Relationship Id="rId1" Type="http://schemas.openxmlformats.org/officeDocument/2006/relationships/image" Target="../media/image393.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398.wmf"/><Relationship Id="rId2" Type="http://schemas.openxmlformats.org/officeDocument/2006/relationships/image" Target="../media/image391.wmf"/><Relationship Id="rId1" Type="http://schemas.openxmlformats.org/officeDocument/2006/relationships/image" Target="../media/image397.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398.wmf"/><Relationship Id="rId2" Type="http://schemas.openxmlformats.org/officeDocument/2006/relationships/image" Target="../media/image400.wmf"/><Relationship Id="rId1" Type="http://schemas.openxmlformats.org/officeDocument/2006/relationships/image" Target="../media/image399.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398.wmf"/><Relationship Id="rId2" Type="http://schemas.openxmlformats.org/officeDocument/2006/relationships/image" Target="../media/image391.wmf"/><Relationship Id="rId1" Type="http://schemas.openxmlformats.org/officeDocument/2006/relationships/image" Target="../media/image397.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398.wmf"/><Relationship Id="rId2" Type="http://schemas.openxmlformats.org/officeDocument/2006/relationships/image" Target="../media/image401.wmf"/><Relationship Id="rId1" Type="http://schemas.openxmlformats.org/officeDocument/2006/relationships/image" Target="../media/image399.w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403.emf"/><Relationship Id="rId1" Type="http://schemas.openxmlformats.org/officeDocument/2006/relationships/image" Target="../media/image40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404.emf"/></Relationships>
</file>

<file path=ppt/drawings/_rels/vmlDrawing69.vml.rels><?xml version="1.0" encoding="UTF-8" standalone="yes"?>
<Relationships xmlns="http://schemas.openxmlformats.org/package/2006/relationships"><Relationship Id="rId2" Type="http://schemas.openxmlformats.org/officeDocument/2006/relationships/image" Target="../media/image406.emf"/><Relationship Id="rId1" Type="http://schemas.openxmlformats.org/officeDocument/2006/relationships/image" Target="../media/image405.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image" Target="../media/image134.wmf"/><Relationship Id="rId7" Type="http://schemas.openxmlformats.org/officeDocument/2006/relationships/image" Target="../media/image138.wmf"/><Relationship Id="rId12" Type="http://schemas.openxmlformats.org/officeDocument/2006/relationships/image" Target="../media/image143.wmf"/><Relationship Id="rId2" Type="http://schemas.openxmlformats.org/officeDocument/2006/relationships/image" Target="../media/image79.wmf"/><Relationship Id="rId1" Type="http://schemas.openxmlformats.org/officeDocument/2006/relationships/image" Target="../media/image133.wmf"/><Relationship Id="rId6" Type="http://schemas.openxmlformats.org/officeDocument/2006/relationships/image" Target="../media/image137.wmf"/><Relationship Id="rId11" Type="http://schemas.openxmlformats.org/officeDocument/2006/relationships/image" Target="../media/image142.wmf"/><Relationship Id="rId5" Type="http://schemas.openxmlformats.org/officeDocument/2006/relationships/image" Target="../media/image136.wmf"/><Relationship Id="rId10" Type="http://schemas.openxmlformats.org/officeDocument/2006/relationships/image" Target="../media/image141.wmf"/><Relationship Id="rId4" Type="http://schemas.openxmlformats.org/officeDocument/2006/relationships/image" Target="../media/image135.wmf"/><Relationship Id="rId9" Type="http://schemas.openxmlformats.org/officeDocument/2006/relationships/image" Target="../media/image140.w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440.w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444.wmf"/><Relationship Id="rId1" Type="http://schemas.openxmlformats.org/officeDocument/2006/relationships/image" Target="../media/image443.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447.wmf"/><Relationship Id="rId2" Type="http://schemas.openxmlformats.org/officeDocument/2006/relationships/image" Target="../media/image446.wmf"/><Relationship Id="rId1" Type="http://schemas.openxmlformats.org/officeDocument/2006/relationships/image" Target="../media/image445.wmf"/><Relationship Id="rId4" Type="http://schemas.openxmlformats.org/officeDocument/2006/relationships/image" Target="../media/image448.wmf"/></Relationships>
</file>

<file path=ppt/drawings/_rels/vmlDrawing73.vml.rels><?xml version="1.0" encoding="UTF-8" standalone="yes"?>
<Relationships xmlns="http://schemas.openxmlformats.org/package/2006/relationships"><Relationship Id="rId2" Type="http://schemas.openxmlformats.org/officeDocument/2006/relationships/image" Target="../media/image450.wmf"/><Relationship Id="rId1" Type="http://schemas.openxmlformats.org/officeDocument/2006/relationships/image" Target="../media/image449.w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453.wmf"/><Relationship Id="rId2" Type="http://schemas.openxmlformats.org/officeDocument/2006/relationships/image" Target="../media/image452.wmf"/><Relationship Id="rId1" Type="http://schemas.openxmlformats.org/officeDocument/2006/relationships/image" Target="../media/image451.wmf"/><Relationship Id="rId5" Type="http://schemas.openxmlformats.org/officeDocument/2006/relationships/image" Target="../media/image450.wmf"/><Relationship Id="rId4" Type="http://schemas.openxmlformats.org/officeDocument/2006/relationships/image" Target="../media/image44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6.wmf"/><Relationship Id="rId1" Type="http://schemas.openxmlformats.org/officeDocument/2006/relationships/image" Target="../media/image14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image" Target="../media/image148.wmf"/><Relationship Id="rId1" Type="http://schemas.openxmlformats.org/officeDocument/2006/relationships/image" Target="../media/image1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0BE20B8C-6483-4AF4-9D7D-1AAE69DEA10C}" type="datetimeFigureOut">
              <a:rPr lang="en-US"/>
              <a:pPr>
                <a:defRPr/>
              </a:pPr>
              <a:t>1/12/2022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1890AB4D-DAB6-42E3-A07E-B63654472BDB}" type="slidenum">
              <a:rPr lang="en-US"/>
              <a:pPr>
                <a:defRPr/>
              </a:pPr>
              <a:t>‹#›</a:t>
            </a:fld>
            <a:endParaRPr lang="en-US"/>
          </a:p>
        </p:txBody>
      </p:sp>
    </p:spTree>
    <p:extLst>
      <p:ext uri="{BB962C8B-B14F-4D97-AF65-F5344CB8AC3E}">
        <p14:creationId xmlns:p14="http://schemas.microsoft.com/office/powerpoint/2010/main" val="4001891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p:cNvSpPr>
            <a:spLocks noGrp="1" noRot="1" noChangeAspect="1" noTextEdit="1"/>
          </p:cNvSpPr>
          <p:nvPr>
            <p:ph type="sldImg"/>
          </p:nvPr>
        </p:nvSpPr>
        <p:spPr bwMode="auto">
          <a:noFill/>
          <a:ln>
            <a:solidFill>
              <a:srgbClr val="000000"/>
            </a:solidFill>
            <a:miter lim="800000"/>
            <a:headEnd/>
            <a:tailEnd/>
          </a:ln>
        </p:spPr>
      </p:sp>
      <p:sp>
        <p:nvSpPr>
          <p:cNvPr id="447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47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17890C-C821-4175-98E1-1DE9EF8A5239}" type="slidenum">
              <a:rPr lang="en-US" smtClean="0"/>
              <a:pPr/>
              <a:t>2</a:t>
            </a:fld>
            <a:endParaRPr lang="en-US" smtClean="0"/>
          </a:p>
        </p:txBody>
      </p:sp>
    </p:spTree>
    <p:extLst>
      <p:ext uri="{BB962C8B-B14F-4D97-AF65-F5344CB8AC3E}">
        <p14:creationId xmlns:p14="http://schemas.microsoft.com/office/powerpoint/2010/main" val="3550679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1F2B513-C12C-4933-8643-F25232779DE2}" type="slidenum">
              <a:rPr lang="ar-SA" smtClean="0"/>
              <a:pPr/>
              <a:t>55</a:t>
            </a:fld>
            <a:endParaRPr lang="en-US" smtClean="0"/>
          </a:p>
        </p:txBody>
      </p:sp>
      <p:sp>
        <p:nvSpPr>
          <p:cNvPr id="453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3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66439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1F2B513-C12C-4933-8643-F25232779DE2}" type="slidenum">
              <a:rPr lang="ar-SA" smtClean="0"/>
              <a:pPr/>
              <a:t>56</a:t>
            </a:fld>
            <a:endParaRPr lang="en-US" smtClean="0"/>
          </a:p>
        </p:txBody>
      </p:sp>
      <p:sp>
        <p:nvSpPr>
          <p:cNvPr id="453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3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962944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1F2B513-C12C-4933-8643-F25232779DE2}" type="slidenum">
              <a:rPr lang="ar-SA" smtClean="0"/>
              <a:pPr/>
              <a:t>57</a:t>
            </a:fld>
            <a:endParaRPr lang="en-US" smtClean="0"/>
          </a:p>
        </p:txBody>
      </p:sp>
      <p:sp>
        <p:nvSpPr>
          <p:cNvPr id="453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3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71019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1F2B513-C12C-4933-8643-F25232779DE2}" type="slidenum">
              <a:rPr lang="ar-SA" smtClean="0"/>
              <a:pPr/>
              <a:t>58</a:t>
            </a:fld>
            <a:endParaRPr lang="en-US" smtClean="0"/>
          </a:p>
        </p:txBody>
      </p:sp>
      <p:sp>
        <p:nvSpPr>
          <p:cNvPr id="453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3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702162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2D5C14C-3626-4997-9C3C-FC0C93834E3D}" type="slidenum">
              <a:rPr lang="ar-SA" smtClean="0"/>
              <a:pPr/>
              <a:t>59</a:t>
            </a:fld>
            <a:endParaRPr lang="en-US" smtClean="0"/>
          </a:p>
        </p:txBody>
      </p:sp>
      <p:sp>
        <p:nvSpPr>
          <p:cNvPr id="454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4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83191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64411C-943E-40FE-8A12-8144AEAA5800}" type="slidenum">
              <a:rPr lang="ar-SA" smtClean="0"/>
              <a:pPr/>
              <a:t>60</a:t>
            </a:fld>
            <a:endParaRPr lang="en-US" smtClean="0"/>
          </a:p>
        </p:txBody>
      </p:sp>
      <p:sp>
        <p:nvSpPr>
          <p:cNvPr id="455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5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47689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92E1F4E-FA22-483B-B34E-44EFAA0EA7BE}" type="slidenum">
              <a:rPr lang="ar-SA" smtClean="0"/>
              <a:pPr/>
              <a:t>61</a:t>
            </a:fld>
            <a:endParaRPr lang="en-US" smtClean="0"/>
          </a:p>
        </p:txBody>
      </p:sp>
      <p:sp>
        <p:nvSpPr>
          <p:cNvPr id="456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6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18756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75FBD6-4470-400F-9C43-6AE5112B3ADD}" type="slidenum">
              <a:rPr lang="ar-SA" smtClean="0"/>
              <a:pPr/>
              <a:t>62</a:t>
            </a:fld>
            <a:endParaRPr lang="en-US" smtClean="0"/>
          </a:p>
        </p:txBody>
      </p:sp>
      <p:sp>
        <p:nvSpPr>
          <p:cNvPr id="457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7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87089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7DD96DD-8AEE-4258-8A53-5454EDBFA9B5}" type="slidenum">
              <a:rPr lang="ar-SA" smtClean="0"/>
              <a:pPr/>
              <a:t>63</a:t>
            </a:fld>
            <a:endParaRPr lang="en-US" smtClean="0"/>
          </a:p>
        </p:txBody>
      </p:sp>
      <p:sp>
        <p:nvSpPr>
          <p:cNvPr id="458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8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127371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E72852A-60D0-442F-8421-E5519EDEE95C}" type="slidenum">
              <a:rPr lang="ar-SA" smtClean="0"/>
              <a:pPr/>
              <a:t>64</a:t>
            </a:fld>
            <a:endParaRPr lang="en-US" smtClean="0"/>
          </a:p>
        </p:txBody>
      </p:sp>
      <p:sp>
        <p:nvSpPr>
          <p:cNvPr id="459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9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33652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86CC339-9E6D-4A16-970C-D405601B3653}" type="slidenum">
              <a:rPr lang="en-US" smtClean="0"/>
              <a:pPr/>
              <a:t>19</a:t>
            </a:fld>
            <a:endParaRPr lang="en-US" smtClean="0"/>
          </a:p>
        </p:txBody>
      </p:sp>
      <p:sp>
        <p:nvSpPr>
          <p:cNvPr id="448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8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69976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8131E9C-3538-4770-9AC2-6CD7E78EFBCB}" type="slidenum">
              <a:rPr lang="ar-SA" smtClean="0"/>
              <a:pPr/>
              <a:t>65</a:t>
            </a:fld>
            <a:endParaRPr lang="en-US" smtClean="0"/>
          </a:p>
        </p:txBody>
      </p:sp>
      <p:sp>
        <p:nvSpPr>
          <p:cNvPr id="460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000096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90CFC8B-A344-4862-A2D8-42FF8B9E75F0}" type="slidenum">
              <a:rPr lang="ar-SA" smtClean="0"/>
              <a:pPr/>
              <a:t>66</a:t>
            </a:fld>
            <a:endParaRPr lang="en-US" smtClean="0"/>
          </a:p>
        </p:txBody>
      </p:sp>
      <p:sp>
        <p:nvSpPr>
          <p:cNvPr id="461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1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198280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CE8145A-DF4B-4410-B524-891510392E36}" type="slidenum">
              <a:rPr lang="ar-SA" smtClean="0"/>
              <a:pPr/>
              <a:t>67</a:t>
            </a:fld>
            <a:endParaRPr lang="en-US" smtClean="0"/>
          </a:p>
        </p:txBody>
      </p:sp>
      <p:sp>
        <p:nvSpPr>
          <p:cNvPr id="462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2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601400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933FBBF-931A-4625-BD93-0E6D22FD3C41}" type="slidenum">
              <a:rPr lang="ar-SA" smtClean="0"/>
              <a:pPr/>
              <a:t>68</a:t>
            </a:fld>
            <a:endParaRPr lang="en-US" smtClean="0"/>
          </a:p>
        </p:txBody>
      </p:sp>
      <p:sp>
        <p:nvSpPr>
          <p:cNvPr id="463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3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12467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B280446-DC50-40BB-81A1-8740982F7E83}" type="slidenum">
              <a:rPr lang="ar-SA" smtClean="0"/>
              <a:pPr/>
              <a:t>69</a:t>
            </a:fld>
            <a:endParaRPr lang="en-US" smtClean="0"/>
          </a:p>
        </p:txBody>
      </p:sp>
      <p:sp>
        <p:nvSpPr>
          <p:cNvPr id="464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4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090999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069C76A-3B12-4ACD-8E61-00EF0E5CF999}" type="slidenum">
              <a:rPr lang="ar-SA" smtClean="0"/>
              <a:pPr/>
              <a:t>70</a:t>
            </a:fld>
            <a:endParaRPr lang="en-US" smtClean="0"/>
          </a:p>
        </p:txBody>
      </p:sp>
      <p:sp>
        <p:nvSpPr>
          <p:cNvPr id="465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5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83120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88E602B-60F6-4A5E-9EE3-270D2FD062DD}" type="slidenum">
              <a:rPr lang="ar-SA" smtClean="0"/>
              <a:pPr/>
              <a:t>71</a:t>
            </a:fld>
            <a:endParaRPr lang="en-US" smtClean="0"/>
          </a:p>
        </p:txBody>
      </p:sp>
      <p:sp>
        <p:nvSpPr>
          <p:cNvPr id="466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6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88575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88A927E-5350-42CF-8486-74BDDDA838EC}" type="slidenum">
              <a:rPr lang="ar-SA" smtClean="0"/>
              <a:pPr/>
              <a:t>72</a:t>
            </a:fld>
            <a:endParaRPr lang="en-US" smtClean="0"/>
          </a:p>
        </p:txBody>
      </p:sp>
      <p:sp>
        <p:nvSpPr>
          <p:cNvPr id="467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7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242435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C218E14-C806-4AE2-8959-2B28DB7CFF43}" type="slidenum">
              <a:rPr lang="ar-SA" smtClean="0"/>
              <a:pPr/>
              <a:t>73</a:t>
            </a:fld>
            <a:endParaRPr lang="en-US" smtClean="0"/>
          </a:p>
        </p:txBody>
      </p:sp>
      <p:sp>
        <p:nvSpPr>
          <p:cNvPr id="468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8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75374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BD310AC-A216-432C-8954-BF8CB5BE69B0}" type="slidenum">
              <a:rPr lang="ar-SA" smtClean="0"/>
              <a:pPr/>
              <a:t>74</a:t>
            </a:fld>
            <a:endParaRPr lang="en-US" smtClean="0"/>
          </a:p>
        </p:txBody>
      </p:sp>
      <p:sp>
        <p:nvSpPr>
          <p:cNvPr id="470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0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233235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F1E816-58A1-4291-83F6-11EBBE630195}" type="slidenum">
              <a:rPr lang="ar-SA" smtClean="0"/>
              <a:pPr/>
              <a:t>29</a:t>
            </a:fld>
            <a:endParaRPr lang="en-US" smtClean="0"/>
          </a:p>
        </p:txBody>
      </p:sp>
      <p:sp>
        <p:nvSpPr>
          <p:cNvPr id="449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9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347125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0FB683-2C8A-460B-A96F-3EA5F98C794C}" type="slidenum">
              <a:rPr lang="ar-SA" smtClean="0"/>
              <a:pPr/>
              <a:t>75</a:t>
            </a:fld>
            <a:endParaRPr lang="en-US" smtClean="0"/>
          </a:p>
        </p:txBody>
      </p:sp>
      <p:sp>
        <p:nvSpPr>
          <p:cNvPr id="471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58237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0B19391-C57A-49AB-B50C-04407C3EB8B0}" type="slidenum">
              <a:rPr lang="en-US" smtClean="0"/>
              <a:pPr/>
              <a:t>204</a:t>
            </a:fld>
            <a:endParaRPr lang="en-US" smtClean="0"/>
          </a:p>
        </p:txBody>
      </p:sp>
      <p:sp>
        <p:nvSpPr>
          <p:cNvPr id="472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2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132337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8F1E274-A42A-422A-8E62-1443725499A9}" type="slidenum">
              <a:rPr lang="en-US" smtClean="0"/>
              <a:pPr/>
              <a:t>207</a:t>
            </a:fld>
            <a:endParaRPr lang="en-US" smtClean="0"/>
          </a:p>
        </p:txBody>
      </p:sp>
      <p:sp>
        <p:nvSpPr>
          <p:cNvPr id="473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3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885335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41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031872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Rot="1" noChangeAspect="1" noChangeArrowheads="1" noTextEdit="1"/>
          </p:cNvSpPr>
          <p:nvPr>
            <p:ph type="sldImg"/>
          </p:nvPr>
        </p:nvSpPr>
        <p:spPr bwMode="auto">
          <a:xfrm>
            <a:off x="1257300" y="720725"/>
            <a:ext cx="4802188" cy="3602038"/>
          </a:xfrm>
          <a:noFill/>
          <a:ln>
            <a:solidFill>
              <a:srgbClr val="000000"/>
            </a:solidFill>
            <a:miter lim="800000"/>
            <a:headEnd/>
            <a:tailEnd/>
          </a:ln>
        </p:spPr>
      </p:sp>
      <p:sp>
        <p:nvSpPr>
          <p:cNvPr id="475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22101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61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88943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Rot="1" noChangeAspect="1" noChangeArrowheads="1" noTextEdit="1"/>
          </p:cNvSpPr>
          <p:nvPr>
            <p:ph type="sldImg"/>
          </p:nvPr>
        </p:nvSpPr>
        <p:spPr bwMode="auto">
          <a:xfrm>
            <a:off x="1257300" y="720725"/>
            <a:ext cx="4802188" cy="3602038"/>
          </a:xfrm>
          <a:noFill/>
          <a:ln>
            <a:solidFill>
              <a:srgbClr val="000000"/>
            </a:solidFill>
            <a:miter lim="800000"/>
            <a:headEnd/>
            <a:tailEnd/>
          </a:ln>
        </p:spPr>
      </p:sp>
      <p:sp>
        <p:nvSpPr>
          <p:cNvPr id="4771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81936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8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471070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92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41680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0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78934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890AB4D-DAB6-42E3-A07E-B63654472BDB}" type="slidenum">
              <a:rPr lang="en-US" smtClean="0"/>
              <a:pPr>
                <a:defRPr/>
              </a:pPr>
              <a:t>49</a:t>
            </a:fld>
            <a:endParaRPr lang="en-US"/>
          </a:p>
        </p:txBody>
      </p:sp>
    </p:spTree>
    <p:extLst>
      <p:ext uri="{BB962C8B-B14F-4D97-AF65-F5344CB8AC3E}">
        <p14:creationId xmlns:p14="http://schemas.microsoft.com/office/powerpoint/2010/main" val="10397151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80293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23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6161703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Slide Image Placeholder 1"/>
          <p:cNvSpPr>
            <a:spLocks noGrp="1" noRot="1" noChangeAspect="1" noTextEdit="1"/>
          </p:cNvSpPr>
          <p:nvPr>
            <p:ph type="sldImg"/>
          </p:nvPr>
        </p:nvSpPr>
        <p:spPr bwMode="auto">
          <a:noFill/>
          <a:ln>
            <a:solidFill>
              <a:srgbClr val="000000"/>
            </a:solidFill>
            <a:miter lim="800000"/>
            <a:headEnd/>
            <a:tailEnd/>
          </a:ln>
        </p:spPr>
      </p:sp>
      <p:sp>
        <p:nvSpPr>
          <p:cNvPr id="483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3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28A53F-C386-4170-90C2-636819B2DEAA}" type="slidenum">
              <a:rPr lang="en-US" smtClean="0"/>
              <a:pPr/>
              <a:t>270</a:t>
            </a:fld>
            <a:endParaRPr lang="en-US" smtClean="0"/>
          </a:p>
        </p:txBody>
      </p:sp>
    </p:spTree>
    <p:extLst>
      <p:ext uri="{BB962C8B-B14F-4D97-AF65-F5344CB8AC3E}">
        <p14:creationId xmlns:p14="http://schemas.microsoft.com/office/powerpoint/2010/main" val="2702705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Image Placeholder 1"/>
          <p:cNvSpPr>
            <a:spLocks noGrp="1" noRot="1" noChangeAspect="1" noTextEdit="1"/>
          </p:cNvSpPr>
          <p:nvPr>
            <p:ph type="sldImg"/>
          </p:nvPr>
        </p:nvSpPr>
        <p:spPr bwMode="auto">
          <a:noFill/>
          <a:ln>
            <a:solidFill>
              <a:srgbClr val="000000"/>
            </a:solidFill>
            <a:miter lim="800000"/>
            <a:headEnd/>
            <a:tailEnd/>
          </a:ln>
        </p:spPr>
      </p:sp>
      <p:sp>
        <p:nvSpPr>
          <p:cNvPr id="484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4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6850B4-E188-46D2-A8EA-7CF4DBBD5D2B}" type="slidenum">
              <a:rPr lang="en-US" smtClean="0"/>
              <a:pPr/>
              <a:t>279</a:t>
            </a:fld>
            <a:endParaRPr lang="en-US" smtClean="0"/>
          </a:p>
        </p:txBody>
      </p:sp>
    </p:spTree>
    <p:extLst>
      <p:ext uri="{BB962C8B-B14F-4D97-AF65-F5344CB8AC3E}">
        <p14:creationId xmlns:p14="http://schemas.microsoft.com/office/powerpoint/2010/main" val="299693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bwMode="auto">
          <a:noFill/>
          <a:ln>
            <a:solidFill>
              <a:srgbClr val="000000"/>
            </a:solidFill>
            <a:miter lim="800000"/>
            <a:headEnd/>
            <a:tailEnd/>
          </a:ln>
        </p:spPr>
      </p:sp>
      <p:sp>
        <p:nvSpPr>
          <p:cNvPr id="485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5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3C9824-08AB-48CC-A23E-43D793061A0A}" type="slidenum">
              <a:rPr lang="en-US" smtClean="0"/>
              <a:pPr/>
              <a:t>289</a:t>
            </a:fld>
            <a:endParaRPr lang="en-US" smtClean="0"/>
          </a:p>
        </p:txBody>
      </p:sp>
    </p:spTree>
    <p:extLst>
      <p:ext uri="{BB962C8B-B14F-4D97-AF65-F5344CB8AC3E}">
        <p14:creationId xmlns:p14="http://schemas.microsoft.com/office/powerpoint/2010/main" val="24960697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Image Placeholder 1"/>
          <p:cNvSpPr>
            <a:spLocks noGrp="1" noRot="1" noChangeAspect="1" noTextEdit="1"/>
          </p:cNvSpPr>
          <p:nvPr>
            <p:ph type="sldImg"/>
          </p:nvPr>
        </p:nvSpPr>
        <p:spPr bwMode="auto">
          <a:noFill/>
          <a:ln>
            <a:solidFill>
              <a:srgbClr val="000000"/>
            </a:solidFill>
            <a:miter lim="800000"/>
            <a:headEnd/>
            <a:tailEnd/>
          </a:ln>
        </p:spPr>
      </p:sp>
      <p:sp>
        <p:nvSpPr>
          <p:cNvPr id="486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6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05AF3E-9149-4637-802C-4D123F1BC542}" type="slidenum">
              <a:rPr lang="en-US" smtClean="0"/>
              <a:pPr/>
              <a:t>296</a:t>
            </a:fld>
            <a:endParaRPr lang="en-US" smtClean="0"/>
          </a:p>
        </p:txBody>
      </p:sp>
    </p:spTree>
    <p:extLst>
      <p:ext uri="{BB962C8B-B14F-4D97-AF65-F5344CB8AC3E}">
        <p14:creationId xmlns:p14="http://schemas.microsoft.com/office/powerpoint/2010/main" val="24381629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Slide Image Placeholder 1"/>
          <p:cNvSpPr>
            <a:spLocks noGrp="1" noRot="1" noChangeAspect="1" noTextEdit="1"/>
          </p:cNvSpPr>
          <p:nvPr>
            <p:ph type="sldImg"/>
          </p:nvPr>
        </p:nvSpPr>
        <p:spPr bwMode="auto">
          <a:noFill/>
          <a:ln>
            <a:solidFill>
              <a:srgbClr val="000000"/>
            </a:solidFill>
            <a:miter lim="800000"/>
            <a:headEnd/>
            <a:tailEnd/>
          </a:ln>
        </p:spPr>
      </p:sp>
      <p:sp>
        <p:nvSpPr>
          <p:cNvPr id="487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7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F8EE7B-C256-4908-9D20-FE3C6ED00CB4}" type="slidenum">
              <a:rPr lang="en-US" smtClean="0"/>
              <a:pPr/>
              <a:t>302</a:t>
            </a:fld>
            <a:endParaRPr lang="en-US" smtClean="0"/>
          </a:p>
        </p:txBody>
      </p:sp>
    </p:spTree>
    <p:extLst>
      <p:ext uri="{BB962C8B-B14F-4D97-AF65-F5344CB8AC3E}">
        <p14:creationId xmlns:p14="http://schemas.microsoft.com/office/powerpoint/2010/main" val="1933755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Image Placeholder 1"/>
          <p:cNvSpPr>
            <a:spLocks noGrp="1" noRot="1" noChangeAspect="1" noTextEdit="1"/>
          </p:cNvSpPr>
          <p:nvPr>
            <p:ph type="sldImg"/>
          </p:nvPr>
        </p:nvSpPr>
        <p:spPr bwMode="auto">
          <a:noFill/>
          <a:ln>
            <a:solidFill>
              <a:srgbClr val="000000"/>
            </a:solidFill>
            <a:miter lim="800000"/>
            <a:headEnd/>
            <a:tailEnd/>
          </a:ln>
        </p:spPr>
      </p:sp>
      <p:sp>
        <p:nvSpPr>
          <p:cNvPr id="488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8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2AA204-D6BC-4580-A631-284BC2681795}" type="slidenum">
              <a:rPr lang="en-US" smtClean="0"/>
              <a:pPr/>
              <a:t>305</a:t>
            </a:fld>
            <a:endParaRPr lang="en-US" smtClean="0"/>
          </a:p>
        </p:txBody>
      </p:sp>
    </p:spTree>
    <p:extLst>
      <p:ext uri="{BB962C8B-B14F-4D97-AF65-F5344CB8AC3E}">
        <p14:creationId xmlns:p14="http://schemas.microsoft.com/office/powerpoint/2010/main" val="2953995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3175513-A501-46A6-B34E-5EBA5CA6F750}" type="slidenum">
              <a:rPr lang="ar-SA" smtClean="0"/>
              <a:pPr/>
              <a:t>50</a:t>
            </a:fld>
            <a:endParaRPr lang="en-US" smtClean="0"/>
          </a:p>
        </p:txBody>
      </p:sp>
      <p:sp>
        <p:nvSpPr>
          <p:cNvPr id="450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990151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349CBDB-6916-4CB9-A2AB-781F6A65435D}" type="slidenum">
              <a:rPr lang="ar-SA" smtClean="0"/>
              <a:pPr/>
              <a:t>51</a:t>
            </a:fld>
            <a:endParaRPr lang="en-US" smtClean="0"/>
          </a:p>
        </p:txBody>
      </p:sp>
      <p:sp>
        <p:nvSpPr>
          <p:cNvPr id="451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1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72030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00B2C5E-AB1E-421A-919C-0FC5AE41435B}" type="slidenum">
              <a:rPr lang="ar-SA" smtClean="0"/>
              <a:pPr/>
              <a:t>52</a:t>
            </a:fld>
            <a:endParaRPr lang="en-US" smtClean="0"/>
          </a:p>
        </p:txBody>
      </p:sp>
      <p:sp>
        <p:nvSpPr>
          <p:cNvPr id="452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2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3926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1F2B513-C12C-4933-8643-F25232779DE2}" type="slidenum">
              <a:rPr lang="ar-SA" smtClean="0"/>
              <a:pPr/>
              <a:t>53</a:t>
            </a:fld>
            <a:endParaRPr lang="en-US" smtClean="0"/>
          </a:p>
        </p:txBody>
      </p:sp>
      <p:sp>
        <p:nvSpPr>
          <p:cNvPr id="453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3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860782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1F2B513-C12C-4933-8643-F25232779DE2}" type="slidenum">
              <a:rPr lang="ar-SA" smtClean="0"/>
              <a:pPr/>
              <a:t>54</a:t>
            </a:fld>
            <a:endParaRPr lang="en-US" smtClean="0"/>
          </a:p>
        </p:txBody>
      </p:sp>
      <p:sp>
        <p:nvSpPr>
          <p:cNvPr id="453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3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60773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smtClean="0"/>
            </a:lvl1pPr>
          </a:lstStyle>
          <a:p>
            <a:pPr>
              <a:defRPr/>
            </a:pPr>
            <a:fld id="{07371BFF-E66B-4ADB-B6EC-80B40FD0D878}" type="datetime1">
              <a:rPr lang="en-US"/>
              <a:pPr>
                <a:defRPr/>
              </a:pPr>
              <a:t>1/12/2022</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B4A6984A-8593-49E3-8593-B618E83A72F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0631C1F-7D67-42E5-A7D1-C55D6F7097D3}" type="datetime1">
              <a:rPr lang="en-US"/>
              <a:pPr>
                <a:defRPr/>
              </a:pPr>
              <a:t>1/12/2022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764EA84-8877-4F27-9C88-C512120CFE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4D1854B-775F-4053-8758-980026A7C545}" type="datetime1">
              <a:rPr lang="en-US"/>
              <a:pPr>
                <a:defRPr/>
              </a:pPr>
              <a:t>1/12/2022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66873E5-2973-49FC-998F-896923D23D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smtClean="0"/>
            </a:lvl1pPr>
          </a:lstStyle>
          <a:p>
            <a:pPr>
              <a:defRPr/>
            </a:pPr>
            <a:fld id="{1AFF7347-BEB5-44B8-BC6E-685760C1B40A}" type="datetime1">
              <a:rPr lang="en-US"/>
              <a:pPr>
                <a:defRPr/>
              </a:pPr>
              <a:t>1/12/2022</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7812202B-A49B-4A68-98EC-47A173A6847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smtClean="0"/>
            </a:lvl1pPr>
          </a:lstStyle>
          <a:p>
            <a:pPr>
              <a:defRPr/>
            </a:pPr>
            <a:fld id="{1FEDF930-EC0C-4833-BB8A-5524582DE8A0}" type="datetime1">
              <a:rPr lang="en-US"/>
              <a:pPr>
                <a:defRPr/>
              </a:pPr>
              <a:t>1/12/2022</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13CA9CA1-7DCF-4F5F-B24E-27B18099003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smtClean="0"/>
            </a:lvl1pPr>
          </a:lstStyle>
          <a:p>
            <a:pPr>
              <a:defRPr/>
            </a:pPr>
            <a:fld id="{9C4C4B45-D9F5-435C-9A04-70AA5A29E5CA}" type="datetime1">
              <a:rPr lang="en-US"/>
              <a:pPr>
                <a:defRPr/>
              </a:pPr>
              <a:t>1/12/2022</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pPr>
              <a:defRPr/>
            </a:pPr>
            <a:fld id="{32E20FA0-BFC4-4309-B53C-AF1163F8E1B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smtClean="0"/>
            </a:lvl1pPr>
          </a:lstStyle>
          <a:p>
            <a:pPr>
              <a:defRPr/>
            </a:pPr>
            <a:fld id="{430E186C-7D3A-48D9-861F-6F396568B4D5}" type="datetime1">
              <a:rPr lang="en-US"/>
              <a:pPr>
                <a:defRPr/>
              </a:pPr>
              <a:t>1/12/2022</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8A28D190-059D-4091-858D-557567D6401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42988" y="0"/>
            <a:ext cx="760095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16013" y="1341438"/>
            <a:ext cx="7600950" cy="4714875"/>
          </a:xfrm>
        </p:spPr>
        <p:txBody>
          <a:bodyPr>
            <a:normAutofit/>
          </a:bodyPr>
          <a:lstStyle/>
          <a:p>
            <a:pPr lvl="0"/>
            <a:endParaRPr lang="en-US" noProof="0"/>
          </a:p>
        </p:txBody>
      </p:sp>
      <p:sp>
        <p:nvSpPr>
          <p:cNvPr id="4" name="Footer Placeholder 3"/>
          <p:cNvSpPr>
            <a:spLocks noGrp="1"/>
          </p:cNvSpPr>
          <p:nvPr>
            <p:ph type="ftr" sz="quarter" idx="10"/>
          </p:nvPr>
        </p:nvSpPr>
        <p:spPr>
          <a:xfrm>
            <a:off x="2878138" y="6319838"/>
            <a:ext cx="2019300" cy="441325"/>
          </a:xfrm>
        </p:spPr>
        <p:txBody>
          <a:bodyPr/>
          <a:lstStyle>
            <a:lvl1pPr>
              <a:defRPr/>
            </a:lvl1pPr>
          </a:lstStyle>
          <a:p>
            <a:pPr>
              <a:defRPr/>
            </a:pPr>
            <a:endParaRPr lang="en-US" altLang="en-US"/>
          </a:p>
        </p:txBody>
      </p:sp>
      <p:sp>
        <p:nvSpPr>
          <p:cNvPr id="5" name="Slide Number Placeholder 4"/>
          <p:cNvSpPr>
            <a:spLocks noGrp="1"/>
          </p:cNvSpPr>
          <p:nvPr>
            <p:ph type="sldNum" sz="quarter" idx="11"/>
          </p:nvPr>
        </p:nvSpPr>
        <p:spPr>
          <a:xfrm>
            <a:off x="5029200" y="6319838"/>
            <a:ext cx="1481138" cy="433387"/>
          </a:xfrm>
        </p:spPr>
        <p:txBody>
          <a:bodyPr/>
          <a:lstStyle>
            <a:lvl1pPr>
              <a:defRPr/>
            </a:lvl1pPr>
          </a:lstStyle>
          <a:p>
            <a:pPr>
              <a:defRPr/>
            </a:pPr>
            <a:fld id="{4DB814F7-2080-4601-96EB-DF54014B2956}" type="slidenum">
              <a:rPr lang="ar-SA" altLang="en-US"/>
              <a:pPr>
                <a:defRPr/>
              </a:pPr>
              <a:t>‹#›</a:t>
            </a:fld>
            <a:endParaRPr lang="en-US" altLang="en-US"/>
          </a:p>
        </p:txBody>
      </p:sp>
      <p:sp>
        <p:nvSpPr>
          <p:cNvPr id="6" name="Date Placeholder 5"/>
          <p:cNvSpPr>
            <a:spLocks noGrp="1"/>
          </p:cNvSpPr>
          <p:nvPr>
            <p:ph type="dt" sz="half" idx="12"/>
          </p:nvPr>
        </p:nvSpPr>
        <p:spPr>
          <a:xfrm>
            <a:off x="1328738" y="6319838"/>
            <a:ext cx="1409700" cy="444500"/>
          </a:xfrm>
        </p:spPr>
        <p:txBody>
          <a:bodyPr/>
          <a:lstStyle>
            <a:lvl1pPr>
              <a:defRPr smtClean="0"/>
            </a:lvl1pPr>
          </a:lstStyle>
          <a:p>
            <a:pPr>
              <a:defRPr/>
            </a:pPr>
            <a:fld id="{F3C263B0-8C7E-46AC-BDA9-A176134D0E62}" type="datetime1">
              <a:rPr lang="en-US" altLang="en-US"/>
              <a:pPr>
                <a:defRPr/>
              </a:pPr>
              <a:t>1/12/2022</a:t>
            </a:fld>
            <a:endParaRPr lang="en-US" altLang="en-US"/>
          </a:p>
        </p:txBody>
      </p:sp>
    </p:spTree>
  </p:cSld>
  <p:clrMapOvr>
    <a:masterClrMapping/>
  </p:clrMapOvr>
  <p:transition>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smtClean="0"/>
            </a:lvl1pPr>
          </a:lstStyle>
          <a:p>
            <a:pPr>
              <a:defRPr/>
            </a:pPr>
            <a:fld id="{A0C80259-5445-4EF3-866C-8EFF22B22CEF}" type="datetime1">
              <a:rPr lang="en-US"/>
              <a:pPr>
                <a:defRPr/>
              </a:pPr>
              <a:t>1/12/2022</a:t>
            </a:fld>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6F180F1F-74CA-476A-8B45-778A9804EDF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01625" y="1676400"/>
            <a:ext cx="4194175" cy="4422775"/>
          </a:xfrm>
        </p:spPr>
        <p:txBody>
          <a:bodyPr>
            <a:normAutofit/>
          </a:bodyPr>
          <a:lstStyle/>
          <a:p>
            <a:pPr lvl="0"/>
            <a:endParaRPr lang="en-US" noProof="0"/>
          </a:p>
        </p:txBody>
      </p:sp>
      <p:sp>
        <p:nvSpPr>
          <p:cNvPr id="4" name="Text Placeholder 3"/>
          <p:cNvSpPr>
            <a:spLocks noGrp="1"/>
          </p:cNvSpPr>
          <p:nvPr>
            <p:ph type="body"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p:spPr>
        <p:txBody>
          <a:bodyPr/>
          <a:lstStyle>
            <a:lvl1pPr>
              <a:defRPr smtClean="0"/>
            </a:lvl1pPr>
          </a:lstStyle>
          <a:p>
            <a:pPr>
              <a:defRPr/>
            </a:pPr>
            <a:fld id="{D468DD4D-00DF-41A7-9212-4E7CDA5AF3E7}" type="datetime1">
              <a:rPr lang="en-US"/>
              <a:pPr>
                <a:defRPr/>
              </a:pPr>
              <a:t>1/12/2022</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pPr>
              <a:defRPr/>
            </a:pPr>
            <a:fld id="{327EEB97-2FB7-4D6B-8789-56419EC846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64B9D9F-839B-4810-9E22-0401BE8384D0}" type="datetime1">
              <a:rPr lang="en-US"/>
              <a:pPr>
                <a:defRPr/>
              </a:pPr>
              <a:t>1/12/2022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7D5C358-2DA5-4119-9960-8F726C8584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smtClean="0"/>
            </a:lvl1pPr>
          </a:lstStyle>
          <a:p>
            <a:pPr>
              <a:defRPr/>
            </a:pPr>
            <a:fld id="{82910F57-5369-4382-B7AA-A5AA2C63DDD5}" type="datetime1">
              <a:rPr lang="en-US"/>
              <a:pPr>
                <a:defRPr/>
              </a:pPr>
              <a:t>1/12/2022</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DA8AFE8B-E56C-46FE-B146-B0833134DE9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2BBFC30-1088-46D0-B429-202E51862F2C}" type="datetime1">
              <a:rPr lang="en-US"/>
              <a:pPr>
                <a:defRPr/>
              </a:pPr>
              <a:t>1/12/2022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9045DB9-8774-491E-843B-ED60A88099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C8AEE123-96DC-4A1D-9A20-7A2A01AAD4B0}" type="datetime1">
              <a:rPr lang="en-US"/>
              <a:pPr>
                <a:defRPr/>
              </a:pPr>
              <a:t>1/12/2022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A9F7F580-7479-4A69-8A48-807AC76188E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D81E653-B7F7-42E1-875D-F22AB4DC8148}" type="datetime1">
              <a:rPr lang="en-US"/>
              <a:pPr>
                <a:defRPr/>
              </a:pPr>
              <a:t>1/12/2022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AA0B971F-94DE-433A-BEA1-85CC269FDEC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FCEA3EC-74BD-4F99-899B-0C7CD1ECD4C0}" type="datetime1">
              <a:rPr lang="en-US"/>
              <a:pPr>
                <a:defRPr/>
              </a:pPr>
              <a:t>1/12/2022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3201D45E-1E8C-4514-A2E8-FFAA8E5AC5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smtClean="0"/>
            </a:lvl1pPr>
          </a:lstStyle>
          <a:p>
            <a:pPr>
              <a:defRPr/>
            </a:pPr>
            <a:fld id="{CF04557E-F6EC-40EC-8AF2-7B10429B1CAD}" type="datetime1">
              <a:rPr lang="en-US"/>
              <a:pPr>
                <a:defRPr/>
              </a:pPr>
              <a:t>1/12/2022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B9BABC8-52D9-49AC-AF3E-B45506CD44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smtClean="0"/>
            </a:lvl1pPr>
          </a:lstStyle>
          <a:p>
            <a:pPr>
              <a:defRPr/>
            </a:pPr>
            <a:fld id="{8C214042-5130-48D8-A1CC-7679180A4BFB}" type="datetime1">
              <a:rPr lang="en-US"/>
              <a:pPr>
                <a:defRPr/>
              </a:pPr>
              <a:t>1/12/2022</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39E28A29-F9F1-4CD0-95A4-A4FBFE9722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2390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2390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smtClean="0">
                <a:solidFill>
                  <a:schemeClr val="tx2"/>
                </a:solidFill>
              </a:defRPr>
            </a:lvl1pPr>
          </a:lstStyle>
          <a:p>
            <a:pPr>
              <a:defRPr/>
            </a:pPr>
            <a:fld id="{18FE9643-07EA-47C5-9BA0-86D160561617}" type="datetime1">
              <a:rPr lang="en-US"/>
              <a:pPr>
                <a:defRPr/>
              </a:pPr>
              <a:t>1/12/2022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B0A8EF94-C546-464F-B8B4-BEEC454CCC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6" r:id="rId1"/>
    <p:sldLayoutId id="2147483979" r:id="rId2"/>
    <p:sldLayoutId id="2147483987" r:id="rId3"/>
    <p:sldLayoutId id="2147483980" r:id="rId4"/>
    <p:sldLayoutId id="2147483981" r:id="rId5"/>
    <p:sldLayoutId id="2147483982" r:id="rId6"/>
    <p:sldLayoutId id="2147483983" r:id="rId7"/>
    <p:sldLayoutId id="2147483988" r:id="rId8"/>
    <p:sldLayoutId id="2147483989" r:id="rId9"/>
    <p:sldLayoutId id="2147483984" r:id="rId10"/>
    <p:sldLayoutId id="2147483985" r:id="rId11"/>
    <p:sldLayoutId id="2147483990" r:id="rId12"/>
    <p:sldLayoutId id="2147483991" r:id="rId13"/>
    <p:sldLayoutId id="2147483992" r:id="rId14"/>
    <p:sldLayoutId id="2147483993" r:id="rId15"/>
    <p:sldLayoutId id="2147483994" r:id="rId16"/>
    <p:sldLayoutId id="2147483997" r:id="rId17"/>
    <p:sldLayoutId id="2147483998" r:id="rId18"/>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EC7D0"/>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C32D2E"/>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C32D2E"/>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11.w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12.w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Layout" Target="../slideLayouts/slideLayout14.xml"/><Relationship Id="rId1" Type="http://schemas.openxmlformats.org/officeDocument/2006/relationships/vmlDrawing" Target="../drawings/vmlDrawing23.vml"/><Relationship Id="rId6" Type="http://schemas.openxmlformats.org/officeDocument/2006/relationships/image" Target="../media/image214.wmf"/><Relationship Id="rId5" Type="http://schemas.openxmlformats.org/officeDocument/2006/relationships/oleObject" Target="../embeddings/oleObject177.bin"/><Relationship Id="rId4" Type="http://schemas.openxmlformats.org/officeDocument/2006/relationships/image" Target="../media/image213.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1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16.w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17.w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19.wmf"/><Relationship Id="rId2" Type="http://schemas.openxmlformats.org/officeDocument/2006/relationships/image" Target="../media/image2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21.w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2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23.w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24.w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2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26.w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27.w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2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29.w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30.w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31.w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32.wm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3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34.w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35.w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36.w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37.wm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3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9.png"/><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image" Target="../media/image242.png"/><Relationship Id="rId1" Type="http://schemas.openxmlformats.org/officeDocument/2006/relationships/slideLayout" Target="../slideLayouts/slideLayout14.xml"/><Relationship Id="rId6" Type="http://schemas.openxmlformats.org/officeDocument/2006/relationships/image" Target="../media/image246.png"/><Relationship Id="rId5" Type="http://schemas.openxmlformats.org/officeDocument/2006/relationships/image" Target="../media/image245.png"/><Relationship Id="rId4" Type="http://schemas.openxmlformats.org/officeDocument/2006/relationships/image" Target="../media/image244.png"/></Relationships>
</file>

<file path=ppt/slides/_rels/slide137.x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image" Target="../media/image247.png"/><Relationship Id="rId1" Type="http://schemas.openxmlformats.org/officeDocument/2006/relationships/slideLayout" Target="../slideLayouts/slideLayout14.xml"/><Relationship Id="rId5" Type="http://schemas.openxmlformats.org/officeDocument/2006/relationships/image" Target="../media/image250.png"/><Relationship Id="rId4" Type="http://schemas.openxmlformats.org/officeDocument/2006/relationships/image" Target="../media/image249.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52.wmf"/><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53.wmf"/><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54.w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55.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57.wmf"/><Relationship Id="rId2" Type="http://schemas.openxmlformats.org/officeDocument/2006/relationships/image" Target="../media/image256.png"/><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2" Type="http://schemas.openxmlformats.org/officeDocument/2006/relationships/image" Target="../media/image258.wm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59.wmf"/><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60.wm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6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image" Target="../media/image263.wm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64.wmf"/><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65.wm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66.wmf"/><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67.wmf"/><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68.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69.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7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272.wm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73.wmf"/><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274.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75.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76.wmf"/><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77.wmf"/><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8" Type="http://schemas.openxmlformats.org/officeDocument/2006/relationships/image" Target="../media/image284.png"/><Relationship Id="rId3" Type="http://schemas.openxmlformats.org/officeDocument/2006/relationships/image" Target="../media/image279.png"/><Relationship Id="rId7" Type="http://schemas.openxmlformats.org/officeDocument/2006/relationships/image" Target="../media/image283.png"/><Relationship Id="rId2" Type="http://schemas.openxmlformats.org/officeDocument/2006/relationships/image" Target="../media/image278.png"/><Relationship Id="rId1" Type="http://schemas.openxmlformats.org/officeDocument/2006/relationships/slideLayout" Target="../slideLayouts/slideLayout14.xml"/><Relationship Id="rId6" Type="http://schemas.openxmlformats.org/officeDocument/2006/relationships/image" Target="../media/image282.png"/><Relationship Id="rId5" Type="http://schemas.openxmlformats.org/officeDocument/2006/relationships/image" Target="../media/image281.png"/><Relationship Id="rId4" Type="http://schemas.openxmlformats.org/officeDocument/2006/relationships/image" Target="../media/image280.png"/><Relationship Id="rId9" Type="http://schemas.openxmlformats.org/officeDocument/2006/relationships/image" Target="../media/image285.png"/></Relationships>
</file>

<file path=ppt/slides/_rels/slide168.xml.rels><?xml version="1.0" encoding="UTF-8" standalone="yes"?>
<Relationships xmlns="http://schemas.openxmlformats.org/package/2006/relationships"><Relationship Id="rId8" Type="http://schemas.openxmlformats.org/officeDocument/2006/relationships/image" Target="../media/image292.png"/><Relationship Id="rId3" Type="http://schemas.openxmlformats.org/officeDocument/2006/relationships/image" Target="../media/image287.png"/><Relationship Id="rId7" Type="http://schemas.openxmlformats.org/officeDocument/2006/relationships/image" Target="../media/image291.png"/><Relationship Id="rId2" Type="http://schemas.openxmlformats.org/officeDocument/2006/relationships/image" Target="../media/image286.png"/><Relationship Id="rId1" Type="http://schemas.openxmlformats.org/officeDocument/2006/relationships/slideLayout" Target="../slideLayouts/slideLayout17.xml"/><Relationship Id="rId6" Type="http://schemas.openxmlformats.org/officeDocument/2006/relationships/image" Target="../media/image290.png"/><Relationship Id="rId5" Type="http://schemas.openxmlformats.org/officeDocument/2006/relationships/image" Target="../media/image289.png"/><Relationship Id="rId4" Type="http://schemas.openxmlformats.org/officeDocument/2006/relationships/image" Target="../media/image288.png"/></Relationships>
</file>

<file path=ppt/slides/_rels/slide169.xml.rels><?xml version="1.0" encoding="UTF-8" standalone="yes"?>
<Relationships xmlns="http://schemas.openxmlformats.org/package/2006/relationships"><Relationship Id="rId3" Type="http://schemas.openxmlformats.org/officeDocument/2006/relationships/image" Target="../media/image294.png"/><Relationship Id="rId2" Type="http://schemas.openxmlformats.org/officeDocument/2006/relationships/image" Target="../media/image293.png"/><Relationship Id="rId1" Type="http://schemas.openxmlformats.org/officeDocument/2006/relationships/slideLayout" Target="../slideLayouts/slideLayout17.xml"/><Relationship Id="rId5" Type="http://schemas.openxmlformats.org/officeDocument/2006/relationships/image" Target="../media/image292.png"/><Relationship Id="rId4" Type="http://schemas.openxmlformats.org/officeDocument/2006/relationships/image" Target="../media/image29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297.png"/><Relationship Id="rId2" Type="http://schemas.openxmlformats.org/officeDocument/2006/relationships/image" Target="../media/image296.png"/><Relationship Id="rId1" Type="http://schemas.openxmlformats.org/officeDocument/2006/relationships/slideLayout" Target="../slideLayouts/slideLayout15.xml"/></Relationships>
</file>

<file path=ppt/slides/_rels/slide171.xml.rels><?xml version="1.0" encoding="UTF-8" standalone="yes"?>
<Relationships xmlns="http://schemas.openxmlformats.org/package/2006/relationships"><Relationship Id="rId3" Type="http://schemas.openxmlformats.org/officeDocument/2006/relationships/image" Target="../media/image299.png"/><Relationship Id="rId2" Type="http://schemas.openxmlformats.org/officeDocument/2006/relationships/image" Target="../media/image298.png"/><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01.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303.png"/><Relationship Id="rId2" Type="http://schemas.openxmlformats.org/officeDocument/2006/relationships/image" Target="../media/image302.png"/><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2" Type="http://schemas.openxmlformats.org/officeDocument/2006/relationships/image" Target="../media/image304.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05.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8" Type="http://schemas.openxmlformats.org/officeDocument/2006/relationships/oleObject" Target="../embeddings/oleObject180.bin"/><Relationship Id="rId3" Type="http://schemas.openxmlformats.org/officeDocument/2006/relationships/image" Target="../media/image309.png"/><Relationship Id="rId7" Type="http://schemas.openxmlformats.org/officeDocument/2006/relationships/image" Target="../media/image307.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179.bin"/><Relationship Id="rId5" Type="http://schemas.openxmlformats.org/officeDocument/2006/relationships/image" Target="../media/image306.wmf"/><Relationship Id="rId4" Type="http://schemas.openxmlformats.org/officeDocument/2006/relationships/oleObject" Target="../embeddings/oleObject178.bin"/><Relationship Id="rId9" Type="http://schemas.openxmlformats.org/officeDocument/2006/relationships/image" Target="../media/image30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309.png"/><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310.wmf"/><Relationship Id="rId4" Type="http://schemas.openxmlformats.org/officeDocument/2006/relationships/oleObject" Target="../embeddings/oleObject181.bin"/></Relationships>
</file>

<file path=ppt/slides/_rels/slide181.xml.rels><?xml version="1.0" encoding="UTF-8" standalone="yes"?>
<Relationships xmlns="http://schemas.openxmlformats.org/package/2006/relationships"><Relationship Id="rId8" Type="http://schemas.openxmlformats.org/officeDocument/2006/relationships/oleObject" Target="../embeddings/oleObject184.bin"/><Relationship Id="rId3" Type="http://schemas.openxmlformats.org/officeDocument/2006/relationships/image" Target="../media/image312.png"/><Relationship Id="rId7" Type="http://schemas.openxmlformats.org/officeDocument/2006/relationships/image" Target="../media/image307.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183.bin"/><Relationship Id="rId5" Type="http://schemas.openxmlformats.org/officeDocument/2006/relationships/image" Target="../media/image311.wmf"/><Relationship Id="rId4" Type="http://schemas.openxmlformats.org/officeDocument/2006/relationships/oleObject" Target="../embeddings/oleObject182.bin"/><Relationship Id="rId9" Type="http://schemas.openxmlformats.org/officeDocument/2006/relationships/image" Target="../media/image308.wmf"/></Relationships>
</file>

<file path=ppt/slides/_rels/slide182.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312.png"/><Relationship Id="rId4" Type="http://schemas.openxmlformats.org/officeDocument/2006/relationships/image" Target="../media/image313.wmf"/></Relationships>
</file>

<file path=ppt/slides/_rels/slide183.xml.rels><?xml version="1.0" encoding="UTF-8" standalone="yes"?>
<Relationships xmlns="http://schemas.openxmlformats.org/package/2006/relationships"><Relationship Id="rId3" Type="http://schemas.openxmlformats.org/officeDocument/2006/relationships/image" Target="../media/image312.png"/><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314.wmf"/><Relationship Id="rId4" Type="http://schemas.openxmlformats.org/officeDocument/2006/relationships/oleObject" Target="../embeddings/oleObject186.bin"/></Relationships>
</file>

<file path=ppt/slides/_rels/slide184.xml.rels><?xml version="1.0" encoding="UTF-8" standalone="yes"?>
<Relationships xmlns="http://schemas.openxmlformats.org/package/2006/relationships"><Relationship Id="rId3" Type="http://schemas.openxmlformats.org/officeDocument/2006/relationships/image" Target="../media/image312.png"/><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315.wmf"/><Relationship Id="rId4" Type="http://schemas.openxmlformats.org/officeDocument/2006/relationships/oleObject" Target="../embeddings/oleObject187.bin"/></Relationships>
</file>

<file path=ppt/slides/_rels/slide185.xml.rels><?xml version="1.0" encoding="UTF-8" standalone="yes"?>
<Relationships xmlns="http://schemas.openxmlformats.org/package/2006/relationships"><Relationship Id="rId3" Type="http://schemas.openxmlformats.org/officeDocument/2006/relationships/oleObject" Target="../embeddings/oleObject188.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316.wmf"/></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189.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317.wmf"/></Relationships>
</file>

<file path=ppt/slides/_rels/slide187.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319.wmf"/><Relationship Id="rId2" Type="http://schemas.openxmlformats.org/officeDocument/2006/relationships/slideLayout" Target="../slideLayouts/slideLayout4.xml"/><Relationship Id="rId1" Type="http://schemas.openxmlformats.org/officeDocument/2006/relationships/vmlDrawing" Target="../drawings/vmlDrawing32.vml"/><Relationship Id="rId6" Type="http://schemas.openxmlformats.org/officeDocument/2006/relationships/oleObject" Target="../embeddings/oleObject191.bin"/><Relationship Id="rId5" Type="http://schemas.openxmlformats.org/officeDocument/2006/relationships/image" Target="../media/image318.wmf"/><Relationship Id="rId4" Type="http://schemas.openxmlformats.org/officeDocument/2006/relationships/oleObject" Target="../embeddings/oleObject190.bin"/></Relationships>
</file>

<file path=ppt/slides/_rels/slide188.xml.rels><?xml version="1.0" encoding="UTF-8" standalone="yes"?>
<Relationships xmlns="http://schemas.openxmlformats.org/package/2006/relationships"><Relationship Id="rId3" Type="http://schemas.openxmlformats.org/officeDocument/2006/relationships/oleObject" Target="../embeddings/oleObject192.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321.wmf"/></Relationships>
</file>

<file path=ppt/slides/_rels/slide189.xml.rels><?xml version="1.0" encoding="UTF-8" standalone="yes"?>
<Relationships xmlns="http://schemas.openxmlformats.org/package/2006/relationships"><Relationship Id="rId3" Type="http://schemas.openxmlformats.org/officeDocument/2006/relationships/image" Target="../media/image323.wmf"/><Relationship Id="rId2" Type="http://schemas.openxmlformats.org/officeDocument/2006/relationships/slideLayout" Target="../slideLayouts/slideLayout15.xml"/><Relationship Id="rId1" Type="http://schemas.openxmlformats.org/officeDocument/2006/relationships/vmlDrawing" Target="../drawings/vmlDrawing34.vml"/><Relationship Id="rId6" Type="http://schemas.openxmlformats.org/officeDocument/2006/relationships/image" Target="../media/image324.png"/><Relationship Id="rId5" Type="http://schemas.openxmlformats.org/officeDocument/2006/relationships/image" Target="../media/image322.wmf"/><Relationship Id="rId4" Type="http://schemas.openxmlformats.org/officeDocument/2006/relationships/oleObject" Target="../embeddings/oleObject19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326.png"/><Relationship Id="rId2" Type="http://schemas.openxmlformats.org/officeDocument/2006/relationships/slideLayout" Target="../slideLayouts/slideLayout15.xml"/><Relationship Id="rId1" Type="http://schemas.openxmlformats.org/officeDocument/2006/relationships/vmlDrawing" Target="../drawings/vmlDrawing35.vml"/><Relationship Id="rId6" Type="http://schemas.openxmlformats.org/officeDocument/2006/relationships/image" Target="../media/image327.wmf"/><Relationship Id="rId5" Type="http://schemas.openxmlformats.org/officeDocument/2006/relationships/image" Target="../media/image325.wmf"/><Relationship Id="rId4" Type="http://schemas.openxmlformats.org/officeDocument/2006/relationships/oleObject" Target="../embeddings/oleObject194.bin"/></Relationships>
</file>

<file path=ppt/slides/_rels/slide191.xml.rels><?xml version="1.0" encoding="UTF-8" standalone="yes"?>
<Relationships xmlns="http://schemas.openxmlformats.org/package/2006/relationships"><Relationship Id="rId3" Type="http://schemas.openxmlformats.org/officeDocument/2006/relationships/oleObject" Target="../embeddings/oleObject195.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328.emf"/></Relationships>
</file>

<file path=ppt/slides/_rels/slide192.xml.rels><?xml version="1.0" encoding="UTF-8" standalone="yes"?>
<Relationships xmlns="http://schemas.openxmlformats.org/package/2006/relationships"><Relationship Id="rId8" Type="http://schemas.openxmlformats.org/officeDocument/2006/relationships/image" Target="../media/image331.wmf"/><Relationship Id="rId3" Type="http://schemas.openxmlformats.org/officeDocument/2006/relationships/oleObject" Target="../embeddings/oleObject196.bin"/><Relationship Id="rId7" Type="http://schemas.openxmlformats.org/officeDocument/2006/relationships/oleObject" Target="../embeddings/oleObject198.bin"/><Relationship Id="rId12" Type="http://schemas.openxmlformats.org/officeDocument/2006/relationships/image" Target="../media/image333.wmf"/><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330.wmf"/><Relationship Id="rId11" Type="http://schemas.openxmlformats.org/officeDocument/2006/relationships/oleObject" Target="../embeddings/oleObject200.bin"/><Relationship Id="rId5" Type="http://schemas.openxmlformats.org/officeDocument/2006/relationships/oleObject" Target="../embeddings/oleObject197.bin"/><Relationship Id="rId10" Type="http://schemas.openxmlformats.org/officeDocument/2006/relationships/image" Target="../media/image332.wmf"/><Relationship Id="rId4" Type="http://schemas.openxmlformats.org/officeDocument/2006/relationships/image" Target="../media/image329.wmf"/><Relationship Id="rId9" Type="http://schemas.openxmlformats.org/officeDocument/2006/relationships/oleObject" Target="../embeddings/oleObject199.bin"/></Relationships>
</file>

<file path=ppt/slides/_rels/slide193.xml.rels><?xml version="1.0" encoding="UTF-8" standalone="yes"?>
<Relationships xmlns="http://schemas.openxmlformats.org/package/2006/relationships"><Relationship Id="rId8" Type="http://schemas.openxmlformats.org/officeDocument/2006/relationships/image" Target="../media/image336.wmf"/><Relationship Id="rId3" Type="http://schemas.openxmlformats.org/officeDocument/2006/relationships/oleObject" Target="../embeddings/oleObject201.bin"/><Relationship Id="rId7" Type="http://schemas.openxmlformats.org/officeDocument/2006/relationships/oleObject" Target="../embeddings/oleObject203.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335.wmf"/><Relationship Id="rId5" Type="http://schemas.openxmlformats.org/officeDocument/2006/relationships/oleObject" Target="../embeddings/oleObject202.bin"/><Relationship Id="rId10" Type="http://schemas.openxmlformats.org/officeDocument/2006/relationships/image" Target="../media/image337.wmf"/><Relationship Id="rId4" Type="http://schemas.openxmlformats.org/officeDocument/2006/relationships/image" Target="../media/image334.wmf"/><Relationship Id="rId9" Type="http://schemas.openxmlformats.org/officeDocument/2006/relationships/oleObject" Target="../embeddings/oleObject204.bin"/></Relationships>
</file>

<file path=ppt/slides/_rels/slide194.xml.rels><?xml version="1.0" encoding="UTF-8" standalone="yes"?>
<Relationships xmlns="http://schemas.openxmlformats.org/package/2006/relationships"><Relationship Id="rId8" Type="http://schemas.openxmlformats.org/officeDocument/2006/relationships/image" Target="../media/image335.wmf"/><Relationship Id="rId3" Type="http://schemas.openxmlformats.org/officeDocument/2006/relationships/oleObject" Target="../embeddings/oleObject205.bin"/><Relationship Id="rId7" Type="http://schemas.openxmlformats.org/officeDocument/2006/relationships/oleObject" Target="../embeddings/oleObject207.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334.wmf"/><Relationship Id="rId5" Type="http://schemas.openxmlformats.org/officeDocument/2006/relationships/oleObject" Target="../embeddings/oleObject206.bin"/><Relationship Id="rId4" Type="http://schemas.openxmlformats.org/officeDocument/2006/relationships/image" Target="../media/image338.wmf"/></Relationships>
</file>

<file path=ppt/slides/_rels/slide195.xml.rels><?xml version="1.0" encoding="UTF-8" standalone="yes"?>
<Relationships xmlns="http://schemas.openxmlformats.org/package/2006/relationships"><Relationship Id="rId3" Type="http://schemas.openxmlformats.org/officeDocument/2006/relationships/image" Target="../media/image339.png"/><Relationship Id="rId2" Type="http://schemas.openxmlformats.org/officeDocument/2006/relationships/slideLayout" Target="../slideLayouts/slideLayout2.xml"/><Relationship Id="rId1" Type="http://schemas.openxmlformats.org/officeDocument/2006/relationships/vmlDrawing" Target="../drawings/vmlDrawing40.vml"/><Relationship Id="rId5" Type="http://schemas.openxmlformats.org/officeDocument/2006/relationships/image" Target="../media/image334.wmf"/><Relationship Id="rId4" Type="http://schemas.openxmlformats.org/officeDocument/2006/relationships/oleObject" Target="../embeddings/oleObject208.bin"/></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340.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3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oleObject" Target="../embeddings/oleObject211.bin"/><Relationship Id="rId3" Type="http://schemas.openxmlformats.org/officeDocument/2006/relationships/oleObject" Target="../embeddings/oleObject209.bin"/><Relationship Id="rId7" Type="http://schemas.openxmlformats.org/officeDocument/2006/relationships/image" Target="../media/image344.wmf"/><Relationship Id="rId2" Type="http://schemas.openxmlformats.org/officeDocument/2006/relationships/slideLayout" Target="../slideLayouts/slideLayout6.xml"/><Relationship Id="rId1" Type="http://schemas.openxmlformats.org/officeDocument/2006/relationships/vmlDrawing" Target="../drawings/vmlDrawing41.vml"/><Relationship Id="rId6" Type="http://schemas.openxmlformats.org/officeDocument/2006/relationships/oleObject" Target="../embeddings/oleObject210.bin"/><Relationship Id="rId11" Type="http://schemas.openxmlformats.org/officeDocument/2006/relationships/image" Target="../media/image347.png"/><Relationship Id="rId5" Type="http://schemas.openxmlformats.org/officeDocument/2006/relationships/image" Target="../media/image342.jpeg"/><Relationship Id="rId10" Type="http://schemas.openxmlformats.org/officeDocument/2006/relationships/image" Target="../media/image346.png"/><Relationship Id="rId4" Type="http://schemas.openxmlformats.org/officeDocument/2006/relationships/image" Target="../media/image343.wmf"/><Relationship Id="rId9" Type="http://schemas.openxmlformats.org/officeDocument/2006/relationships/image" Target="../media/image345.wmf"/></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2.xml.rels><?xml version="1.0" encoding="UTF-8" standalone="yes"?>
<Relationships xmlns="http://schemas.openxmlformats.org/package/2006/relationships"><Relationship Id="rId3" Type="http://schemas.openxmlformats.org/officeDocument/2006/relationships/oleObject" Target="../embeddings/oleObject212.bin"/><Relationship Id="rId2" Type="http://schemas.openxmlformats.org/officeDocument/2006/relationships/slideLayout" Target="../slideLayouts/slideLayout18.xml"/><Relationship Id="rId1" Type="http://schemas.openxmlformats.org/officeDocument/2006/relationships/vmlDrawing" Target="../drawings/vmlDrawing42.vml"/><Relationship Id="rId4" Type="http://schemas.openxmlformats.org/officeDocument/2006/relationships/image" Target="../media/image348.png"/></Relationships>
</file>

<file path=ppt/slides/_rels/slide203.xml.rels><?xml version="1.0" encoding="UTF-8" standalone="yes"?>
<Relationships xmlns="http://schemas.openxmlformats.org/package/2006/relationships"><Relationship Id="rId3" Type="http://schemas.openxmlformats.org/officeDocument/2006/relationships/oleObject" Target="../embeddings/oleObject213.bin"/><Relationship Id="rId2" Type="http://schemas.openxmlformats.org/officeDocument/2006/relationships/slideLayout" Target="../slideLayouts/slideLayout18.xml"/><Relationship Id="rId1" Type="http://schemas.openxmlformats.org/officeDocument/2006/relationships/vmlDrawing" Target="../drawings/vmlDrawing43.vml"/><Relationship Id="rId6" Type="http://schemas.openxmlformats.org/officeDocument/2006/relationships/image" Target="../media/image350.png"/><Relationship Id="rId5" Type="http://schemas.openxmlformats.org/officeDocument/2006/relationships/oleObject" Target="../embeddings/oleObject214.bin"/><Relationship Id="rId4" Type="http://schemas.openxmlformats.org/officeDocument/2006/relationships/image" Target="../media/image349.png"/></Relationships>
</file>

<file path=ppt/slides/_rels/slide204.xml.rels><?xml version="1.0" encoding="UTF-8" standalone="yes"?>
<Relationships xmlns="http://schemas.openxmlformats.org/package/2006/relationships"><Relationship Id="rId8" Type="http://schemas.openxmlformats.org/officeDocument/2006/relationships/oleObject" Target="../embeddings/oleObject217.bin"/><Relationship Id="rId13" Type="http://schemas.openxmlformats.org/officeDocument/2006/relationships/oleObject" Target="../embeddings/oleObject219.bin"/><Relationship Id="rId3" Type="http://schemas.openxmlformats.org/officeDocument/2006/relationships/notesSlide" Target="../notesSlides/notesSlide31.xml"/><Relationship Id="rId7" Type="http://schemas.openxmlformats.org/officeDocument/2006/relationships/image" Target="../media/image352.png"/><Relationship Id="rId12" Type="http://schemas.openxmlformats.org/officeDocument/2006/relationships/image" Target="../media/image354.wmf"/><Relationship Id="rId2" Type="http://schemas.openxmlformats.org/officeDocument/2006/relationships/slideLayout" Target="../slideLayouts/slideLayout18.xml"/><Relationship Id="rId1" Type="http://schemas.openxmlformats.org/officeDocument/2006/relationships/vmlDrawing" Target="../drawings/vmlDrawing44.vml"/><Relationship Id="rId6" Type="http://schemas.openxmlformats.org/officeDocument/2006/relationships/oleObject" Target="../embeddings/oleObject216.bin"/><Relationship Id="rId11" Type="http://schemas.openxmlformats.org/officeDocument/2006/relationships/oleObject" Target="../embeddings/oleObject218.bin"/><Relationship Id="rId5" Type="http://schemas.openxmlformats.org/officeDocument/2006/relationships/image" Target="../media/image351.png"/><Relationship Id="rId10" Type="http://schemas.openxmlformats.org/officeDocument/2006/relationships/image" Target="../media/image342.jpeg"/><Relationship Id="rId4" Type="http://schemas.openxmlformats.org/officeDocument/2006/relationships/oleObject" Target="../embeddings/oleObject215.bin"/><Relationship Id="rId9" Type="http://schemas.openxmlformats.org/officeDocument/2006/relationships/image" Target="../media/image353.wmf"/><Relationship Id="rId14" Type="http://schemas.openxmlformats.org/officeDocument/2006/relationships/image" Target="../media/image355.wmf"/></Relationships>
</file>

<file path=ppt/slides/_rels/slide205.xml.rels><?xml version="1.0" encoding="UTF-8" standalone="yes"?>
<Relationships xmlns="http://schemas.openxmlformats.org/package/2006/relationships"><Relationship Id="rId3" Type="http://schemas.openxmlformats.org/officeDocument/2006/relationships/oleObject" Target="../embeddings/oleObject220.bin"/><Relationship Id="rId2" Type="http://schemas.openxmlformats.org/officeDocument/2006/relationships/slideLayout" Target="../slideLayouts/slideLayout18.xml"/><Relationship Id="rId1" Type="http://schemas.openxmlformats.org/officeDocument/2006/relationships/vmlDrawing" Target="../drawings/vmlDrawing45.vml"/><Relationship Id="rId6" Type="http://schemas.openxmlformats.org/officeDocument/2006/relationships/image" Target="../media/image356.png"/><Relationship Id="rId5" Type="http://schemas.openxmlformats.org/officeDocument/2006/relationships/oleObject" Target="../embeddings/oleObject221.bin"/><Relationship Id="rId4" Type="http://schemas.openxmlformats.org/officeDocument/2006/relationships/image" Target="../media/image351.png"/></Relationships>
</file>

<file path=ppt/slides/_rels/slide206.xml.rels><?xml version="1.0" encoding="UTF-8" standalone="yes"?>
<Relationships xmlns="http://schemas.openxmlformats.org/package/2006/relationships"><Relationship Id="rId8" Type="http://schemas.openxmlformats.org/officeDocument/2006/relationships/image" Target="../media/image359.png"/><Relationship Id="rId3" Type="http://schemas.openxmlformats.org/officeDocument/2006/relationships/oleObject" Target="../embeddings/oleObject222.bin"/><Relationship Id="rId7" Type="http://schemas.openxmlformats.org/officeDocument/2006/relationships/image" Target="../media/image358.wmf"/><Relationship Id="rId2" Type="http://schemas.openxmlformats.org/officeDocument/2006/relationships/slideLayout" Target="../slideLayouts/slideLayout6.xml"/><Relationship Id="rId1" Type="http://schemas.openxmlformats.org/officeDocument/2006/relationships/vmlDrawing" Target="../drawings/vmlDrawing46.vml"/><Relationship Id="rId6" Type="http://schemas.openxmlformats.org/officeDocument/2006/relationships/oleObject" Target="../embeddings/oleObject223.bin"/><Relationship Id="rId5" Type="http://schemas.openxmlformats.org/officeDocument/2006/relationships/image" Target="../media/image342.jpeg"/><Relationship Id="rId10" Type="http://schemas.openxmlformats.org/officeDocument/2006/relationships/image" Target="../media/image356.png"/><Relationship Id="rId4" Type="http://schemas.openxmlformats.org/officeDocument/2006/relationships/image" Target="../media/image357.wmf"/><Relationship Id="rId9" Type="http://schemas.openxmlformats.org/officeDocument/2006/relationships/oleObject" Target="../embeddings/oleObject224.bin"/></Relationships>
</file>

<file path=ppt/slides/_rels/slide207.xml.rels><?xml version="1.0" encoding="UTF-8" standalone="yes"?>
<Relationships xmlns="http://schemas.openxmlformats.org/package/2006/relationships"><Relationship Id="rId8" Type="http://schemas.openxmlformats.org/officeDocument/2006/relationships/image" Target="../media/image361.wmf"/><Relationship Id="rId13" Type="http://schemas.openxmlformats.org/officeDocument/2006/relationships/image" Target="../media/image356.png"/><Relationship Id="rId3" Type="http://schemas.openxmlformats.org/officeDocument/2006/relationships/notesSlide" Target="../notesSlides/notesSlide32.xml"/><Relationship Id="rId7" Type="http://schemas.openxmlformats.org/officeDocument/2006/relationships/oleObject" Target="../embeddings/oleObject226.bin"/><Relationship Id="rId12" Type="http://schemas.openxmlformats.org/officeDocument/2006/relationships/oleObject" Target="../embeddings/oleObject228.bin"/><Relationship Id="rId2" Type="http://schemas.openxmlformats.org/officeDocument/2006/relationships/slideLayout" Target="../slideLayouts/slideLayout18.xml"/><Relationship Id="rId1" Type="http://schemas.openxmlformats.org/officeDocument/2006/relationships/vmlDrawing" Target="../drawings/vmlDrawing47.vml"/><Relationship Id="rId6" Type="http://schemas.openxmlformats.org/officeDocument/2006/relationships/image" Target="../media/image342.jpeg"/><Relationship Id="rId11" Type="http://schemas.openxmlformats.org/officeDocument/2006/relationships/image" Target="../media/image363.png"/><Relationship Id="rId5" Type="http://schemas.openxmlformats.org/officeDocument/2006/relationships/image" Target="../media/image360.wmf"/><Relationship Id="rId10" Type="http://schemas.openxmlformats.org/officeDocument/2006/relationships/image" Target="../media/image362.wmf"/><Relationship Id="rId4" Type="http://schemas.openxmlformats.org/officeDocument/2006/relationships/oleObject" Target="../embeddings/oleObject225.bin"/><Relationship Id="rId9" Type="http://schemas.openxmlformats.org/officeDocument/2006/relationships/oleObject" Target="../embeddings/oleObject227.bin"/></Relationships>
</file>

<file path=ppt/slides/_rels/slide208.xml.rels><?xml version="1.0" encoding="UTF-8" standalone="yes"?>
<Relationships xmlns="http://schemas.openxmlformats.org/package/2006/relationships"><Relationship Id="rId8" Type="http://schemas.openxmlformats.org/officeDocument/2006/relationships/oleObject" Target="../embeddings/oleObject231.bin"/><Relationship Id="rId13" Type="http://schemas.openxmlformats.org/officeDocument/2006/relationships/image" Target="../media/image369.wmf"/><Relationship Id="rId3" Type="http://schemas.openxmlformats.org/officeDocument/2006/relationships/oleObject" Target="../embeddings/oleObject229.bin"/><Relationship Id="rId7" Type="http://schemas.openxmlformats.org/officeDocument/2006/relationships/image" Target="../media/image366.wmf"/><Relationship Id="rId12" Type="http://schemas.openxmlformats.org/officeDocument/2006/relationships/oleObject" Target="../embeddings/oleObject233.bin"/><Relationship Id="rId2" Type="http://schemas.openxmlformats.org/officeDocument/2006/relationships/slideLayout" Target="../slideLayouts/slideLayout6.xml"/><Relationship Id="rId16" Type="http://schemas.openxmlformats.org/officeDocument/2006/relationships/image" Target="../media/image356.png"/><Relationship Id="rId1" Type="http://schemas.openxmlformats.org/officeDocument/2006/relationships/vmlDrawing" Target="../drawings/vmlDrawing48.vml"/><Relationship Id="rId6" Type="http://schemas.openxmlformats.org/officeDocument/2006/relationships/oleObject" Target="../embeddings/oleObject230.bin"/><Relationship Id="rId11" Type="http://schemas.openxmlformats.org/officeDocument/2006/relationships/image" Target="../media/image368.wmf"/><Relationship Id="rId5" Type="http://schemas.openxmlformats.org/officeDocument/2006/relationships/image" Target="../media/image364.jpeg"/><Relationship Id="rId15" Type="http://schemas.openxmlformats.org/officeDocument/2006/relationships/oleObject" Target="../embeddings/oleObject234.bin"/><Relationship Id="rId10" Type="http://schemas.openxmlformats.org/officeDocument/2006/relationships/oleObject" Target="../embeddings/oleObject232.bin"/><Relationship Id="rId4" Type="http://schemas.openxmlformats.org/officeDocument/2006/relationships/image" Target="../media/image365.wmf"/><Relationship Id="rId9" Type="http://schemas.openxmlformats.org/officeDocument/2006/relationships/image" Target="../media/image367.wmf"/><Relationship Id="rId14" Type="http://schemas.openxmlformats.org/officeDocument/2006/relationships/image" Target="../media/image363.png"/></Relationships>
</file>

<file path=ppt/slides/_rels/slide209.xml.rels><?xml version="1.0" encoding="UTF-8" standalone="yes"?>
<Relationships xmlns="http://schemas.openxmlformats.org/package/2006/relationships"><Relationship Id="rId3" Type="http://schemas.openxmlformats.org/officeDocument/2006/relationships/oleObject" Target="../embeddings/oleObject235.bin"/><Relationship Id="rId2" Type="http://schemas.openxmlformats.org/officeDocument/2006/relationships/slideLayout" Target="../slideLayouts/slideLayout18.xml"/><Relationship Id="rId1" Type="http://schemas.openxmlformats.org/officeDocument/2006/relationships/vmlDrawing" Target="../drawings/vmlDrawing49.vml"/><Relationship Id="rId6" Type="http://schemas.openxmlformats.org/officeDocument/2006/relationships/image" Target="../media/image371.png"/><Relationship Id="rId5" Type="http://schemas.openxmlformats.org/officeDocument/2006/relationships/oleObject" Target="../embeddings/oleObject236.bin"/><Relationship Id="rId4" Type="http://schemas.openxmlformats.org/officeDocument/2006/relationships/image" Target="../media/image37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8" Type="http://schemas.openxmlformats.org/officeDocument/2006/relationships/image" Target="../media/image374.wmf"/><Relationship Id="rId13" Type="http://schemas.openxmlformats.org/officeDocument/2006/relationships/image" Target="../media/image376.wmf"/><Relationship Id="rId3" Type="http://schemas.openxmlformats.org/officeDocument/2006/relationships/oleObject" Target="../embeddings/oleObject237.bin"/><Relationship Id="rId7" Type="http://schemas.openxmlformats.org/officeDocument/2006/relationships/oleObject" Target="../embeddings/oleObject239.bin"/><Relationship Id="rId12" Type="http://schemas.openxmlformats.org/officeDocument/2006/relationships/oleObject" Target="../embeddings/oleObject241.bin"/><Relationship Id="rId2" Type="http://schemas.openxmlformats.org/officeDocument/2006/relationships/slideLayout" Target="../slideLayouts/slideLayout4.xml"/><Relationship Id="rId1" Type="http://schemas.openxmlformats.org/officeDocument/2006/relationships/vmlDrawing" Target="../drawings/vmlDrawing50.vml"/><Relationship Id="rId6" Type="http://schemas.openxmlformats.org/officeDocument/2006/relationships/image" Target="../media/image373.png"/><Relationship Id="rId11" Type="http://schemas.openxmlformats.org/officeDocument/2006/relationships/image" Target="../media/image375.wmf"/><Relationship Id="rId5" Type="http://schemas.openxmlformats.org/officeDocument/2006/relationships/oleObject" Target="../embeddings/oleObject238.bin"/><Relationship Id="rId15" Type="http://schemas.openxmlformats.org/officeDocument/2006/relationships/image" Target="../media/image377.wmf"/><Relationship Id="rId10" Type="http://schemas.openxmlformats.org/officeDocument/2006/relationships/oleObject" Target="../embeddings/oleObject240.bin"/><Relationship Id="rId4" Type="http://schemas.openxmlformats.org/officeDocument/2006/relationships/image" Target="../media/image372.png"/><Relationship Id="rId9" Type="http://schemas.openxmlformats.org/officeDocument/2006/relationships/image" Target="../media/image364.jpeg"/><Relationship Id="rId14" Type="http://schemas.openxmlformats.org/officeDocument/2006/relationships/oleObject" Target="../embeddings/oleObject242.bin"/></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378.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243.bin"/><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379.emf"/><Relationship Id="rId4" Type="http://schemas.openxmlformats.org/officeDocument/2006/relationships/oleObject" Target="../embeddings/Microsoft_Word_97_-_2003_Document1.doc"/></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380.wmf"/><Relationship Id="rId4" Type="http://schemas.openxmlformats.org/officeDocument/2006/relationships/oleObject" Target="../embeddings/oleObject244.bin"/></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382.wmf"/><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246.bin"/><Relationship Id="rId5" Type="http://schemas.openxmlformats.org/officeDocument/2006/relationships/image" Target="../media/image381.wmf"/><Relationship Id="rId4" Type="http://schemas.openxmlformats.org/officeDocument/2006/relationships/oleObject" Target="../embeddings/oleObject245.bin"/></Relationships>
</file>

<file path=ppt/slides/_rels/slide219.xml.rels><?xml version="1.0" encoding="UTF-8" standalone="yes"?>
<Relationships xmlns="http://schemas.openxmlformats.org/package/2006/relationships"><Relationship Id="rId2" Type="http://schemas.openxmlformats.org/officeDocument/2006/relationships/image" Target="../media/image38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oleObject" Target="../embeddings/oleObject247.bin"/><Relationship Id="rId2" Type="http://schemas.openxmlformats.org/officeDocument/2006/relationships/slideLayout" Target="../slideLayouts/slideLayout7.xml"/><Relationship Id="rId1" Type="http://schemas.openxmlformats.org/officeDocument/2006/relationships/vmlDrawing" Target="../drawings/vmlDrawing54.vml"/><Relationship Id="rId4" Type="http://schemas.openxmlformats.org/officeDocument/2006/relationships/image" Target="../media/image384.wmf"/></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386.wmf"/><Relationship Id="rId2" Type="http://schemas.openxmlformats.org/officeDocument/2006/relationships/slideLayout" Target="../slideLayouts/slideLayout6.xml"/><Relationship Id="rId1" Type="http://schemas.openxmlformats.org/officeDocument/2006/relationships/vmlDrawing" Target="../drawings/vmlDrawing55.vml"/><Relationship Id="rId6" Type="http://schemas.openxmlformats.org/officeDocument/2006/relationships/oleObject" Target="../embeddings/oleObject249.bin"/><Relationship Id="rId5" Type="http://schemas.openxmlformats.org/officeDocument/2006/relationships/image" Target="../media/image385.wmf"/><Relationship Id="rId4" Type="http://schemas.openxmlformats.org/officeDocument/2006/relationships/oleObject" Target="../embeddings/oleObject248.bin"/></Relationships>
</file>

<file path=ppt/slides/_rels/slide222.xml.rels><?xml version="1.0" encoding="UTF-8" standalone="yes"?>
<Relationships xmlns="http://schemas.openxmlformats.org/package/2006/relationships"><Relationship Id="rId3" Type="http://schemas.openxmlformats.org/officeDocument/2006/relationships/oleObject" Target="../embeddings/oleObject250.bin"/><Relationship Id="rId2" Type="http://schemas.openxmlformats.org/officeDocument/2006/relationships/slideLayout" Target="../slideLayouts/slideLayout6.xml"/><Relationship Id="rId1" Type="http://schemas.openxmlformats.org/officeDocument/2006/relationships/vmlDrawing" Target="../drawings/vmlDrawing56.vml"/><Relationship Id="rId4" Type="http://schemas.openxmlformats.org/officeDocument/2006/relationships/image" Target="../media/image387.wmf"/></Relationships>
</file>

<file path=ppt/slides/_rels/slide223.xml.rels><?xml version="1.0" encoding="UTF-8" standalone="yes"?>
<Relationships xmlns="http://schemas.openxmlformats.org/package/2006/relationships"><Relationship Id="rId3" Type="http://schemas.openxmlformats.org/officeDocument/2006/relationships/oleObject" Target="../embeddings/oleObject251.bin"/><Relationship Id="rId2" Type="http://schemas.openxmlformats.org/officeDocument/2006/relationships/slideLayout" Target="../slideLayouts/slideLayout6.xml"/><Relationship Id="rId1" Type="http://schemas.openxmlformats.org/officeDocument/2006/relationships/vmlDrawing" Target="../drawings/vmlDrawing57.vml"/><Relationship Id="rId4" Type="http://schemas.openxmlformats.org/officeDocument/2006/relationships/image" Target="../media/image388.wmf"/></Relationships>
</file>

<file path=ppt/slides/_rels/slide224.xml.rels><?xml version="1.0" encoding="UTF-8" standalone="yes"?>
<Relationships xmlns="http://schemas.openxmlformats.org/package/2006/relationships"><Relationship Id="rId8" Type="http://schemas.openxmlformats.org/officeDocument/2006/relationships/image" Target="../media/image391.wmf"/><Relationship Id="rId3" Type="http://schemas.openxmlformats.org/officeDocument/2006/relationships/oleObject" Target="../embeddings/oleObject252.bin"/><Relationship Id="rId7" Type="http://schemas.openxmlformats.org/officeDocument/2006/relationships/oleObject" Target="../embeddings/oleObject254.bin"/><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image" Target="../media/image390.wmf"/><Relationship Id="rId5" Type="http://schemas.openxmlformats.org/officeDocument/2006/relationships/oleObject" Target="../embeddings/oleObject253.bin"/><Relationship Id="rId4" Type="http://schemas.openxmlformats.org/officeDocument/2006/relationships/image" Target="../media/image389.wmf"/></Relationships>
</file>

<file path=ppt/slides/_rels/slide225.xml.rels><?xml version="1.0" encoding="UTF-8" standalone="yes"?>
<Relationships xmlns="http://schemas.openxmlformats.org/package/2006/relationships"><Relationship Id="rId3" Type="http://schemas.openxmlformats.org/officeDocument/2006/relationships/oleObject" Target="../embeddings/oleObject255.bin"/><Relationship Id="rId2" Type="http://schemas.openxmlformats.org/officeDocument/2006/relationships/slideLayout" Target="../slideLayouts/slideLayout2.xml"/><Relationship Id="rId1" Type="http://schemas.openxmlformats.org/officeDocument/2006/relationships/vmlDrawing" Target="../drawings/vmlDrawing59.vml"/><Relationship Id="rId4" Type="http://schemas.openxmlformats.org/officeDocument/2006/relationships/image" Target="../media/image392.wmf"/></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394.wmf"/><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oleObject" Target="../embeddings/oleObject257.bin"/><Relationship Id="rId5" Type="http://schemas.openxmlformats.org/officeDocument/2006/relationships/image" Target="../media/image393.wmf"/><Relationship Id="rId4" Type="http://schemas.openxmlformats.org/officeDocument/2006/relationships/oleObject" Target="../embeddings/oleObject256.bin"/></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395.wmf"/><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oleObject" Target="../embeddings/oleObject259.bin"/><Relationship Id="rId5" Type="http://schemas.openxmlformats.org/officeDocument/2006/relationships/image" Target="../media/image393.wmf"/><Relationship Id="rId4" Type="http://schemas.openxmlformats.org/officeDocument/2006/relationships/oleObject" Target="../embeddings/oleObject258.bin"/></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396.wmf"/><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oleObject" Target="../embeddings/oleObject261.bin"/><Relationship Id="rId5" Type="http://schemas.openxmlformats.org/officeDocument/2006/relationships/image" Target="../media/image393.wmf"/><Relationship Id="rId4" Type="http://schemas.openxmlformats.org/officeDocument/2006/relationships/oleObject" Target="../embeddings/oleObject260.bin"/></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8" Type="http://schemas.openxmlformats.org/officeDocument/2006/relationships/image" Target="../media/image398.wmf"/><Relationship Id="rId3" Type="http://schemas.openxmlformats.org/officeDocument/2006/relationships/oleObject" Target="../embeddings/oleObject262.bin"/><Relationship Id="rId7" Type="http://schemas.openxmlformats.org/officeDocument/2006/relationships/oleObject" Target="../embeddings/oleObject264.bin"/><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image" Target="../media/image391.wmf"/><Relationship Id="rId5" Type="http://schemas.openxmlformats.org/officeDocument/2006/relationships/oleObject" Target="../embeddings/oleObject263.bin"/><Relationship Id="rId4" Type="http://schemas.openxmlformats.org/officeDocument/2006/relationships/image" Target="../media/image397.wmf"/></Relationships>
</file>

<file path=ppt/slides/_rels/slide231.xml.rels><?xml version="1.0" encoding="UTF-8" standalone="yes"?>
<Relationships xmlns="http://schemas.openxmlformats.org/package/2006/relationships"><Relationship Id="rId8" Type="http://schemas.openxmlformats.org/officeDocument/2006/relationships/image" Target="../media/image398.wmf"/><Relationship Id="rId3" Type="http://schemas.openxmlformats.org/officeDocument/2006/relationships/oleObject" Target="../embeddings/oleObject265.bin"/><Relationship Id="rId7" Type="http://schemas.openxmlformats.org/officeDocument/2006/relationships/oleObject" Target="../embeddings/oleObject267.bin"/><Relationship Id="rId2" Type="http://schemas.openxmlformats.org/officeDocument/2006/relationships/slideLayout" Target="../slideLayouts/slideLayout4.xml"/><Relationship Id="rId1" Type="http://schemas.openxmlformats.org/officeDocument/2006/relationships/vmlDrawing" Target="../drawings/vmlDrawing64.vml"/><Relationship Id="rId6" Type="http://schemas.openxmlformats.org/officeDocument/2006/relationships/image" Target="../media/image400.wmf"/><Relationship Id="rId5" Type="http://schemas.openxmlformats.org/officeDocument/2006/relationships/oleObject" Target="../embeddings/oleObject266.bin"/><Relationship Id="rId4" Type="http://schemas.openxmlformats.org/officeDocument/2006/relationships/image" Target="../media/image399.wmf"/></Relationships>
</file>

<file path=ppt/slides/_rels/slide232.xml.rels><?xml version="1.0" encoding="UTF-8" standalone="yes"?>
<Relationships xmlns="http://schemas.openxmlformats.org/package/2006/relationships"><Relationship Id="rId8" Type="http://schemas.openxmlformats.org/officeDocument/2006/relationships/image" Target="../media/image398.wmf"/><Relationship Id="rId3" Type="http://schemas.openxmlformats.org/officeDocument/2006/relationships/oleObject" Target="../embeddings/oleObject268.bin"/><Relationship Id="rId7" Type="http://schemas.openxmlformats.org/officeDocument/2006/relationships/oleObject" Target="../embeddings/oleObject270.bin"/><Relationship Id="rId2" Type="http://schemas.openxmlformats.org/officeDocument/2006/relationships/slideLayout" Target="../slideLayouts/slideLayout4.xml"/><Relationship Id="rId1" Type="http://schemas.openxmlformats.org/officeDocument/2006/relationships/vmlDrawing" Target="../drawings/vmlDrawing65.vml"/><Relationship Id="rId6" Type="http://schemas.openxmlformats.org/officeDocument/2006/relationships/image" Target="../media/image391.wmf"/><Relationship Id="rId5" Type="http://schemas.openxmlformats.org/officeDocument/2006/relationships/oleObject" Target="../embeddings/oleObject269.bin"/><Relationship Id="rId4" Type="http://schemas.openxmlformats.org/officeDocument/2006/relationships/image" Target="../media/image397.wmf"/></Relationships>
</file>

<file path=ppt/slides/_rels/slide233.xml.rels><?xml version="1.0" encoding="UTF-8" standalone="yes"?>
<Relationships xmlns="http://schemas.openxmlformats.org/package/2006/relationships"><Relationship Id="rId8" Type="http://schemas.openxmlformats.org/officeDocument/2006/relationships/image" Target="../media/image398.wmf"/><Relationship Id="rId3" Type="http://schemas.openxmlformats.org/officeDocument/2006/relationships/oleObject" Target="../embeddings/oleObject271.bin"/><Relationship Id="rId7" Type="http://schemas.openxmlformats.org/officeDocument/2006/relationships/oleObject" Target="../embeddings/oleObject273.bin"/><Relationship Id="rId2" Type="http://schemas.openxmlformats.org/officeDocument/2006/relationships/slideLayout" Target="../slideLayouts/slideLayout4.xml"/><Relationship Id="rId1" Type="http://schemas.openxmlformats.org/officeDocument/2006/relationships/vmlDrawing" Target="../drawings/vmlDrawing66.vml"/><Relationship Id="rId6" Type="http://schemas.openxmlformats.org/officeDocument/2006/relationships/image" Target="../media/image401.wmf"/><Relationship Id="rId5" Type="http://schemas.openxmlformats.org/officeDocument/2006/relationships/oleObject" Target="../embeddings/oleObject272.bin"/><Relationship Id="rId4" Type="http://schemas.openxmlformats.org/officeDocument/2006/relationships/image" Target="../media/image399.wmf"/></Relationships>
</file>

<file path=ppt/slides/_rels/slide234.xml.rels><?xml version="1.0" encoding="UTF-8" standalone="yes"?>
<Relationships xmlns="http://schemas.openxmlformats.org/package/2006/relationships"><Relationship Id="rId3" Type="http://schemas.openxmlformats.org/officeDocument/2006/relationships/oleObject" Target="../embeddings/oleObject274.bin"/><Relationship Id="rId2" Type="http://schemas.openxmlformats.org/officeDocument/2006/relationships/slideLayout" Target="../slideLayouts/slideLayout2.xml"/><Relationship Id="rId1" Type="http://schemas.openxmlformats.org/officeDocument/2006/relationships/vmlDrawing" Target="../drawings/vmlDrawing67.vml"/><Relationship Id="rId6" Type="http://schemas.openxmlformats.org/officeDocument/2006/relationships/image" Target="../media/image403.emf"/><Relationship Id="rId5" Type="http://schemas.openxmlformats.org/officeDocument/2006/relationships/oleObject" Target="../embeddings/oleObject275.bin"/><Relationship Id="rId4" Type="http://schemas.openxmlformats.org/officeDocument/2006/relationships/image" Target="../media/image402.emf"/></Relationships>
</file>

<file path=ppt/slides/_rels/slide235.xml.rels><?xml version="1.0" encoding="UTF-8" standalone="yes"?>
<Relationships xmlns="http://schemas.openxmlformats.org/package/2006/relationships"><Relationship Id="rId3" Type="http://schemas.openxmlformats.org/officeDocument/2006/relationships/oleObject" Target="../embeddings/oleObject276.bin"/><Relationship Id="rId2" Type="http://schemas.openxmlformats.org/officeDocument/2006/relationships/slideLayout" Target="../slideLayouts/slideLayout16.xml"/><Relationship Id="rId1" Type="http://schemas.openxmlformats.org/officeDocument/2006/relationships/vmlDrawing" Target="../drawings/vmlDrawing68.vml"/><Relationship Id="rId4" Type="http://schemas.openxmlformats.org/officeDocument/2006/relationships/image" Target="../media/image404.emf"/></Relationships>
</file>

<file path=ppt/slides/_rels/slide236.xml.rels><?xml version="1.0" encoding="UTF-8" standalone="yes"?>
<Relationships xmlns="http://schemas.openxmlformats.org/package/2006/relationships"><Relationship Id="rId3" Type="http://schemas.openxmlformats.org/officeDocument/2006/relationships/oleObject" Target="../embeddings/oleObject277.bin"/><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image" Target="../media/image406.emf"/><Relationship Id="rId5" Type="http://schemas.openxmlformats.org/officeDocument/2006/relationships/oleObject" Target="../embeddings/oleObject278.bin"/><Relationship Id="rId4" Type="http://schemas.openxmlformats.org/officeDocument/2006/relationships/image" Target="../media/image405.emf"/></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40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407.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409.png"/><Relationship Id="rId2" Type="http://schemas.openxmlformats.org/officeDocument/2006/relationships/image" Target="../media/image408.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11.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412.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414.png"/><Relationship Id="rId2" Type="http://schemas.openxmlformats.org/officeDocument/2006/relationships/image" Target="../media/image413.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415.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412.png"/><Relationship Id="rId2" Type="http://schemas.openxmlformats.org/officeDocument/2006/relationships/image" Target="../media/image416.png"/><Relationship Id="rId1" Type="http://schemas.openxmlformats.org/officeDocument/2006/relationships/slideLayout" Target="../slideLayouts/slideLayout2.xml"/><Relationship Id="rId5" Type="http://schemas.openxmlformats.org/officeDocument/2006/relationships/image" Target="../media/image418.png"/><Relationship Id="rId4" Type="http://schemas.openxmlformats.org/officeDocument/2006/relationships/image" Target="../media/image417.png"/></Relationships>
</file>

<file path=ppt/slides/_rels/slide252.xml.rels><?xml version="1.0" encoding="UTF-8" standalone="yes"?>
<Relationships xmlns="http://schemas.openxmlformats.org/package/2006/relationships"><Relationship Id="rId3" Type="http://schemas.openxmlformats.org/officeDocument/2006/relationships/image" Target="../media/image418.png"/><Relationship Id="rId7" Type="http://schemas.openxmlformats.org/officeDocument/2006/relationships/image" Target="../media/image421.png"/><Relationship Id="rId2" Type="http://schemas.openxmlformats.org/officeDocument/2006/relationships/image" Target="../media/image417.png"/><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419.png"/><Relationship Id="rId4" Type="http://schemas.openxmlformats.org/officeDocument/2006/relationships/image" Target="../media/image413.png"/></Relationships>
</file>

<file path=ppt/slides/_rels/slide253.xml.rels><?xml version="1.0" encoding="UTF-8" standalone="yes"?>
<Relationships xmlns="http://schemas.openxmlformats.org/package/2006/relationships"><Relationship Id="rId2" Type="http://schemas.openxmlformats.org/officeDocument/2006/relationships/image" Target="../media/image422.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image" Target="../media/image424.png"/><Relationship Id="rId2" Type="http://schemas.openxmlformats.org/officeDocument/2006/relationships/image" Target="../media/image423.png"/><Relationship Id="rId1" Type="http://schemas.openxmlformats.org/officeDocument/2006/relationships/slideLayout" Target="../slideLayouts/slideLayout2.xml"/><Relationship Id="rId4" Type="http://schemas.openxmlformats.org/officeDocument/2006/relationships/image" Target="../media/image425.png"/></Relationships>
</file>

<file path=ppt/slides/_rels/slide262.xml.rels><?xml version="1.0" encoding="UTF-8" standalone="yes"?>
<Relationships xmlns="http://schemas.openxmlformats.org/package/2006/relationships"><Relationship Id="rId3" Type="http://schemas.openxmlformats.org/officeDocument/2006/relationships/image" Target="../media/image427.png"/><Relationship Id="rId2" Type="http://schemas.openxmlformats.org/officeDocument/2006/relationships/image" Target="../media/image426.pn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4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2" Type="http://schemas.openxmlformats.org/officeDocument/2006/relationships/image" Target="../media/image429.pn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image" Target="../media/image431.png"/><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image" Target="../media/image432.png"/><Relationship Id="rId2" Type="http://schemas.openxmlformats.org/officeDocument/2006/relationships/image" Target="../media/image431.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image" Target="../media/image434.png"/><Relationship Id="rId2" Type="http://schemas.openxmlformats.org/officeDocument/2006/relationships/image" Target="../media/image433.png"/><Relationship Id="rId1" Type="http://schemas.openxmlformats.org/officeDocument/2006/relationships/slideLayout" Target="../slideLayouts/slideLayout2.xml"/><Relationship Id="rId4" Type="http://schemas.openxmlformats.org/officeDocument/2006/relationships/image" Target="../media/image435.png"/></Relationships>
</file>

<file path=ppt/slides/_rels/slide277.xml.rels><?xml version="1.0" encoding="UTF-8" standalone="yes"?>
<Relationships xmlns="http://schemas.openxmlformats.org/package/2006/relationships"><Relationship Id="rId2" Type="http://schemas.openxmlformats.org/officeDocument/2006/relationships/image" Target="../media/image436.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3" Type="http://schemas.openxmlformats.org/officeDocument/2006/relationships/image" Target="../media/image4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438.jpe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439.jpe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oleObject" Target="../embeddings/oleObject279.bin"/><Relationship Id="rId2" Type="http://schemas.openxmlformats.org/officeDocument/2006/relationships/slideLayout" Target="../slideLayouts/slideLayout7.xml"/><Relationship Id="rId1" Type="http://schemas.openxmlformats.org/officeDocument/2006/relationships/vmlDrawing" Target="../drawings/vmlDrawing70.vml"/><Relationship Id="rId4" Type="http://schemas.openxmlformats.org/officeDocument/2006/relationships/image" Target="../media/image440.wmf"/></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441.jpeg"/><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3" Type="http://schemas.openxmlformats.org/officeDocument/2006/relationships/image" Target="../media/image44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90.xml.rels><?xml version="1.0" encoding="UTF-8" standalone="yes"?>
<Relationships xmlns="http://schemas.openxmlformats.org/package/2006/relationships"><Relationship Id="rId3" Type="http://schemas.openxmlformats.org/officeDocument/2006/relationships/oleObject" Target="../embeddings/oleObject280.bin"/><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image" Target="../media/image444.wmf"/><Relationship Id="rId5" Type="http://schemas.openxmlformats.org/officeDocument/2006/relationships/oleObject" Target="../embeddings/oleObject281.bin"/><Relationship Id="rId4" Type="http://schemas.openxmlformats.org/officeDocument/2006/relationships/image" Target="../media/image443.wmf"/></Relationships>
</file>

<file path=ppt/slides/_rels/slide291.xml.rels><?xml version="1.0" encoding="UTF-8" standalone="yes"?>
<Relationships xmlns="http://schemas.openxmlformats.org/package/2006/relationships"><Relationship Id="rId8" Type="http://schemas.openxmlformats.org/officeDocument/2006/relationships/image" Target="../media/image447.wmf"/><Relationship Id="rId3" Type="http://schemas.openxmlformats.org/officeDocument/2006/relationships/oleObject" Target="../embeddings/oleObject282.bin"/><Relationship Id="rId7" Type="http://schemas.openxmlformats.org/officeDocument/2006/relationships/oleObject" Target="../embeddings/oleObject284.bin"/><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image" Target="../media/image446.wmf"/><Relationship Id="rId5" Type="http://schemas.openxmlformats.org/officeDocument/2006/relationships/oleObject" Target="../embeddings/oleObject283.bin"/><Relationship Id="rId10" Type="http://schemas.openxmlformats.org/officeDocument/2006/relationships/image" Target="../media/image448.wmf"/><Relationship Id="rId4" Type="http://schemas.openxmlformats.org/officeDocument/2006/relationships/image" Target="../media/image445.wmf"/><Relationship Id="rId9" Type="http://schemas.openxmlformats.org/officeDocument/2006/relationships/oleObject" Target="../embeddings/oleObject285.bin"/></Relationships>
</file>

<file path=ppt/slides/_rels/slide292.xml.rels><?xml version="1.0" encoding="UTF-8" standalone="yes"?>
<Relationships xmlns="http://schemas.openxmlformats.org/package/2006/relationships"><Relationship Id="rId2" Type="http://schemas.openxmlformats.org/officeDocument/2006/relationships/image" Target="../media/image442.png"/><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3" Type="http://schemas.openxmlformats.org/officeDocument/2006/relationships/oleObject" Target="../embeddings/oleObject286.bin"/><Relationship Id="rId2" Type="http://schemas.openxmlformats.org/officeDocument/2006/relationships/slideLayout" Target="../slideLayouts/slideLayout7.xml"/><Relationship Id="rId1" Type="http://schemas.openxmlformats.org/officeDocument/2006/relationships/vmlDrawing" Target="../drawings/vmlDrawing73.vml"/><Relationship Id="rId6" Type="http://schemas.openxmlformats.org/officeDocument/2006/relationships/image" Target="../media/image450.wmf"/><Relationship Id="rId5" Type="http://schemas.openxmlformats.org/officeDocument/2006/relationships/oleObject" Target="../embeddings/oleObject287.bin"/><Relationship Id="rId4" Type="http://schemas.openxmlformats.org/officeDocument/2006/relationships/image" Target="../media/image449.wmf"/></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8" Type="http://schemas.openxmlformats.org/officeDocument/2006/relationships/oleObject" Target="../embeddings/oleObject290.bin"/><Relationship Id="rId13" Type="http://schemas.openxmlformats.org/officeDocument/2006/relationships/image" Target="../media/image450.wmf"/><Relationship Id="rId3" Type="http://schemas.openxmlformats.org/officeDocument/2006/relationships/notesSlide" Target="../notesSlides/notesSlide45.xml"/><Relationship Id="rId7" Type="http://schemas.openxmlformats.org/officeDocument/2006/relationships/image" Target="../media/image452.wmf"/><Relationship Id="rId12" Type="http://schemas.openxmlformats.org/officeDocument/2006/relationships/oleObject" Target="../embeddings/oleObject292.bin"/><Relationship Id="rId2" Type="http://schemas.openxmlformats.org/officeDocument/2006/relationships/slideLayout" Target="../slideLayouts/slideLayout7.xml"/><Relationship Id="rId1" Type="http://schemas.openxmlformats.org/officeDocument/2006/relationships/vmlDrawing" Target="../drawings/vmlDrawing74.vml"/><Relationship Id="rId6" Type="http://schemas.openxmlformats.org/officeDocument/2006/relationships/oleObject" Target="../embeddings/oleObject289.bin"/><Relationship Id="rId11" Type="http://schemas.openxmlformats.org/officeDocument/2006/relationships/image" Target="../media/image449.wmf"/><Relationship Id="rId5" Type="http://schemas.openxmlformats.org/officeDocument/2006/relationships/image" Target="../media/image451.wmf"/><Relationship Id="rId10" Type="http://schemas.openxmlformats.org/officeDocument/2006/relationships/oleObject" Target="../embeddings/oleObject291.bin"/><Relationship Id="rId4" Type="http://schemas.openxmlformats.org/officeDocument/2006/relationships/oleObject" Target="../embeddings/oleObject288.bin"/><Relationship Id="rId9" Type="http://schemas.openxmlformats.org/officeDocument/2006/relationships/image" Target="../media/image453.wmf"/></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wmf"/></Relationships>
</file>

<file path=ppt/slides/_rels/slide300.xml.rels><?xml version="1.0" encoding="UTF-8" standalone="yes"?>
<Relationships xmlns="http://schemas.openxmlformats.org/package/2006/relationships"><Relationship Id="rId3" Type="http://schemas.openxmlformats.org/officeDocument/2006/relationships/image" Target="../media/image455.png"/><Relationship Id="rId2" Type="http://schemas.openxmlformats.org/officeDocument/2006/relationships/image" Target="../media/image454.png"/><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2" Type="http://schemas.openxmlformats.org/officeDocument/2006/relationships/image" Target="../media/image456.png"/><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3" Type="http://schemas.openxmlformats.org/officeDocument/2006/relationships/image" Target="../media/image458.png"/><Relationship Id="rId2" Type="http://schemas.openxmlformats.org/officeDocument/2006/relationships/image" Target="../media/image457.png"/><Relationship Id="rId1" Type="http://schemas.openxmlformats.org/officeDocument/2006/relationships/slideLayout" Target="../slideLayouts/slideLayout7.xml"/><Relationship Id="rId4" Type="http://schemas.openxmlformats.org/officeDocument/2006/relationships/image" Target="../media/image459.png"/></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61.png"/></Relationships>
</file>

<file path=ppt/slides/_rels/slide306.xml.rels><?xml version="1.0" encoding="UTF-8" standalone="yes"?>
<Relationships xmlns="http://schemas.openxmlformats.org/package/2006/relationships"><Relationship Id="rId3" Type="http://schemas.openxmlformats.org/officeDocument/2006/relationships/image" Target="../media/image463.png"/><Relationship Id="rId2" Type="http://schemas.openxmlformats.org/officeDocument/2006/relationships/image" Target="../media/image462.jpeg"/><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2" Type="http://schemas.openxmlformats.org/officeDocument/2006/relationships/image" Target="../media/image464.emf"/><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2" Type="http://schemas.openxmlformats.org/officeDocument/2006/relationships/image" Target="../media/image465.png"/><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3" Type="http://schemas.openxmlformats.org/officeDocument/2006/relationships/image" Target="../media/image467.jpeg"/><Relationship Id="rId2" Type="http://schemas.openxmlformats.org/officeDocument/2006/relationships/image" Target="../media/image46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310.xml.rels><?xml version="1.0" encoding="UTF-8" standalone="yes"?>
<Relationships xmlns="http://schemas.openxmlformats.org/package/2006/relationships"><Relationship Id="rId3" Type="http://schemas.openxmlformats.org/officeDocument/2006/relationships/image" Target="../media/image469.jpeg"/><Relationship Id="rId2" Type="http://schemas.openxmlformats.org/officeDocument/2006/relationships/image" Target="../media/image468.jpeg"/><Relationship Id="rId1" Type="http://schemas.openxmlformats.org/officeDocument/2006/relationships/slideLayout" Target="../slideLayouts/slideLayout7.xml"/><Relationship Id="rId5" Type="http://schemas.openxmlformats.org/officeDocument/2006/relationships/image" Target="../media/image470.jpeg"/><Relationship Id="rId4" Type="http://schemas.openxmlformats.org/officeDocument/2006/relationships/image" Target="../media/image441.jpeg"/></Relationships>
</file>

<file path=ppt/slides/_rels/slide311.xml.rels><?xml version="1.0" encoding="UTF-8" standalone="yes"?>
<Relationships xmlns="http://schemas.openxmlformats.org/package/2006/relationships"><Relationship Id="rId3" Type="http://schemas.openxmlformats.org/officeDocument/2006/relationships/image" Target="../media/image472.jpeg"/><Relationship Id="rId2" Type="http://schemas.openxmlformats.org/officeDocument/2006/relationships/image" Target="../media/image471.jpeg"/><Relationship Id="rId1" Type="http://schemas.openxmlformats.org/officeDocument/2006/relationships/slideLayout" Target="../slideLayouts/slideLayout7.xml"/><Relationship Id="rId4" Type="http://schemas.openxmlformats.org/officeDocument/2006/relationships/image" Target="../media/image473.jpeg"/></Relationships>
</file>

<file path=ppt/slides/_rels/slide312.xml.rels><?xml version="1.0" encoding="UTF-8" standalone="yes"?>
<Relationships xmlns="http://schemas.openxmlformats.org/package/2006/relationships"><Relationship Id="rId2" Type="http://schemas.openxmlformats.org/officeDocument/2006/relationships/image" Target="../media/image474.png"/><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2" Type="http://schemas.openxmlformats.org/officeDocument/2006/relationships/image" Target="../media/image475.png"/><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2" Type="http://schemas.openxmlformats.org/officeDocument/2006/relationships/image" Target="../media/image476.png"/><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7.bin"/><Relationship Id="rId18" Type="http://schemas.openxmlformats.org/officeDocument/2006/relationships/image" Target="../media/image35.wmf"/><Relationship Id="rId3" Type="http://schemas.openxmlformats.org/officeDocument/2006/relationships/oleObject" Target="../embeddings/oleObject2.bin"/><Relationship Id="rId21" Type="http://schemas.openxmlformats.org/officeDocument/2006/relationships/oleObject" Target="../embeddings/oleObject11.bin"/><Relationship Id="rId7" Type="http://schemas.openxmlformats.org/officeDocument/2006/relationships/oleObject" Target="../embeddings/oleObject4.bin"/><Relationship Id="rId12" Type="http://schemas.openxmlformats.org/officeDocument/2006/relationships/image" Target="../media/image32.wmf"/><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34.wmf"/><Relationship Id="rId20" Type="http://schemas.openxmlformats.org/officeDocument/2006/relationships/image" Target="../media/image36.wmf"/><Relationship Id="rId1" Type="http://schemas.openxmlformats.org/officeDocument/2006/relationships/vmlDrawing" Target="../drawings/vmlDrawing2.vml"/><Relationship Id="rId6" Type="http://schemas.openxmlformats.org/officeDocument/2006/relationships/image" Target="../media/image29.wmf"/><Relationship Id="rId11" Type="http://schemas.openxmlformats.org/officeDocument/2006/relationships/oleObject" Target="../embeddings/oleObject6.bin"/><Relationship Id="rId24" Type="http://schemas.openxmlformats.org/officeDocument/2006/relationships/image" Target="../media/image38.wmf"/><Relationship Id="rId5" Type="http://schemas.openxmlformats.org/officeDocument/2006/relationships/oleObject" Target="../embeddings/oleObject3.bin"/><Relationship Id="rId15" Type="http://schemas.openxmlformats.org/officeDocument/2006/relationships/oleObject" Target="../embeddings/oleObject8.bin"/><Relationship Id="rId23" Type="http://schemas.openxmlformats.org/officeDocument/2006/relationships/oleObject" Target="../embeddings/oleObject12.bin"/><Relationship Id="rId10" Type="http://schemas.openxmlformats.org/officeDocument/2006/relationships/image" Target="../media/image31.wmf"/><Relationship Id="rId19" Type="http://schemas.openxmlformats.org/officeDocument/2006/relationships/oleObject" Target="../embeddings/oleObject10.bin"/><Relationship Id="rId4" Type="http://schemas.openxmlformats.org/officeDocument/2006/relationships/image" Target="../media/image28.wmf"/><Relationship Id="rId9" Type="http://schemas.openxmlformats.org/officeDocument/2006/relationships/oleObject" Target="../embeddings/oleObject5.bin"/><Relationship Id="rId14" Type="http://schemas.openxmlformats.org/officeDocument/2006/relationships/image" Target="../media/image33.wmf"/><Relationship Id="rId22" Type="http://schemas.openxmlformats.org/officeDocument/2006/relationships/image" Target="../media/image37.wmf"/></Relationships>
</file>

<file path=ppt/slides/_rels/slide42.xml.rels><?xml version="1.0" encoding="UTF-8" standalone="yes"?>
<Relationships xmlns="http://schemas.openxmlformats.org/package/2006/relationships"><Relationship Id="rId13" Type="http://schemas.openxmlformats.org/officeDocument/2006/relationships/oleObject" Target="../embeddings/oleObject18.bin"/><Relationship Id="rId18" Type="http://schemas.openxmlformats.org/officeDocument/2006/relationships/image" Target="../media/image46.wmf"/><Relationship Id="rId26" Type="http://schemas.openxmlformats.org/officeDocument/2006/relationships/image" Target="../media/image50.wmf"/><Relationship Id="rId39" Type="http://schemas.openxmlformats.org/officeDocument/2006/relationships/oleObject" Target="../embeddings/oleObject31.bin"/><Relationship Id="rId3" Type="http://schemas.openxmlformats.org/officeDocument/2006/relationships/oleObject" Target="../embeddings/oleObject13.bin"/><Relationship Id="rId21" Type="http://schemas.openxmlformats.org/officeDocument/2006/relationships/oleObject" Target="../embeddings/oleObject22.bin"/><Relationship Id="rId34" Type="http://schemas.openxmlformats.org/officeDocument/2006/relationships/image" Target="../media/image54.wmf"/><Relationship Id="rId42" Type="http://schemas.openxmlformats.org/officeDocument/2006/relationships/image" Target="../media/image57.wmf"/><Relationship Id="rId47" Type="http://schemas.openxmlformats.org/officeDocument/2006/relationships/oleObject" Target="../embeddings/oleObject35.bin"/><Relationship Id="rId50" Type="http://schemas.openxmlformats.org/officeDocument/2006/relationships/image" Target="../media/image61.wmf"/><Relationship Id="rId7" Type="http://schemas.openxmlformats.org/officeDocument/2006/relationships/oleObject" Target="../embeddings/oleObject15.bin"/><Relationship Id="rId12" Type="http://schemas.openxmlformats.org/officeDocument/2006/relationships/image" Target="../media/image43.wmf"/><Relationship Id="rId17" Type="http://schemas.openxmlformats.org/officeDocument/2006/relationships/oleObject" Target="../embeddings/oleObject20.bin"/><Relationship Id="rId25" Type="http://schemas.openxmlformats.org/officeDocument/2006/relationships/oleObject" Target="../embeddings/oleObject24.bin"/><Relationship Id="rId33" Type="http://schemas.openxmlformats.org/officeDocument/2006/relationships/oleObject" Target="../embeddings/oleObject28.bin"/><Relationship Id="rId38" Type="http://schemas.openxmlformats.org/officeDocument/2006/relationships/image" Target="../media/image31.wmf"/><Relationship Id="rId46" Type="http://schemas.openxmlformats.org/officeDocument/2006/relationships/image" Target="../media/image59.wmf"/><Relationship Id="rId2" Type="http://schemas.openxmlformats.org/officeDocument/2006/relationships/slideLayout" Target="../slideLayouts/slideLayout2.xml"/><Relationship Id="rId16" Type="http://schemas.openxmlformats.org/officeDocument/2006/relationships/image" Target="../media/image45.wmf"/><Relationship Id="rId20" Type="http://schemas.openxmlformats.org/officeDocument/2006/relationships/image" Target="../media/image47.wmf"/><Relationship Id="rId29" Type="http://schemas.openxmlformats.org/officeDocument/2006/relationships/oleObject" Target="../embeddings/oleObject26.bin"/><Relationship Id="rId41" Type="http://schemas.openxmlformats.org/officeDocument/2006/relationships/oleObject" Target="../embeddings/oleObject32.bin"/><Relationship Id="rId54" Type="http://schemas.openxmlformats.org/officeDocument/2006/relationships/image" Target="../media/image63.wmf"/><Relationship Id="rId1" Type="http://schemas.openxmlformats.org/officeDocument/2006/relationships/vmlDrawing" Target="../drawings/vmlDrawing3.vml"/><Relationship Id="rId6" Type="http://schemas.openxmlformats.org/officeDocument/2006/relationships/image" Target="../media/image40.wmf"/><Relationship Id="rId11" Type="http://schemas.openxmlformats.org/officeDocument/2006/relationships/oleObject" Target="../embeddings/oleObject17.bin"/><Relationship Id="rId24" Type="http://schemas.openxmlformats.org/officeDocument/2006/relationships/image" Target="../media/image49.wmf"/><Relationship Id="rId32" Type="http://schemas.openxmlformats.org/officeDocument/2006/relationships/image" Target="../media/image53.wmf"/><Relationship Id="rId37" Type="http://schemas.openxmlformats.org/officeDocument/2006/relationships/oleObject" Target="../embeddings/oleObject30.bin"/><Relationship Id="rId40" Type="http://schemas.openxmlformats.org/officeDocument/2006/relationships/image" Target="../media/image56.wmf"/><Relationship Id="rId45" Type="http://schemas.openxmlformats.org/officeDocument/2006/relationships/oleObject" Target="../embeddings/oleObject34.bin"/><Relationship Id="rId53" Type="http://schemas.openxmlformats.org/officeDocument/2006/relationships/oleObject" Target="../embeddings/oleObject38.bin"/><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oleObject" Target="../embeddings/oleObject23.bin"/><Relationship Id="rId28" Type="http://schemas.openxmlformats.org/officeDocument/2006/relationships/image" Target="../media/image51.wmf"/><Relationship Id="rId36" Type="http://schemas.openxmlformats.org/officeDocument/2006/relationships/image" Target="../media/image55.wmf"/><Relationship Id="rId49" Type="http://schemas.openxmlformats.org/officeDocument/2006/relationships/oleObject" Target="../embeddings/oleObject36.bin"/><Relationship Id="rId10" Type="http://schemas.openxmlformats.org/officeDocument/2006/relationships/image" Target="../media/image42.wmf"/><Relationship Id="rId19" Type="http://schemas.openxmlformats.org/officeDocument/2006/relationships/oleObject" Target="../embeddings/oleObject21.bin"/><Relationship Id="rId31" Type="http://schemas.openxmlformats.org/officeDocument/2006/relationships/oleObject" Target="../embeddings/oleObject27.bin"/><Relationship Id="rId44" Type="http://schemas.openxmlformats.org/officeDocument/2006/relationships/image" Target="../media/image58.wmf"/><Relationship Id="rId52" Type="http://schemas.openxmlformats.org/officeDocument/2006/relationships/image" Target="../media/image62.wmf"/><Relationship Id="rId4" Type="http://schemas.openxmlformats.org/officeDocument/2006/relationships/image" Target="../media/image39.wmf"/><Relationship Id="rId9" Type="http://schemas.openxmlformats.org/officeDocument/2006/relationships/oleObject" Target="../embeddings/oleObject16.bin"/><Relationship Id="rId14" Type="http://schemas.openxmlformats.org/officeDocument/2006/relationships/image" Target="../media/image44.wmf"/><Relationship Id="rId22" Type="http://schemas.openxmlformats.org/officeDocument/2006/relationships/image" Target="../media/image48.wmf"/><Relationship Id="rId27" Type="http://schemas.openxmlformats.org/officeDocument/2006/relationships/oleObject" Target="../embeddings/oleObject25.bin"/><Relationship Id="rId30" Type="http://schemas.openxmlformats.org/officeDocument/2006/relationships/image" Target="../media/image52.wmf"/><Relationship Id="rId35" Type="http://schemas.openxmlformats.org/officeDocument/2006/relationships/oleObject" Target="../embeddings/oleObject29.bin"/><Relationship Id="rId43" Type="http://schemas.openxmlformats.org/officeDocument/2006/relationships/oleObject" Target="../embeddings/oleObject33.bin"/><Relationship Id="rId48" Type="http://schemas.openxmlformats.org/officeDocument/2006/relationships/image" Target="../media/image60.wmf"/><Relationship Id="rId8" Type="http://schemas.openxmlformats.org/officeDocument/2006/relationships/image" Target="../media/image41.wmf"/><Relationship Id="rId51" Type="http://schemas.openxmlformats.org/officeDocument/2006/relationships/oleObject" Target="../embeddings/oleObject37.bin"/></Relationships>
</file>

<file path=ppt/slides/_rels/slide43.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44.bin"/><Relationship Id="rId18" Type="http://schemas.openxmlformats.org/officeDocument/2006/relationships/image" Target="../media/image71.wmf"/><Relationship Id="rId26" Type="http://schemas.openxmlformats.org/officeDocument/2006/relationships/oleObject" Target="../embeddings/oleObject51.bin"/><Relationship Id="rId3" Type="http://schemas.openxmlformats.org/officeDocument/2006/relationships/oleObject" Target="../embeddings/oleObject39.bin"/><Relationship Id="rId21" Type="http://schemas.openxmlformats.org/officeDocument/2006/relationships/oleObject" Target="../embeddings/oleObject48.bin"/><Relationship Id="rId7" Type="http://schemas.openxmlformats.org/officeDocument/2006/relationships/oleObject" Target="../embeddings/oleObject41.bin"/><Relationship Id="rId12" Type="http://schemas.openxmlformats.org/officeDocument/2006/relationships/image" Target="../media/image68.wmf"/><Relationship Id="rId17" Type="http://schemas.openxmlformats.org/officeDocument/2006/relationships/oleObject" Target="../embeddings/oleObject46.bin"/><Relationship Id="rId25" Type="http://schemas.openxmlformats.org/officeDocument/2006/relationships/image" Target="../media/image74.wmf"/><Relationship Id="rId2" Type="http://schemas.openxmlformats.org/officeDocument/2006/relationships/slideLayout" Target="../slideLayouts/slideLayout2.xml"/><Relationship Id="rId16" Type="http://schemas.openxmlformats.org/officeDocument/2006/relationships/image" Target="../media/image70.wmf"/><Relationship Id="rId20" Type="http://schemas.openxmlformats.org/officeDocument/2006/relationships/image" Target="../media/image72.wmf"/><Relationship Id="rId29" Type="http://schemas.openxmlformats.org/officeDocument/2006/relationships/image" Target="../media/image76.wmf"/><Relationship Id="rId1" Type="http://schemas.openxmlformats.org/officeDocument/2006/relationships/vmlDrawing" Target="../drawings/vmlDrawing4.vml"/><Relationship Id="rId6" Type="http://schemas.openxmlformats.org/officeDocument/2006/relationships/image" Target="../media/image65.wmf"/><Relationship Id="rId11" Type="http://schemas.openxmlformats.org/officeDocument/2006/relationships/oleObject" Target="../embeddings/oleObject43.bin"/><Relationship Id="rId24" Type="http://schemas.openxmlformats.org/officeDocument/2006/relationships/oleObject" Target="../embeddings/oleObject50.bin"/><Relationship Id="rId5" Type="http://schemas.openxmlformats.org/officeDocument/2006/relationships/oleObject" Target="../embeddings/oleObject40.bin"/><Relationship Id="rId15" Type="http://schemas.openxmlformats.org/officeDocument/2006/relationships/oleObject" Target="../embeddings/oleObject45.bin"/><Relationship Id="rId23" Type="http://schemas.openxmlformats.org/officeDocument/2006/relationships/image" Target="../media/image73.wmf"/><Relationship Id="rId28" Type="http://schemas.openxmlformats.org/officeDocument/2006/relationships/oleObject" Target="../embeddings/oleObject52.bin"/><Relationship Id="rId10" Type="http://schemas.openxmlformats.org/officeDocument/2006/relationships/image" Target="../media/image67.wmf"/><Relationship Id="rId19" Type="http://schemas.openxmlformats.org/officeDocument/2006/relationships/oleObject" Target="../embeddings/oleObject47.bin"/><Relationship Id="rId31" Type="http://schemas.openxmlformats.org/officeDocument/2006/relationships/image" Target="../media/image77.wmf"/><Relationship Id="rId4" Type="http://schemas.openxmlformats.org/officeDocument/2006/relationships/image" Target="../media/image64.wmf"/><Relationship Id="rId9" Type="http://schemas.openxmlformats.org/officeDocument/2006/relationships/oleObject" Target="../embeddings/oleObject42.bin"/><Relationship Id="rId14" Type="http://schemas.openxmlformats.org/officeDocument/2006/relationships/image" Target="../media/image69.wmf"/><Relationship Id="rId22" Type="http://schemas.openxmlformats.org/officeDocument/2006/relationships/oleObject" Target="../embeddings/oleObject49.bin"/><Relationship Id="rId27" Type="http://schemas.openxmlformats.org/officeDocument/2006/relationships/image" Target="../media/image75.wmf"/><Relationship Id="rId30" Type="http://schemas.openxmlformats.org/officeDocument/2006/relationships/oleObject" Target="../embeddings/oleObject53.bin"/></Relationships>
</file>

<file path=ppt/slides/_rels/slide44.xml.rels><?xml version="1.0" encoding="UTF-8" standalone="yes"?>
<Relationships xmlns="http://schemas.openxmlformats.org/package/2006/relationships"><Relationship Id="rId13" Type="http://schemas.openxmlformats.org/officeDocument/2006/relationships/oleObject" Target="../embeddings/oleObject59.bin"/><Relationship Id="rId18" Type="http://schemas.openxmlformats.org/officeDocument/2006/relationships/oleObject" Target="../embeddings/oleObject62.bin"/><Relationship Id="rId26" Type="http://schemas.openxmlformats.org/officeDocument/2006/relationships/image" Target="../media/image88.wmf"/><Relationship Id="rId39" Type="http://schemas.openxmlformats.org/officeDocument/2006/relationships/oleObject" Target="../embeddings/oleObject74.bin"/><Relationship Id="rId21" Type="http://schemas.openxmlformats.org/officeDocument/2006/relationships/oleObject" Target="../embeddings/oleObject64.bin"/><Relationship Id="rId34" Type="http://schemas.openxmlformats.org/officeDocument/2006/relationships/oleObject" Target="../embeddings/oleObject71.bin"/><Relationship Id="rId42" Type="http://schemas.openxmlformats.org/officeDocument/2006/relationships/oleObject" Target="../embeddings/oleObject76.bin"/><Relationship Id="rId47" Type="http://schemas.openxmlformats.org/officeDocument/2006/relationships/image" Target="../media/image97.wmf"/><Relationship Id="rId50" Type="http://schemas.openxmlformats.org/officeDocument/2006/relationships/oleObject" Target="../embeddings/oleObject80.bin"/><Relationship Id="rId55" Type="http://schemas.openxmlformats.org/officeDocument/2006/relationships/image" Target="../media/image101.wmf"/><Relationship Id="rId63" Type="http://schemas.openxmlformats.org/officeDocument/2006/relationships/image" Target="../media/image105.wmf"/><Relationship Id="rId68" Type="http://schemas.openxmlformats.org/officeDocument/2006/relationships/oleObject" Target="../embeddings/oleObject89.bin"/><Relationship Id="rId76" Type="http://schemas.openxmlformats.org/officeDocument/2006/relationships/oleObject" Target="../embeddings/oleObject95.bin"/><Relationship Id="rId7" Type="http://schemas.openxmlformats.org/officeDocument/2006/relationships/oleObject" Target="../embeddings/oleObject56.bin"/><Relationship Id="rId71" Type="http://schemas.openxmlformats.org/officeDocument/2006/relationships/oleObject" Target="../embeddings/oleObject92.bin"/><Relationship Id="rId2" Type="http://schemas.openxmlformats.org/officeDocument/2006/relationships/slideLayout" Target="../slideLayouts/slideLayout2.xml"/><Relationship Id="rId16" Type="http://schemas.openxmlformats.org/officeDocument/2006/relationships/oleObject" Target="../embeddings/oleObject61.bin"/><Relationship Id="rId29" Type="http://schemas.openxmlformats.org/officeDocument/2006/relationships/image" Target="../media/image89.wmf"/><Relationship Id="rId11" Type="http://schemas.openxmlformats.org/officeDocument/2006/relationships/oleObject" Target="../embeddings/oleObject58.bin"/><Relationship Id="rId24" Type="http://schemas.openxmlformats.org/officeDocument/2006/relationships/image" Target="../media/image87.wmf"/><Relationship Id="rId32" Type="http://schemas.openxmlformats.org/officeDocument/2006/relationships/oleObject" Target="../embeddings/oleObject70.bin"/><Relationship Id="rId37" Type="http://schemas.openxmlformats.org/officeDocument/2006/relationships/oleObject" Target="../embeddings/oleObject73.bin"/><Relationship Id="rId40" Type="http://schemas.openxmlformats.org/officeDocument/2006/relationships/image" Target="../media/image94.wmf"/><Relationship Id="rId45" Type="http://schemas.openxmlformats.org/officeDocument/2006/relationships/image" Target="../media/image96.wmf"/><Relationship Id="rId53" Type="http://schemas.openxmlformats.org/officeDocument/2006/relationships/image" Target="../media/image100.wmf"/><Relationship Id="rId58" Type="http://schemas.openxmlformats.org/officeDocument/2006/relationships/oleObject" Target="../embeddings/oleObject84.bin"/><Relationship Id="rId66" Type="http://schemas.openxmlformats.org/officeDocument/2006/relationships/oleObject" Target="../embeddings/oleObject88.bin"/><Relationship Id="rId74" Type="http://schemas.openxmlformats.org/officeDocument/2006/relationships/oleObject" Target="../embeddings/oleObject94.bin"/><Relationship Id="rId79" Type="http://schemas.openxmlformats.org/officeDocument/2006/relationships/image" Target="../media/image111.wmf"/><Relationship Id="rId5" Type="http://schemas.openxmlformats.org/officeDocument/2006/relationships/oleObject" Target="../embeddings/oleObject55.bin"/><Relationship Id="rId61" Type="http://schemas.openxmlformats.org/officeDocument/2006/relationships/image" Target="../media/image104.wmf"/><Relationship Id="rId82" Type="http://schemas.openxmlformats.org/officeDocument/2006/relationships/oleObject" Target="../embeddings/oleObject98.bin"/><Relationship Id="rId10" Type="http://schemas.openxmlformats.org/officeDocument/2006/relationships/image" Target="../media/image81.wmf"/><Relationship Id="rId19" Type="http://schemas.openxmlformats.org/officeDocument/2006/relationships/image" Target="../media/image85.wmf"/><Relationship Id="rId31" Type="http://schemas.openxmlformats.org/officeDocument/2006/relationships/image" Target="../media/image90.wmf"/><Relationship Id="rId44" Type="http://schemas.openxmlformats.org/officeDocument/2006/relationships/oleObject" Target="../embeddings/oleObject77.bin"/><Relationship Id="rId52" Type="http://schemas.openxmlformats.org/officeDocument/2006/relationships/oleObject" Target="../embeddings/oleObject81.bin"/><Relationship Id="rId60" Type="http://schemas.openxmlformats.org/officeDocument/2006/relationships/oleObject" Target="../embeddings/oleObject85.bin"/><Relationship Id="rId65" Type="http://schemas.openxmlformats.org/officeDocument/2006/relationships/image" Target="../media/image106.wmf"/><Relationship Id="rId73" Type="http://schemas.openxmlformats.org/officeDocument/2006/relationships/image" Target="../media/image108.wmf"/><Relationship Id="rId78" Type="http://schemas.openxmlformats.org/officeDocument/2006/relationships/oleObject" Target="../embeddings/oleObject96.bin"/><Relationship Id="rId81" Type="http://schemas.openxmlformats.org/officeDocument/2006/relationships/image" Target="../media/image112.wmf"/><Relationship Id="rId4" Type="http://schemas.openxmlformats.org/officeDocument/2006/relationships/image" Target="../media/image78.wmf"/><Relationship Id="rId9" Type="http://schemas.openxmlformats.org/officeDocument/2006/relationships/oleObject" Target="../embeddings/oleObject57.bin"/><Relationship Id="rId14" Type="http://schemas.openxmlformats.org/officeDocument/2006/relationships/oleObject" Target="../embeddings/oleObject60.bin"/><Relationship Id="rId22" Type="http://schemas.openxmlformats.org/officeDocument/2006/relationships/image" Target="../media/image86.wmf"/><Relationship Id="rId27" Type="http://schemas.openxmlformats.org/officeDocument/2006/relationships/oleObject" Target="../embeddings/oleObject67.bin"/><Relationship Id="rId30" Type="http://schemas.openxmlformats.org/officeDocument/2006/relationships/oleObject" Target="../embeddings/oleObject69.bin"/><Relationship Id="rId35" Type="http://schemas.openxmlformats.org/officeDocument/2006/relationships/oleObject" Target="../embeddings/oleObject72.bin"/><Relationship Id="rId43" Type="http://schemas.openxmlformats.org/officeDocument/2006/relationships/image" Target="../media/image95.wmf"/><Relationship Id="rId48" Type="http://schemas.openxmlformats.org/officeDocument/2006/relationships/oleObject" Target="../embeddings/oleObject79.bin"/><Relationship Id="rId56" Type="http://schemas.openxmlformats.org/officeDocument/2006/relationships/oleObject" Target="../embeddings/oleObject83.bin"/><Relationship Id="rId64" Type="http://schemas.openxmlformats.org/officeDocument/2006/relationships/oleObject" Target="../embeddings/oleObject87.bin"/><Relationship Id="rId69" Type="http://schemas.openxmlformats.org/officeDocument/2006/relationships/oleObject" Target="../embeddings/oleObject90.bin"/><Relationship Id="rId77" Type="http://schemas.openxmlformats.org/officeDocument/2006/relationships/image" Target="../media/image110.wmf"/><Relationship Id="rId8" Type="http://schemas.openxmlformats.org/officeDocument/2006/relationships/image" Target="../media/image80.wmf"/><Relationship Id="rId51" Type="http://schemas.openxmlformats.org/officeDocument/2006/relationships/image" Target="../media/image99.wmf"/><Relationship Id="rId72" Type="http://schemas.openxmlformats.org/officeDocument/2006/relationships/oleObject" Target="../embeddings/oleObject93.bin"/><Relationship Id="rId80" Type="http://schemas.openxmlformats.org/officeDocument/2006/relationships/oleObject" Target="../embeddings/oleObject97.bin"/><Relationship Id="rId3" Type="http://schemas.openxmlformats.org/officeDocument/2006/relationships/oleObject" Target="../embeddings/oleObject54.bin"/><Relationship Id="rId12" Type="http://schemas.openxmlformats.org/officeDocument/2006/relationships/image" Target="../media/image82.wmf"/><Relationship Id="rId17" Type="http://schemas.openxmlformats.org/officeDocument/2006/relationships/image" Target="../media/image84.wmf"/><Relationship Id="rId25" Type="http://schemas.openxmlformats.org/officeDocument/2006/relationships/oleObject" Target="../embeddings/oleObject66.bin"/><Relationship Id="rId33" Type="http://schemas.openxmlformats.org/officeDocument/2006/relationships/image" Target="../media/image91.wmf"/><Relationship Id="rId38" Type="http://schemas.openxmlformats.org/officeDocument/2006/relationships/image" Target="../media/image93.wmf"/><Relationship Id="rId46" Type="http://schemas.openxmlformats.org/officeDocument/2006/relationships/oleObject" Target="../embeddings/oleObject78.bin"/><Relationship Id="rId59" Type="http://schemas.openxmlformats.org/officeDocument/2006/relationships/image" Target="../media/image103.wmf"/><Relationship Id="rId67" Type="http://schemas.openxmlformats.org/officeDocument/2006/relationships/image" Target="../media/image107.wmf"/><Relationship Id="rId20" Type="http://schemas.openxmlformats.org/officeDocument/2006/relationships/oleObject" Target="../embeddings/oleObject63.bin"/><Relationship Id="rId41" Type="http://schemas.openxmlformats.org/officeDocument/2006/relationships/oleObject" Target="../embeddings/oleObject75.bin"/><Relationship Id="rId54" Type="http://schemas.openxmlformats.org/officeDocument/2006/relationships/oleObject" Target="../embeddings/oleObject82.bin"/><Relationship Id="rId62" Type="http://schemas.openxmlformats.org/officeDocument/2006/relationships/oleObject" Target="../embeddings/oleObject86.bin"/><Relationship Id="rId70" Type="http://schemas.openxmlformats.org/officeDocument/2006/relationships/oleObject" Target="../embeddings/oleObject91.bin"/><Relationship Id="rId75" Type="http://schemas.openxmlformats.org/officeDocument/2006/relationships/image" Target="../media/image109.wmf"/><Relationship Id="rId83" Type="http://schemas.openxmlformats.org/officeDocument/2006/relationships/image" Target="../media/image113.wmf"/><Relationship Id="rId1" Type="http://schemas.openxmlformats.org/officeDocument/2006/relationships/vmlDrawing" Target="../drawings/vmlDrawing5.vml"/><Relationship Id="rId6" Type="http://schemas.openxmlformats.org/officeDocument/2006/relationships/image" Target="../media/image79.wmf"/><Relationship Id="rId15" Type="http://schemas.openxmlformats.org/officeDocument/2006/relationships/image" Target="../media/image83.wmf"/><Relationship Id="rId23" Type="http://schemas.openxmlformats.org/officeDocument/2006/relationships/oleObject" Target="../embeddings/oleObject65.bin"/><Relationship Id="rId28" Type="http://schemas.openxmlformats.org/officeDocument/2006/relationships/oleObject" Target="../embeddings/oleObject68.bin"/><Relationship Id="rId36" Type="http://schemas.openxmlformats.org/officeDocument/2006/relationships/image" Target="../media/image92.wmf"/><Relationship Id="rId49" Type="http://schemas.openxmlformats.org/officeDocument/2006/relationships/image" Target="../media/image98.wmf"/><Relationship Id="rId57" Type="http://schemas.openxmlformats.org/officeDocument/2006/relationships/image" Target="../media/image102.wmf"/></Relationships>
</file>

<file path=ppt/slides/_rels/slide45.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oleObject" Target="../embeddings/oleObject104.bin"/><Relationship Id="rId18" Type="http://schemas.openxmlformats.org/officeDocument/2006/relationships/image" Target="../media/image121.wmf"/><Relationship Id="rId26" Type="http://schemas.openxmlformats.org/officeDocument/2006/relationships/image" Target="../media/image125.wmf"/><Relationship Id="rId39" Type="http://schemas.openxmlformats.org/officeDocument/2006/relationships/oleObject" Target="../embeddings/oleObject117.bin"/><Relationship Id="rId3" Type="http://schemas.openxmlformats.org/officeDocument/2006/relationships/oleObject" Target="../embeddings/oleObject99.bin"/><Relationship Id="rId21" Type="http://schemas.openxmlformats.org/officeDocument/2006/relationships/oleObject" Target="../embeddings/oleObject108.bin"/><Relationship Id="rId34" Type="http://schemas.openxmlformats.org/officeDocument/2006/relationships/image" Target="../media/image129.wmf"/><Relationship Id="rId7" Type="http://schemas.openxmlformats.org/officeDocument/2006/relationships/oleObject" Target="../embeddings/oleObject101.bin"/><Relationship Id="rId12" Type="http://schemas.openxmlformats.org/officeDocument/2006/relationships/image" Target="../media/image118.wmf"/><Relationship Id="rId17" Type="http://schemas.openxmlformats.org/officeDocument/2006/relationships/oleObject" Target="../embeddings/oleObject106.bin"/><Relationship Id="rId25" Type="http://schemas.openxmlformats.org/officeDocument/2006/relationships/oleObject" Target="../embeddings/oleObject110.bin"/><Relationship Id="rId33" Type="http://schemas.openxmlformats.org/officeDocument/2006/relationships/oleObject" Target="../embeddings/oleObject114.bin"/><Relationship Id="rId38" Type="http://schemas.openxmlformats.org/officeDocument/2006/relationships/image" Target="../media/image131.wmf"/><Relationship Id="rId2" Type="http://schemas.openxmlformats.org/officeDocument/2006/relationships/slideLayout" Target="../slideLayouts/slideLayout2.xml"/><Relationship Id="rId16" Type="http://schemas.openxmlformats.org/officeDocument/2006/relationships/image" Target="../media/image120.wmf"/><Relationship Id="rId20" Type="http://schemas.openxmlformats.org/officeDocument/2006/relationships/image" Target="../media/image122.wmf"/><Relationship Id="rId29" Type="http://schemas.openxmlformats.org/officeDocument/2006/relationships/oleObject" Target="../embeddings/oleObject112.bin"/><Relationship Id="rId1" Type="http://schemas.openxmlformats.org/officeDocument/2006/relationships/vmlDrawing" Target="../drawings/vmlDrawing6.vml"/><Relationship Id="rId6" Type="http://schemas.openxmlformats.org/officeDocument/2006/relationships/image" Target="../media/image115.wmf"/><Relationship Id="rId11" Type="http://schemas.openxmlformats.org/officeDocument/2006/relationships/oleObject" Target="../embeddings/oleObject103.bin"/><Relationship Id="rId24" Type="http://schemas.openxmlformats.org/officeDocument/2006/relationships/image" Target="../media/image124.wmf"/><Relationship Id="rId32" Type="http://schemas.openxmlformats.org/officeDocument/2006/relationships/image" Target="../media/image128.wmf"/><Relationship Id="rId37" Type="http://schemas.openxmlformats.org/officeDocument/2006/relationships/oleObject" Target="../embeddings/oleObject116.bin"/><Relationship Id="rId40" Type="http://schemas.openxmlformats.org/officeDocument/2006/relationships/image" Target="../media/image132.wmf"/><Relationship Id="rId5" Type="http://schemas.openxmlformats.org/officeDocument/2006/relationships/oleObject" Target="../embeddings/oleObject100.bin"/><Relationship Id="rId15" Type="http://schemas.openxmlformats.org/officeDocument/2006/relationships/oleObject" Target="../embeddings/oleObject105.bin"/><Relationship Id="rId23" Type="http://schemas.openxmlformats.org/officeDocument/2006/relationships/oleObject" Target="../embeddings/oleObject109.bin"/><Relationship Id="rId28" Type="http://schemas.openxmlformats.org/officeDocument/2006/relationships/image" Target="../media/image126.wmf"/><Relationship Id="rId36" Type="http://schemas.openxmlformats.org/officeDocument/2006/relationships/image" Target="../media/image130.wmf"/><Relationship Id="rId10" Type="http://schemas.openxmlformats.org/officeDocument/2006/relationships/image" Target="../media/image117.wmf"/><Relationship Id="rId19" Type="http://schemas.openxmlformats.org/officeDocument/2006/relationships/oleObject" Target="../embeddings/oleObject107.bin"/><Relationship Id="rId31" Type="http://schemas.openxmlformats.org/officeDocument/2006/relationships/oleObject" Target="../embeddings/oleObject113.bin"/><Relationship Id="rId4" Type="http://schemas.openxmlformats.org/officeDocument/2006/relationships/image" Target="../media/image114.wmf"/><Relationship Id="rId9" Type="http://schemas.openxmlformats.org/officeDocument/2006/relationships/oleObject" Target="../embeddings/oleObject102.bin"/><Relationship Id="rId14" Type="http://schemas.openxmlformats.org/officeDocument/2006/relationships/image" Target="../media/image119.wmf"/><Relationship Id="rId22" Type="http://schemas.openxmlformats.org/officeDocument/2006/relationships/image" Target="../media/image123.wmf"/><Relationship Id="rId27" Type="http://schemas.openxmlformats.org/officeDocument/2006/relationships/oleObject" Target="../embeddings/oleObject111.bin"/><Relationship Id="rId30" Type="http://schemas.openxmlformats.org/officeDocument/2006/relationships/image" Target="../media/image127.wmf"/><Relationship Id="rId35" Type="http://schemas.openxmlformats.org/officeDocument/2006/relationships/oleObject" Target="../embeddings/oleObject115.bin"/></Relationships>
</file>

<file path=ppt/slides/_rels/slide46.xml.rels><?xml version="1.0" encoding="UTF-8" standalone="yes"?>
<Relationships xmlns="http://schemas.openxmlformats.org/package/2006/relationships"><Relationship Id="rId8" Type="http://schemas.openxmlformats.org/officeDocument/2006/relationships/image" Target="../media/image134.wmf"/><Relationship Id="rId13" Type="http://schemas.openxmlformats.org/officeDocument/2006/relationships/oleObject" Target="../embeddings/oleObject123.bin"/><Relationship Id="rId18" Type="http://schemas.openxmlformats.org/officeDocument/2006/relationships/oleObject" Target="../embeddings/oleObject126.bin"/><Relationship Id="rId26" Type="http://schemas.openxmlformats.org/officeDocument/2006/relationships/oleObject" Target="../embeddings/oleObject130.bin"/><Relationship Id="rId3" Type="http://schemas.openxmlformats.org/officeDocument/2006/relationships/oleObject" Target="../embeddings/oleObject118.bin"/><Relationship Id="rId21" Type="http://schemas.openxmlformats.org/officeDocument/2006/relationships/image" Target="../media/image140.wmf"/><Relationship Id="rId7" Type="http://schemas.openxmlformats.org/officeDocument/2006/relationships/oleObject" Target="../embeddings/oleObject120.bin"/><Relationship Id="rId12" Type="http://schemas.openxmlformats.org/officeDocument/2006/relationships/image" Target="../media/image136.wmf"/><Relationship Id="rId17" Type="http://schemas.openxmlformats.org/officeDocument/2006/relationships/oleObject" Target="../embeddings/oleObject125.bin"/><Relationship Id="rId25" Type="http://schemas.openxmlformats.org/officeDocument/2006/relationships/image" Target="../media/image142.wmf"/><Relationship Id="rId2" Type="http://schemas.openxmlformats.org/officeDocument/2006/relationships/slideLayout" Target="../slideLayouts/slideLayout2.xml"/><Relationship Id="rId16" Type="http://schemas.openxmlformats.org/officeDocument/2006/relationships/image" Target="../media/image138.wmf"/><Relationship Id="rId20" Type="http://schemas.openxmlformats.org/officeDocument/2006/relationships/oleObject" Target="../embeddings/oleObject127.bin"/><Relationship Id="rId1" Type="http://schemas.openxmlformats.org/officeDocument/2006/relationships/vmlDrawing" Target="../drawings/vmlDrawing7.vml"/><Relationship Id="rId6" Type="http://schemas.openxmlformats.org/officeDocument/2006/relationships/image" Target="../media/image79.wmf"/><Relationship Id="rId11" Type="http://schemas.openxmlformats.org/officeDocument/2006/relationships/oleObject" Target="../embeddings/oleObject122.bin"/><Relationship Id="rId24" Type="http://schemas.openxmlformats.org/officeDocument/2006/relationships/oleObject" Target="../embeddings/oleObject129.bin"/><Relationship Id="rId5" Type="http://schemas.openxmlformats.org/officeDocument/2006/relationships/oleObject" Target="../embeddings/oleObject119.bin"/><Relationship Id="rId15" Type="http://schemas.openxmlformats.org/officeDocument/2006/relationships/oleObject" Target="../embeddings/oleObject124.bin"/><Relationship Id="rId23" Type="http://schemas.openxmlformats.org/officeDocument/2006/relationships/image" Target="../media/image141.wmf"/><Relationship Id="rId10" Type="http://schemas.openxmlformats.org/officeDocument/2006/relationships/image" Target="../media/image135.wmf"/><Relationship Id="rId19" Type="http://schemas.openxmlformats.org/officeDocument/2006/relationships/image" Target="../media/image139.wmf"/><Relationship Id="rId4" Type="http://schemas.openxmlformats.org/officeDocument/2006/relationships/image" Target="../media/image133.wmf"/><Relationship Id="rId9" Type="http://schemas.openxmlformats.org/officeDocument/2006/relationships/oleObject" Target="../embeddings/oleObject121.bin"/><Relationship Id="rId14" Type="http://schemas.openxmlformats.org/officeDocument/2006/relationships/image" Target="../media/image137.wmf"/><Relationship Id="rId22" Type="http://schemas.openxmlformats.org/officeDocument/2006/relationships/oleObject" Target="../embeddings/oleObject128.bin"/><Relationship Id="rId27" Type="http://schemas.openxmlformats.org/officeDocument/2006/relationships/image" Target="../media/image143.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4.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network.neural@gmail.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4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32.bin"/><Relationship Id="rId5" Type="http://schemas.openxmlformats.org/officeDocument/2006/relationships/image" Target="../media/image145.wmf"/><Relationship Id="rId4" Type="http://schemas.openxmlformats.org/officeDocument/2006/relationships/oleObject" Target="../embeddings/oleObject131.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35.bin"/><Relationship Id="rId3" Type="http://schemas.openxmlformats.org/officeDocument/2006/relationships/notesSlide" Target="../notesSlides/notesSlide9.xml"/><Relationship Id="rId7" Type="http://schemas.openxmlformats.org/officeDocument/2006/relationships/image" Target="../media/image14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34.bin"/><Relationship Id="rId5" Type="http://schemas.openxmlformats.org/officeDocument/2006/relationships/image" Target="../media/image147.wmf"/><Relationship Id="rId4" Type="http://schemas.openxmlformats.org/officeDocument/2006/relationships/oleObject" Target="../embeddings/oleObject133.bin"/><Relationship Id="rId9" Type="http://schemas.openxmlformats.org/officeDocument/2006/relationships/image" Target="../media/image149.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38.bin"/><Relationship Id="rId3" Type="http://schemas.openxmlformats.org/officeDocument/2006/relationships/notesSlide" Target="../notesSlides/notesSlide10.xml"/><Relationship Id="rId7" Type="http://schemas.openxmlformats.org/officeDocument/2006/relationships/image" Target="../media/image151.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37.bin"/><Relationship Id="rId5" Type="http://schemas.openxmlformats.org/officeDocument/2006/relationships/image" Target="../media/image150.wmf"/><Relationship Id="rId4" Type="http://schemas.openxmlformats.org/officeDocument/2006/relationships/oleObject" Target="../embeddings/oleObject136.bin"/><Relationship Id="rId9" Type="http://schemas.openxmlformats.org/officeDocument/2006/relationships/image" Target="../media/image152.w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54.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40.bin"/><Relationship Id="rId5" Type="http://schemas.openxmlformats.org/officeDocument/2006/relationships/image" Target="../media/image153.wmf"/><Relationship Id="rId4" Type="http://schemas.openxmlformats.org/officeDocument/2006/relationships/oleObject" Target="../embeddings/oleObject139.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43.bin"/><Relationship Id="rId13" Type="http://schemas.openxmlformats.org/officeDocument/2006/relationships/image" Target="../media/image159.wmf"/><Relationship Id="rId3" Type="http://schemas.openxmlformats.org/officeDocument/2006/relationships/notesSlide" Target="../notesSlides/notesSlide12.xml"/><Relationship Id="rId7" Type="http://schemas.openxmlformats.org/officeDocument/2006/relationships/image" Target="../media/image156.wmf"/><Relationship Id="rId12"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42.bin"/><Relationship Id="rId11" Type="http://schemas.openxmlformats.org/officeDocument/2006/relationships/image" Target="../media/image158.wmf"/><Relationship Id="rId5" Type="http://schemas.openxmlformats.org/officeDocument/2006/relationships/image" Target="../media/image155.wmf"/><Relationship Id="rId10" Type="http://schemas.openxmlformats.org/officeDocument/2006/relationships/oleObject" Target="../embeddings/oleObject144.bin"/><Relationship Id="rId4" Type="http://schemas.openxmlformats.org/officeDocument/2006/relationships/oleObject" Target="../embeddings/oleObject141.bin"/><Relationship Id="rId9" Type="http://schemas.openxmlformats.org/officeDocument/2006/relationships/image" Target="../media/image157.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48.bin"/><Relationship Id="rId3" Type="http://schemas.openxmlformats.org/officeDocument/2006/relationships/notesSlide" Target="../notesSlides/notesSlide13.xml"/><Relationship Id="rId7" Type="http://schemas.openxmlformats.org/officeDocument/2006/relationships/image" Target="../media/image161.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47.bin"/><Relationship Id="rId11" Type="http://schemas.openxmlformats.org/officeDocument/2006/relationships/image" Target="../media/image163.wmf"/><Relationship Id="rId5" Type="http://schemas.openxmlformats.org/officeDocument/2006/relationships/image" Target="../media/image160.wmf"/><Relationship Id="rId10" Type="http://schemas.openxmlformats.org/officeDocument/2006/relationships/oleObject" Target="../embeddings/oleObject149.bin"/><Relationship Id="rId4" Type="http://schemas.openxmlformats.org/officeDocument/2006/relationships/oleObject" Target="../embeddings/oleObject146.bin"/><Relationship Id="rId9" Type="http://schemas.openxmlformats.org/officeDocument/2006/relationships/image" Target="../media/image162.w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65.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51.bin"/><Relationship Id="rId5" Type="http://schemas.openxmlformats.org/officeDocument/2006/relationships/image" Target="../media/image164.wmf"/><Relationship Id="rId4" Type="http://schemas.openxmlformats.org/officeDocument/2006/relationships/oleObject" Target="../embeddings/oleObject150.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54.bin"/><Relationship Id="rId13" Type="http://schemas.openxmlformats.org/officeDocument/2006/relationships/image" Target="../media/image170.wmf"/><Relationship Id="rId3" Type="http://schemas.openxmlformats.org/officeDocument/2006/relationships/notesSlide" Target="../notesSlides/notesSlide15.xml"/><Relationship Id="rId7" Type="http://schemas.openxmlformats.org/officeDocument/2006/relationships/image" Target="../media/image167.wmf"/><Relationship Id="rId12" Type="http://schemas.openxmlformats.org/officeDocument/2006/relationships/oleObject" Target="../embeddings/oleObject156.bin"/><Relationship Id="rId17" Type="http://schemas.openxmlformats.org/officeDocument/2006/relationships/image" Target="../media/image172.wmf"/><Relationship Id="rId2" Type="http://schemas.openxmlformats.org/officeDocument/2006/relationships/slideLayout" Target="../slideLayouts/slideLayout2.xml"/><Relationship Id="rId16" Type="http://schemas.openxmlformats.org/officeDocument/2006/relationships/oleObject" Target="../embeddings/oleObject158.bin"/><Relationship Id="rId1" Type="http://schemas.openxmlformats.org/officeDocument/2006/relationships/vmlDrawing" Target="../drawings/vmlDrawing15.vml"/><Relationship Id="rId6" Type="http://schemas.openxmlformats.org/officeDocument/2006/relationships/oleObject" Target="../embeddings/oleObject153.bin"/><Relationship Id="rId11" Type="http://schemas.openxmlformats.org/officeDocument/2006/relationships/image" Target="../media/image169.wmf"/><Relationship Id="rId5" Type="http://schemas.openxmlformats.org/officeDocument/2006/relationships/image" Target="../media/image166.wmf"/><Relationship Id="rId15" Type="http://schemas.openxmlformats.org/officeDocument/2006/relationships/image" Target="../media/image171.wmf"/><Relationship Id="rId10" Type="http://schemas.openxmlformats.org/officeDocument/2006/relationships/oleObject" Target="../embeddings/oleObject155.bin"/><Relationship Id="rId4" Type="http://schemas.openxmlformats.org/officeDocument/2006/relationships/oleObject" Target="../embeddings/oleObject152.bin"/><Relationship Id="rId9" Type="http://schemas.openxmlformats.org/officeDocument/2006/relationships/image" Target="../media/image168.wmf"/><Relationship Id="rId14" Type="http://schemas.openxmlformats.org/officeDocument/2006/relationships/oleObject" Target="../embeddings/oleObject157.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74.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160.bin"/><Relationship Id="rId5" Type="http://schemas.openxmlformats.org/officeDocument/2006/relationships/image" Target="../media/image173.wmf"/><Relationship Id="rId4" Type="http://schemas.openxmlformats.org/officeDocument/2006/relationships/oleObject" Target="../embeddings/oleObject159.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76.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162.bin"/><Relationship Id="rId5" Type="http://schemas.openxmlformats.org/officeDocument/2006/relationships/image" Target="../media/image175.wmf"/><Relationship Id="rId4" Type="http://schemas.openxmlformats.org/officeDocument/2006/relationships/oleObject" Target="../embeddings/oleObject161.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65.bin"/><Relationship Id="rId3" Type="http://schemas.openxmlformats.org/officeDocument/2006/relationships/notesSlide" Target="../notesSlides/notesSlide18.xml"/><Relationship Id="rId7" Type="http://schemas.openxmlformats.org/officeDocument/2006/relationships/image" Target="../media/image178.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64.bin"/><Relationship Id="rId11" Type="http://schemas.openxmlformats.org/officeDocument/2006/relationships/image" Target="../media/image180.wmf"/><Relationship Id="rId5" Type="http://schemas.openxmlformats.org/officeDocument/2006/relationships/image" Target="../media/image177.wmf"/><Relationship Id="rId10" Type="http://schemas.openxmlformats.org/officeDocument/2006/relationships/oleObject" Target="../embeddings/oleObject166.bin"/><Relationship Id="rId4" Type="http://schemas.openxmlformats.org/officeDocument/2006/relationships/oleObject" Target="../embeddings/oleObject163.bin"/><Relationship Id="rId9" Type="http://schemas.openxmlformats.org/officeDocument/2006/relationships/image" Target="../media/image179.w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69.bin"/><Relationship Id="rId3" Type="http://schemas.openxmlformats.org/officeDocument/2006/relationships/notesSlide" Target="../notesSlides/notesSlide22.xml"/><Relationship Id="rId7" Type="http://schemas.openxmlformats.org/officeDocument/2006/relationships/image" Target="../media/image182.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68.bin"/><Relationship Id="rId11" Type="http://schemas.openxmlformats.org/officeDocument/2006/relationships/image" Target="../media/image184.wmf"/><Relationship Id="rId5" Type="http://schemas.openxmlformats.org/officeDocument/2006/relationships/image" Target="../media/image181.wmf"/><Relationship Id="rId10" Type="http://schemas.openxmlformats.org/officeDocument/2006/relationships/oleObject" Target="../embeddings/oleObject170.bin"/><Relationship Id="rId4" Type="http://schemas.openxmlformats.org/officeDocument/2006/relationships/oleObject" Target="../embeddings/oleObject167.bin"/><Relationship Id="rId9" Type="http://schemas.openxmlformats.org/officeDocument/2006/relationships/image" Target="../media/image183.wmf"/></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73.bin"/><Relationship Id="rId3" Type="http://schemas.openxmlformats.org/officeDocument/2006/relationships/notesSlide" Target="../notesSlides/notesSlide23.xml"/><Relationship Id="rId7" Type="http://schemas.openxmlformats.org/officeDocument/2006/relationships/image" Target="../media/image186.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172.bin"/><Relationship Id="rId5" Type="http://schemas.openxmlformats.org/officeDocument/2006/relationships/image" Target="../media/image185.wmf"/><Relationship Id="rId4" Type="http://schemas.openxmlformats.org/officeDocument/2006/relationships/oleObject" Target="../embeddings/oleObject171.bin"/><Relationship Id="rId9" Type="http://schemas.openxmlformats.org/officeDocument/2006/relationships/image" Target="../media/image187.w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188.wmf"/><Relationship Id="rId4" Type="http://schemas.openxmlformats.org/officeDocument/2006/relationships/oleObject" Target="../embeddings/oleObject174.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89.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1.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92.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3.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75.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194.wmf"/></Relationships>
</file>

<file path=ppt/slides/_rels/slide85.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99.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0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02.w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203.w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04.w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06.wmf"/><Relationship Id="rId2" Type="http://schemas.openxmlformats.org/officeDocument/2006/relationships/image" Target="../media/image205.w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07.wmf"/><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image" Target="../media/image208.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20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1981200" y="304800"/>
            <a:ext cx="3874779" cy="461665"/>
          </a:xfrm>
          <a:prstGeom prst="rect">
            <a:avLst/>
          </a:prstGeom>
          <a:noFill/>
          <a:ln w="9525">
            <a:noFill/>
            <a:miter lim="800000"/>
            <a:headEnd/>
            <a:tailEnd/>
          </a:ln>
        </p:spPr>
        <p:txBody>
          <a:bodyPr wrap="none">
            <a:spAutoFit/>
          </a:bodyPr>
          <a:lstStyle/>
          <a:p>
            <a:r>
              <a:rPr lang="en-US" sz="2400" b="1" u="sng" dirty="0" smtClean="0">
                <a:solidFill>
                  <a:srgbClr val="00B050"/>
                </a:solidFill>
              </a:rPr>
              <a:t>Fundamental </a:t>
            </a:r>
            <a:r>
              <a:rPr lang="en-US" sz="2400" b="1" u="sng" dirty="0">
                <a:solidFill>
                  <a:srgbClr val="00B050"/>
                </a:solidFill>
              </a:rPr>
              <a:t>intelligence</a:t>
            </a:r>
          </a:p>
        </p:txBody>
      </p:sp>
      <p:grpSp>
        <p:nvGrpSpPr>
          <p:cNvPr id="2" name="Group 26"/>
          <p:cNvGrpSpPr>
            <a:grpSpLocks/>
          </p:cNvGrpSpPr>
          <p:nvPr/>
        </p:nvGrpSpPr>
        <p:grpSpPr bwMode="auto">
          <a:xfrm>
            <a:off x="0" y="1524000"/>
            <a:ext cx="7847012" cy="3714750"/>
            <a:chOff x="-428660" y="857232"/>
            <a:chExt cx="7847217" cy="3714776"/>
          </a:xfrm>
        </p:grpSpPr>
        <p:sp>
          <p:nvSpPr>
            <p:cNvPr id="12292" name="Oval 12"/>
            <p:cNvSpPr>
              <a:spLocks noChangeArrowheads="1"/>
            </p:cNvSpPr>
            <p:nvPr/>
          </p:nvSpPr>
          <p:spPr bwMode="auto">
            <a:xfrm>
              <a:off x="2500298" y="1214422"/>
              <a:ext cx="2286016" cy="2000264"/>
            </a:xfrm>
            <a:prstGeom prst="ellipse">
              <a:avLst/>
            </a:prstGeom>
            <a:solidFill>
              <a:schemeClr val="accent1"/>
            </a:solidFill>
            <a:ln w="9525" algn="ctr">
              <a:solidFill>
                <a:schemeClr val="tx1"/>
              </a:solidFill>
              <a:round/>
              <a:headEnd/>
              <a:tailEnd/>
            </a:ln>
          </p:spPr>
          <p:txBody>
            <a:bodyPr/>
            <a:lstStyle/>
            <a:p>
              <a:endParaRPr lang="en-US"/>
            </a:p>
          </p:txBody>
        </p:sp>
        <p:sp>
          <p:nvSpPr>
            <p:cNvPr id="11" name="Oval 10"/>
            <p:cNvSpPr/>
            <p:nvPr/>
          </p:nvSpPr>
          <p:spPr bwMode="auto">
            <a:xfrm>
              <a:off x="642930" y="1285860"/>
              <a:ext cx="2286060" cy="200026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US" dirty="0">
                  <a:solidFill>
                    <a:srgbClr val="002060"/>
                  </a:solidFill>
                </a:rPr>
                <a:t>Machine</a:t>
              </a:r>
              <a:r>
                <a:rPr lang="en-US" dirty="0">
                  <a:solidFill>
                    <a:schemeClr val="bg1">
                      <a:lumMod val="95000"/>
                    </a:schemeClr>
                  </a:solidFill>
                </a:rPr>
                <a:t>    </a:t>
              </a:r>
            </a:p>
            <a:p>
              <a:pPr>
                <a:defRPr/>
              </a:pPr>
              <a:r>
                <a:rPr lang="en-US" dirty="0">
                  <a:solidFill>
                    <a:srgbClr val="002060"/>
                  </a:solidFill>
                </a:rPr>
                <a:t>Learning</a:t>
              </a:r>
              <a:r>
                <a:rPr lang="en-US" dirty="0">
                  <a:solidFill>
                    <a:schemeClr val="bg1">
                      <a:lumMod val="95000"/>
                    </a:schemeClr>
                  </a:solidFill>
                </a:rPr>
                <a:t>    </a:t>
              </a:r>
            </a:p>
          </p:txBody>
        </p:sp>
        <p:grpSp>
          <p:nvGrpSpPr>
            <p:cNvPr id="3" name="Group 6"/>
            <p:cNvGrpSpPr>
              <a:grpSpLocks/>
            </p:cNvGrpSpPr>
            <p:nvPr/>
          </p:nvGrpSpPr>
          <p:grpSpPr bwMode="auto">
            <a:xfrm>
              <a:off x="4572000" y="857232"/>
              <a:ext cx="2846557" cy="1012274"/>
              <a:chOff x="4572000" y="857232"/>
              <a:chExt cx="2846557" cy="1012274"/>
            </a:xfrm>
          </p:grpSpPr>
          <p:sp>
            <p:nvSpPr>
              <p:cNvPr id="12302" name="TextBox 3"/>
              <p:cNvSpPr txBox="1">
                <a:spLocks noChangeArrowheads="1"/>
              </p:cNvSpPr>
              <p:nvPr/>
            </p:nvSpPr>
            <p:spPr bwMode="auto">
              <a:xfrm>
                <a:off x="4572000" y="857232"/>
                <a:ext cx="2569934" cy="369332"/>
              </a:xfrm>
              <a:prstGeom prst="rect">
                <a:avLst/>
              </a:prstGeom>
              <a:noFill/>
              <a:ln w="9525">
                <a:noFill/>
                <a:miter lim="800000"/>
                <a:headEnd/>
                <a:tailEnd/>
              </a:ln>
            </p:spPr>
            <p:txBody>
              <a:bodyPr wrap="none">
                <a:spAutoFit/>
              </a:bodyPr>
              <a:lstStyle/>
              <a:p>
                <a:r>
                  <a:rPr lang="en-US"/>
                  <a:t>  Computational  neural</a:t>
                </a:r>
              </a:p>
            </p:txBody>
          </p:sp>
          <p:sp>
            <p:nvSpPr>
              <p:cNvPr id="12303" name="Rectangle 4"/>
              <p:cNvSpPr>
                <a:spLocks noChangeArrowheads="1"/>
              </p:cNvSpPr>
              <p:nvPr/>
            </p:nvSpPr>
            <p:spPr bwMode="auto">
              <a:xfrm>
                <a:off x="4643438" y="1214422"/>
                <a:ext cx="2390398" cy="369332"/>
              </a:xfrm>
              <a:prstGeom prst="rect">
                <a:avLst/>
              </a:prstGeom>
              <a:noFill/>
              <a:ln w="9525">
                <a:noFill/>
                <a:miter lim="800000"/>
                <a:headEnd/>
                <a:tailEnd/>
              </a:ln>
            </p:spPr>
            <p:txBody>
              <a:bodyPr wrap="none">
                <a:spAutoFit/>
              </a:bodyPr>
              <a:lstStyle/>
              <a:p>
                <a:r>
                  <a:rPr lang="en-US"/>
                  <a:t>Computational  fuzzy</a:t>
                </a:r>
              </a:p>
            </p:txBody>
          </p:sp>
          <p:sp>
            <p:nvSpPr>
              <p:cNvPr id="12304" name="Rectangle 5"/>
              <p:cNvSpPr>
                <a:spLocks noChangeArrowheads="1"/>
              </p:cNvSpPr>
              <p:nvPr/>
            </p:nvSpPr>
            <p:spPr bwMode="auto">
              <a:xfrm>
                <a:off x="4643438" y="1500174"/>
                <a:ext cx="2775119" cy="369332"/>
              </a:xfrm>
              <a:prstGeom prst="rect">
                <a:avLst/>
              </a:prstGeom>
              <a:noFill/>
              <a:ln w="9525">
                <a:noFill/>
                <a:miter lim="800000"/>
                <a:headEnd/>
                <a:tailEnd/>
              </a:ln>
            </p:spPr>
            <p:txBody>
              <a:bodyPr wrap="none">
                <a:spAutoFit/>
              </a:bodyPr>
              <a:lstStyle/>
              <a:p>
                <a:r>
                  <a:rPr lang="en-US"/>
                  <a:t>Computational  evolution</a:t>
                </a:r>
              </a:p>
            </p:txBody>
          </p:sp>
        </p:grpSp>
        <p:sp>
          <p:nvSpPr>
            <p:cNvPr id="12295" name="Rectangle 13"/>
            <p:cNvSpPr>
              <a:spLocks noChangeArrowheads="1"/>
            </p:cNvSpPr>
            <p:nvPr/>
          </p:nvSpPr>
          <p:spPr bwMode="auto">
            <a:xfrm>
              <a:off x="3000364" y="1714488"/>
              <a:ext cx="1672317" cy="646331"/>
            </a:xfrm>
            <a:prstGeom prst="rect">
              <a:avLst/>
            </a:prstGeom>
            <a:noFill/>
            <a:ln w="9525">
              <a:noFill/>
              <a:miter lim="800000"/>
              <a:headEnd/>
              <a:tailEnd/>
            </a:ln>
          </p:spPr>
          <p:txBody>
            <a:bodyPr wrap="none">
              <a:spAutoFit/>
            </a:bodyPr>
            <a:lstStyle/>
            <a:p>
              <a:pPr algn="ctr"/>
              <a:r>
                <a:rPr lang="en-US"/>
                <a:t>Computational</a:t>
              </a:r>
            </a:p>
            <a:p>
              <a:pPr algn="ctr"/>
              <a:r>
                <a:rPr lang="en-US"/>
                <a:t>intelligence</a:t>
              </a:r>
            </a:p>
          </p:txBody>
        </p:sp>
        <p:sp>
          <p:nvSpPr>
            <p:cNvPr id="12296" name="Oval 11"/>
            <p:cNvSpPr>
              <a:spLocks noChangeArrowheads="1"/>
            </p:cNvSpPr>
            <p:nvPr/>
          </p:nvSpPr>
          <p:spPr bwMode="auto">
            <a:xfrm>
              <a:off x="1500166" y="2571744"/>
              <a:ext cx="2286016" cy="2000264"/>
            </a:xfrm>
            <a:prstGeom prst="ellipse">
              <a:avLst/>
            </a:prstGeom>
            <a:solidFill>
              <a:schemeClr val="accent1"/>
            </a:solidFill>
            <a:ln w="9525" algn="ctr">
              <a:solidFill>
                <a:schemeClr val="tx1"/>
              </a:solidFill>
              <a:round/>
              <a:headEnd/>
              <a:tailEnd/>
            </a:ln>
          </p:spPr>
          <p:txBody>
            <a:bodyPr/>
            <a:lstStyle/>
            <a:p>
              <a:r>
                <a:rPr lang="en-US"/>
                <a:t>Multi-agent</a:t>
              </a:r>
            </a:p>
            <a:p>
              <a:r>
                <a:rPr lang="en-US"/>
                <a:t>systems</a:t>
              </a:r>
            </a:p>
          </p:txBody>
        </p:sp>
        <p:cxnSp>
          <p:nvCxnSpPr>
            <p:cNvPr id="12297" name="Straight Arrow Connector 16"/>
            <p:cNvCxnSpPr>
              <a:cxnSpLocks noChangeShapeType="1"/>
            </p:cNvCxnSpPr>
            <p:nvPr/>
          </p:nvCxnSpPr>
          <p:spPr bwMode="auto">
            <a:xfrm flipV="1">
              <a:off x="4214810" y="2000240"/>
              <a:ext cx="1785950" cy="642942"/>
            </a:xfrm>
            <a:prstGeom prst="straightConnector1">
              <a:avLst/>
            </a:prstGeom>
            <a:noFill/>
            <a:ln w="9525" algn="ctr">
              <a:solidFill>
                <a:schemeClr val="tx1"/>
              </a:solidFill>
              <a:round/>
              <a:headEnd/>
              <a:tailEnd type="arrow" w="med" len="med"/>
            </a:ln>
          </p:spPr>
        </p:cxnSp>
        <p:sp>
          <p:nvSpPr>
            <p:cNvPr id="12298" name="TextBox 19"/>
            <p:cNvSpPr txBox="1">
              <a:spLocks noChangeArrowheads="1"/>
            </p:cNvSpPr>
            <p:nvPr/>
          </p:nvSpPr>
          <p:spPr bwMode="auto">
            <a:xfrm>
              <a:off x="-428660" y="3286124"/>
              <a:ext cx="1826206" cy="923330"/>
            </a:xfrm>
            <a:prstGeom prst="rect">
              <a:avLst/>
            </a:prstGeom>
            <a:noFill/>
            <a:ln w="9525">
              <a:noFill/>
              <a:miter lim="800000"/>
              <a:headEnd/>
              <a:tailEnd/>
            </a:ln>
          </p:spPr>
          <p:txBody>
            <a:bodyPr wrap="none">
              <a:spAutoFit/>
            </a:bodyPr>
            <a:lstStyle/>
            <a:p>
              <a:r>
                <a:rPr lang="en-US"/>
                <a:t>Expert  sysyetm</a:t>
              </a:r>
            </a:p>
            <a:p>
              <a:endParaRPr lang="en-US"/>
            </a:p>
            <a:p>
              <a:endParaRPr lang="en-US"/>
            </a:p>
          </p:txBody>
        </p:sp>
        <p:cxnSp>
          <p:nvCxnSpPr>
            <p:cNvPr id="12299" name="Straight Arrow Connector 21"/>
            <p:cNvCxnSpPr>
              <a:cxnSpLocks noChangeShapeType="1"/>
            </p:cNvCxnSpPr>
            <p:nvPr/>
          </p:nvCxnSpPr>
          <p:spPr bwMode="auto">
            <a:xfrm rot="5400000">
              <a:off x="142844" y="2214554"/>
              <a:ext cx="928694" cy="928694"/>
            </a:xfrm>
            <a:prstGeom prst="straightConnector1">
              <a:avLst/>
            </a:prstGeom>
            <a:noFill/>
            <a:ln w="9525" algn="ctr">
              <a:solidFill>
                <a:schemeClr val="tx1"/>
              </a:solidFill>
              <a:round/>
              <a:headEnd/>
              <a:tailEnd type="arrow" w="med" len="med"/>
            </a:ln>
          </p:spPr>
        </p:cxnSp>
        <p:cxnSp>
          <p:nvCxnSpPr>
            <p:cNvPr id="12300" name="Straight Arrow Connector 23"/>
            <p:cNvCxnSpPr>
              <a:cxnSpLocks noChangeShapeType="1"/>
            </p:cNvCxnSpPr>
            <p:nvPr/>
          </p:nvCxnSpPr>
          <p:spPr bwMode="auto">
            <a:xfrm>
              <a:off x="3357554" y="3571876"/>
              <a:ext cx="1643074" cy="357190"/>
            </a:xfrm>
            <a:prstGeom prst="straightConnector1">
              <a:avLst/>
            </a:prstGeom>
            <a:noFill/>
            <a:ln w="9525" algn="ctr">
              <a:solidFill>
                <a:schemeClr val="tx1"/>
              </a:solidFill>
              <a:round/>
              <a:headEnd/>
              <a:tailEnd type="arrow" w="med" len="med"/>
            </a:ln>
          </p:spPr>
        </p:cxnSp>
        <p:sp>
          <p:nvSpPr>
            <p:cNvPr id="12301" name="TextBox 24"/>
            <p:cNvSpPr txBox="1">
              <a:spLocks noChangeArrowheads="1"/>
            </p:cNvSpPr>
            <p:nvPr/>
          </p:nvSpPr>
          <p:spPr bwMode="auto">
            <a:xfrm>
              <a:off x="4500562" y="4000504"/>
              <a:ext cx="2185214" cy="369332"/>
            </a:xfrm>
            <a:prstGeom prst="rect">
              <a:avLst/>
            </a:prstGeom>
            <a:noFill/>
            <a:ln w="9525">
              <a:noFill/>
              <a:miter lim="800000"/>
              <a:headEnd/>
              <a:tailEnd/>
            </a:ln>
          </p:spPr>
          <p:txBody>
            <a:bodyPr wrap="none">
              <a:spAutoFit/>
            </a:bodyPr>
            <a:lstStyle/>
            <a:p>
              <a:r>
                <a:rPr lang="en-US"/>
                <a:t>Swarm  intelligence</a:t>
              </a:r>
            </a:p>
          </p:txBody>
        </p:sp>
      </p:grpSp>
      <p:pic>
        <p:nvPicPr>
          <p:cNvPr id="17" name="Picture 7"/>
          <p:cNvPicPr>
            <a:picLocks noChangeAspect="1" noChangeArrowheads="1"/>
          </p:cNvPicPr>
          <p:nvPr/>
        </p:nvPicPr>
        <p:blipFill>
          <a:blip r:embed="rId2" cstate="print"/>
          <a:srcRect/>
          <a:stretch>
            <a:fillRect/>
          </a:stretch>
        </p:blipFill>
        <p:spPr bwMode="auto">
          <a:xfrm>
            <a:off x="217488" y="153988"/>
            <a:ext cx="1752600" cy="1120775"/>
          </a:xfrm>
          <a:prstGeom prst="rect">
            <a:avLst/>
          </a:prstGeom>
          <a:noFill/>
          <a:ln w="9525">
            <a:noFill/>
            <a:miter lim="800000"/>
            <a:headEnd/>
            <a:tailEnd/>
          </a:ln>
        </p:spPr>
      </p:pic>
      <p:pic>
        <p:nvPicPr>
          <p:cNvPr id="18" name="Picture 3" descr="نورون"/>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48400" y="228600"/>
            <a:ext cx="2667000" cy="1143000"/>
          </a:xfrm>
          <a:prstGeom prst="rect">
            <a:avLst/>
          </a:prstGeom>
          <a:noFill/>
          <a:ln w="9525">
            <a:noFill/>
            <a:miter lim="800000"/>
            <a:headEnd/>
            <a:tailEnd/>
          </a:ln>
        </p:spPr>
      </p:pic>
      <p:sp>
        <p:nvSpPr>
          <p:cNvPr id="19" name="Rectangle 18"/>
          <p:cNvSpPr/>
          <p:nvPr/>
        </p:nvSpPr>
        <p:spPr>
          <a:xfrm>
            <a:off x="4876800" y="6248400"/>
            <a:ext cx="2129108" cy="369332"/>
          </a:xfrm>
          <a:prstGeom prst="rect">
            <a:avLst/>
          </a:prstGeom>
        </p:spPr>
        <p:txBody>
          <a:bodyPr wrap="none">
            <a:spAutoFit/>
          </a:bodyPr>
          <a:lstStyle/>
          <a:p>
            <a:pPr algn="just" rtl="1">
              <a:spcBef>
                <a:spcPct val="50000"/>
              </a:spcBef>
            </a:pPr>
            <a:r>
              <a:rPr kumimoji="1" lang="fa-IR" b="1" dirty="0" smtClean="0">
                <a:latin typeface="Gill Sans MT" pitchFamily="34" charset="0"/>
                <a:cs typeface="B Nazanin" pitchFamily="2" charset="-78"/>
              </a:rPr>
              <a:t>سال تحصیلی 89 -1388</a:t>
            </a:r>
            <a:endParaRPr kumimoji="1" lang="fa-IR" b="1" dirty="0">
              <a:latin typeface="Gill Sans MT" pitchFamily="34" charset="0"/>
              <a:cs typeface="B Nazanin" pitchFamily="2" charset="-78"/>
            </a:endParaRPr>
          </a:p>
        </p:txBody>
      </p:sp>
      <p:sp>
        <p:nvSpPr>
          <p:cNvPr id="20" name="Text Box 4"/>
          <p:cNvSpPr txBox="1">
            <a:spLocks noChangeArrowheads="1"/>
          </p:cNvSpPr>
          <p:nvPr/>
        </p:nvSpPr>
        <p:spPr bwMode="auto">
          <a:xfrm>
            <a:off x="2895600" y="5410200"/>
            <a:ext cx="5791200" cy="861774"/>
          </a:xfrm>
          <a:prstGeom prst="rect">
            <a:avLst/>
          </a:prstGeom>
          <a:noFill/>
          <a:ln w="12700" cap="sq">
            <a:noFill/>
            <a:miter lim="800000"/>
            <a:headEnd type="none" w="sm" len="sm"/>
            <a:tailEnd type="none" w="sm" len="sm"/>
          </a:ln>
        </p:spPr>
        <p:txBody>
          <a:bodyPr wrap="square">
            <a:spAutoFit/>
          </a:bodyPr>
          <a:lstStyle/>
          <a:p>
            <a:pPr algn="ctr" rtl="1">
              <a:spcBef>
                <a:spcPct val="50000"/>
              </a:spcBef>
            </a:pPr>
            <a:r>
              <a:rPr kumimoji="1" lang="fa-IR" sz="2000" b="1" dirty="0" smtClean="0">
                <a:solidFill>
                  <a:srgbClr val="FF0066"/>
                </a:solidFill>
                <a:latin typeface="Gill Sans MT" pitchFamily="34" charset="0"/>
                <a:cs typeface="B Nazanin" pitchFamily="2" charset="-78"/>
              </a:rPr>
              <a:t>دانشگاه خواجه نصیرالدین طوسی- دانشکده برق</a:t>
            </a:r>
          </a:p>
          <a:p>
            <a:pPr algn="ctr" rtl="1">
              <a:spcBef>
                <a:spcPct val="50000"/>
              </a:spcBef>
            </a:pPr>
            <a:r>
              <a:rPr kumimoji="1" lang="fa-IR" sz="2000" b="1" dirty="0" smtClean="0">
                <a:solidFill>
                  <a:srgbClr val="FF0066"/>
                </a:solidFill>
                <a:latin typeface="Gill Sans MT" pitchFamily="34" charset="0"/>
                <a:cs typeface="B Nazanin" pitchFamily="2" charset="-78"/>
              </a:rPr>
              <a:t>گروه کنترل- آزمایشگاه سیستم های هوشمند</a:t>
            </a:r>
            <a:endParaRPr kumimoji="1" lang="fa-IR" sz="2000" b="1" dirty="0">
              <a:solidFill>
                <a:srgbClr val="FF0066"/>
              </a:solidFill>
              <a:latin typeface="Gill Sans MT" pitchFamily="34" charset="0"/>
              <a:cs typeface="B Nazanin"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5"/>
          <p:cNvSpPr>
            <a:spLocks noGrp="1"/>
          </p:cNvSpPr>
          <p:nvPr>
            <p:ph type="title"/>
          </p:nvPr>
        </p:nvSpPr>
        <p:spPr>
          <a:xfrm>
            <a:off x="685800" y="228601"/>
            <a:ext cx="7772400" cy="533400"/>
          </a:xfrm>
        </p:spPr>
        <p:txBody>
          <a:bodyPr/>
          <a:lstStyle/>
          <a:p>
            <a:pPr algn="ctr" eaLnBrk="1" hangingPunct="1"/>
            <a:r>
              <a:rPr lang="ar-SA" sz="3600" b="1" dirty="0" smtClean="0">
                <a:solidFill>
                  <a:srgbClr val="003399"/>
                </a:solidFill>
                <a:cs typeface="B Nazanin" pitchFamily="2" charset="-78"/>
              </a:rPr>
              <a:t>سیستم های پیچیده  </a:t>
            </a:r>
            <a:endParaRPr lang="en-US" sz="3600" b="1" dirty="0" smtClean="0">
              <a:solidFill>
                <a:srgbClr val="003399"/>
              </a:solidFill>
              <a:cs typeface="B Nazanin" pitchFamily="2" charset="-78"/>
            </a:endParaRPr>
          </a:p>
        </p:txBody>
      </p:sp>
      <p:sp>
        <p:nvSpPr>
          <p:cNvPr id="5" name="Slide Number Placeholder 5"/>
          <p:cNvSpPr>
            <a:spLocks noGrp="1"/>
          </p:cNvSpPr>
          <p:nvPr>
            <p:ph type="sldNum" sz="quarter" idx="12"/>
          </p:nvPr>
        </p:nvSpPr>
        <p:spPr/>
        <p:txBody>
          <a:bodyPr/>
          <a:lstStyle/>
          <a:p>
            <a:pPr>
              <a:defRPr/>
            </a:pPr>
            <a:fld id="{CD7AEA0B-B2B1-4011-B8D9-406D62EAA0FF}" type="slidenum">
              <a:rPr lang="en-US"/>
              <a:pPr>
                <a:defRPr/>
              </a:pPr>
              <a:t>10</a:t>
            </a:fld>
            <a:endParaRPr lang="en-US"/>
          </a:p>
        </p:txBody>
      </p:sp>
      <p:sp>
        <p:nvSpPr>
          <p:cNvPr id="9219" name="Rectangle 3"/>
          <p:cNvSpPr>
            <a:spLocks noGrp="1" noChangeArrowheads="1"/>
          </p:cNvSpPr>
          <p:nvPr>
            <p:ph sz="quarter" idx="1"/>
          </p:nvPr>
        </p:nvSpPr>
        <p:spPr>
          <a:xfrm>
            <a:off x="457200" y="762000"/>
            <a:ext cx="8229600" cy="5257800"/>
          </a:xfrm>
        </p:spPr>
        <p:txBody>
          <a:bodyPr>
            <a:noAutofit/>
          </a:bodyPr>
          <a:lstStyle/>
          <a:p>
            <a:pPr marL="0" indent="-609600" algn="just" rtl="1" eaLnBrk="1" fontAlgn="auto" hangingPunct="1">
              <a:spcBef>
                <a:spcPts val="0"/>
              </a:spcBef>
              <a:spcAft>
                <a:spcPts val="0"/>
              </a:spcAft>
              <a:buFontTx/>
              <a:buNone/>
              <a:defRPr/>
            </a:pPr>
            <a:r>
              <a:rPr lang="fa-IR" sz="2400" dirty="0" smtClean="0">
                <a:cs typeface="B Nazanin" pitchFamily="2" charset="-78"/>
              </a:rPr>
              <a:t>سیستم های پیچیده از </a:t>
            </a:r>
            <a:r>
              <a:rPr lang="ar-SA" sz="2400" dirty="0" smtClean="0">
                <a:cs typeface="B Nazanin" pitchFamily="2" charset="-78"/>
              </a:rPr>
              <a:t>بخش </a:t>
            </a:r>
            <a:r>
              <a:rPr lang="ar-SA" sz="2400" dirty="0">
                <a:cs typeface="B Nazanin" pitchFamily="2" charset="-78"/>
              </a:rPr>
              <a:t>های </a:t>
            </a:r>
            <a:r>
              <a:rPr lang="ar-SA" sz="2400" dirty="0" smtClean="0">
                <a:cs typeface="B Nazanin" pitchFamily="2" charset="-78"/>
              </a:rPr>
              <a:t>مختلف تشکیل شده </a:t>
            </a:r>
            <a:r>
              <a:rPr lang="fa-IR" sz="2400" dirty="0" smtClean="0">
                <a:cs typeface="B Nazanin" pitchFamily="2" charset="-78"/>
              </a:rPr>
              <a:t>اند که </a:t>
            </a:r>
            <a:r>
              <a:rPr lang="ar-SA" sz="2400" dirty="0" smtClean="0">
                <a:cs typeface="B Nazanin" pitchFamily="2" charset="-78"/>
              </a:rPr>
              <a:t> کلیه </a:t>
            </a:r>
            <a:r>
              <a:rPr lang="ar-SA" sz="2400" dirty="0">
                <a:cs typeface="B Nazanin" pitchFamily="2" charset="-78"/>
              </a:rPr>
              <a:t>بخش ها با یکدیگر </a:t>
            </a:r>
            <a:r>
              <a:rPr lang="ar-SA" sz="2400" dirty="0" smtClean="0">
                <a:cs typeface="B Nazanin" pitchFamily="2" charset="-78"/>
              </a:rPr>
              <a:t>در</a:t>
            </a:r>
            <a:r>
              <a:rPr lang="fa-IR" sz="2400" dirty="0" smtClean="0">
                <a:cs typeface="B Nazanin" pitchFamily="2" charset="-78"/>
              </a:rPr>
              <a:t> </a:t>
            </a:r>
            <a:r>
              <a:rPr lang="ar-SA" sz="2400" dirty="0" smtClean="0">
                <a:cs typeface="B Nazanin" pitchFamily="2" charset="-78"/>
              </a:rPr>
              <a:t>ارتباطند</a:t>
            </a:r>
            <a:r>
              <a:rPr lang="fa-IR" sz="2400" dirty="0" smtClean="0">
                <a:cs typeface="B Nazanin" pitchFamily="2" charset="-78"/>
              </a:rPr>
              <a:t> و همچنین </a:t>
            </a:r>
            <a:r>
              <a:rPr lang="ar-SA" sz="2400" dirty="0" smtClean="0">
                <a:cs typeface="B Nazanin" pitchFamily="2" charset="-78"/>
              </a:rPr>
              <a:t>بخش </a:t>
            </a:r>
            <a:r>
              <a:rPr lang="ar-SA" sz="2400" dirty="0">
                <a:cs typeface="B Nazanin" pitchFamily="2" charset="-78"/>
              </a:rPr>
              <a:t>های سیستم ها با خارج در ارتباط هستند و در کنش و واکنش می باشند</a:t>
            </a:r>
            <a:r>
              <a:rPr lang="ar-SA" sz="2400" dirty="0" smtClean="0">
                <a:cs typeface="B Nazanin" pitchFamily="2" charset="-78"/>
              </a:rPr>
              <a:t>.</a:t>
            </a:r>
            <a:endParaRPr lang="fa-IR" sz="2400" dirty="0" smtClean="0">
              <a:cs typeface="B Nazanin" pitchFamily="2" charset="-78"/>
            </a:endParaRPr>
          </a:p>
          <a:p>
            <a:pPr marL="0" indent="-609600" algn="just" rtl="1" eaLnBrk="1" fontAlgn="auto" hangingPunct="1">
              <a:spcBef>
                <a:spcPts val="0"/>
              </a:spcBef>
              <a:spcAft>
                <a:spcPts val="0"/>
              </a:spcAft>
              <a:buFontTx/>
              <a:buNone/>
              <a:defRPr/>
            </a:pPr>
            <a:endParaRPr lang="en-US" sz="2400" dirty="0">
              <a:cs typeface="B Nazanin" pitchFamily="2" charset="-78"/>
            </a:endParaRPr>
          </a:p>
          <a:p>
            <a:pPr marL="533400" indent="-533400" algn="just" rtl="1" eaLnBrk="1" fontAlgn="auto" hangingPunct="1">
              <a:lnSpc>
                <a:spcPct val="80000"/>
              </a:lnSpc>
              <a:spcBef>
                <a:spcPts val="580"/>
              </a:spcBef>
              <a:spcAft>
                <a:spcPts val="0"/>
              </a:spcAft>
              <a:buFontTx/>
              <a:buNone/>
              <a:defRPr/>
            </a:pPr>
            <a:r>
              <a:rPr lang="ar-SA" sz="2400" b="1" dirty="0" smtClean="0">
                <a:cs typeface="B Nazanin" pitchFamily="2" charset="-78"/>
              </a:rPr>
              <a:t>انواع سیستم های پیچیده</a:t>
            </a:r>
            <a:r>
              <a:rPr lang="fa-IR" sz="2400" dirty="0" smtClean="0">
                <a:cs typeface="B Nazanin" pitchFamily="2" charset="-78"/>
              </a:rPr>
              <a:t> </a:t>
            </a:r>
          </a:p>
          <a:p>
            <a:pPr marL="533400" indent="-533400" algn="just" rtl="1" eaLnBrk="1" fontAlgn="auto" hangingPunct="1">
              <a:lnSpc>
                <a:spcPct val="80000"/>
              </a:lnSpc>
              <a:spcBef>
                <a:spcPts val="580"/>
              </a:spcBef>
              <a:spcAft>
                <a:spcPts val="0"/>
              </a:spcAft>
              <a:buClr>
                <a:srgbClr val="FFC000"/>
              </a:buClr>
              <a:buFont typeface="Wingdings" pitchFamily="2" charset="2"/>
              <a:buChar char="q"/>
              <a:defRPr/>
            </a:pPr>
            <a:r>
              <a:rPr lang="ar-SA" sz="2400" b="1" dirty="0" smtClean="0">
                <a:cs typeface="B Nazanin" pitchFamily="2" charset="-78"/>
              </a:rPr>
              <a:t>سیستم های حمل و نقل</a:t>
            </a:r>
            <a:r>
              <a:rPr lang="fa-IR" sz="2400" b="1" dirty="0" smtClean="0">
                <a:cs typeface="B Nazanin" pitchFamily="2" charset="-78"/>
              </a:rPr>
              <a:t>(زمینی، دریایی و هوایی)</a:t>
            </a:r>
          </a:p>
          <a:p>
            <a:pPr marL="533400" indent="-533400" algn="just" rtl="1" eaLnBrk="1" fontAlgn="auto" hangingPunct="1">
              <a:lnSpc>
                <a:spcPct val="80000"/>
              </a:lnSpc>
              <a:spcBef>
                <a:spcPts val="580"/>
              </a:spcBef>
              <a:spcAft>
                <a:spcPts val="0"/>
              </a:spcAft>
              <a:buClr>
                <a:srgbClr val="FFC000"/>
              </a:buClr>
              <a:buFont typeface="Wingdings" pitchFamily="2" charset="2"/>
              <a:buChar char="q"/>
              <a:defRPr/>
            </a:pPr>
            <a:r>
              <a:rPr lang="ar-SA" sz="2400" b="1" dirty="0" smtClean="0">
                <a:cs typeface="B Nazanin" pitchFamily="2" charset="-78"/>
              </a:rPr>
              <a:t>سیستم های هواشناسی </a:t>
            </a:r>
            <a:r>
              <a:rPr lang="fa-IR" sz="2400" b="1" dirty="0" smtClean="0">
                <a:cs typeface="B Nazanin" pitchFamily="2" charset="-78"/>
              </a:rPr>
              <a:t>(منطقه ای، محلی و جهانی)</a:t>
            </a:r>
          </a:p>
          <a:p>
            <a:pPr marL="533400" indent="-533400" algn="just" rtl="1" eaLnBrk="1" fontAlgn="auto" hangingPunct="1">
              <a:lnSpc>
                <a:spcPct val="80000"/>
              </a:lnSpc>
              <a:spcBef>
                <a:spcPts val="580"/>
              </a:spcBef>
              <a:spcAft>
                <a:spcPts val="0"/>
              </a:spcAft>
              <a:buClr>
                <a:srgbClr val="FFC000"/>
              </a:buClr>
              <a:buFont typeface="Wingdings" pitchFamily="2" charset="2"/>
              <a:buChar char="q"/>
              <a:defRPr/>
            </a:pPr>
            <a:r>
              <a:rPr lang="ar-SA" sz="2400" b="1" dirty="0" smtClean="0">
                <a:cs typeface="B Nazanin" pitchFamily="2" charset="-78"/>
              </a:rPr>
              <a:t>سیستم های </a:t>
            </a:r>
            <a:r>
              <a:rPr lang="fa-IR" sz="2400" b="1" dirty="0" smtClean="0">
                <a:cs typeface="B Nazanin" pitchFamily="2" charset="-78"/>
              </a:rPr>
              <a:t>بیمارستانی (بخش ها، تخصصها و ارتباط بین آنها و بیمارستانهای دیگر و بیمه و...)</a:t>
            </a:r>
          </a:p>
          <a:p>
            <a:pPr marL="533400" indent="-533400" algn="just" rtl="1" eaLnBrk="1" fontAlgn="auto" hangingPunct="1">
              <a:lnSpc>
                <a:spcPct val="80000"/>
              </a:lnSpc>
              <a:spcBef>
                <a:spcPts val="580"/>
              </a:spcBef>
              <a:spcAft>
                <a:spcPts val="0"/>
              </a:spcAft>
              <a:buClr>
                <a:srgbClr val="FFC000"/>
              </a:buClr>
              <a:buFont typeface="Wingdings" pitchFamily="2" charset="2"/>
              <a:buChar char="q"/>
              <a:defRPr/>
            </a:pPr>
            <a:r>
              <a:rPr lang="ar-SA" sz="2400" b="1" dirty="0" smtClean="0">
                <a:cs typeface="B Nazanin" pitchFamily="2" charset="-78"/>
              </a:rPr>
              <a:t>سیستم های </a:t>
            </a:r>
            <a:r>
              <a:rPr lang="fa-IR" sz="2400" b="1" dirty="0" smtClean="0">
                <a:cs typeface="B Nazanin" pitchFamily="2" charset="-78"/>
              </a:rPr>
              <a:t>اقتصادی(تحت تأثیرعواملی چون نیازها، درخواستها، موجودیها و بحرانها ... می باشد.)</a:t>
            </a:r>
          </a:p>
          <a:p>
            <a:pPr marL="533400" indent="-533400" algn="just" rtl="1" eaLnBrk="1" fontAlgn="auto" hangingPunct="1">
              <a:lnSpc>
                <a:spcPct val="80000"/>
              </a:lnSpc>
              <a:spcBef>
                <a:spcPts val="580"/>
              </a:spcBef>
              <a:spcAft>
                <a:spcPts val="0"/>
              </a:spcAft>
              <a:buClr>
                <a:srgbClr val="FFC000"/>
              </a:buClr>
              <a:buFont typeface="Wingdings" pitchFamily="2" charset="2"/>
              <a:buChar char="q"/>
              <a:defRPr/>
            </a:pPr>
            <a:r>
              <a:rPr lang="ar-SA" sz="2400" b="1" dirty="0" smtClean="0">
                <a:cs typeface="B Nazanin" pitchFamily="2" charset="-78"/>
              </a:rPr>
              <a:t>جوامع</a:t>
            </a:r>
            <a:r>
              <a:rPr lang="fa-IR" sz="2400" b="1" dirty="0" smtClean="0">
                <a:cs typeface="B Nazanin" pitchFamily="2" charset="-78"/>
              </a:rPr>
              <a:t> (فرهنگهای مختلف، تحصیلات، دارایی، فقر و امکانات فردی و اجتماعی)</a:t>
            </a:r>
          </a:p>
          <a:p>
            <a:pPr marL="533400" indent="-533400" algn="just" rtl="1" eaLnBrk="1" fontAlgn="auto" hangingPunct="1">
              <a:lnSpc>
                <a:spcPct val="80000"/>
              </a:lnSpc>
              <a:spcBef>
                <a:spcPts val="580"/>
              </a:spcBef>
              <a:spcAft>
                <a:spcPts val="0"/>
              </a:spcAft>
              <a:buClr>
                <a:srgbClr val="FFC000"/>
              </a:buClr>
              <a:buFont typeface="Wingdings" pitchFamily="2" charset="2"/>
              <a:buChar char="q"/>
              <a:defRPr/>
            </a:pPr>
            <a:r>
              <a:rPr lang="ar-SA" sz="2400" b="1" dirty="0" smtClean="0">
                <a:cs typeface="B Nazanin" pitchFamily="2" charset="-78"/>
              </a:rPr>
              <a:t>سیستم های بیولوژیکی</a:t>
            </a:r>
            <a:r>
              <a:rPr lang="fa-IR" sz="2400" b="1" dirty="0" smtClean="0">
                <a:cs typeface="B Nazanin" pitchFamily="2" charset="-78"/>
              </a:rPr>
              <a:t>(شامل مغز، مخچه، سلولها و ... می باشد)</a:t>
            </a:r>
            <a:endParaRPr lang="en-US" sz="2400" b="1" dirty="0" smtClean="0">
              <a:cs typeface="B Nazanin" pitchFamily="2" charset="-78"/>
            </a:endParaRPr>
          </a:p>
          <a:p>
            <a:pPr marL="533400" indent="-533400" algn="just" rtl="1" eaLnBrk="1" fontAlgn="auto" hangingPunct="1">
              <a:lnSpc>
                <a:spcPct val="80000"/>
              </a:lnSpc>
              <a:spcBef>
                <a:spcPts val="580"/>
              </a:spcBef>
              <a:spcAft>
                <a:spcPts val="0"/>
              </a:spcAft>
              <a:buClr>
                <a:srgbClr val="FFC000"/>
              </a:buClr>
              <a:buFont typeface="Wingdings" pitchFamily="2" charset="2"/>
              <a:buChar char="q"/>
              <a:defRPr/>
            </a:pPr>
            <a:endParaRPr lang="en-US" sz="2400"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title"/>
          </p:nvPr>
        </p:nvSpPr>
        <p:spPr>
          <a:xfrm>
            <a:off x="533400" y="533400"/>
            <a:ext cx="7772400" cy="1524000"/>
          </a:xfrm>
        </p:spPr>
        <p:txBody>
          <a:bodyPr/>
          <a:lstStyle/>
          <a:p>
            <a:pPr eaLnBrk="1" hangingPunct="1"/>
            <a:r>
              <a:rPr lang="en-US" sz="3200" b="1" smtClean="0">
                <a:solidFill>
                  <a:srgbClr val="00297A"/>
                </a:solidFill>
                <a:latin typeface="Times New Roman" pitchFamily="18" charset="0"/>
                <a:cs typeface="Times New Roman" pitchFamily="18" charset="0"/>
              </a:rPr>
              <a:t>LMS Algorithm</a:t>
            </a:r>
            <a:r>
              <a:rPr lang="fa-IR" sz="3200" smtClean="0">
                <a:solidFill>
                  <a:srgbClr val="00297A"/>
                </a:solidFill>
                <a:latin typeface="Times New Roman" pitchFamily="18" charset="0"/>
                <a:cs typeface="Times New Roman" pitchFamily="18" charset="0"/>
              </a:rPr>
              <a:t/>
            </a:r>
            <a:br>
              <a:rPr lang="fa-IR" sz="3200" smtClean="0">
                <a:solidFill>
                  <a:srgbClr val="00297A"/>
                </a:solidFill>
                <a:latin typeface="Times New Roman" pitchFamily="18" charset="0"/>
                <a:cs typeface="Times New Roman" pitchFamily="18" charset="0"/>
              </a:rPr>
            </a:br>
            <a:r>
              <a:rPr lang="fa-IR" sz="3200" smtClean="0">
                <a:solidFill>
                  <a:srgbClr val="00297A"/>
                </a:solidFill>
                <a:latin typeface="Times New Roman" pitchFamily="18" charset="0"/>
                <a:cs typeface="Times New Roman" pitchFamily="18" charset="0"/>
              </a:rPr>
              <a:t/>
            </a:r>
            <a:br>
              <a:rPr lang="fa-IR" sz="3200" smtClean="0">
                <a:solidFill>
                  <a:srgbClr val="00297A"/>
                </a:solidFill>
                <a:latin typeface="Times New Roman" pitchFamily="18" charset="0"/>
                <a:cs typeface="Times New Roman" pitchFamily="18" charset="0"/>
              </a:rPr>
            </a:br>
            <a:r>
              <a:rPr lang="en-US" sz="2400" smtClean="0">
                <a:solidFill>
                  <a:schemeClr val="tx1"/>
                </a:solidFill>
                <a:latin typeface="Times New Roman" pitchFamily="18" charset="0"/>
                <a:cs typeface="Times New Roman" pitchFamily="18" charset="0"/>
              </a:rPr>
              <a:t>This algorithm inspire from steepest descent algorithm </a:t>
            </a:r>
          </a:p>
        </p:txBody>
      </p:sp>
      <p:pic>
        <p:nvPicPr>
          <p:cNvPr id="212995" name="Picture 9"/>
          <p:cNvPicPr>
            <a:picLocks noGrp="1" noChangeAspect="1" noChangeArrowheads="1"/>
          </p:cNvPicPr>
          <p:nvPr>
            <p:ph idx="1"/>
          </p:nvPr>
        </p:nvPicPr>
        <p:blipFill>
          <a:blip r:embed="rId2" cstate="print"/>
          <a:srcRect/>
          <a:stretch>
            <a:fillRect/>
          </a:stretch>
        </p:blipFill>
        <p:spPr>
          <a:xfrm>
            <a:off x="2514600" y="2286000"/>
            <a:ext cx="4033838" cy="4114800"/>
          </a:xfrm>
          <a:noFill/>
        </p:spPr>
      </p:pic>
      <p:sp>
        <p:nvSpPr>
          <p:cNvPr id="4" name="Slide Number Placeholder 3"/>
          <p:cNvSpPr>
            <a:spLocks noGrp="1"/>
          </p:cNvSpPr>
          <p:nvPr>
            <p:ph type="sldNum" sz="quarter" idx="12"/>
          </p:nvPr>
        </p:nvSpPr>
        <p:spPr/>
        <p:txBody>
          <a:bodyPr/>
          <a:lstStyle/>
          <a:p>
            <a:pPr>
              <a:defRPr/>
            </a:pPr>
            <a:fld id="{26A76298-4F1B-4D94-88E3-6D320285792C}" type="slidenum">
              <a:rPr lang="en-US" smtClean="0"/>
              <a:pPr>
                <a:defRPr/>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4"/>
          <p:cNvSpPr>
            <a:spLocks noGrp="1" noChangeArrowheads="1"/>
          </p:cNvSpPr>
          <p:nvPr>
            <p:ph type="title"/>
          </p:nvPr>
        </p:nvSpPr>
        <p:spPr>
          <a:xfrm>
            <a:off x="609600" y="304800"/>
            <a:ext cx="7772400" cy="609600"/>
          </a:xfrm>
          <a:noFill/>
        </p:spPr>
        <p:txBody>
          <a:bodyPr/>
          <a:lstStyle/>
          <a:p>
            <a:pPr eaLnBrk="1" hangingPunct="1"/>
            <a:r>
              <a:rPr lang="en-US" sz="3200" b="1" smtClean="0">
                <a:solidFill>
                  <a:srgbClr val="00297A"/>
                </a:solidFill>
                <a:latin typeface="Times New Roman" pitchFamily="18" charset="0"/>
                <a:cs typeface="Times New Roman" pitchFamily="18" charset="0"/>
              </a:rPr>
              <a:t>Multiple-Neuron Case</a:t>
            </a:r>
          </a:p>
        </p:txBody>
      </p:sp>
      <p:pic>
        <p:nvPicPr>
          <p:cNvPr id="214019" name="Picture 6"/>
          <p:cNvPicPr>
            <a:picLocks noGrp="1" noChangeAspect="1" noChangeArrowheads="1"/>
          </p:cNvPicPr>
          <p:nvPr>
            <p:ph idx="1"/>
          </p:nvPr>
        </p:nvPicPr>
        <p:blipFill>
          <a:blip r:embed="rId2" cstate="print"/>
          <a:srcRect/>
          <a:stretch>
            <a:fillRect/>
          </a:stretch>
        </p:blipFill>
        <p:spPr>
          <a:xfrm>
            <a:off x="1752600" y="1143000"/>
            <a:ext cx="5221288" cy="5334000"/>
          </a:xfrm>
          <a:noFill/>
        </p:spPr>
      </p:pic>
      <p:sp>
        <p:nvSpPr>
          <p:cNvPr id="4" name="Slide Number Placeholder 3"/>
          <p:cNvSpPr>
            <a:spLocks noGrp="1"/>
          </p:cNvSpPr>
          <p:nvPr>
            <p:ph type="sldNum" sz="quarter" idx="12"/>
          </p:nvPr>
        </p:nvSpPr>
        <p:spPr/>
        <p:txBody>
          <a:bodyPr/>
          <a:lstStyle/>
          <a:p>
            <a:pPr>
              <a:defRPr/>
            </a:pPr>
            <a:fld id="{0EF7CCA0-5068-4112-9F80-07211438BBE1}" type="slidenum">
              <a:rPr lang="en-US" smtClean="0"/>
              <a:pPr>
                <a:defRPr/>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609600"/>
            <a:ext cx="7772400" cy="1447800"/>
          </a:xfrm>
        </p:spPr>
        <p:txBody>
          <a:bodyPr>
            <a:normAutofit fontScale="90000"/>
          </a:bodyPr>
          <a:lstStyle/>
          <a:p>
            <a:pPr algn="ctr" eaLnBrk="1" fontAlgn="auto" hangingPunct="1">
              <a:spcAft>
                <a:spcPts val="0"/>
              </a:spcAft>
              <a:defRPr/>
            </a:pPr>
            <a:r>
              <a:rPr lang="en-US" sz="3200" b="1" dirty="0">
                <a:solidFill>
                  <a:srgbClr val="00297A"/>
                </a:solidFill>
                <a:latin typeface="Times New Roman" pitchFamily="18" charset="0"/>
                <a:cs typeface="Times New Roman" pitchFamily="18" charset="0"/>
              </a:rPr>
              <a:t>Difference between </a:t>
            </a:r>
            <a:r>
              <a:rPr lang="en-US" sz="3200" b="1" dirty="0" err="1">
                <a:solidFill>
                  <a:srgbClr val="00297A"/>
                </a:solidFill>
                <a:latin typeface="Times New Roman" pitchFamily="18" charset="0"/>
                <a:cs typeface="Times New Roman" pitchFamily="18" charset="0"/>
              </a:rPr>
              <a:t>perceptron</a:t>
            </a:r>
            <a:r>
              <a:rPr lang="en-US" sz="3200" b="1" dirty="0">
                <a:solidFill>
                  <a:srgbClr val="00297A"/>
                </a:solidFill>
                <a:latin typeface="Times New Roman" pitchFamily="18" charset="0"/>
                <a:cs typeface="Times New Roman" pitchFamily="18" charset="0"/>
              </a:rPr>
              <a:t> </a:t>
            </a:r>
            <a:r>
              <a:rPr lang="en-US" sz="3200" b="1" dirty="0" smtClean="0">
                <a:solidFill>
                  <a:srgbClr val="00297A"/>
                </a:solidFill>
                <a:latin typeface="Times New Roman" pitchFamily="18" charset="0"/>
                <a:cs typeface="Times New Roman" pitchFamily="18" charset="0"/>
              </a:rPr>
              <a:t>learning</a:t>
            </a:r>
            <a:r>
              <a:rPr lang="fa-IR" sz="3200" b="1" dirty="0" smtClean="0">
                <a:solidFill>
                  <a:srgbClr val="00297A"/>
                </a:solidFill>
                <a:latin typeface="Times New Roman" pitchFamily="18" charset="0"/>
                <a:cs typeface="Times New Roman" pitchFamily="18" charset="0"/>
              </a:rPr>
              <a:t/>
            </a:r>
            <a:br>
              <a:rPr lang="fa-IR" sz="3200" b="1" dirty="0" smtClean="0">
                <a:solidFill>
                  <a:srgbClr val="00297A"/>
                </a:solidFill>
                <a:latin typeface="Times New Roman" pitchFamily="18" charset="0"/>
                <a:cs typeface="Times New Roman" pitchFamily="18" charset="0"/>
              </a:rPr>
            </a:br>
            <a:r>
              <a:rPr lang="en-US" sz="3200" b="1" dirty="0" smtClean="0">
                <a:solidFill>
                  <a:srgbClr val="00297A"/>
                </a:solidFill>
                <a:latin typeface="Times New Roman" pitchFamily="18" charset="0"/>
                <a:cs typeface="Times New Roman" pitchFamily="18" charset="0"/>
              </a:rPr>
              <a:t> </a:t>
            </a:r>
            <a:r>
              <a:rPr lang="en-US" sz="3200" b="1" dirty="0">
                <a:solidFill>
                  <a:srgbClr val="00297A"/>
                </a:solidFill>
                <a:latin typeface="Times New Roman" pitchFamily="18" charset="0"/>
                <a:cs typeface="Times New Roman" pitchFamily="18" charset="0"/>
              </a:rPr>
              <a:t>and </a:t>
            </a:r>
            <a:r>
              <a:rPr lang="fa-IR" sz="3200" b="1" dirty="0" smtClean="0">
                <a:solidFill>
                  <a:srgbClr val="00297A"/>
                </a:solidFill>
                <a:latin typeface="Times New Roman" pitchFamily="18" charset="0"/>
                <a:cs typeface="Times New Roman" pitchFamily="18" charset="0"/>
              </a:rPr>
              <a:t/>
            </a:r>
            <a:br>
              <a:rPr lang="fa-IR" sz="3200" b="1" dirty="0" smtClean="0">
                <a:solidFill>
                  <a:srgbClr val="00297A"/>
                </a:solidFill>
                <a:latin typeface="Times New Roman" pitchFamily="18" charset="0"/>
                <a:cs typeface="Times New Roman" pitchFamily="18" charset="0"/>
              </a:rPr>
            </a:br>
            <a:r>
              <a:rPr lang="en-US" sz="3200" b="1" dirty="0" smtClean="0">
                <a:solidFill>
                  <a:srgbClr val="00297A"/>
                </a:solidFill>
                <a:latin typeface="Times New Roman" pitchFamily="18" charset="0"/>
                <a:cs typeface="Times New Roman" pitchFamily="18" charset="0"/>
              </a:rPr>
              <a:t>LMS </a:t>
            </a:r>
            <a:r>
              <a:rPr lang="en-US" sz="3200" b="1" dirty="0">
                <a:solidFill>
                  <a:srgbClr val="00297A"/>
                </a:solidFill>
                <a:latin typeface="Times New Roman" pitchFamily="18" charset="0"/>
                <a:cs typeface="Times New Roman" pitchFamily="18" charset="0"/>
              </a:rPr>
              <a:t>learning</a:t>
            </a:r>
          </a:p>
        </p:txBody>
      </p:sp>
      <p:sp>
        <p:nvSpPr>
          <p:cNvPr id="215043" name="Rectangle 3"/>
          <p:cNvSpPr>
            <a:spLocks noGrp="1" noChangeArrowheads="1"/>
          </p:cNvSpPr>
          <p:nvPr>
            <p:ph type="body" idx="1"/>
          </p:nvPr>
        </p:nvSpPr>
        <p:spPr>
          <a:xfrm>
            <a:off x="685800" y="2743200"/>
            <a:ext cx="7772400" cy="2514600"/>
          </a:xfrm>
        </p:spPr>
        <p:txBody>
          <a:bodyPr/>
          <a:lstStyle/>
          <a:p>
            <a:pPr eaLnBrk="1" hangingPunct="1">
              <a:buClr>
                <a:srgbClr val="FF0066"/>
              </a:buClr>
              <a:buFont typeface="Webdings" pitchFamily="18" charset="2"/>
              <a:buChar char=""/>
            </a:pPr>
            <a:r>
              <a:rPr lang="fa-IR" smtClean="0">
                <a:latin typeface="Times New Roman" pitchFamily="18" charset="0"/>
              </a:rPr>
              <a:t> </a:t>
            </a:r>
            <a:r>
              <a:rPr lang="en-US" smtClean="0">
                <a:latin typeface="Times New Roman" pitchFamily="18" charset="0"/>
                <a:cs typeface="Times New Roman" pitchFamily="18" charset="0"/>
              </a:rPr>
              <a:t>DERIVATIVE</a:t>
            </a:r>
          </a:p>
          <a:p>
            <a:pPr eaLnBrk="1" hangingPunct="1">
              <a:buClr>
                <a:srgbClr val="FF0066"/>
              </a:buClr>
              <a:buFont typeface="Webdings" pitchFamily="18" charset="2"/>
              <a:buChar char=""/>
            </a:pPr>
            <a:r>
              <a:rPr lang="fa-IR" smtClean="0">
                <a:latin typeface="Times New Roman" pitchFamily="18" charset="0"/>
              </a:rPr>
              <a:t> </a:t>
            </a:r>
            <a:r>
              <a:rPr lang="en-US" smtClean="0">
                <a:latin typeface="Times New Roman" pitchFamily="18" charset="0"/>
                <a:cs typeface="Times New Roman" pitchFamily="18" charset="0"/>
              </a:rPr>
              <a:t>Linear activation function has derivative </a:t>
            </a:r>
          </a:p>
          <a:p>
            <a:pPr eaLnBrk="1" hangingPunct="1">
              <a:buClr>
                <a:srgbClr val="FF0066"/>
              </a:buClr>
              <a:buFont typeface="Wingdings 2" pitchFamily="18" charset="2"/>
              <a:buNone/>
            </a:pPr>
            <a:r>
              <a:rPr lang="fa-IR" smtClean="0">
                <a:latin typeface="Times New Roman" pitchFamily="18" charset="0"/>
              </a:rPr>
              <a:t>		</a:t>
            </a:r>
            <a:r>
              <a:rPr lang="en-US" smtClean="0">
                <a:latin typeface="Times New Roman" pitchFamily="18" charset="0"/>
                <a:cs typeface="Times New Roman" pitchFamily="18" charset="0"/>
              </a:rPr>
              <a:t>but </a:t>
            </a:r>
          </a:p>
          <a:p>
            <a:pPr eaLnBrk="1" hangingPunct="1">
              <a:buClr>
                <a:srgbClr val="FF0066"/>
              </a:buClr>
              <a:buFont typeface="Webdings" pitchFamily="18" charset="2"/>
              <a:buChar char=""/>
            </a:pPr>
            <a:r>
              <a:rPr lang="fa-IR" smtClean="0">
                <a:latin typeface="Times New Roman" pitchFamily="18" charset="0"/>
              </a:rPr>
              <a:t> </a:t>
            </a:r>
            <a:r>
              <a:rPr lang="en-US" smtClean="0">
                <a:latin typeface="Times New Roman" pitchFamily="18" charset="0"/>
                <a:cs typeface="Times New Roman" pitchFamily="18" charset="0"/>
              </a:rPr>
              <a:t>sign (bipolar, unipolar) has not derivative</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4D2075A2-9DCE-41F1-94CD-38B0918EB2AB}" type="slidenum">
              <a:rPr lang="en-US" smtClean="0"/>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457200" y="304800"/>
            <a:ext cx="7772400" cy="838200"/>
          </a:xfrm>
        </p:spPr>
        <p:txBody>
          <a:bodyPr/>
          <a:lstStyle/>
          <a:p>
            <a:pPr algn="ctr" eaLnBrk="1" hangingPunct="1"/>
            <a:r>
              <a:rPr lang="en-US" sz="2800" b="1" smtClean="0">
                <a:solidFill>
                  <a:srgbClr val="00297A"/>
                </a:solidFill>
                <a:latin typeface="Times New Roman" pitchFamily="18" charset="0"/>
                <a:cs typeface="Times New Roman" pitchFamily="18" charset="0"/>
              </a:rPr>
              <a:t>Grossberg learning (associated learning)</a:t>
            </a:r>
          </a:p>
        </p:txBody>
      </p:sp>
      <p:sp>
        <p:nvSpPr>
          <p:cNvPr id="12293" name="Rectangle 3"/>
          <p:cNvSpPr>
            <a:spLocks noGrp="1" noChangeArrowheads="1"/>
          </p:cNvSpPr>
          <p:nvPr>
            <p:ph type="body" sz="half" idx="1"/>
          </p:nvPr>
        </p:nvSpPr>
        <p:spPr>
          <a:xfrm>
            <a:off x="457200" y="1371600"/>
            <a:ext cx="8229600" cy="4572000"/>
          </a:xfrm>
        </p:spPr>
        <p:txBody>
          <a:bodyPr/>
          <a:lstStyle/>
          <a:p>
            <a:pPr eaLnBrk="1" hangingPunct="1">
              <a:buClr>
                <a:srgbClr val="FF0066"/>
              </a:buClr>
              <a:buFont typeface="Wingdings" pitchFamily="2" charset="2"/>
              <a:buChar char="Ø"/>
            </a:pPr>
            <a:r>
              <a:rPr lang="en-US" sz="2800" smtClean="0"/>
              <a:t>Sometimes known as instar and outstar training</a:t>
            </a:r>
          </a:p>
          <a:p>
            <a:pPr eaLnBrk="1" hangingPunct="1">
              <a:buClr>
                <a:srgbClr val="FF0066"/>
              </a:buClr>
              <a:buFont typeface="Wingdings" pitchFamily="2" charset="2"/>
              <a:buChar char="Ø"/>
            </a:pPr>
            <a:r>
              <a:rPr lang="en-US" sz="2800" smtClean="0"/>
              <a:t>Updating rule:</a:t>
            </a:r>
          </a:p>
          <a:p>
            <a:pPr eaLnBrk="1" hangingPunct="1">
              <a:buClr>
                <a:srgbClr val="FF0066"/>
              </a:buClr>
              <a:buFont typeface="Wingdings" pitchFamily="2" charset="2"/>
              <a:buChar char="Ø"/>
            </a:pPr>
            <a:endParaRPr lang="en-US" sz="2800" smtClean="0"/>
          </a:p>
          <a:p>
            <a:pPr eaLnBrk="1" hangingPunct="1">
              <a:buClr>
                <a:srgbClr val="FF0066"/>
              </a:buClr>
              <a:buFont typeface="Wingdings" pitchFamily="2" charset="2"/>
              <a:buChar char="Ø"/>
            </a:pPr>
            <a:endParaRPr lang="en-US" sz="2800" smtClean="0"/>
          </a:p>
          <a:p>
            <a:pPr algn="just" eaLnBrk="1" hangingPunct="1">
              <a:buClr>
                <a:srgbClr val="FF0066"/>
              </a:buClr>
              <a:buFont typeface="Wingdings" pitchFamily="2" charset="2"/>
              <a:buChar char="Ø"/>
            </a:pPr>
            <a:r>
              <a:rPr lang="en-US" sz="2800" smtClean="0"/>
              <a:t>Where      could be the desired input values (instar training, example: clustering) or the desired output values (outstar) depending on network structure.</a:t>
            </a:r>
          </a:p>
          <a:p>
            <a:pPr algn="just" eaLnBrk="1" hangingPunct="1">
              <a:buClr>
                <a:srgbClr val="FF0066"/>
              </a:buClr>
              <a:buFont typeface="Wingdings" pitchFamily="2" charset="2"/>
              <a:buChar char="Ø"/>
            </a:pPr>
            <a:r>
              <a:rPr lang="en-US" sz="2800" smtClean="0"/>
              <a:t>Grossberg network (use Hagan to more details)</a:t>
            </a:r>
          </a:p>
        </p:txBody>
      </p:sp>
      <p:graphicFrame>
        <p:nvGraphicFramePr>
          <p:cNvPr id="12290" name="Object 2"/>
          <p:cNvGraphicFramePr>
            <a:graphicFrameLocks noGrp="1" noChangeAspect="1"/>
          </p:cNvGraphicFramePr>
          <p:nvPr>
            <p:ph sz="quarter" idx="2"/>
          </p:nvPr>
        </p:nvGraphicFramePr>
        <p:xfrm>
          <a:off x="1905000" y="2590800"/>
          <a:ext cx="4953000" cy="536575"/>
        </p:xfrm>
        <a:graphic>
          <a:graphicData uri="http://schemas.openxmlformats.org/presentationml/2006/ole">
            <mc:AlternateContent xmlns:mc="http://schemas.openxmlformats.org/markup-compatibility/2006">
              <mc:Choice xmlns:v="urn:schemas-microsoft-com:vml" Requires="v">
                <p:oleObj spid="_x0000_s12292" name="Equation" r:id="rId3" imgW="2108160" imgH="228600" progId="Equation.3">
                  <p:embed/>
                </p:oleObj>
              </mc:Choice>
              <mc:Fallback>
                <p:oleObj name="Equation" r:id="rId3" imgW="210816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590800"/>
                        <a:ext cx="495300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3"/>
          <p:cNvGraphicFramePr>
            <a:graphicFrameLocks noGrp="1" noChangeAspect="1"/>
          </p:cNvGraphicFramePr>
          <p:nvPr>
            <p:ph sz="quarter" idx="3"/>
          </p:nvPr>
        </p:nvGraphicFramePr>
        <p:xfrm>
          <a:off x="1905000" y="3429000"/>
          <a:ext cx="279400" cy="419100"/>
        </p:xfrm>
        <a:graphic>
          <a:graphicData uri="http://schemas.openxmlformats.org/presentationml/2006/ole">
            <mc:AlternateContent xmlns:mc="http://schemas.openxmlformats.org/markup-compatibility/2006">
              <mc:Choice xmlns:v="urn:schemas-microsoft-com:vml" Requires="v">
                <p:oleObj spid="_x0000_s12293" name="Equation" r:id="rId5" imgW="152280" imgH="228600" progId="Equation.3">
                  <p:embed/>
                </p:oleObj>
              </mc:Choice>
              <mc:Fallback>
                <p:oleObj name="Equation" r:id="rId5" imgW="15228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429000"/>
                        <a:ext cx="279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a:xfrm>
            <a:off x="228600" y="6248400"/>
            <a:ext cx="533400" cy="381000"/>
          </a:xfrm>
        </p:spPr>
        <p:txBody>
          <a:bodyPr/>
          <a:lstStyle/>
          <a:p>
            <a:pPr>
              <a:defRPr/>
            </a:pPr>
            <a:fld id="{8CB3ADC8-2F26-4038-8A92-7F4AF58B2929}"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762000" y="2209800"/>
            <a:ext cx="7772400" cy="1371600"/>
          </a:xfrm>
          <a:solidFill>
            <a:schemeClr val="bg2"/>
          </a:solidFill>
          <a:ln w="57150">
            <a:solidFill>
              <a:schemeClr val="accent6">
                <a:lumMod val="75000"/>
              </a:schemeClr>
            </a:solidFill>
          </a:ln>
        </p:spPr>
        <p:txBody>
          <a:bodyPr/>
          <a:lstStyle/>
          <a:p>
            <a:pPr algn="ctr" eaLnBrk="1" hangingPunct="1">
              <a:defRPr/>
            </a:pP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solidFill>
                  <a:srgbClr val="FF0066"/>
                </a:solidFill>
                <a:latin typeface="Times New Roman" pitchFamily="18" charset="0"/>
                <a:cs typeface="Times New Roman" pitchFamily="18" charset="0"/>
              </a:rPr>
              <a:t>First order gradient method</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solidFill>
                  <a:srgbClr val="00297A"/>
                </a:solidFill>
                <a:latin typeface="Times New Roman" pitchFamily="18" charset="0"/>
                <a:cs typeface="Times New Roman" pitchFamily="18" charset="0"/>
              </a:rPr>
              <a:t>Back propagation</a:t>
            </a:r>
            <a:endParaRPr lang="en-US" b="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01D3CDCB-BB03-4DC5-AEC4-7E6D04F6DAF6}" type="slidenum">
              <a:rPr lang="en-US" smtClean="0"/>
              <a:pPr>
                <a:defRPr/>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609600" y="228600"/>
            <a:ext cx="7772400" cy="944563"/>
          </a:xfrm>
          <a:noFill/>
        </p:spPr>
        <p:txBody>
          <a:bodyPr lIns="90488" tIns="44450" rIns="90488" bIns="44450"/>
          <a:lstStyle/>
          <a:p>
            <a:pPr algn="ctr" eaLnBrk="1" hangingPunct="1"/>
            <a:r>
              <a:rPr lang="en-US" b="1" smtClean="0">
                <a:solidFill>
                  <a:srgbClr val="00297A"/>
                </a:solidFill>
                <a:latin typeface="Times New Roman" pitchFamily="18" charset="0"/>
                <a:cs typeface="Times New Roman" pitchFamily="18" charset="0"/>
              </a:rPr>
              <a:t>Multilayer Perceptron</a:t>
            </a:r>
          </a:p>
        </p:txBody>
      </p:sp>
      <p:sp>
        <p:nvSpPr>
          <p:cNvPr id="217091" name="Rectangle 4"/>
          <p:cNvSpPr>
            <a:spLocks noChangeArrowheads="1"/>
          </p:cNvSpPr>
          <p:nvPr/>
        </p:nvSpPr>
        <p:spPr bwMode="auto">
          <a:xfrm>
            <a:off x="2905125" y="6156325"/>
            <a:ext cx="3335338" cy="457200"/>
          </a:xfrm>
          <a:prstGeom prst="rect">
            <a:avLst/>
          </a:prstGeom>
          <a:noFill/>
          <a:ln w="12700">
            <a:noFill/>
            <a:miter lim="800000"/>
            <a:headEnd/>
            <a:tailEnd/>
          </a:ln>
        </p:spPr>
        <p:txBody>
          <a:bodyPr wrap="none" lIns="90488" tIns="44450" rIns="90488" bIns="44450">
            <a:spAutoFit/>
          </a:bodyPr>
          <a:lstStyle/>
          <a:p>
            <a:pPr algn="ctr" eaLnBrk="0" hangingPunct="0"/>
            <a:r>
              <a:rPr lang="en-US"/>
              <a:t>R – S</a:t>
            </a:r>
            <a:r>
              <a:rPr lang="en-US" baseline="35000"/>
              <a:t>1</a:t>
            </a:r>
            <a:r>
              <a:rPr lang="en-US"/>
              <a:t> – S</a:t>
            </a:r>
            <a:r>
              <a:rPr lang="en-US" baseline="35000"/>
              <a:t>2</a:t>
            </a:r>
            <a:r>
              <a:rPr lang="en-US"/>
              <a:t> – S</a:t>
            </a:r>
            <a:r>
              <a:rPr lang="en-US" baseline="35000"/>
              <a:t>3</a:t>
            </a:r>
            <a:r>
              <a:rPr lang="en-US"/>
              <a:t>  Network</a:t>
            </a:r>
          </a:p>
        </p:txBody>
      </p:sp>
      <p:pic>
        <p:nvPicPr>
          <p:cNvPr id="217092" name="Picture 5"/>
          <p:cNvPicPr>
            <a:picLocks noChangeAspect="1" noChangeArrowheads="1"/>
          </p:cNvPicPr>
          <p:nvPr/>
        </p:nvPicPr>
        <p:blipFill>
          <a:blip r:embed="rId2" cstate="print"/>
          <a:srcRect/>
          <a:stretch>
            <a:fillRect/>
          </a:stretch>
        </p:blipFill>
        <p:spPr bwMode="auto">
          <a:xfrm>
            <a:off x="685800" y="1371600"/>
            <a:ext cx="7915275" cy="45259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270C416-E073-4F3B-A72B-A634E956BD68}" type="slidenum">
              <a:rPr lang="en-US" smtClean="0"/>
              <a:pPr>
                <a:defRPr/>
              </a:pPr>
              <a:t>105</a:t>
            </a:fld>
            <a:endParaRPr lang="en-US"/>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685800" y="152400"/>
            <a:ext cx="7772400" cy="838200"/>
          </a:xfrm>
          <a:noFill/>
        </p:spPr>
        <p:txBody>
          <a:bodyPr lIns="90488" tIns="44450" rIns="90488" bIns="44450"/>
          <a:lstStyle/>
          <a:p>
            <a:pPr algn="ctr" eaLnBrk="1" hangingPunct="1"/>
            <a:r>
              <a:rPr lang="en-US" sz="3600" b="1" smtClean="0">
                <a:solidFill>
                  <a:srgbClr val="00297A"/>
                </a:solidFill>
                <a:latin typeface="Times New Roman" pitchFamily="18" charset="0"/>
                <a:cs typeface="Times New Roman" pitchFamily="18" charset="0"/>
              </a:rPr>
              <a:t>Function Approximation Example</a:t>
            </a:r>
          </a:p>
        </p:txBody>
      </p:sp>
      <p:pic>
        <p:nvPicPr>
          <p:cNvPr id="218115" name="Picture 17"/>
          <p:cNvPicPr>
            <a:picLocks noGrp="1" noChangeAspect="1" noChangeArrowheads="1"/>
          </p:cNvPicPr>
          <p:nvPr>
            <p:ph idx="1"/>
          </p:nvPr>
        </p:nvPicPr>
        <p:blipFill>
          <a:blip r:embed="rId2" cstate="print"/>
          <a:srcRect/>
          <a:stretch>
            <a:fillRect/>
          </a:stretch>
        </p:blipFill>
        <p:spPr>
          <a:xfrm>
            <a:off x="838200" y="1219200"/>
            <a:ext cx="7239000" cy="5292725"/>
          </a:xfrm>
          <a:noFill/>
        </p:spPr>
      </p:pic>
      <p:sp>
        <p:nvSpPr>
          <p:cNvPr id="4" name="Slide Number Placeholder 3"/>
          <p:cNvSpPr>
            <a:spLocks noGrp="1"/>
          </p:cNvSpPr>
          <p:nvPr>
            <p:ph type="sldNum" sz="quarter" idx="12"/>
          </p:nvPr>
        </p:nvSpPr>
        <p:spPr/>
        <p:txBody>
          <a:bodyPr/>
          <a:lstStyle/>
          <a:p>
            <a:pPr>
              <a:defRPr/>
            </a:pPr>
            <a:fld id="{6000D774-23ED-4142-8A70-081D2BB93661}" type="slidenum">
              <a:rPr lang="en-US" smtClean="0"/>
              <a:pPr>
                <a:defRPr/>
              </a:pPr>
              <a:t>106</a:t>
            </a:fld>
            <a:endParaRPr lang="en-US"/>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762000" y="381000"/>
            <a:ext cx="7772400" cy="639763"/>
          </a:xfrm>
          <a:noFill/>
        </p:spPr>
        <p:txBody>
          <a:bodyPr lIns="90488" tIns="44450" rIns="90488" bIns="44450"/>
          <a:lstStyle/>
          <a:p>
            <a:pPr eaLnBrk="1" hangingPunct="1"/>
            <a:r>
              <a:rPr lang="en-US" b="1" smtClean="0">
                <a:solidFill>
                  <a:srgbClr val="FF0066"/>
                </a:solidFill>
                <a:latin typeface="Times New Roman" pitchFamily="18" charset="0"/>
                <a:cs typeface="Times New Roman" pitchFamily="18" charset="0"/>
              </a:rPr>
              <a:t>Nominal Response</a:t>
            </a:r>
          </a:p>
        </p:txBody>
      </p:sp>
      <p:pic>
        <p:nvPicPr>
          <p:cNvPr id="219139" name="Picture 3"/>
          <p:cNvPicPr>
            <a:picLocks noChangeArrowheads="1"/>
          </p:cNvPicPr>
          <p:nvPr/>
        </p:nvPicPr>
        <p:blipFill>
          <a:blip r:embed="rId2" cstate="print"/>
          <a:srcRect/>
          <a:stretch>
            <a:fillRect/>
          </a:stretch>
        </p:blipFill>
        <p:spPr bwMode="auto">
          <a:xfrm>
            <a:off x="1905000" y="2133600"/>
            <a:ext cx="5257800" cy="3276600"/>
          </a:xfrm>
          <a:prstGeom prst="rect">
            <a:avLst/>
          </a:prstGeom>
          <a:noFill/>
          <a:ln w="12700">
            <a:noFill/>
            <a:miter lim="800000"/>
            <a:headEnd/>
            <a:tailEnd/>
          </a:ln>
        </p:spPr>
      </p:pic>
      <p:sp>
        <p:nvSpPr>
          <p:cNvPr id="4" name="Slide Number Placeholder 3"/>
          <p:cNvSpPr>
            <a:spLocks noGrp="1"/>
          </p:cNvSpPr>
          <p:nvPr>
            <p:ph type="sldNum" sz="quarter" idx="12"/>
          </p:nvPr>
        </p:nvSpPr>
        <p:spPr/>
        <p:txBody>
          <a:bodyPr/>
          <a:lstStyle/>
          <a:p>
            <a:pPr>
              <a:defRPr/>
            </a:pPr>
            <a:fld id="{6B7067AF-6130-4A59-8C9F-2C734537B1A2}" type="slidenum">
              <a:rPr lang="en-US" smtClean="0"/>
              <a:pPr>
                <a:defRPr/>
              </a:pPr>
              <a:t>107</a:t>
            </a:fld>
            <a:endParaRPr lang="en-US"/>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5800" y="457200"/>
            <a:ext cx="7772400" cy="639763"/>
          </a:xfrm>
          <a:noFill/>
        </p:spPr>
        <p:txBody>
          <a:bodyPr lIns="90488" tIns="44450" rIns="90488" bIns="44450"/>
          <a:lstStyle/>
          <a:p>
            <a:pPr eaLnBrk="1" hangingPunct="1"/>
            <a:r>
              <a:rPr lang="en-US" sz="2800" b="1" smtClean="0">
                <a:solidFill>
                  <a:srgbClr val="FF0066"/>
                </a:solidFill>
                <a:latin typeface="Times New Roman" pitchFamily="18" charset="0"/>
                <a:cs typeface="Times New Roman" pitchFamily="18" charset="0"/>
              </a:rPr>
              <a:t>Parameter Variations</a:t>
            </a:r>
          </a:p>
        </p:txBody>
      </p:sp>
      <p:pic>
        <p:nvPicPr>
          <p:cNvPr id="220163" name="Picture 9"/>
          <p:cNvPicPr>
            <a:picLocks noGrp="1" noChangeAspect="1" noChangeArrowheads="1"/>
          </p:cNvPicPr>
          <p:nvPr>
            <p:ph idx="1"/>
          </p:nvPr>
        </p:nvPicPr>
        <p:blipFill>
          <a:blip r:embed="rId2" cstate="print"/>
          <a:srcRect/>
          <a:stretch>
            <a:fillRect/>
          </a:stretch>
        </p:blipFill>
        <p:spPr>
          <a:xfrm>
            <a:off x="1524000" y="1295400"/>
            <a:ext cx="6172200" cy="5035550"/>
          </a:xfrm>
          <a:noFill/>
        </p:spPr>
      </p:pic>
      <p:sp>
        <p:nvSpPr>
          <p:cNvPr id="4" name="Slide Number Placeholder 3"/>
          <p:cNvSpPr>
            <a:spLocks noGrp="1"/>
          </p:cNvSpPr>
          <p:nvPr>
            <p:ph type="sldNum" sz="quarter" idx="12"/>
          </p:nvPr>
        </p:nvSpPr>
        <p:spPr/>
        <p:txBody>
          <a:bodyPr/>
          <a:lstStyle/>
          <a:p>
            <a:pPr>
              <a:defRPr/>
            </a:pPr>
            <a:fld id="{B69A093D-39B5-43FE-A7E9-983A1F1D8F30}" type="slidenum">
              <a:rPr lang="en-US" smtClean="0"/>
              <a:pPr>
                <a:defRPr/>
              </a:pPr>
              <a:t>108</a:t>
            </a:fld>
            <a:endParaRPr lang="en-US"/>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381000" y="0"/>
            <a:ext cx="7772400" cy="685800"/>
          </a:xfrm>
          <a:noFill/>
        </p:spPr>
        <p:txBody>
          <a:bodyPr lIns="90488" tIns="44450" rIns="90488" bIns="44450"/>
          <a:lstStyle/>
          <a:p>
            <a:pPr eaLnBrk="1" hangingPunct="1"/>
            <a:r>
              <a:rPr lang="en-US" sz="2800" b="1" smtClean="0">
                <a:solidFill>
                  <a:srgbClr val="FF0066"/>
                </a:solidFill>
                <a:latin typeface="Times New Roman" pitchFamily="18" charset="0"/>
                <a:cs typeface="Times New Roman" pitchFamily="18" charset="0"/>
              </a:rPr>
              <a:t>Multilayer Network</a:t>
            </a:r>
          </a:p>
        </p:txBody>
      </p:sp>
      <p:pic>
        <p:nvPicPr>
          <p:cNvPr id="221187" name="Picture 8"/>
          <p:cNvPicPr>
            <a:picLocks noChangeAspect="1" noChangeArrowheads="1"/>
          </p:cNvPicPr>
          <p:nvPr/>
        </p:nvPicPr>
        <p:blipFill>
          <a:blip r:embed="rId2" cstate="print"/>
          <a:srcRect/>
          <a:stretch>
            <a:fillRect/>
          </a:stretch>
        </p:blipFill>
        <p:spPr bwMode="auto">
          <a:xfrm>
            <a:off x="762000" y="685800"/>
            <a:ext cx="7848600" cy="4316413"/>
          </a:xfrm>
          <a:prstGeom prst="rect">
            <a:avLst/>
          </a:prstGeom>
          <a:noFill/>
          <a:ln w="9525">
            <a:noFill/>
            <a:miter lim="800000"/>
            <a:headEnd/>
            <a:tailEnd/>
          </a:ln>
        </p:spPr>
      </p:pic>
      <p:pic>
        <p:nvPicPr>
          <p:cNvPr id="221188" name="Picture 9"/>
          <p:cNvPicPr>
            <a:picLocks noGrp="1" noChangeAspect="1" noChangeArrowheads="1"/>
          </p:cNvPicPr>
          <p:nvPr>
            <p:ph idx="1"/>
          </p:nvPr>
        </p:nvPicPr>
        <p:blipFill>
          <a:blip r:embed="rId3" cstate="print"/>
          <a:srcRect/>
          <a:stretch>
            <a:fillRect/>
          </a:stretch>
        </p:blipFill>
        <p:spPr>
          <a:xfrm>
            <a:off x="2286000" y="4800600"/>
            <a:ext cx="5562600" cy="1849438"/>
          </a:xfrm>
          <a:noFill/>
        </p:spPr>
      </p:pic>
      <p:sp>
        <p:nvSpPr>
          <p:cNvPr id="5" name="Slide Number Placeholder 4"/>
          <p:cNvSpPr>
            <a:spLocks noGrp="1"/>
          </p:cNvSpPr>
          <p:nvPr>
            <p:ph type="sldNum" sz="quarter" idx="12"/>
          </p:nvPr>
        </p:nvSpPr>
        <p:spPr/>
        <p:txBody>
          <a:bodyPr/>
          <a:lstStyle/>
          <a:p>
            <a:pPr>
              <a:defRPr/>
            </a:pPr>
            <a:fld id="{BA4174E7-DD4F-406A-984D-7FBF8E10DA09}" type="slidenum">
              <a:rPr lang="en-US" smtClean="0"/>
              <a:pPr>
                <a:defRPr/>
              </a:pPr>
              <a:t>109</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5008AEF8-F36A-4EE0-A682-5B7BDD59B941}" type="slidenum">
              <a:rPr lang="en-US"/>
              <a:pPr>
                <a:defRPr/>
              </a:pPr>
              <a:t>11</a:t>
            </a:fld>
            <a:endParaRPr lang="en-US"/>
          </a:p>
        </p:txBody>
      </p:sp>
      <p:sp>
        <p:nvSpPr>
          <p:cNvPr id="6" name="Content Placeholder 5"/>
          <p:cNvSpPr>
            <a:spLocks noGrp="1"/>
          </p:cNvSpPr>
          <p:nvPr>
            <p:ph sz="quarter" idx="1"/>
          </p:nvPr>
        </p:nvSpPr>
        <p:spPr>
          <a:xfrm>
            <a:off x="533400" y="533400"/>
            <a:ext cx="8401050" cy="5715000"/>
          </a:xfrm>
        </p:spPr>
        <p:txBody>
          <a:bodyPr>
            <a:normAutofit/>
          </a:bodyPr>
          <a:lstStyle/>
          <a:p>
            <a:pPr marL="274320" indent="-274320" algn="r" rtl="1" eaLnBrk="1" fontAlgn="auto" hangingPunct="1">
              <a:spcBef>
                <a:spcPts val="580"/>
              </a:spcBef>
              <a:spcAft>
                <a:spcPts val="0"/>
              </a:spcAft>
              <a:buClr>
                <a:srgbClr val="FF0000"/>
              </a:buClr>
              <a:buSzPct val="100000"/>
              <a:buFont typeface="Wingdings" pitchFamily="2" charset="2"/>
              <a:buChar char=""/>
              <a:defRPr/>
            </a:pPr>
            <a:r>
              <a:rPr lang="fa-IR" sz="2800" dirty="0" smtClean="0">
                <a:solidFill>
                  <a:srgbClr val="003399"/>
                </a:solidFill>
                <a:cs typeface="B Nazanin" pitchFamily="2" charset="-78"/>
              </a:rPr>
              <a:t>   </a:t>
            </a:r>
            <a:r>
              <a:rPr lang="fa-IR" sz="2800" b="1" dirty="0" smtClean="0">
                <a:solidFill>
                  <a:srgbClr val="002060"/>
                </a:solidFill>
                <a:cs typeface="B Nazanin" pitchFamily="2" charset="-78"/>
              </a:rPr>
              <a:t>شبکه عصبی:</a:t>
            </a:r>
          </a:p>
          <a:p>
            <a:pPr marL="274320" indent="-274320" algn="just" rtl="1" eaLnBrk="1" fontAlgn="auto" hangingPunct="1">
              <a:spcBef>
                <a:spcPts val="580"/>
              </a:spcBef>
              <a:spcAft>
                <a:spcPts val="0"/>
              </a:spcAft>
              <a:buFont typeface="Wingdings 2"/>
              <a:buNone/>
              <a:defRPr/>
            </a:pPr>
            <a:r>
              <a:rPr lang="fa-IR" sz="2800" dirty="0" smtClean="0">
                <a:cs typeface="B Nazanin" pitchFamily="2" charset="-78"/>
              </a:rPr>
              <a:t>		</a:t>
            </a:r>
            <a:r>
              <a:rPr lang="ar-SA" sz="2800" dirty="0" smtClean="0">
                <a:cs typeface="B Nazanin" pitchFamily="2" charset="-78"/>
              </a:rPr>
              <a:t>شبکه های عصبی بر اساس رفتار شناسی</a:t>
            </a:r>
            <a:r>
              <a:rPr lang="fa-IR" altLang="zh-CN" sz="2800" dirty="0" smtClean="0">
                <a:cs typeface="B Nazanin" pitchFamily="2" charset="-78"/>
              </a:rPr>
              <a:t> </a:t>
            </a:r>
            <a:r>
              <a:rPr lang="ar-SA" altLang="zh-CN" sz="2800" dirty="0" smtClean="0">
                <a:cs typeface="B Nazanin" pitchFamily="2" charset="-78"/>
              </a:rPr>
              <a:t>ماشین های بیولوژیکی</a:t>
            </a:r>
            <a:endParaRPr lang="fa-IR" altLang="zh-CN" sz="2800" dirty="0" smtClean="0">
              <a:cs typeface="B Nazanin" pitchFamily="2" charset="-78"/>
            </a:endParaRPr>
          </a:p>
          <a:p>
            <a:pPr marL="274320" indent="-274320" algn="just" rtl="1" eaLnBrk="1" fontAlgn="auto" hangingPunct="1">
              <a:spcBef>
                <a:spcPts val="580"/>
              </a:spcBef>
              <a:spcAft>
                <a:spcPts val="0"/>
              </a:spcAft>
              <a:buFont typeface="Wingdings 2"/>
              <a:buNone/>
              <a:defRPr/>
            </a:pPr>
            <a:r>
              <a:rPr lang="fa-IR" altLang="zh-CN" sz="2800" dirty="0" smtClean="0">
                <a:cs typeface="B Nazanin" pitchFamily="2" charset="-78"/>
              </a:rPr>
              <a:t>		</a:t>
            </a:r>
            <a:r>
              <a:rPr lang="ar-SA" altLang="zh-CN" sz="2800" dirty="0" smtClean="0">
                <a:cs typeface="B Nazanin" pitchFamily="2" charset="-78"/>
              </a:rPr>
              <a:t>موجودات زنده طراحی شده است. </a:t>
            </a:r>
          </a:p>
          <a:p>
            <a:pPr marL="274320" indent="-274320" algn="r" rtl="1" eaLnBrk="1" fontAlgn="auto" hangingPunct="1">
              <a:spcBef>
                <a:spcPts val="580"/>
              </a:spcBef>
              <a:spcAft>
                <a:spcPts val="0"/>
              </a:spcAft>
              <a:buFont typeface="Wingdings 2"/>
              <a:buNone/>
              <a:defRPr/>
            </a:pPr>
            <a:endParaRPr lang="fa-IR" sz="2800" dirty="0" smtClean="0">
              <a:cs typeface="B Nazanin" pitchFamily="2" charset="-78"/>
            </a:endParaRPr>
          </a:p>
          <a:p>
            <a:pPr marL="274320" indent="-274320" algn="r" rtl="1" eaLnBrk="1" fontAlgn="auto" hangingPunct="1">
              <a:spcBef>
                <a:spcPts val="580"/>
              </a:spcBef>
              <a:spcAft>
                <a:spcPts val="0"/>
              </a:spcAft>
              <a:buClr>
                <a:srgbClr val="FF0000"/>
              </a:buClr>
              <a:buSzPct val="100000"/>
              <a:buFont typeface="Wingdings" pitchFamily="2" charset="2"/>
              <a:buChar char="×"/>
              <a:defRPr/>
            </a:pPr>
            <a:r>
              <a:rPr lang="fa-IR" sz="2800" b="1" dirty="0" smtClean="0">
                <a:solidFill>
                  <a:srgbClr val="002060"/>
                </a:solidFill>
                <a:cs typeface="B Nazanin" pitchFamily="2" charset="-78"/>
              </a:rPr>
              <a:t>   </a:t>
            </a:r>
            <a:r>
              <a:rPr lang="ar-SA" sz="2800" b="1" dirty="0" smtClean="0">
                <a:solidFill>
                  <a:srgbClr val="002060"/>
                </a:solidFill>
                <a:cs typeface="B Nazanin" pitchFamily="2" charset="-78"/>
              </a:rPr>
              <a:t>هدف از شبکه های عصبی مصنوعی </a:t>
            </a:r>
            <a:r>
              <a:rPr lang="fa-IR" sz="2800" b="1" dirty="0" smtClean="0">
                <a:solidFill>
                  <a:srgbClr val="002060"/>
                </a:solidFill>
                <a:cs typeface="B Nazanin" pitchFamily="2" charset="-78"/>
              </a:rPr>
              <a:t>:</a:t>
            </a:r>
          </a:p>
          <a:p>
            <a:pPr marL="274320" indent="-274320" algn="just" rtl="1" eaLnBrk="1" fontAlgn="auto" hangingPunct="1">
              <a:spcBef>
                <a:spcPts val="580"/>
              </a:spcBef>
              <a:spcAft>
                <a:spcPts val="0"/>
              </a:spcAft>
              <a:buClr>
                <a:srgbClr val="C00000"/>
              </a:buClr>
              <a:buSzPct val="100000"/>
              <a:buFont typeface="Wingdings 2"/>
              <a:buNone/>
              <a:defRPr/>
            </a:pPr>
            <a:r>
              <a:rPr lang="fa-IR" sz="2800" dirty="0" smtClean="0">
                <a:cs typeface="B Nazanin" pitchFamily="2" charset="-78"/>
              </a:rPr>
              <a:t>		</a:t>
            </a:r>
            <a:r>
              <a:rPr lang="ar-SA" sz="2800" dirty="0" smtClean="0">
                <a:cs typeface="B Nazanin" pitchFamily="2" charset="-78"/>
              </a:rPr>
              <a:t>ارائه روشهائی جهت استفاده از سخت افزارها ( مدارات ) و </a:t>
            </a:r>
            <a:r>
              <a:rPr lang="fa-IR" sz="2800" dirty="0" smtClean="0">
                <a:cs typeface="B Nazanin" pitchFamily="2" charset="-78"/>
              </a:rPr>
              <a:t>	</a:t>
            </a:r>
            <a:r>
              <a:rPr lang="ar-SA" sz="2800" dirty="0" smtClean="0">
                <a:cs typeface="B Nazanin" pitchFamily="2" charset="-78"/>
              </a:rPr>
              <a:t>نرم افزارها</a:t>
            </a:r>
            <a:r>
              <a:rPr lang="fa-IR" sz="2800" dirty="0" smtClean="0">
                <a:cs typeface="B Nazanin" pitchFamily="2" charset="-78"/>
              </a:rPr>
              <a:t> </a:t>
            </a:r>
            <a:r>
              <a:rPr lang="ar-SA" sz="2800" dirty="0" smtClean="0">
                <a:cs typeface="B Nazanin" pitchFamily="2" charset="-78"/>
              </a:rPr>
              <a:t>( الگوریتم ها) برای ایجاد قابلیت های هوشمند به </a:t>
            </a:r>
            <a:r>
              <a:rPr lang="fa-IR" sz="2800" dirty="0" smtClean="0">
                <a:cs typeface="B Nazanin" pitchFamily="2" charset="-78"/>
              </a:rPr>
              <a:t>	</a:t>
            </a:r>
            <a:r>
              <a:rPr lang="ar-SA" sz="2800" dirty="0" smtClean="0">
                <a:cs typeface="B Nazanin" pitchFamily="2" charset="-78"/>
              </a:rPr>
              <a:t>دستگاه ها، روبوت ها، برنامه ها و غیره .... می باشد</a:t>
            </a:r>
            <a:r>
              <a:rPr lang="fa-IR" sz="2800" dirty="0" smtClean="0">
                <a:cs typeface="B Nazanin" pitchFamily="2" charset="-78"/>
              </a:rPr>
              <a:t> که قادر به یادگیری حین فرآیند می باشد.</a:t>
            </a:r>
          </a:p>
          <a:p>
            <a:pPr marL="274320" indent="-274320" algn="just" rtl="1" eaLnBrk="1" fontAlgn="auto" hangingPunct="1">
              <a:spcBef>
                <a:spcPts val="580"/>
              </a:spcBef>
              <a:spcAft>
                <a:spcPts val="0"/>
              </a:spcAft>
              <a:buFont typeface="Wingdings 2"/>
              <a:buNone/>
              <a:defRPr/>
            </a:pPr>
            <a:r>
              <a:rPr lang="fa-IR" sz="2400" dirty="0" smtClean="0">
                <a:cs typeface="B Nazanin" pitchFamily="2" charset="-78"/>
              </a:rPr>
              <a:t>		</a:t>
            </a:r>
            <a:r>
              <a:rPr lang="ar-SA" sz="2800" dirty="0" smtClean="0">
                <a:cs typeface="B Nazanin" pitchFamily="2" charset="-78"/>
              </a:rPr>
              <a:t>در این درس هدف آشنایی فقط با الگوریتم ها و نحوه چگونگی </a:t>
            </a:r>
            <a:r>
              <a:rPr lang="fa-IR" sz="2800" dirty="0" smtClean="0">
                <a:cs typeface="B Nazanin" pitchFamily="2" charset="-78"/>
              </a:rPr>
              <a:t>	</a:t>
            </a:r>
            <a:r>
              <a:rPr lang="ar-SA" sz="2800" dirty="0" smtClean="0">
                <a:cs typeface="B Nazanin" pitchFamily="2" charset="-78"/>
              </a:rPr>
              <a:t>اضافه نمودن آن به نرم/ سخت افزار </a:t>
            </a:r>
            <a:r>
              <a:rPr lang="fa-IR" sz="2800" dirty="0" smtClean="0">
                <a:cs typeface="B Nazanin" pitchFamily="2" charset="-78"/>
              </a:rPr>
              <a:t>می باشد</a:t>
            </a:r>
            <a:r>
              <a:rPr lang="ar-SA" sz="2800" dirty="0" smtClean="0">
                <a:cs typeface="B Nazanin" pitchFamily="2" charset="-78"/>
              </a:rPr>
              <a:t>که در این راستا </a:t>
            </a:r>
            <a:r>
              <a:rPr lang="fa-IR" sz="2800" dirty="0" smtClean="0">
                <a:cs typeface="B Nazanin" pitchFamily="2" charset="-78"/>
              </a:rPr>
              <a:t>	</a:t>
            </a:r>
            <a:r>
              <a:rPr lang="ar-SA" sz="2800" dirty="0" smtClean="0">
                <a:cs typeface="B Nazanin" pitchFamily="2" charset="-78"/>
              </a:rPr>
              <a:t>برنامه ها </a:t>
            </a:r>
            <a:r>
              <a:rPr lang="fa-IR" sz="2800" dirty="0" smtClean="0">
                <a:cs typeface="B Nazanin" pitchFamily="2" charset="-78"/>
              </a:rPr>
              <a:t>(</a:t>
            </a:r>
            <a:r>
              <a:rPr lang="ar-SA" sz="2800" dirty="0" smtClean="0">
                <a:cs typeface="B Nazanin" pitchFamily="2" charset="-78"/>
              </a:rPr>
              <a:t>الگوریتم</a:t>
            </a:r>
            <a:r>
              <a:rPr lang="fa-IR" sz="2800" dirty="0" smtClean="0">
                <a:cs typeface="B Nazanin" pitchFamily="2" charset="-78"/>
              </a:rPr>
              <a:t>) </a:t>
            </a:r>
            <a:r>
              <a:rPr lang="ar-SA" sz="2800" dirty="0" smtClean="0">
                <a:cs typeface="B Nazanin" pitchFamily="2" charset="-78"/>
              </a:rPr>
              <a:t>قادر به یادگیری</a:t>
            </a:r>
            <a:r>
              <a:rPr lang="fa-IR" sz="2800" dirty="0" smtClean="0">
                <a:cs typeface="B Nazanin" pitchFamily="2" charset="-78"/>
              </a:rPr>
              <a:t> </a:t>
            </a:r>
            <a:r>
              <a:rPr lang="ar-SA" sz="2800" dirty="0" smtClean="0">
                <a:cs typeface="B Nazanin" pitchFamily="2" charset="-78"/>
              </a:rPr>
              <a:t>می باشند</a:t>
            </a:r>
            <a:r>
              <a:rPr lang="ar-SA" sz="2400" dirty="0" smtClean="0">
                <a:cs typeface="B Nazanin" pitchFamily="2" charset="-78"/>
              </a:rPr>
              <a:t>. </a:t>
            </a:r>
            <a:endParaRPr lang="en-US" sz="2400" dirty="0" smtClean="0">
              <a:cs typeface="B Nazanin" pitchFamily="2" charset="-78"/>
            </a:endParaRPr>
          </a:p>
          <a:p>
            <a:pPr marL="274320" indent="-274320" algn="just" rtl="1" eaLnBrk="1" fontAlgn="auto" hangingPunct="1">
              <a:spcBef>
                <a:spcPts val="580"/>
              </a:spcBef>
              <a:spcAft>
                <a:spcPts val="0"/>
              </a:spcAft>
              <a:buClr>
                <a:srgbClr val="C00000"/>
              </a:buClr>
              <a:buSzPct val="100000"/>
              <a:buFont typeface="Wingdings 2"/>
              <a:buNone/>
              <a:defRPr/>
            </a:pPr>
            <a:endParaRPr lang="en-US" sz="2800" dirty="0" smtClean="0">
              <a:cs typeface="B Nazanin" pitchFamily="2" charset="-78"/>
            </a:endParaRPr>
          </a:p>
          <a:p>
            <a:pPr marL="274320" indent="-274320" algn="r" fontAlgn="auto">
              <a:spcBef>
                <a:spcPts val="580"/>
              </a:spcBef>
              <a:spcAft>
                <a:spcPts val="0"/>
              </a:spcAft>
              <a:buFont typeface="Wingdings 2"/>
              <a:buChar char=""/>
              <a:defRPr/>
            </a:pPr>
            <a:endParaRPr lang="en-US" sz="2800" b="1" dirty="0" smtClean="0">
              <a:effectLst>
                <a:outerShdw blurRad="38100" dist="38100" dir="2700000" algn="tl">
                  <a:srgbClr val="000000"/>
                </a:outerShdw>
              </a:effectLst>
              <a:latin typeface="Arial" charset="0"/>
            </a:endParaRPr>
          </a:p>
          <a:p>
            <a:pPr marL="274320" indent="-274320" algn="r" rtl="1" eaLnBrk="1" fontAlgn="auto" hangingPunct="1">
              <a:spcBef>
                <a:spcPts val="580"/>
              </a:spcBef>
              <a:spcAft>
                <a:spcPts val="0"/>
              </a:spcAft>
              <a:buFont typeface="Wingdings 2"/>
              <a:buChar char=""/>
              <a:defRPr/>
            </a:pP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title"/>
          </p:nvPr>
        </p:nvSpPr>
        <p:spPr>
          <a:xfrm>
            <a:off x="457200" y="381000"/>
            <a:ext cx="7772400" cy="715963"/>
          </a:xfrm>
          <a:noFill/>
        </p:spPr>
        <p:txBody>
          <a:bodyPr lIns="90488" tIns="44450" rIns="90488" bIns="44450"/>
          <a:lstStyle/>
          <a:p>
            <a:pPr eaLnBrk="1" hangingPunct="1"/>
            <a:r>
              <a:rPr lang="en-US" sz="2800" b="1" smtClean="0">
                <a:solidFill>
                  <a:srgbClr val="00297A"/>
                </a:solidFill>
                <a:latin typeface="Times New Roman" pitchFamily="18" charset="0"/>
                <a:cs typeface="Times New Roman" pitchFamily="18" charset="0"/>
              </a:rPr>
              <a:t>Performance Index</a:t>
            </a:r>
          </a:p>
        </p:txBody>
      </p:sp>
      <p:pic>
        <p:nvPicPr>
          <p:cNvPr id="222211" name="Picture 15"/>
          <p:cNvPicPr>
            <a:picLocks noGrp="1" noChangeAspect="1" noChangeArrowheads="1"/>
          </p:cNvPicPr>
          <p:nvPr>
            <p:ph idx="1"/>
          </p:nvPr>
        </p:nvPicPr>
        <p:blipFill>
          <a:blip r:embed="rId2" cstate="print"/>
          <a:srcRect/>
          <a:stretch>
            <a:fillRect/>
          </a:stretch>
        </p:blipFill>
        <p:spPr>
          <a:xfrm>
            <a:off x="1143000" y="1219200"/>
            <a:ext cx="6813550" cy="4914900"/>
          </a:xfrm>
          <a:noFill/>
        </p:spPr>
      </p:pic>
      <p:sp>
        <p:nvSpPr>
          <p:cNvPr id="4" name="Slide Number Placeholder 3"/>
          <p:cNvSpPr>
            <a:spLocks noGrp="1"/>
          </p:cNvSpPr>
          <p:nvPr>
            <p:ph type="sldNum" sz="quarter" idx="12"/>
          </p:nvPr>
        </p:nvSpPr>
        <p:spPr/>
        <p:txBody>
          <a:bodyPr/>
          <a:lstStyle/>
          <a:p>
            <a:pPr>
              <a:defRPr/>
            </a:pPr>
            <a:fld id="{2C2A78AF-C734-4922-B915-36D20D24ABE0}" type="slidenum">
              <a:rPr lang="en-US" smtClean="0"/>
              <a:pPr>
                <a:defRPr/>
              </a:pPr>
              <a:t>110</a:t>
            </a:fld>
            <a:endParaRPr lang="en-US"/>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533400" y="381000"/>
            <a:ext cx="7772400" cy="609600"/>
          </a:xfrm>
          <a:noFill/>
        </p:spPr>
        <p:txBody>
          <a:bodyPr lIns="90488" tIns="44450" rIns="90488" bIns="44450"/>
          <a:lstStyle/>
          <a:p>
            <a:pPr eaLnBrk="1" hangingPunct="1"/>
            <a:r>
              <a:rPr lang="en-US" sz="2800" b="1" smtClean="0">
                <a:solidFill>
                  <a:srgbClr val="00297A"/>
                </a:solidFill>
                <a:latin typeface="Times New Roman" pitchFamily="18" charset="0"/>
                <a:cs typeface="Times New Roman" pitchFamily="18" charset="0"/>
              </a:rPr>
              <a:t>Chain Rule</a:t>
            </a:r>
          </a:p>
        </p:txBody>
      </p:sp>
      <p:sp>
        <p:nvSpPr>
          <p:cNvPr id="4" name="Slide Number Placeholder 3"/>
          <p:cNvSpPr>
            <a:spLocks noGrp="1"/>
          </p:cNvSpPr>
          <p:nvPr>
            <p:ph type="sldNum" sz="quarter" idx="12"/>
          </p:nvPr>
        </p:nvSpPr>
        <p:spPr/>
        <p:txBody>
          <a:bodyPr/>
          <a:lstStyle/>
          <a:p>
            <a:pPr>
              <a:defRPr/>
            </a:pPr>
            <a:fld id="{C020E257-7900-48BB-897E-6C0858990774}" type="slidenum">
              <a:rPr lang="en-US" smtClean="0"/>
              <a:pPr>
                <a:defRPr/>
              </a:pPr>
              <a:t>111</a:t>
            </a:fld>
            <a:endParaRPr lang="en-US"/>
          </a:p>
        </p:txBody>
      </p:sp>
      <p:pic>
        <p:nvPicPr>
          <p:cNvPr id="5" name="Picture 12"/>
          <p:cNvPicPr>
            <a:picLocks noGrp="1" noChangeAspect="1" noChangeArrowheads="1"/>
          </p:cNvPicPr>
          <p:nvPr>
            <p:ph idx="1"/>
          </p:nvPr>
        </p:nvPicPr>
        <p:blipFill>
          <a:blip r:embed="rId2" cstate="print"/>
          <a:srcRect/>
          <a:stretch>
            <a:fillRect/>
          </a:stretch>
        </p:blipFill>
        <p:spPr>
          <a:xfrm>
            <a:off x="762000" y="1066800"/>
            <a:ext cx="7483475" cy="5427662"/>
          </a:xfrm>
          <a:noFill/>
          <a:ln/>
        </p:spPr>
      </p:pic>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04800" y="228600"/>
            <a:ext cx="7772400" cy="685800"/>
          </a:xfrm>
          <a:noFill/>
        </p:spPr>
        <p:txBody>
          <a:bodyPr lIns="90488" tIns="44450" rIns="90488" bIns="44450"/>
          <a:lstStyle/>
          <a:p>
            <a:pPr eaLnBrk="1" hangingPunct="1"/>
            <a:r>
              <a:rPr lang="en-US" sz="3200" b="1" smtClean="0">
                <a:solidFill>
                  <a:srgbClr val="00297A"/>
                </a:solidFill>
                <a:latin typeface="Times New Roman" pitchFamily="18" charset="0"/>
                <a:cs typeface="Times New Roman" pitchFamily="18" charset="0"/>
              </a:rPr>
              <a:t>Gradient Calculation</a:t>
            </a:r>
          </a:p>
        </p:txBody>
      </p:sp>
      <p:pic>
        <p:nvPicPr>
          <p:cNvPr id="224259" name="Picture 14"/>
          <p:cNvPicPr>
            <a:picLocks noGrp="1" noChangeAspect="1" noChangeArrowheads="1"/>
          </p:cNvPicPr>
          <p:nvPr>
            <p:ph idx="1"/>
          </p:nvPr>
        </p:nvPicPr>
        <p:blipFill>
          <a:blip r:embed="rId2" cstate="print"/>
          <a:srcRect/>
          <a:stretch>
            <a:fillRect/>
          </a:stretch>
        </p:blipFill>
        <p:spPr>
          <a:xfrm>
            <a:off x="2057400" y="990600"/>
            <a:ext cx="4902200" cy="5486400"/>
          </a:xfrm>
          <a:noFill/>
        </p:spPr>
      </p:pic>
      <p:sp>
        <p:nvSpPr>
          <p:cNvPr id="4" name="Slide Number Placeholder 3"/>
          <p:cNvSpPr>
            <a:spLocks noGrp="1"/>
          </p:cNvSpPr>
          <p:nvPr>
            <p:ph type="sldNum" sz="quarter" idx="12"/>
          </p:nvPr>
        </p:nvSpPr>
        <p:spPr/>
        <p:txBody>
          <a:bodyPr/>
          <a:lstStyle/>
          <a:p>
            <a:pPr>
              <a:defRPr/>
            </a:pPr>
            <a:fld id="{948DB08E-026A-412C-935D-7530F11DEB00}" type="slidenum">
              <a:rPr lang="en-US" smtClean="0"/>
              <a:pPr>
                <a:defRPr/>
              </a:pPr>
              <a:t>112</a:t>
            </a:fld>
            <a:endParaRPr lang="en-US"/>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noChangeArrowheads="1"/>
          </p:cNvSpPr>
          <p:nvPr>
            <p:ph type="title"/>
          </p:nvPr>
        </p:nvSpPr>
        <p:spPr>
          <a:xfrm>
            <a:off x="685800" y="304800"/>
            <a:ext cx="7772400" cy="639763"/>
          </a:xfrm>
          <a:noFill/>
        </p:spPr>
        <p:txBody>
          <a:bodyPr lIns="90488" tIns="44450" rIns="90488" bIns="44450"/>
          <a:lstStyle/>
          <a:p>
            <a:pPr eaLnBrk="1" hangingPunct="1"/>
            <a:r>
              <a:rPr lang="en-US" sz="2800" b="1" smtClean="0">
                <a:solidFill>
                  <a:srgbClr val="00297A"/>
                </a:solidFill>
                <a:latin typeface="Times New Roman" pitchFamily="18" charset="0"/>
                <a:cs typeface="Times New Roman" pitchFamily="18" charset="0"/>
              </a:rPr>
              <a:t>Steepest Descent</a:t>
            </a:r>
          </a:p>
        </p:txBody>
      </p:sp>
      <p:pic>
        <p:nvPicPr>
          <p:cNvPr id="225283" name="Picture 86"/>
          <p:cNvPicPr>
            <a:picLocks noGrp="1" noChangeAspect="1" noChangeArrowheads="1"/>
          </p:cNvPicPr>
          <p:nvPr>
            <p:ph idx="1"/>
          </p:nvPr>
        </p:nvPicPr>
        <p:blipFill>
          <a:blip r:embed="rId2" cstate="print"/>
          <a:srcRect/>
          <a:stretch>
            <a:fillRect/>
          </a:stretch>
        </p:blipFill>
        <p:spPr>
          <a:xfrm>
            <a:off x="1295400" y="1143000"/>
            <a:ext cx="6854825" cy="5105400"/>
          </a:xfrm>
          <a:noFill/>
        </p:spPr>
      </p:pic>
      <p:sp>
        <p:nvSpPr>
          <p:cNvPr id="4" name="Slide Number Placeholder 3"/>
          <p:cNvSpPr>
            <a:spLocks noGrp="1"/>
          </p:cNvSpPr>
          <p:nvPr>
            <p:ph type="sldNum" sz="quarter" idx="12"/>
          </p:nvPr>
        </p:nvSpPr>
        <p:spPr/>
        <p:txBody>
          <a:bodyPr/>
          <a:lstStyle/>
          <a:p>
            <a:pPr>
              <a:defRPr/>
            </a:pPr>
            <a:fld id="{11945C6C-1FCD-4A1F-9B81-2EFC127E1951}" type="slidenum">
              <a:rPr lang="en-US" smtClean="0"/>
              <a:pPr>
                <a:defRPr/>
              </a:pPr>
              <a:t>113</a:t>
            </a:fld>
            <a:endParaRPr lang="en-US"/>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152400"/>
            <a:ext cx="7772400" cy="762000"/>
          </a:xfrm>
          <a:noFill/>
        </p:spPr>
        <p:txBody>
          <a:bodyPr lIns="90488" tIns="44450" rIns="90488" bIns="44450"/>
          <a:lstStyle/>
          <a:p>
            <a:pPr eaLnBrk="1" hangingPunct="1"/>
            <a:r>
              <a:rPr lang="en-US" sz="3200" b="1" smtClean="0">
                <a:solidFill>
                  <a:srgbClr val="00297A"/>
                </a:solidFill>
                <a:latin typeface="Times New Roman" pitchFamily="18" charset="0"/>
                <a:cs typeface="Times New Roman" pitchFamily="18" charset="0"/>
              </a:rPr>
              <a:t>Jacobian Matrix</a:t>
            </a:r>
          </a:p>
        </p:txBody>
      </p:sp>
      <p:pic>
        <p:nvPicPr>
          <p:cNvPr id="226307" name="Picture 340"/>
          <p:cNvPicPr>
            <a:picLocks noGrp="1" noChangeAspect="1" noChangeArrowheads="1"/>
          </p:cNvPicPr>
          <p:nvPr>
            <p:ph idx="1"/>
          </p:nvPr>
        </p:nvPicPr>
        <p:blipFill>
          <a:blip r:embed="rId2" cstate="print"/>
          <a:srcRect/>
          <a:stretch>
            <a:fillRect/>
          </a:stretch>
        </p:blipFill>
        <p:spPr>
          <a:xfrm>
            <a:off x="457200" y="1066800"/>
            <a:ext cx="8077200" cy="5294313"/>
          </a:xfrm>
          <a:noFill/>
        </p:spPr>
      </p:pic>
      <p:sp>
        <p:nvSpPr>
          <p:cNvPr id="4" name="Slide Number Placeholder 3"/>
          <p:cNvSpPr>
            <a:spLocks noGrp="1"/>
          </p:cNvSpPr>
          <p:nvPr>
            <p:ph type="sldNum" sz="quarter" idx="12"/>
          </p:nvPr>
        </p:nvSpPr>
        <p:spPr/>
        <p:txBody>
          <a:bodyPr/>
          <a:lstStyle/>
          <a:p>
            <a:pPr>
              <a:defRPr/>
            </a:pPr>
            <a:fld id="{AC855545-FDA3-4438-B303-3DF9AA5C4A7C}" type="slidenum">
              <a:rPr lang="en-US" smtClean="0"/>
              <a:pPr>
                <a:defRPr/>
              </a:pPr>
              <a:t>114</a:t>
            </a:fld>
            <a:endParaRPr lang="en-US"/>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title"/>
          </p:nvPr>
        </p:nvSpPr>
        <p:spPr>
          <a:xfrm>
            <a:off x="685800" y="304800"/>
            <a:ext cx="7772400" cy="792163"/>
          </a:xfrm>
          <a:noFill/>
        </p:spPr>
        <p:txBody>
          <a:bodyPr lIns="90488" tIns="44450" rIns="90488" bIns="44450"/>
          <a:lstStyle/>
          <a:p>
            <a:pPr algn="ctr" eaLnBrk="1" hangingPunct="1"/>
            <a:r>
              <a:rPr lang="en-US" sz="3200" b="1" smtClean="0">
                <a:solidFill>
                  <a:srgbClr val="00297A"/>
                </a:solidFill>
                <a:latin typeface="Times New Roman" pitchFamily="18" charset="0"/>
                <a:cs typeface="Times New Roman" pitchFamily="18" charset="0"/>
              </a:rPr>
              <a:t>Backpropagation (Sensitivities)</a:t>
            </a:r>
          </a:p>
        </p:txBody>
      </p:sp>
      <p:pic>
        <p:nvPicPr>
          <p:cNvPr id="227331" name="Picture 8"/>
          <p:cNvPicPr>
            <a:picLocks noGrp="1" noChangeAspect="1" noChangeArrowheads="1"/>
          </p:cNvPicPr>
          <p:nvPr>
            <p:ph idx="1"/>
          </p:nvPr>
        </p:nvPicPr>
        <p:blipFill>
          <a:blip r:embed="rId2" cstate="print"/>
          <a:srcRect/>
          <a:stretch>
            <a:fillRect/>
          </a:stretch>
        </p:blipFill>
        <p:spPr>
          <a:xfrm>
            <a:off x="609600" y="1371600"/>
            <a:ext cx="7954963" cy="4991100"/>
          </a:xfrm>
          <a:noFill/>
        </p:spPr>
      </p:pic>
      <p:sp>
        <p:nvSpPr>
          <p:cNvPr id="4" name="Slide Number Placeholder 3"/>
          <p:cNvSpPr>
            <a:spLocks noGrp="1"/>
          </p:cNvSpPr>
          <p:nvPr>
            <p:ph type="sldNum" sz="quarter" idx="12"/>
          </p:nvPr>
        </p:nvSpPr>
        <p:spPr/>
        <p:txBody>
          <a:bodyPr/>
          <a:lstStyle/>
          <a:p>
            <a:pPr>
              <a:defRPr/>
            </a:pPr>
            <a:fld id="{0EABACBD-ED79-4C40-91C3-5B4622CDBB10}" type="slidenum">
              <a:rPr lang="en-US" smtClean="0"/>
              <a:pPr>
                <a:defRPr/>
              </a:pPr>
              <a:t>115</a:t>
            </a:fld>
            <a:endParaRPr lang="en-US"/>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title"/>
          </p:nvPr>
        </p:nvSpPr>
        <p:spPr>
          <a:xfrm>
            <a:off x="685800" y="304800"/>
            <a:ext cx="7772400" cy="715963"/>
          </a:xfrm>
          <a:noFill/>
        </p:spPr>
        <p:txBody>
          <a:bodyPr lIns="90488" tIns="44450" rIns="90488" bIns="44450"/>
          <a:lstStyle/>
          <a:p>
            <a:pPr algn="ctr" eaLnBrk="1" hangingPunct="1"/>
            <a:r>
              <a:rPr lang="en-US" sz="2800" b="1" smtClean="0">
                <a:solidFill>
                  <a:srgbClr val="FF0066"/>
                </a:solidFill>
                <a:latin typeface="Times New Roman" pitchFamily="18" charset="0"/>
                <a:cs typeface="Times New Roman" pitchFamily="18" charset="0"/>
              </a:rPr>
              <a:t>Initialization (Last Layer)</a:t>
            </a:r>
          </a:p>
        </p:txBody>
      </p:sp>
      <p:pic>
        <p:nvPicPr>
          <p:cNvPr id="228355" name="Picture 110"/>
          <p:cNvPicPr>
            <a:picLocks noGrp="1" noChangeAspect="1" noChangeArrowheads="1"/>
          </p:cNvPicPr>
          <p:nvPr>
            <p:ph idx="1"/>
          </p:nvPr>
        </p:nvPicPr>
        <p:blipFill>
          <a:blip r:embed="rId2" cstate="print"/>
          <a:srcRect/>
          <a:stretch>
            <a:fillRect/>
          </a:stretch>
        </p:blipFill>
        <p:spPr>
          <a:xfrm>
            <a:off x="1371600" y="1295400"/>
            <a:ext cx="6781800" cy="5105400"/>
          </a:xfrm>
          <a:noFill/>
        </p:spPr>
      </p:pic>
      <p:sp>
        <p:nvSpPr>
          <p:cNvPr id="4" name="Slide Number Placeholder 3"/>
          <p:cNvSpPr>
            <a:spLocks noGrp="1"/>
          </p:cNvSpPr>
          <p:nvPr>
            <p:ph type="sldNum" sz="quarter" idx="12"/>
          </p:nvPr>
        </p:nvSpPr>
        <p:spPr/>
        <p:txBody>
          <a:bodyPr/>
          <a:lstStyle/>
          <a:p>
            <a:pPr>
              <a:defRPr/>
            </a:pPr>
            <a:fld id="{32245D47-B853-4EDF-8047-21CD84A56CEC}" type="slidenum">
              <a:rPr lang="en-US" smtClean="0"/>
              <a:pPr>
                <a:defRPr/>
              </a:pPr>
              <a:t>116</a:t>
            </a:fld>
            <a:endParaRPr lang="en-US"/>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228600" y="0"/>
            <a:ext cx="2057400" cy="715963"/>
          </a:xfrm>
          <a:noFill/>
        </p:spPr>
        <p:txBody>
          <a:bodyPr lIns="90488" tIns="44450" rIns="90488" bIns="44450"/>
          <a:lstStyle/>
          <a:p>
            <a:pPr algn="ctr" eaLnBrk="1" hangingPunct="1"/>
            <a:r>
              <a:rPr lang="en-US" sz="2800" b="1" smtClean="0">
                <a:solidFill>
                  <a:srgbClr val="FF0000"/>
                </a:solidFill>
                <a:latin typeface="Times New Roman" pitchFamily="18" charset="0"/>
                <a:cs typeface="Times New Roman" pitchFamily="18" charset="0"/>
              </a:rPr>
              <a:t>Summary</a:t>
            </a:r>
          </a:p>
        </p:txBody>
      </p:sp>
      <p:pic>
        <p:nvPicPr>
          <p:cNvPr id="229379" name="Picture 15"/>
          <p:cNvPicPr>
            <a:picLocks noGrp="1" noChangeAspect="1" noChangeArrowheads="1"/>
          </p:cNvPicPr>
          <p:nvPr>
            <p:ph idx="1"/>
          </p:nvPr>
        </p:nvPicPr>
        <p:blipFill>
          <a:blip r:embed="rId2" cstate="print"/>
          <a:srcRect/>
          <a:stretch>
            <a:fillRect/>
          </a:stretch>
        </p:blipFill>
        <p:spPr>
          <a:xfrm>
            <a:off x="1371600" y="762000"/>
            <a:ext cx="6391275" cy="5791200"/>
          </a:xfrm>
          <a:noFill/>
        </p:spPr>
      </p:pic>
      <p:sp>
        <p:nvSpPr>
          <p:cNvPr id="4" name="Slide Number Placeholder 3"/>
          <p:cNvSpPr>
            <a:spLocks noGrp="1"/>
          </p:cNvSpPr>
          <p:nvPr>
            <p:ph type="sldNum" sz="quarter" idx="12"/>
          </p:nvPr>
        </p:nvSpPr>
        <p:spPr/>
        <p:txBody>
          <a:bodyPr/>
          <a:lstStyle/>
          <a:p>
            <a:pPr>
              <a:defRPr/>
            </a:pPr>
            <a:fld id="{61BCE441-BE7F-4878-83E5-0579CB08A91B}" type="slidenum">
              <a:rPr lang="en-US" smtClean="0"/>
              <a:pPr>
                <a:defRPr/>
              </a:pPr>
              <a:t>117</a:t>
            </a:fld>
            <a:endParaRPr lang="en-US"/>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p:cNvSpPr>
            <a:spLocks noGrp="1" noChangeArrowheads="1"/>
          </p:cNvSpPr>
          <p:nvPr>
            <p:ph type="body" idx="1"/>
          </p:nvPr>
        </p:nvSpPr>
        <p:spPr>
          <a:xfrm>
            <a:off x="533400" y="1447800"/>
            <a:ext cx="8305800" cy="4038600"/>
          </a:xfrm>
        </p:spPr>
        <p:txBody>
          <a:bodyPr/>
          <a:lstStyle/>
          <a:p>
            <a:pPr eaLnBrk="1" hangingPunct="1"/>
            <a:r>
              <a:rPr lang="en-US" sz="2800" smtClean="0"/>
              <a:t>Back-propagation training algorithm</a:t>
            </a:r>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z="2800" smtClean="0"/>
              <a:t>Backprop adjusts the weights of the NN in order to minimize the network total mean squared error.</a:t>
            </a:r>
          </a:p>
        </p:txBody>
      </p:sp>
      <p:cxnSp>
        <p:nvCxnSpPr>
          <p:cNvPr id="230403" name="AutoShape 4"/>
          <p:cNvCxnSpPr>
            <a:cxnSpLocks noChangeShapeType="1"/>
            <a:stCxn id="230402" idx="0"/>
            <a:endCxn id="230402" idx="0"/>
          </p:cNvCxnSpPr>
          <p:nvPr/>
        </p:nvCxnSpPr>
        <p:spPr bwMode="auto">
          <a:xfrm>
            <a:off x="4686300" y="1447800"/>
            <a:ext cx="0" cy="0"/>
          </a:xfrm>
          <a:prstGeom prst="straightConnector1">
            <a:avLst/>
          </a:prstGeom>
          <a:noFill/>
          <a:ln w="9525">
            <a:solidFill>
              <a:schemeClr val="tx1"/>
            </a:solidFill>
            <a:round/>
            <a:headEnd/>
            <a:tailEnd/>
          </a:ln>
        </p:spPr>
      </p:cxnSp>
      <p:sp>
        <p:nvSpPr>
          <p:cNvPr id="230404" name="Oval 5"/>
          <p:cNvSpPr>
            <a:spLocks noChangeArrowheads="1"/>
          </p:cNvSpPr>
          <p:nvPr/>
        </p:nvSpPr>
        <p:spPr bwMode="auto">
          <a:xfrm>
            <a:off x="2209800" y="2362200"/>
            <a:ext cx="3810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0405" name="Oval 6"/>
          <p:cNvSpPr>
            <a:spLocks noChangeArrowheads="1"/>
          </p:cNvSpPr>
          <p:nvPr/>
        </p:nvSpPr>
        <p:spPr bwMode="auto">
          <a:xfrm>
            <a:off x="2209800" y="3124200"/>
            <a:ext cx="3810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0406" name="Oval 7"/>
          <p:cNvSpPr>
            <a:spLocks noChangeArrowheads="1"/>
          </p:cNvSpPr>
          <p:nvPr/>
        </p:nvSpPr>
        <p:spPr bwMode="auto">
          <a:xfrm>
            <a:off x="2209800" y="3886200"/>
            <a:ext cx="3810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0407" name="Oval 8"/>
          <p:cNvSpPr>
            <a:spLocks noChangeArrowheads="1"/>
          </p:cNvSpPr>
          <p:nvPr/>
        </p:nvSpPr>
        <p:spPr bwMode="auto">
          <a:xfrm>
            <a:off x="4038600" y="3124200"/>
            <a:ext cx="3810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0408" name="Line 9"/>
          <p:cNvSpPr>
            <a:spLocks noChangeShapeType="1"/>
          </p:cNvSpPr>
          <p:nvPr/>
        </p:nvSpPr>
        <p:spPr bwMode="auto">
          <a:xfrm>
            <a:off x="1676400" y="2514600"/>
            <a:ext cx="533400" cy="0"/>
          </a:xfrm>
          <a:prstGeom prst="line">
            <a:avLst/>
          </a:prstGeom>
          <a:noFill/>
          <a:ln w="28575">
            <a:solidFill>
              <a:srgbClr val="009900"/>
            </a:solidFill>
            <a:round/>
            <a:headEnd/>
            <a:tailEnd type="triangle" w="med" len="med"/>
          </a:ln>
        </p:spPr>
        <p:txBody>
          <a:bodyPr wrap="none" anchor="ctr"/>
          <a:lstStyle/>
          <a:p>
            <a:endParaRPr lang="en-US"/>
          </a:p>
        </p:txBody>
      </p:sp>
      <p:sp>
        <p:nvSpPr>
          <p:cNvPr id="230409" name="Line 10"/>
          <p:cNvSpPr>
            <a:spLocks noChangeShapeType="1"/>
          </p:cNvSpPr>
          <p:nvPr/>
        </p:nvSpPr>
        <p:spPr bwMode="auto">
          <a:xfrm>
            <a:off x="1676400" y="3276600"/>
            <a:ext cx="533400" cy="0"/>
          </a:xfrm>
          <a:prstGeom prst="line">
            <a:avLst/>
          </a:prstGeom>
          <a:noFill/>
          <a:ln w="28575">
            <a:solidFill>
              <a:srgbClr val="009900"/>
            </a:solidFill>
            <a:round/>
            <a:headEnd/>
            <a:tailEnd type="triangle" w="med" len="med"/>
          </a:ln>
        </p:spPr>
        <p:txBody>
          <a:bodyPr wrap="none" anchor="ctr"/>
          <a:lstStyle/>
          <a:p>
            <a:endParaRPr lang="en-US"/>
          </a:p>
        </p:txBody>
      </p:sp>
      <p:sp>
        <p:nvSpPr>
          <p:cNvPr id="230410" name="Line 11"/>
          <p:cNvSpPr>
            <a:spLocks noChangeShapeType="1"/>
          </p:cNvSpPr>
          <p:nvPr/>
        </p:nvSpPr>
        <p:spPr bwMode="auto">
          <a:xfrm>
            <a:off x="1676400" y="4038600"/>
            <a:ext cx="533400" cy="0"/>
          </a:xfrm>
          <a:prstGeom prst="line">
            <a:avLst/>
          </a:prstGeom>
          <a:noFill/>
          <a:ln w="28575">
            <a:solidFill>
              <a:srgbClr val="009900"/>
            </a:solidFill>
            <a:round/>
            <a:headEnd/>
            <a:tailEnd type="triangle" w="med" len="med"/>
          </a:ln>
        </p:spPr>
        <p:txBody>
          <a:bodyPr wrap="none" anchor="ctr"/>
          <a:lstStyle/>
          <a:p>
            <a:endParaRPr lang="en-US"/>
          </a:p>
        </p:txBody>
      </p:sp>
      <p:sp>
        <p:nvSpPr>
          <p:cNvPr id="230411" name="Line 12"/>
          <p:cNvSpPr>
            <a:spLocks noChangeShapeType="1"/>
          </p:cNvSpPr>
          <p:nvPr/>
        </p:nvSpPr>
        <p:spPr bwMode="auto">
          <a:xfrm>
            <a:off x="2590800" y="2514600"/>
            <a:ext cx="838200" cy="0"/>
          </a:xfrm>
          <a:prstGeom prst="line">
            <a:avLst/>
          </a:prstGeom>
          <a:noFill/>
          <a:ln w="28575">
            <a:solidFill>
              <a:srgbClr val="009900"/>
            </a:solidFill>
            <a:round/>
            <a:headEnd/>
            <a:tailEnd/>
          </a:ln>
        </p:spPr>
        <p:txBody>
          <a:bodyPr wrap="none" anchor="ctr"/>
          <a:lstStyle/>
          <a:p>
            <a:endParaRPr lang="en-US"/>
          </a:p>
        </p:txBody>
      </p:sp>
      <p:sp>
        <p:nvSpPr>
          <p:cNvPr id="230412" name="Line 13"/>
          <p:cNvSpPr>
            <a:spLocks noChangeShapeType="1"/>
          </p:cNvSpPr>
          <p:nvPr/>
        </p:nvSpPr>
        <p:spPr bwMode="auto">
          <a:xfrm>
            <a:off x="2590800" y="4038600"/>
            <a:ext cx="838200" cy="0"/>
          </a:xfrm>
          <a:prstGeom prst="line">
            <a:avLst/>
          </a:prstGeom>
          <a:noFill/>
          <a:ln w="28575">
            <a:solidFill>
              <a:srgbClr val="009900"/>
            </a:solidFill>
            <a:round/>
            <a:headEnd/>
            <a:tailEnd/>
          </a:ln>
        </p:spPr>
        <p:txBody>
          <a:bodyPr wrap="none" anchor="ctr"/>
          <a:lstStyle/>
          <a:p>
            <a:endParaRPr lang="en-US"/>
          </a:p>
        </p:txBody>
      </p:sp>
      <p:cxnSp>
        <p:nvCxnSpPr>
          <p:cNvPr id="230413" name="AutoShape 14"/>
          <p:cNvCxnSpPr>
            <a:cxnSpLocks noChangeShapeType="1"/>
            <a:stCxn id="230412" idx="1"/>
            <a:endCxn id="230407" idx="3"/>
          </p:cNvCxnSpPr>
          <p:nvPr/>
        </p:nvCxnSpPr>
        <p:spPr bwMode="auto">
          <a:xfrm flipV="1">
            <a:off x="3429000" y="3514725"/>
            <a:ext cx="665163" cy="538163"/>
          </a:xfrm>
          <a:prstGeom prst="straightConnector1">
            <a:avLst/>
          </a:prstGeom>
          <a:noFill/>
          <a:ln w="28575">
            <a:solidFill>
              <a:srgbClr val="009900"/>
            </a:solidFill>
            <a:round/>
            <a:headEnd/>
            <a:tailEnd type="triangle" w="med" len="med"/>
          </a:ln>
        </p:spPr>
      </p:cxnSp>
      <p:sp>
        <p:nvSpPr>
          <p:cNvPr id="230414" name="Line 15"/>
          <p:cNvSpPr>
            <a:spLocks noChangeShapeType="1"/>
          </p:cNvSpPr>
          <p:nvPr/>
        </p:nvSpPr>
        <p:spPr bwMode="auto">
          <a:xfrm flipH="1">
            <a:off x="4419600" y="3429000"/>
            <a:ext cx="533400" cy="0"/>
          </a:xfrm>
          <a:prstGeom prst="line">
            <a:avLst/>
          </a:prstGeom>
          <a:noFill/>
          <a:ln w="28575">
            <a:solidFill>
              <a:schemeClr val="tx2"/>
            </a:solidFill>
            <a:prstDash val="sysDot"/>
            <a:round/>
            <a:headEnd/>
            <a:tailEnd type="triangle" w="med" len="med"/>
          </a:ln>
        </p:spPr>
        <p:txBody>
          <a:bodyPr wrap="none" anchor="ctr"/>
          <a:lstStyle/>
          <a:p>
            <a:endParaRPr lang="en-US"/>
          </a:p>
        </p:txBody>
      </p:sp>
      <p:sp>
        <p:nvSpPr>
          <p:cNvPr id="230415" name="Line 16"/>
          <p:cNvSpPr>
            <a:spLocks noChangeShapeType="1"/>
          </p:cNvSpPr>
          <p:nvPr/>
        </p:nvSpPr>
        <p:spPr bwMode="auto">
          <a:xfrm flipH="1">
            <a:off x="1676400" y="2667000"/>
            <a:ext cx="533400" cy="0"/>
          </a:xfrm>
          <a:prstGeom prst="line">
            <a:avLst/>
          </a:prstGeom>
          <a:noFill/>
          <a:ln w="28575">
            <a:solidFill>
              <a:schemeClr val="tx2"/>
            </a:solidFill>
            <a:prstDash val="sysDot"/>
            <a:round/>
            <a:headEnd/>
            <a:tailEnd type="triangle" w="med" len="med"/>
          </a:ln>
        </p:spPr>
        <p:txBody>
          <a:bodyPr wrap="none" anchor="ctr"/>
          <a:lstStyle/>
          <a:p>
            <a:endParaRPr lang="en-US"/>
          </a:p>
        </p:txBody>
      </p:sp>
      <p:sp>
        <p:nvSpPr>
          <p:cNvPr id="230416" name="Line 17"/>
          <p:cNvSpPr>
            <a:spLocks noChangeShapeType="1"/>
          </p:cNvSpPr>
          <p:nvPr/>
        </p:nvSpPr>
        <p:spPr bwMode="auto">
          <a:xfrm flipH="1">
            <a:off x="1676400" y="3429000"/>
            <a:ext cx="533400" cy="0"/>
          </a:xfrm>
          <a:prstGeom prst="line">
            <a:avLst/>
          </a:prstGeom>
          <a:noFill/>
          <a:ln w="28575">
            <a:solidFill>
              <a:schemeClr val="tx2"/>
            </a:solidFill>
            <a:prstDash val="sysDot"/>
            <a:round/>
            <a:headEnd/>
            <a:tailEnd type="triangle" w="med" len="med"/>
          </a:ln>
        </p:spPr>
        <p:txBody>
          <a:bodyPr wrap="none" anchor="ctr"/>
          <a:lstStyle/>
          <a:p>
            <a:endParaRPr lang="en-US"/>
          </a:p>
        </p:txBody>
      </p:sp>
      <p:sp>
        <p:nvSpPr>
          <p:cNvPr id="230417" name="Line 18"/>
          <p:cNvSpPr>
            <a:spLocks noChangeShapeType="1"/>
          </p:cNvSpPr>
          <p:nvPr/>
        </p:nvSpPr>
        <p:spPr bwMode="auto">
          <a:xfrm flipH="1">
            <a:off x="1676400" y="4191000"/>
            <a:ext cx="533400" cy="0"/>
          </a:xfrm>
          <a:prstGeom prst="line">
            <a:avLst/>
          </a:prstGeom>
          <a:noFill/>
          <a:ln w="28575">
            <a:solidFill>
              <a:schemeClr val="tx2"/>
            </a:solidFill>
            <a:prstDash val="sysDot"/>
            <a:round/>
            <a:headEnd/>
            <a:tailEnd type="triangle" w="med" len="med"/>
          </a:ln>
        </p:spPr>
        <p:txBody>
          <a:bodyPr wrap="none" anchor="ctr"/>
          <a:lstStyle/>
          <a:p>
            <a:endParaRPr lang="en-US"/>
          </a:p>
        </p:txBody>
      </p:sp>
      <p:sp>
        <p:nvSpPr>
          <p:cNvPr id="230418" name="Line 19"/>
          <p:cNvSpPr>
            <a:spLocks noChangeShapeType="1"/>
          </p:cNvSpPr>
          <p:nvPr/>
        </p:nvSpPr>
        <p:spPr bwMode="auto">
          <a:xfrm flipH="1">
            <a:off x="3429000" y="3581400"/>
            <a:ext cx="685800" cy="609600"/>
          </a:xfrm>
          <a:prstGeom prst="line">
            <a:avLst/>
          </a:prstGeom>
          <a:noFill/>
          <a:ln w="28575">
            <a:solidFill>
              <a:schemeClr val="tx2"/>
            </a:solidFill>
            <a:prstDash val="sysDot"/>
            <a:round/>
            <a:headEnd/>
            <a:tailEnd/>
          </a:ln>
        </p:spPr>
        <p:txBody>
          <a:bodyPr wrap="none" anchor="ctr"/>
          <a:lstStyle/>
          <a:p>
            <a:endParaRPr lang="en-US"/>
          </a:p>
        </p:txBody>
      </p:sp>
      <p:sp>
        <p:nvSpPr>
          <p:cNvPr id="230419" name="Line 20"/>
          <p:cNvSpPr>
            <a:spLocks noChangeShapeType="1"/>
          </p:cNvSpPr>
          <p:nvPr/>
        </p:nvSpPr>
        <p:spPr bwMode="auto">
          <a:xfrm flipH="1">
            <a:off x="2590800" y="3429000"/>
            <a:ext cx="1447800" cy="0"/>
          </a:xfrm>
          <a:prstGeom prst="line">
            <a:avLst/>
          </a:prstGeom>
          <a:noFill/>
          <a:ln w="28575">
            <a:solidFill>
              <a:schemeClr val="tx2"/>
            </a:solidFill>
            <a:prstDash val="sysDot"/>
            <a:round/>
            <a:headEnd/>
            <a:tailEnd type="triangle" w="med" len="med"/>
          </a:ln>
        </p:spPr>
        <p:txBody>
          <a:bodyPr wrap="none" anchor="ctr"/>
          <a:lstStyle/>
          <a:p>
            <a:endParaRPr lang="en-US"/>
          </a:p>
        </p:txBody>
      </p:sp>
      <p:sp>
        <p:nvSpPr>
          <p:cNvPr id="230420" name="Line 21"/>
          <p:cNvSpPr>
            <a:spLocks noChangeShapeType="1"/>
          </p:cNvSpPr>
          <p:nvPr/>
        </p:nvSpPr>
        <p:spPr bwMode="auto">
          <a:xfrm>
            <a:off x="2590800" y="3276600"/>
            <a:ext cx="1447800" cy="0"/>
          </a:xfrm>
          <a:prstGeom prst="line">
            <a:avLst/>
          </a:prstGeom>
          <a:noFill/>
          <a:ln w="28575">
            <a:solidFill>
              <a:srgbClr val="009900"/>
            </a:solidFill>
            <a:round/>
            <a:headEnd/>
            <a:tailEnd type="triangle" w="med" len="med"/>
          </a:ln>
        </p:spPr>
        <p:txBody>
          <a:bodyPr wrap="none" anchor="ctr"/>
          <a:lstStyle/>
          <a:p>
            <a:endParaRPr lang="en-US"/>
          </a:p>
        </p:txBody>
      </p:sp>
      <p:sp>
        <p:nvSpPr>
          <p:cNvPr id="230421" name="Line 22"/>
          <p:cNvSpPr>
            <a:spLocks noChangeShapeType="1"/>
          </p:cNvSpPr>
          <p:nvPr/>
        </p:nvSpPr>
        <p:spPr bwMode="auto">
          <a:xfrm flipH="1">
            <a:off x="2590800" y="4191000"/>
            <a:ext cx="838200" cy="0"/>
          </a:xfrm>
          <a:prstGeom prst="line">
            <a:avLst/>
          </a:prstGeom>
          <a:noFill/>
          <a:ln w="28575">
            <a:solidFill>
              <a:schemeClr val="tx2"/>
            </a:solidFill>
            <a:prstDash val="sysDot"/>
            <a:round/>
            <a:headEnd/>
            <a:tailEnd type="triangle" w="med" len="med"/>
          </a:ln>
        </p:spPr>
        <p:txBody>
          <a:bodyPr wrap="none" anchor="ctr"/>
          <a:lstStyle/>
          <a:p>
            <a:endParaRPr lang="en-US"/>
          </a:p>
        </p:txBody>
      </p:sp>
      <p:sp>
        <p:nvSpPr>
          <p:cNvPr id="230422" name="Line 23"/>
          <p:cNvSpPr>
            <a:spLocks noChangeShapeType="1"/>
          </p:cNvSpPr>
          <p:nvPr/>
        </p:nvSpPr>
        <p:spPr bwMode="auto">
          <a:xfrm>
            <a:off x="3429000" y="2514600"/>
            <a:ext cx="762000" cy="609600"/>
          </a:xfrm>
          <a:prstGeom prst="line">
            <a:avLst/>
          </a:prstGeom>
          <a:noFill/>
          <a:ln w="28575">
            <a:solidFill>
              <a:srgbClr val="009900"/>
            </a:solidFill>
            <a:round/>
            <a:headEnd/>
            <a:tailEnd type="triangle" w="med" len="med"/>
          </a:ln>
        </p:spPr>
        <p:txBody>
          <a:bodyPr wrap="none" anchor="ctr"/>
          <a:lstStyle/>
          <a:p>
            <a:endParaRPr lang="en-US"/>
          </a:p>
        </p:txBody>
      </p:sp>
      <p:sp>
        <p:nvSpPr>
          <p:cNvPr id="230423" name="Line 24"/>
          <p:cNvSpPr>
            <a:spLocks noChangeShapeType="1"/>
          </p:cNvSpPr>
          <p:nvPr/>
        </p:nvSpPr>
        <p:spPr bwMode="auto">
          <a:xfrm flipH="1" flipV="1">
            <a:off x="3429000" y="2667000"/>
            <a:ext cx="685800" cy="533400"/>
          </a:xfrm>
          <a:prstGeom prst="line">
            <a:avLst/>
          </a:prstGeom>
          <a:noFill/>
          <a:ln w="28575">
            <a:solidFill>
              <a:schemeClr val="tx2"/>
            </a:solidFill>
            <a:prstDash val="sysDot"/>
            <a:round/>
            <a:headEnd/>
            <a:tailEnd/>
          </a:ln>
        </p:spPr>
        <p:txBody>
          <a:bodyPr wrap="none" anchor="ctr"/>
          <a:lstStyle/>
          <a:p>
            <a:endParaRPr lang="en-US"/>
          </a:p>
        </p:txBody>
      </p:sp>
      <p:sp>
        <p:nvSpPr>
          <p:cNvPr id="230424" name="Line 25"/>
          <p:cNvSpPr>
            <a:spLocks noChangeShapeType="1"/>
          </p:cNvSpPr>
          <p:nvPr/>
        </p:nvSpPr>
        <p:spPr bwMode="auto">
          <a:xfrm flipH="1">
            <a:off x="2590800" y="2667000"/>
            <a:ext cx="838200" cy="0"/>
          </a:xfrm>
          <a:prstGeom prst="line">
            <a:avLst/>
          </a:prstGeom>
          <a:noFill/>
          <a:ln w="28575">
            <a:solidFill>
              <a:schemeClr val="tx2"/>
            </a:solidFill>
            <a:prstDash val="sysDot"/>
            <a:round/>
            <a:headEnd/>
            <a:tailEnd type="triangle" w="med" len="med"/>
          </a:ln>
        </p:spPr>
        <p:txBody>
          <a:bodyPr wrap="none" anchor="ctr"/>
          <a:lstStyle/>
          <a:p>
            <a:endParaRPr lang="en-US"/>
          </a:p>
        </p:txBody>
      </p:sp>
      <p:sp>
        <p:nvSpPr>
          <p:cNvPr id="230425" name="Line 26"/>
          <p:cNvSpPr>
            <a:spLocks noChangeShapeType="1"/>
          </p:cNvSpPr>
          <p:nvPr/>
        </p:nvSpPr>
        <p:spPr bwMode="auto">
          <a:xfrm>
            <a:off x="4419600" y="3276600"/>
            <a:ext cx="533400" cy="0"/>
          </a:xfrm>
          <a:prstGeom prst="line">
            <a:avLst/>
          </a:prstGeom>
          <a:noFill/>
          <a:ln w="28575">
            <a:solidFill>
              <a:srgbClr val="009900"/>
            </a:solidFill>
            <a:round/>
            <a:headEnd/>
            <a:tailEnd type="triangle" w="med" len="med"/>
          </a:ln>
        </p:spPr>
        <p:txBody>
          <a:bodyPr wrap="none" anchor="ctr"/>
          <a:lstStyle/>
          <a:p>
            <a:endParaRPr lang="en-US"/>
          </a:p>
        </p:txBody>
      </p:sp>
      <p:sp>
        <p:nvSpPr>
          <p:cNvPr id="230426" name="Line 27"/>
          <p:cNvSpPr>
            <a:spLocks noChangeShapeType="1"/>
          </p:cNvSpPr>
          <p:nvPr/>
        </p:nvSpPr>
        <p:spPr bwMode="auto">
          <a:xfrm>
            <a:off x="5715000" y="2819400"/>
            <a:ext cx="533400" cy="0"/>
          </a:xfrm>
          <a:prstGeom prst="line">
            <a:avLst/>
          </a:prstGeom>
          <a:noFill/>
          <a:ln w="28575">
            <a:solidFill>
              <a:srgbClr val="009900"/>
            </a:solidFill>
            <a:round/>
            <a:headEnd/>
            <a:tailEnd type="triangle" w="med" len="med"/>
          </a:ln>
        </p:spPr>
        <p:txBody>
          <a:bodyPr wrap="none" anchor="ctr"/>
          <a:lstStyle/>
          <a:p>
            <a:endParaRPr lang="en-US"/>
          </a:p>
        </p:txBody>
      </p:sp>
      <p:sp>
        <p:nvSpPr>
          <p:cNvPr id="230427" name="Text Box 28"/>
          <p:cNvSpPr txBox="1">
            <a:spLocks noChangeArrowheads="1"/>
          </p:cNvSpPr>
          <p:nvPr/>
        </p:nvSpPr>
        <p:spPr bwMode="auto">
          <a:xfrm>
            <a:off x="6324600" y="2401888"/>
            <a:ext cx="2819400" cy="822325"/>
          </a:xfrm>
          <a:prstGeom prst="rect">
            <a:avLst/>
          </a:prstGeom>
          <a:noFill/>
          <a:ln w="9525">
            <a:noFill/>
            <a:miter lim="800000"/>
            <a:headEnd/>
            <a:tailEnd/>
          </a:ln>
        </p:spPr>
        <p:txBody>
          <a:bodyPr>
            <a:spAutoFit/>
          </a:bodyPr>
          <a:lstStyle/>
          <a:p>
            <a:pPr eaLnBrk="0" hangingPunct="0"/>
            <a:r>
              <a:rPr lang="en-US" i="1">
                <a:solidFill>
                  <a:srgbClr val="009900"/>
                </a:solidFill>
              </a:rPr>
              <a:t>Network activation</a:t>
            </a:r>
          </a:p>
          <a:p>
            <a:pPr eaLnBrk="0" hangingPunct="0"/>
            <a:r>
              <a:rPr lang="en-US" i="1">
                <a:solidFill>
                  <a:srgbClr val="009900"/>
                </a:solidFill>
              </a:rPr>
              <a:t>Forward Step</a:t>
            </a:r>
            <a:endParaRPr lang="en-US"/>
          </a:p>
        </p:txBody>
      </p:sp>
      <p:sp>
        <p:nvSpPr>
          <p:cNvPr id="230428" name="Text Box 29"/>
          <p:cNvSpPr txBox="1">
            <a:spLocks noChangeArrowheads="1"/>
          </p:cNvSpPr>
          <p:nvPr/>
        </p:nvSpPr>
        <p:spPr bwMode="auto">
          <a:xfrm>
            <a:off x="6248400" y="3505200"/>
            <a:ext cx="2590800" cy="1187450"/>
          </a:xfrm>
          <a:prstGeom prst="rect">
            <a:avLst/>
          </a:prstGeom>
          <a:noFill/>
          <a:ln w="9525">
            <a:noFill/>
            <a:miter lim="800000"/>
            <a:headEnd/>
            <a:tailEnd/>
          </a:ln>
        </p:spPr>
        <p:txBody>
          <a:bodyPr>
            <a:spAutoFit/>
          </a:bodyPr>
          <a:lstStyle/>
          <a:p>
            <a:pPr eaLnBrk="0" hangingPunct="0"/>
            <a:endParaRPr lang="en-US"/>
          </a:p>
          <a:p>
            <a:pPr eaLnBrk="0" hangingPunct="0"/>
            <a:r>
              <a:rPr lang="en-US" i="1">
                <a:solidFill>
                  <a:schemeClr val="tx2"/>
                </a:solidFill>
              </a:rPr>
              <a:t>Error propagation</a:t>
            </a:r>
          </a:p>
          <a:p>
            <a:pPr eaLnBrk="0" hangingPunct="0"/>
            <a:r>
              <a:rPr lang="en-US" i="1">
                <a:solidFill>
                  <a:schemeClr val="tx2"/>
                </a:solidFill>
              </a:rPr>
              <a:t>Backward Step</a:t>
            </a:r>
            <a:endParaRPr lang="en-US"/>
          </a:p>
        </p:txBody>
      </p:sp>
      <p:sp>
        <p:nvSpPr>
          <p:cNvPr id="230429" name="Line 30"/>
          <p:cNvSpPr>
            <a:spLocks noChangeShapeType="1"/>
          </p:cNvSpPr>
          <p:nvPr/>
        </p:nvSpPr>
        <p:spPr bwMode="auto">
          <a:xfrm flipH="1">
            <a:off x="5638800" y="4114800"/>
            <a:ext cx="533400" cy="0"/>
          </a:xfrm>
          <a:prstGeom prst="line">
            <a:avLst/>
          </a:prstGeom>
          <a:noFill/>
          <a:ln w="28575">
            <a:solidFill>
              <a:schemeClr val="tx2"/>
            </a:solidFill>
            <a:prstDash val="sysDot"/>
            <a:round/>
            <a:headEnd/>
            <a:tailEnd type="triangle" w="med" len="med"/>
          </a:ln>
        </p:spPr>
        <p:txBody>
          <a:bodyPr wrap="none" anchor="ctr"/>
          <a:lstStyle/>
          <a:p>
            <a:endParaRPr lang="en-US"/>
          </a:p>
        </p:txBody>
      </p:sp>
      <p:sp>
        <p:nvSpPr>
          <p:cNvPr id="31" name="Slide Number Placeholder 30"/>
          <p:cNvSpPr>
            <a:spLocks noGrp="1"/>
          </p:cNvSpPr>
          <p:nvPr>
            <p:ph type="sldNum" sz="quarter" idx="12"/>
          </p:nvPr>
        </p:nvSpPr>
        <p:spPr/>
        <p:txBody>
          <a:bodyPr/>
          <a:lstStyle/>
          <a:p>
            <a:pPr>
              <a:defRPr/>
            </a:pPr>
            <a:fld id="{447E45CB-7381-4210-8E05-E58BB9FF3142}" type="slidenum">
              <a:rPr lang="en-US" smtClean="0"/>
              <a:pPr>
                <a:defRPr/>
              </a:pPr>
              <a:t>118</a:t>
            </a:fld>
            <a:endParaRPr lang="en-US"/>
          </a:p>
        </p:txBody>
      </p:sp>
      <p:sp>
        <p:nvSpPr>
          <p:cNvPr id="230431" name="Rectangle 2"/>
          <p:cNvSpPr>
            <a:spLocks noGrp="1" noChangeArrowheads="1"/>
          </p:cNvSpPr>
          <p:nvPr>
            <p:ph type="title"/>
          </p:nvPr>
        </p:nvSpPr>
        <p:spPr>
          <a:xfrm>
            <a:off x="228600" y="228600"/>
            <a:ext cx="2057400" cy="715963"/>
          </a:xfrm>
          <a:noFill/>
        </p:spPr>
        <p:txBody>
          <a:bodyPr lIns="90488" tIns="44450" rIns="90488" bIns="44450"/>
          <a:lstStyle/>
          <a:p>
            <a:pPr algn="ctr" eaLnBrk="1" hangingPunct="1"/>
            <a:r>
              <a:rPr lang="en-US" sz="2800" b="1" smtClean="0">
                <a:solidFill>
                  <a:srgbClr val="FF0000"/>
                </a:solidFill>
                <a:latin typeface="Times New Roman" pitchFamily="18" charset="0"/>
                <a:cs typeface="Times New Roman" pitchFamily="18" charset="0"/>
              </a:rPr>
              <a:t>Summary</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4"/>
          <p:cNvSpPr>
            <a:spLocks noGrp="1" noChangeArrowheads="1"/>
          </p:cNvSpPr>
          <p:nvPr>
            <p:ph type="title"/>
          </p:nvPr>
        </p:nvSpPr>
        <p:spPr>
          <a:xfrm>
            <a:off x="457200" y="381000"/>
            <a:ext cx="7772400" cy="639763"/>
          </a:xfrm>
          <a:noFill/>
        </p:spPr>
        <p:txBody>
          <a:bodyPr lIns="90488" tIns="44450" rIns="90488" bIns="44450"/>
          <a:lstStyle/>
          <a:p>
            <a:pPr eaLnBrk="1" hangingPunct="1"/>
            <a:r>
              <a:rPr lang="en-US" sz="2800" b="1" smtClean="0">
                <a:solidFill>
                  <a:srgbClr val="FF0066"/>
                </a:solidFill>
                <a:latin typeface="Times New Roman" pitchFamily="18" charset="0"/>
                <a:cs typeface="Times New Roman" pitchFamily="18" charset="0"/>
              </a:rPr>
              <a:t>Example: Function Approximation</a:t>
            </a:r>
          </a:p>
        </p:txBody>
      </p:sp>
      <p:pic>
        <p:nvPicPr>
          <p:cNvPr id="231427" name="Picture 28"/>
          <p:cNvPicPr>
            <a:picLocks noGrp="1" noChangeAspect="1" noChangeArrowheads="1"/>
          </p:cNvPicPr>
          <p:nvPr>
            <p:ph idx="1"/>
          </p:nvPr>
        </p:nvPicPr>
        <p:blipFill>
          <a:blip r:embed="rId2" cstate="print"/>
          <a:srcRect/>
          <a:stretch>
            <a:fillRect/>
          </a:stretch>
        </p:blipFill>
        <p:spPr>
          <a:xfrm>
            <a:off x="1295400" y="1143000"/>
            <a:ext cx="6354763" cy="4713288"/>
          </a:xfrm>
          <a:noFill/>
        </p:spPr>
      </p:pic>
      <p:sp>
        <p:nvSpPr>
          <p:cNvPr id="4" name="Slide Number Placeholder 3"/>
          <p:cNvSpPr>
            <a:spLocks noGrp="1"/>
          </p:cNvSpPr>
          <p:nvPr>
            <p:ph type="sldNum" sz="quarter" idx="12"/>
          </p:nvPr>
        </p:nvSpPr>
        <p:spPr/>
        <p:txBody>
          <a:bodyPr/>
          <a:lstStyle/>
          <a:p>
            <a:pPr>
              <a:defRPr/>
            </a:pPr>
            <a:fld id="{32829F2E-4AC9-4191-A3A6-EB2B1CA004A1}" type="slidenum">
              <a:rPr lang="en-US" smtClean="0"/>
              <a:pPr>
                <a:defRPr/>
              </a:pPr>
              <a:t>119</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E6AF3C1E-2B16-4A44-93AA-85471014577A}" type="slidenum">
              <a:rPr lang="en-US"/>
              <a:pPr>
                <a:defRPr/>
              </a:pPr>
              <a:t>12</a:t>
            </a:fld>
            <a:endParaRPr lang="en-US"/>
          </a:p>
        </p:txBody>
      </p:sp>
      <p:sp>
        <p:nvSpPr>
          <p:cNvPr id="147459" name="Content Placeholder 5"/>
          <p:cNvSpPr>
            <a:spLocks noGrp="1"/>
          </p:cNvSpPr>
          <p:nvPr>
            <p:ph sz="quarter" idx="1"/>
          </p:nvPr>
        </p:nvSpPr>
        <p:spPr>
          <a:xfrm>
            <a:off x="609600" y="381000"/>
            <a:ext cx="8001000" cy="5943600"/>
          </a:xfrm>
        </p:spPr>
        <p:txBody>
          <a:bodyPr/>
          <a:lstStyle/>
          <a:p>
            <a:pPr algn="just" rtl="1" eaLnBrk="1" hangingPunct="1">
              <a:buClr>
                <a:srgbClr val="FF0000"/>
              </a:buClr>
              <a:buSzPct val="100000"/>
              <a:buNone/>
            </a:pPr>
            <a:endParaRPr lang="fa-IR" sz="2800" b="1" dirty="0" smtClean="0">
              <a:solidFill>
                <a:srgbClr val="002060"/>
              </a:solidFill>
              <a:cs typeface="B Nazanin" pitchFamily="2" charset="-78"/>
            </a:endParaRPr>
          </a:p>
          <a:p>
            <a:pPr algn="just" rtl="1" eaLnBrk="1" hangingPunct="1">
              <a:buClr>
                <a:srgbClr val="FF0000"/>
              </a:buClr>
              <a:buSzPct val="100000"/>
              <a:buFont typeface="Wingdings" pitchFamily="2" charset="2"/>
              <a:buChar char="×"/>
            </a:pPr>
            <a:endParaRPr lang="fa-IR" sz="2800" b="1" dirty="0" smtClean="0">
              <a:solidFill>
                <a:srgbClr val="002060"/>
              </a:solidFill>
              <a:cs typeface="B Nazanin" pitchFamily="2" charset="-78"/>
            </a:endParaRPr>
          </a:p>
          <a:p>
            <a:pPr algn="just" rtl="1" eaLnBrk="1" hangingPunct="1">
              <a:buClr>
                <a:srgbClr val="FF0000"/>
              </a:buClr>
              <a:buSzPct val="100000"/>
              <a:buFont typeface="Wingdings" pitchFamily="2" charset="2"/>
              <a:buChar char="×"/>
            </a:pPr>
            <a:r>
              <a:rPr lang="fa-IR" sz="2800" b="1" dirty="0" smtClean="0">
                <a:solidFill>
                  <a:srgbClr val="002060"/>
                </a:solidFill>
                <a:cs typeface="B Nazanin" pitchFamily="2" charset="-78"/>
              </a:rPr>
              <a:t> </a:t>
            </a:r>
            <a:r>
              <a:rPr lang="ar-SA" sz="2800" b="1" dirty="0" smtClean="0">
                <a:solidFill>
                  <a:srgbClr val="002060"/>
                </a:solidFill>
                <a:cs typeface="B Nazanin" pitchFamily="2" charset="-78"/>
              </a:rPr>
              <a:t>مفهوم هوش چیست؟</a:t>
            </a:r>
            <a:r>
              <a:rPr lang="ar-SA" sz="2800" dirty="0" smtClean="0">
                <a:solidFill>
                  <a:srgbClr val="002060"/>
                </a:solidFill>
                <a:cs typeface="B Nazanin" pitchFamily="2" charset="-78"/>
              </a:rPr>
              <a:t> </a:t>
            </a:r>
            <a:endParaRPr lang="fa-IR" sz="2800" dirty="0" smtClean="0">
              <a:cs typeface="B Nazanin" pitchFamily="2" charset="-78"/>
            </a:endParaRPr>
          </a:p>
          <a:p>
            <a:pPr algn="just" rtl="1" eaLnBrk="1" hangingPunct="1">
              <a:buFont typeface="Wingdings 2" pitchFamily="18" charset="2"/>
              <a:buNone/>
            </a:pPr>
            <a:r>
              <a:rPr lang="fa-IR" sz="2800" dirty="0" smtClean="0">
                <a:cs typeface="B Nazanin" pitchFamily="2" charset="-78"/>
              </a:rPr>
              <a:t>	</a:t>
            </a:r>
            <a:r>
              <a:rPr lang="ar-SA" sz="2400" dirty="0" smtClean="0">
                <a:cs typeface="B Nazanin" pitchFamily="2" charset="-78"/>
              </a:rPr>
              <a:t>با توجه به اینکه محققان تا کنون نتوانسته اند درباره</a:t>
            </a:r>
            <a:r>
              <a:rPr lang="fa-IR" sz="2400" dirty="0" smtClean="0">
                <a:cs typeface="B Nazanin" pitchFamily="2" charset="-78"/>
              </a:rPr>
              <a:t> </a:t>
            </a:r>
            <a:r>
              <a:rPr lang="ar-SA" sz="2400" dirty="0" smtClean="0">
                <a:cs typeface="B Nazanin" pitchFamily="2" charset="-78"/>
              </a:rPr>
              <a:t>عملکرد مغز انسان که در واقع محل</a:t>
            </a:r>
            <a:r>
              <a:rPr lang="fa-IR" sz="2400" dirty="0" smtClean="0">
                <a:cs typeface="B Nazanin" pitchFamily="2" charset="-78"/>
              </a:rPr>
              <a:t>  </a:t>
            </a:r>
            <a:r>
              <a:rPr lang="ar-SA" sz="2400" dirty="0" smtClean="0">
                <a:cs typeface="B Nazanin" pitchFamily="2" charset="-78"/>
              </a:rPr>
              <a:t>تجزیه و تحلیل( اتاق فرمان) ماشین بیولوژیکی موجودات زنده</a:t>
            </a:r>
            <a:r>
              <a:rPr lang="fa-IR" sz="2400" dirty="0" smtClean="0">
                <a:cs typeface="B Nazanin" pitchFamily="2" charset="-78"/>
              </a:rPr>
              <a:t> </a:t>
            </a:r>
            <a:r>
              <a:rPr lang="ar-SA" sz="2400" dirty="0" smtClean="0">
                <a:cs typeface="B Nazanin" pitchFamily="2" charset="-78"/>
              </a:rPr>
              <a:t>خصوصا انسان </a:t>
            </a:r>
            <a:r>
              <a:rPr lang="fa-IR" sz="2400" dirty="0" smtClean="0">
                <a:cs typeface="B Nazanin" pitchFamily="2" charset="-78"/>
              </a:rPr>
              <a:t>تعریف واقعی ارائه نمایند</a:t>
            </a:r>
            <a:r>
              <a:rPr lang="ar-SA" sz="2400" dirty="0" smtClean="0">
                <a:cs typeface="B Nazanin" pitchFamily="2" charset="-78"/>
              </a:rPr>
              <a:t>، لذا پاسخ به این سوال به سادگی</a:t>
            </a:r>
            <a:r>
              <a:rPr lang="fa-IR" sz="2400" dirty="0" smtClean="0">
                <a:cs typeface="B Nazanin" pitchFamily="2" charset="-78"/>
              </a:rPr>
              <a:t> </a:t>
            </a:r>
            <a:r>
              <a:rPr lang="ar-SA" sz="2400" dirty="0" smtClean="0">
                <a:cs typeface="B Nazanin" pitchFamily="2" charset="-78"/>
              </a:rPr>
              <a:t>امکان پذیر نمی باشد و نمی توان پاسخی روشن و</a:t>
            </a:r>
            <a:r>
              <a:rPr lang="fa-IR" sz="2400" dirty="0" smtClean="0">
                <a:cs typeface="B Nazanin" pitchFamily="2" charset="-78"/>
              </a:rPr>
              <a:t> </a:t>
            </a:r>
            <a:r>
              <a:rPr lang="ar-SA" sz="2400" dirty="0" smtClean="0">
                <a:cs typeface="B Nazanin" pitchFamily="2" charset="-78"/>
              </a:rPr>
              <a:t>شفاف ارائه نمود. در هر حال ماشین بیولوژیکی را با قابلیت های زیر می توان مورد بررسی قرار داد:</a:t>
            </a:r>
            <a:endParaRPr lang="fa-IR" sz="2400" dirty="0" smtClean="0">
              <a:cs typeface="B Nazanin" pitchFamily="2" charset="-78"/>
            </a:endParaRPr>
          </a:p>
          <a:p>
            <a:pPr algn="just" rtl="1" eaLnBrk="1" hangingPunct="1">
              <a:buFont typeface="Wingdings" pitchFamily="2" charset="2"/>
              <a:buChar char="ü"/>
            </a:pPr>
            <a:endParaRPr lang="ar-SA" sz="2400" dirty="0" smtClean="0">
              <a:cs typeface="B Nazanin" pitchFamily="2" charset="-78"/>
            </a:endParaRPr>
          </a:p>
          <a:p>
            <a:pPr algn="just" rtl="1" eaLnBrk="1" hangingPunct="1">
              <a:buFont typeface="Wingdings 2" pitchFamily="18" charset="2"/>
              <a:buNone/>
            </a:pPr>
            <a:endParaRPr lang="ar-SA" sz="2800" dirty="0" smtClean="0">
              <a:cs typeface="B Nazanin" pitchFamily="2" charset="-78"/>
            </a:endParaRPr>
          </a:p>
          <a:p>
            <a:pPr algn="just" rtl="1" eaLnBrk="1" hangingPunct="1">
              <a:buFont typeface="Wingdings 2" pitchFamily="18" charset="2"/>
              <a:buNone/>
            </a:pPr>
            <a:endParaRPr lang="en-US" sz="2800" dirty="0" smtClean="0">
              <a:cs typeface="B Nazanin" pitchFamily="2" charset="-78"/>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304800"/>
            <a:ext cx="1981200" cy="563563"/>
          </a:xfrm>
          <a:noFill/>
        </p:spPr>
        <p:txBody>
          <a:bodyPr lIns="90488" tIns="44450" rIns="90488" bIns="44450"/>
          <a:lstStyle/>
          <a:p>
            <a:pPr eaLnBrk="1" hangingPunct="1"/>
            <a:r>
              <a:rPr lang="en-US" sz="2800" b="1" smtClean="0">
                <a:solidFill>
                  <a:srgbClr val="FF0066"/>
                </a:solidFill>
                <a:latin typeface="Times New Roman" pitchFamily="18" charset="0"/>
                <a:cs typeface="Times New Roman" pitchFamily="18" charset="0"/>
              </a:rPr>
              <a:t>Network</a:t>
            </a:r>
          </a:p>
        </p:txBody>
      </p:sp>
      <p:pic>
        <p:nvPicPr>
          <p:cNvPr id="232451" name="Picture 13"/>
          <p:cNvPicPr>
            <a:picLocks noGrp="1" noChangeAspect="1" noChangeArrowheads="1"/>
          </p:cNvPicPr>
          <p:nvPr>
            <p:ph idx="1"/>
          </p:nvPr>
        </p:nvPicPr>
        <p:blipFill>
          <a:blip r:embed="rId2" cstate="print"/>
          <a:srcRect/>
          <a:stretch>
            <a:fillRect/>
          </a:stretch>
        </p:blipFill>
        <p:spPr>
          <a:xfrm>
            <a:off x="1600200" y="1066800"/>
            <a:ext cx="5867400" cy="5291138"/>
          </a:xfrm>
          <a:noFill/>
        </p:spPr>
      </p:pic>
      <p:sp>
        <p:nvSpPr>
          <p:cNvPr id="4" name="Slide Number Placeholder 3"/>
          <p:cNvSpPr>
            <a:spLocks noGrp="1"/>
          </p:cNvSpPr>
          <p:nvPr>
            <p:ph type="sldNum" sz="quarter" idx="12"/>
          </p:nvPr>
        </p:nvSpPr>
        <p:spPr/>
        <p:txBody>
          <a:bodyPr/>
          <a:lstStyle/>
          <a:p>
            <a:pPr>
              <a:defRPr/>
            </a:pPr>
            <a:fld id="{EA86953F-1AA9-4703-B98A-8773139A2F9E}" type="slidenum">
              <a:rPr lang="en-US" smtClean="0"/>
              <a:pPr>
                <a:defRPr/>
              </a:pPr>
              <a:t>120</a:t>
            </a:fld>
            <a:endParaRPr lang="en-US"/>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609600" y="457200"/>
            <a:ext cx="7772400" cy="715963"/>
          </a:xfrm>
          <a:noFill/>
        </p:spPr>
        <p:txBody>
          <a:bodyPr lIns="90488" tIns="44450" rIns="90488" bIns="44450"/>
          <a:lstStyle/>
          <a:p>
            <a:pPr eaLnBrk="1" hangingPunct="1"/>
            <a:r>
              <a:rPr lang="en-US" sz="2800" b="1" smtClean="0">
                <a:solidFill>
                  <a:srgbClr val="FF0066"/>
                </a:solidFill>
                <a:latin typeface="Times New Roman" pitchFamily="18" charset="0"/>
                <a:cs typeface="Times New Roman" pitchFamily="18" charset="0"/>
              </a:rPr>
              <a:t>Initial Conditions</a:t>
            </a:r>
          </a:p>
        </p:txBody>
      </p:sp>
      <p:pic>
        <p:nvPicPr>
          <p:cNvPr id="233475" name="Picture 8"/>
          <p:cNvPicPr>
            <a:picLocks noGrp="1" noChangeAspect="1" noChangeArrowheads="1"/>
          </p:cNvPicPr>
          <p:nvPr>
            <p:ph idx="1"/>
          </p:nvPr>
        </p:nvPicPr>
        <p:blipFill>
          <a:blip r:embed="rId2" cstate="print"/>
          <a:srcRect/>
          <a:stretch>
            <a:fillRect/>
          </a:stretch>
        </p:blipFill>
        <p:spPr>
          <a:xfrm>
            <a:off x="914400" y="1371600"/>
            <a:ext cx="7162800" cy="4859338"/>
          </a:xfrm>
          <a:noFill/>
        </p:spPr>
      </p:pic>
      <p:sp>
        <p:nvSpPr>
          <p:cNvPr id="4" name="Slide Number Placeholder 3"/>
          <p:cNvSpPr>
            <a:spLocks noGrp="1"/>
          </p:cNvSpPr>
          <p:nvPr>
            <p:ph type="sldNum" sz="quarter" idx="12"/>
          </p:nvPr>
        </p:nvSpPr>
        <p:spPr/>
        <p:txBody>
          <a:bodyPr/>
          <a:lstStyle/>
          <a:p>
            <a:pPr>
              <a:defRPr/>
            </a:pPr>
            <a:fld id="{4B8D9168-5AEA-42E6-807B-6295C6DCE8FB}" type="slidenum">
              <a:rPr lang="en-US" smtClean="0"/>
              <a:pPr>
                <a:defRPr/>
              </a:pPr>
              <a:t>121</a:t>
            </a:fld>
            <a:endParaRPr lang="en-US"/>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609600" y="381000"/>
            <a:ext cx="7772400" cy="563563"/>
          </a:xfrm>
          <a:noFill/>
        </p:spPr>
        <p:txBody>
          <a:bodyPr lIns="90488" tIns="44450" rIns="90488" bIns="44450"/>
          <a:lstStyle/>
          <a:p>
            <a:pPr eaLnBrk="1" hangingPunct="1"/>
            <a:r>
              <a:rPr lang="en-US" sz="2800" b="1" smtClean="0">
                <a:solidFill>
                  <a:srgbClr val="FF0066"/>
                </a:solidFill>
                <a:latin typeface="Times New Roman" pitchFamily="18" charset="0"/>
                <a:cs typeface="Times New Roman" pitchFamily="18" charset="0"/>
              </a:rPr>
              <a:t>Forward Propagation</a:t>
            </a:r>
          </a:p>
        </p:txBody>
      </p:sp>
      <p:pic>
        <p:nvPicPr>
          <p:cNvPr id="234499" name="Picture 8"/>
          <p:cNvPicPr>
            <a:picLocks noGrp="1" noChangeAspect="1" noChangeArrowheads="1"/>
          </p:cNvPicPr>
          <p:nvPr>
            <p:ph idx="1"/>
          </p:nvPr>
        </p:nvPicPr>
        <p:blipFill>
          <a:blip r:embed="rId2" cstate="print"/>
          <a:srcRect/>
          <a:stretch>
            <a:fillRect/>
          </a:stretch>
        </p:blipFill>
        <p:spPr>
          <a:xfrm>
            <a:off x="1143000" y="990600"/>
            <a:ext cx="6934200" cy="5105400"/>
          </a:xfrm>
          <a:noFill/>
        </p:spPr>
      </p:pic>
      <p:sp>
        <p:nvSpPr>
          <p:cNvPr id="4" name="Slide Number Placeholder 3"/>
          <p:cNvSpPr>
            <a:spLocks noGrp="1"/>
          </p:cNvSpPr>
          <p:nvPr>
            <p:ph type="sldNum" sz="quarter" idx="12"/>
          </p:nvPr>
        </p:nvSpPr>
        <p:spPr/>
        <p:txBody>
          <a:bodyPr/>
          <a:lstStyle/>
          <a:p>
            <a:pPr>
              <a:defRPr/>
            </a:pPr>
            <a:fld id="{54CBE833-B739-4539-95BB-6768485E26DC}" type="slidenum">
              <a:rPr lang="en-US" smtClean="0"/>
              <a:pPr>
                <a:defRPr/>
              </a:pPr>
              <a:t>122</a:t>
            </a:fld>
            <a:endParaRPr lang="en-US"/>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609600" y="381000"/>
            <a:ext cx="7772400" cy="639763"/>
          </a:xfrm>
          <a:noFill/>
        </p:spPr>
        <p:txBody>
          <a:bodyPr lIns="90488" tIns="44450" rIns="90488" bIns="44450"/>
          <a:lstStyle/>
          <a:p>
            <a:pPr eaLnBrk="1" hangingPunct="1"/>
            <a:r>
              <a:rPr lang="en-US" sz="2800" b="1" smtClean="0">
                <a:solidFill>
                  <a:srgbClr val="FF0066"/>
                </a:solidFill>
                <a:latin typeface="Times New Roman" pitchFamily="18" charset="0"/>
                <a:cs typeface="Times New Roman" pitchFamily="18" charset="0"/>
              </a:rPr>
              <a:t>Transfer Function Derivatives</a:t>
            </a:r>
          </a:p>
        </p:txBody>
      </p:sp>
      <p:pic>
        <p:nvPicPr>
          <p:cNvPr id="235523" name="Picture 5"/>
          <p:cNvPicPr>
            <a:picLocks noGrp="1" noChangeAspect="1" noChangeArrowheads="1"/>
          </p:cNvPicPr>
          <p:nvPr>
            <p:ph idx="1"/>
          </p:nvPr>
        </p:nvPicPr>
        <p:blipFill>
          <a:blip r:embed="rId2" cstate="print"/>
          <a:srcRect/>
          <a:stretch>
            <a:fillRect/>
          </a:stretch>
        </p:blipFill>
        <p:spPr>
          <a:xfrm>
            <a:off x="838200" y="1600200"/>
            <a:ext cx="7772400" cy="4043363"/>
          </a:xfrm>
          <a:noFill/>
        </p:spPr>
      </p:pic>
      <p:sp>
        <p:nvSpPr>
          <p:cNvPr id="4" name="Slide Number Placeholder 3"/>
          <p:cNvSpPr>
            <a:spLocks noGrp="1"/>
          </p:cNvSpPr>
          <p:nvPr>
            <p:ph type="sldNum" sz="quarter" idx="12"/>
          </p:nvPr>
        </p:nvSpPr>
        <p:spPr/>
        <p:txBody>
          <a:bodyPr/>
          <a:lstStyle/>
          <a:p>
            <a:pPr>
              <a:defRPr/>
            </a:pPr>
            <a:fld id="{23692392-C60B-48D3-B6B9-28DB47245ECC}" type="slidenum">
              <a:rPr lang="en-US" smtClean="0"/>
              <a:pPr>
                <a:defRPr/>
              </a:pPr>
              <a:t>123</a:t>
            </a:fld>
            <a:endParaRPr lang="en-US"/>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685800" y="381000"/>
            <a:ext cx="4267200" cy="685800"/>
          </a:xfrm>
          <a:noFill/>
        </p:spPr>
        <p:txBody>
          <a:bodyPr lIns="90488" tIns="44450" rIns="90488" bIns="44450"/>
          <a:lstStyle/>
          <a:p>
            <a:pPr eaLnBrk="1" hangingPunct="1"/>
            <a:r>
              <a:rPr lang="en-US" sz="2800" b="1" smtClean="0">
                <a:solidFill>
                  <a:srgbClr val="FF0066"/>
                </a:solidFill>
                <a:latin typeface="Times New Roman" pitchFamily="18" charset="0"/>
                <a:cs typeface="Times New Roman" pitchFamily="18" charset="0"/>
              </a:rPr>
              <a:t>Backpropagation(BP)</a:t>
            </a:r>
          </a:p>
        </p:txBody>
      </p:sp>
      <p:pic>
        <p:nvPicPr>
          <p:cNvPr id="236547" name="Picture 7"/>
          <p:cNvPicPr>
            <a:picLocks noGrp="1" noChangeAspect="1" noChangeArrowheads="1"/>
          </p:cNvPicPr>
          <p:nvPr>
            <p:ph idx="1"/>
          </p:nvPr>
        </p:nvPicPr>
        <p:blipFill>
          <a:blip r:embed="rId2" cstate="print"/>
          <a:srcRect/>
          <a:stretch>
            <a:fillRect/>
          </a:stretch>
        </p:blipFill>
        <p:spPr>
          <a:xfrm>
            <a:off x="990600" y="1219200"/>
            <a:ext cx="6927850" cy="5029200"/>
          </a:xfrm>
          <a:noFill/>
        </p:spPr>
      </p:pic>
      <p:sp>
        <p:nvSpPr>
          <p:cNvPr id="4" name="Slide Number Placeholder 3"/>
          <p:cNvSpPr>
            <a:spLocks noGrp="1"/>
          </p:cNvSpPr>
          <p:nvPr>
            <p:ph type="sldNum" sz="quarter" idx="12"/>
          </p:nvPr>
        </p:nvSpPr>
        <p:spPr/>
        <p:txBody>
          <a:bodyPr/>
          <a:lstStyle/>
          <a:p>
            <a:pPr>
              <a:defRPr/>
            </a:pPr>
            <a:fld id="{C3E5027B-279C-4483-93B1-A0E23ED2DE83}" type="slidenum">
              <a:rPr lang="en-US" smtClean="0"/>
              <a:pPr>
                <a:defRPr/>
              </a:pPr>
              <a:t>124</a:t>
            </a:fld>
            <a:endParaRPr lang="en-US"/>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85800" y="533400"/>
            <a:ext cx="7772400" cy="533400"/>
          </a:xfrm>
          <a:noFill/>
        </p:spPr>
        <p:txBody>
          <a:bodyPr lIns="90488" tIns="44450" rIns="90488" bIns="44450"/>
          <a:lstStyle/>
          <a:p>
            <a:pPr eaLnBrk="1" hangingPunct="1"/>
            <a:r>
              <a:rPr lang="en-US" sz="2800" b="1" smtClean="0">
                <a:solidFill>
                  <a:srgbClr val="FF0066"/>
                </a:solidFill>
                <a:latin typeface="Times New Roman" pitchFamily="18" charset="0"/>
                <a:cs typeface="Times New Roman" pitchFamily="18" charset="0"/>
              </a:rPr>
              <a:t>Weights Update</a:t>
            </a:r>
          </a:p>
        </p:txBody>
      </p:sp>
      <p:sp>
        <p:nvSpPr>
          <p:cNvPr id="4" name="Slide Number Placeholder 3"/>
          <p:cNvSpPr>
            <a:spLocks noGrp="1"/>
          </p:cNvSpPr>
          <p:nvPr>
            <p:ph type="sldNum" sz="quarter" idx="12"/>
          </p:nvPr>
        </p:nvSpPr>
        <p:spPr/>
        <p:txBody>
          <a:bodyPr/>
          <a:lstStyle/>
          <a:p>
            <a:pPr>
              <a:defRPr/>
            </a:pPr>
            <a:fld id="{B2A978EF-828E-43E3-B338-8970FAD7A133}" type="slidenum">
              <a:rPr lang="en-US" smtClean="0"/>
              <a:pPr>
                <a:defRPr/>
              </a:pPr>
              <a:t>125</a:t>
            </a:fld>
            <a:endParaRPr lang="en-US"/>
          </a:p>
        </p:txBody>
      </p:sp>
      <p:pic>
        <p:nvPicPr>
          <p:cNvPr id="5" name="Picture 9"/>
          <p:cNvPicPr>
            <a:picLocks noChangeAspect="1" noChangeArrowheads="1"/>
          </p:cNvPicPr>
          <p:nvPr/>
        </p:nvPicPr>
        <p:blipFill>
          <a:blip r:embed="rId2" cstate="print"/>
          <a:srcRect/>
          <a:stretch>
            <a:fillRect/>
          </a:stretch>
        </p:blipFill>
        <p:spPr bwMode="auto">
          <a:xfrm>
            <a:off x="1143000" y="1066800"/>
            <a:ext cx="6740525" cy="4992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381000" y="228600"/>
            <a:ext cx="7772400" cy="685800"/>
          </a:xfrm>
          <a:noFill/>
        </p:spPr>
        <p:txBody>
          <a:bodyPr lIns="90488" tIns="44450" rIns="90488" bIns="44450"/>
          <a:lstStyle/>
          <a:p>
            <a:pPr eaLnBrk="1" hangingPunct="1"/>
            <a:r>
              <a:rPr lang="en-US" sz="2800" b="1" smtClean="0">
                <a:solidFill>
                  <a:srgbClr val="FF0066"/>
                </a:solidFill>
                <a:latin typeface="Times New Roman" pitchFamily="18" charset="0"/>
                <a:cs typeface="Times New Roman" pitchFamily="18" charset="0"/>
              </a:rPr>
              <a:t>Choice of Architecture</a:t>
            </a:r>
          </a:p>
        </p:txBody>
      </p:sp>
      <p:sp>
        <p:nvSpPr>
          <p:cNvPr id="4" name="Slide Number Placeholder 3"/>
          <p:cNvSpPr>
            <a:spLocks noGrp="1"/>
          </p:cNvSpPr>
          <p:nvPr>
            <p:ph type="sldNum" sz="quarter" idx="12"/>
          </p:nvPr>
        </p:nvSpPr>
        <p:spPr/>
        <p:txBody>
          <a:bodyPr/>
          <a:lstStyle/>
          <a:p>
            <a:pPr>
              <a:defRPr/>
            </a:pPr>
            <a:fld id="{8E4C597B-DB32-4AEC-A0D0-9CD8158B66FD}" type="slidenum">
              <a:rPr lang="en-US" smtClean="0"/>
              <a:pPr>
                <a:defRPr/>
              </a:pPr>
              <a:t>126</a:t>
            </a:fld>
            <a:endParaRPr lang="en-US"/>
          </a:p>
        </p:txBody>
      </p:sp>
      <p:pic>
        <p:nvPicPr>
          <p:cNvPr id="5" name="Picture 10"/>
          <p:cNvPicPr>
            <a:picLocks noGrp="1" noChangeAspect="1" noChangeArrowheads="1"/>
          </p:cNvPicPr>
          <p:nvPr>
            <p:ph idx="1"/>
          </p:nvPr>
        </p:nvPicPr>
        <p:blipFill>
          <a:blip r:embed="rId2" cstate="print"/>
          <a:srcRect/>
          <a:stretch>
            <a:fillRect/>
          </a:stretch>
        </p:blipFill>
        <p:spPr>
          <a:xfrm>
            <a:off x="1828800" y="1066800"/>
            <a:ext cx="5076825" cy="5334000"/>
          </a:xfrm>
          <a:noFill/>
          <a:ln/>
        </p:spPr>
      </p:pic>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685800" y="381000"/>
            <a:ext cx="7772400" cy="685800"/>
          </a:xfrm>
          <a:noFill/>
        </p:spPr>
        <p:txBody>
          <a:bodyPr lIns="90488" tIns="44450" rIns="90488" bIns="44450"/>
          <a:lstStyle/>
          <a:p>
            <a:pPr algn="ctr" eaLnBrk="1" hangingPunct="1"/>
            <a:r>
              <a:rPr lang="en-US" sz="2800" b="1" smtClean="0">
                <a:solidFill>
                  <a:srgbClr val="FF0066"/>
                </a:solidFill>
                <a:latin typeface="Times New Roman" pitchFamily="18" charset="0"/>
                <a:cs typeface="Times New Roman" pitchFamily="18" charset="0"/>
              </a:rPr>
              <a:t>Choice of Network Architecture</a:t>
            </a:r>
          </a:p>
        </p:txBody>
      </p:sp>
      <p:pic>
        <p:nvPicPr>
          <p:cNvPr id="239619" name="Picture 9"/>
          <p:cNvPicPr>
            <a:picLocks noGrp="1" noChangeAspect="1" noChangeArrowheads="1"/>
          </p:cNvPicPr>
          <p:nvPr>
            <p:ph idx="1"/>
          </p:nvPr>
        </p:nvPicPr>
        <p:blipFill>
          <a:blip r:embed="rId2" cstate="print"/>
          <a:srcRect/>
          <a:stretch>
            <a:fillRect/>
          </a:stretch>
        </p:blipFill>
        <p:spPr>
          <a:xfrm>
            <a:off x="1981200" y="1295400"/>
            <a:ext cx="5070475" cy="5257800"/>
          </a:xfrm>
          <a:noFill/>
        </p:spPr>
      </p:pic>
      <p:sp>
        <p:nvSpPr>
          <p:cNvPr id="4" name="Slide Number Placeholder 3"/>
          <p:cNvSpPr>
            <a:spLocks noGrp="1"/>
          </p:cNvSpPr>
          <p:nvPr>
            <p:ph type="sldNum" sz="quarter" idx="12"/>
          </p:nvPr>
        </p:nvSpPr>
        <p:spPr/>
        <p:txBody>
          <a:bodyPr/>
          <a:lstStyle/>
          <a:p>
            <a:pPr>
              <a:defRPr/>
            </a:pPr>
            <a:fld id="{5EFB782A-D039-4787-B05F-B4C6913F8D1E}" type="slidenum">
              <a:rPr lang="en-US" smtClean="0"/>
              <a:pPr>
                <a:defRPr/>
              </a:pPr>
              <a:t>127</a:t>
            </a:fld>
            <a:endParaRPr lang="en-US"/>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457200"/>
            <a:ext cx="8077200" cy="1524000"/>
          </a:xfrm>
        </p:spPr>
        <p:txBody>
          <a:bodyPr lIns="90488" tIns="44450" rIns="90488" bIns="44450">
            <a:normAutofit fontScale="90000"/>
          </a:bodyPr>
          <a:lstStyle/>
          <a:p>
            <a:pPr eaLnBrk="1" fontAlgn="auto" hangingPunct="1">
              <a:spcAft>
                <a:spcPts val="0"/>
              </a:spcAft>
              <a:defRPr/>
            </a:pPr>
            <a:r>
              <a:rPr lang="en-US" b="1" dirty="0" smtClean="0">
                <a:solidFill>
                  <a:srgbClr val="FF0066"/>
                </a:solidFill>
                <a:latin typeface="Times New Roman" pitchFamily="18" charset="0"/>
                <a:cs typeface="Times New Roman" pitchFamily="18" charset="0"/>
              </a:rPr>
              <a:t>Convergence</a:t>
            </a:r>
            <a:br>
              <a:rPr lang="en-US" b="1" dirty="0" smtClean="0">
                <a:solidFill>
                  <a:srgbClr val="FF0066"/>
                </a:solidFill>
                <a:latin typeface="Times New Roman" pitchFamily="18" charset="0"/>
                <a:cs typeface="Times New Roman" pitchFamily="18" charset="0"/>
              </a:rPr>
            </a:br>
            <a:r>
              <a:rPr lang="en-US" b="1" dirty="0">
                <a:solidFill>
                  <a:srgbClr val="FF0066"/>
                </a:solidFill>
                <a:latin typeface="Times New Roman" pitchFamily="18" charset="0"/>
                <a:cs typeface="Times New Roman" pitchFamily="18" charset="0"/>
              </a:rPr>
              <a:t/>
            </a:r>
            <a:br>
              <a:rPr lang="en-US" b="1" dirty="0">
                <a:solidFill>
                  <a:srgbClr val="FF0066"/>
                </a:solidFill>
                <a:latin typeface="Times New Roman" pitchFamily="18" charset="0"/>
                <a:cs typeface="Times New Roman" pitchFamily="18" charset="0"/>
              </a:rPr>
            </a:br>
            <a:r>
              <a:rPr lang="en-US" sz="3200" b="1" dirty="0">
                <a:solidFill>
                  <a:srgbClr val="00297A"/>
                </a:solidFill>
                <a:latin typeface="Times New Roman" pitchFamily="18" charset="0"/>
                <a:cs typeface="Times New Roman" pitchFamily="18" charset="0"/>
              </a:rPr>
              <a:t>Global minimum </a:t>
            </a:r>
            <a:r>
              <a:rPr lang="en-US" sz="2400" b="1" dirty="0">
                <a:solidFill>
                  <a:srgbClr val="00297A"/>
                </a:solidFill>
                <a:latin typeface="Times New Roman" pitchFamily="18" charset="0"/>
                <a:cs typeface="Times New Roman" pitchFamily="18" charset="0"/>
              </a:rPr>
              <a:t>(left)</a:t>
            </a:r>
            <a:r>
              <a:rPr lang="en-US" sz="3200" b="1" dirty="0">
                <a:solidFill>
                  <a:srgbClr val="00297A"/>
                </a:solidFill>
                <a:latin typeface="Times New Roman" pitchFamily="18" charset="0"/>
                <a:cs typeface="Times New Roman" pitchFamily="18" charset="0"/>
              </a:rPr>
              <a:t>    </a:t>
            </a:r>
            <a:r>
              <a:rPr lang="en-US" sz="3200" b="1" dirty="0" smtClean="0">
                <a:solidFill>
                  <a:srgbClr val="00297A"/>
                </a:solidFill>
                <a:latin typeface="Times New Roman" pitchFamily="18" charset="0"/>
                <a:cs typeface="Times New Roman" pitchFamily="18" charset="0"/>
              </a:rPr>
              <a:t>       </a:t>
            </a:r>
            <a:r>
              <a:rPr lang="en-US" sz="3200" b="1" dirty="0">
                <a:solidFill>
                  <a:srgbClr val="00297A"/>
                </a:solidFill>
                <a:latin typeface="Times New Roman" pitchFamily="18" charset="0"/>
                <a:cs typeface="Times New Roman" pitchFamily="18" charset="0"/>
              </a:rPr>
              <a:t>local minimum </a:t>
            </a:r>
            <a:r>
              <a:rPr lang="en-US" sz="2400" b="1" dirty="0" smtClean="0">
                <a:solidFill>
                  <a:srgbClr val="00297A"/>
                </a:solidFill>
                <a:latin typeface="Times New Roman" pitchFamily="18" charset="0"/>
                <a:cs typeface="Times New Roman" pitchFamily="18" charset="0"/>
              </a:rPr>
              <a:t>(right)</a:t>
            </a:r>
            <a:endParaRPr lang="en-US" sz="2400" b="1" dirty="0">
              <a:solidFill>
                <a:srgbClr val="00297A"/>
              </a:solidFill>
              <a:latin typeface="Times New Roman" pitchFamily="18" charset="0"/>
              <a:cs typeface="Times New Roman" pitchFamily="18" charset="0"/>
            </a:endParaRPr>
          </a:p>
        </p:txBody>
      </p:sp>
      <p:pic>
        <p:nvPicPr>
          <p:cNvPr id="240643" name="Picture 18"/>
          <p:cNvPicPr>
            <a:picLocks noGrp="1" noChangeAspect="1" noChangeArrowheads="1"/>
          </p:cNvPicPr>
          <p:nvPr>
            <p:ph idx="1"/>
          </p:nvPr>
        </p:nvPicPr>
        <p:blipFill>
          <a:blip r:embed="rId2" cstate="print"/>
          <a:srcRect/>
          <a:stretch>
            <a:fillRect/>
          </a:stretch>
        </p:blipFill>
        <p:spPr>
          <a:xfrm>
            <a:off x="838200" y="2057400"/>
            <a:ext cx="7418388" cy="4240213"/>
          </a:xfrm>
          <a:noFill/>
        </p:spPr>
      </p:pic>
      <p:sp>
        <p:nvSpPr>
          <p:cNvPr id="4" name="Slide Number Placeholder 3"/>
          <p:cNvSpPr>
            <a:spLocks noGrp="1"/>
          </p:cNvSpPr>
          <p:nvPr>
            <p:ph type="sldNum" sz="quarter" idx="12"/>
          </p:nvPr>
        </p:nvSpPr>
        <p:spPr/>
        <p:txBody>
          <a:bodyPr/>
          <a:lstStyle/>
          <a:p>
            <a:pPr>
              <a:defRPr/>
            </a:pPr>
            <a:fld id="{61CEDBDE-BF42-47E6-9FB1-990FC70CE37F}" type="slidenum">
              <a:rPr lang="en-US" smtClean="0"/>
              <a:pPr>
                <a:defRPr/>
              </a:pPr>
              <a:t>128</a:t>
            </a:fld>
            <a:endParaRPr lang="en-US"/>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09600" y="381000"/>
            <a:ext cx="7772400" cy="487363"/>
          </a:xfrm>
          <a:noFill/>
        </p:spPr>
        <p:txBody>
          <a:bodyPr lIns="90488" tIns="44450" rIns="90488" bIns="44450"/>
          <a:lstStyle/>
          <a:p>
            <a:pPr eaLnBrk="1" hangingPunct="1"/>
            <a:r>
              <a:rPr lang="en-US" sz="2800" b="1" smtClean="0">
                <a:solidFill>
                  <a:srgbClr val="FF0066"/>
                </a:solidFill>
                <a:latin typeface="Times New Roman" pitchFamily="18" charset="0"/>
                <a:cs typeface="Times New Roman" pitchFamily="18" charset="0"/>
              </a:rPr>
              <a:t>Generalization</a:t>
            </a:r>
          </a:p>
        </p:txBody>
      </p:sp>
      <p:pic>
        <p:nvPicPr>
          <p:cNvPr id="241667" name="Picture 10"/>
          <p:cNvPicPr>
            <a:picLocks noGrp="1" noChangeAspect="1" noChangeArrowheads="1"/>
          </p:cNvPicPr>
          <p:nvPr>
            <p:ph idx="1"/>
          </p:nvPr>
        </p:nvPicPr>
        <p:blipFill>
          <a:blip r:embed="rId2" cstate="print"/>
          <a:srcRect/>
          <a:stretch>
            <a:fillRect/>
          </a:stretch>
        </p:blipFill>
        <p:spPr>
          <a:xfrm>
            <a:off x="609600" y="1219200"/>
            <a:ext cx="7907338" cy="4876800"/>
          </a:xfrm>
          <a:noFill/>
        </p:spPr>
      </p:pic>
      <p:sp>
        <p:nvSpPr>
          <p:cNvPr id="4" name="Slide Number Placeholder 3"/>
          <p:cNvSpPr>
            <a:spLocks noGrp="1"/>
          </p:cNvSpPr>
          <p:nvPr>
            <p:ph type="sldNum" sz="quarter" idx="12"/>
          </p:nvPr>
        </p:nvSpPr>
        <p:spPr/>
        <p:txBody>
          <a:bodyPr/>
          <a:lstStyle/>
          <a:p>
            <a:pPr>
              <a:defRPr/>
            </a:pPr>
            <a:fld id="{7909C716-1EB7-4F01-8C19-781A78E11E5B}" type="slidenum">
              <a:rPr lang="en-US" smtClean="0"/>
              <a:pPr>
                <a:defRPr/>
              </a:pPr>
              <a:t>129</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E6AF3C1E-2B16-4A44-93AA-85471014577A}" type="slidenum">
              <a:rPr lang="en-US"/>
              <a:pPr>
                <a:defRPr/>
              </a:pPr>
              <a:t>13</a:t>
            </a:fld>
            <a:endParaRPr lang="en-US"/>
          </a:p>
        </p:txBody>
      </p:sp>
      <p:sp>
        <p:nvSpPr>
          <p:cNvPr id="147459" name="Content Placeholder 5"/>
          <p:cNvSpPr>
            <a:spLocks noGrp="1"/>
          </p:cNvSpPr>
          <p:nvPr>
            <p:ph sz="quarter" idx="1"/>
          </p:nvPr>
        </p:nvSpPr>
        <p:spPr>
          <a:xfrm>
            <a:off x="381000" y="381000"/>
            <a:ext cx="8229600" cy="5943600"/>
          </a:xfrm>
        </p:spPr>
        <p:txBody>
          <a:bodyPr/>
          <a:lstStyle/>
          <a:p>
            <a:pPr algn="just" rtl="1" eaLnBrk="1" hangingPunct="1">
              <a:buClr>
                <a:srgbClr val="FF0000"/>
              </a:buClr>
              <a:buSzPct val="100000"/>
              <a:buFont typeface="Wingdings" pitchFamily="2" charset="2"/>
              <a:buChar char="×"/>
            </a:pPr>
            <a:r>
              <a:rPr lang="fa-IR" sz="2800" b="1" dirty="0" smtClean="0">
                <a:solidFill>
                  <a:srgbClr val="002060"/>
                </a:solidFill>
                <a:cs typeface="B Nazanin" pitchFamily="2" charset="-78"/>
              </a:rPr>
              <a:t>  </a:t>
            </a:r>
            <a:r>
              <a:rPr lang="ar-SA" sz="2800" b="1" dirty="0" smtClean="0">
                <a:solidFill>
                  <a:srgbClr val="002060"/>
                </a:solidFill>
                <a:cs typeface="B Nazanin" pitchFamily="2" charset="-78"/>
              </a:rPr>
              <a:t>مفهوم هوش چیست؟</a:t>
            </a:r>
            <a:r>
              <a:rPr lang="ar-SA" sz="2800" dirty="0" smtClean="0">
                <a:solidFill>
                  <a:srgbClr val="002060"/>
                </a:solidFill>
                <a:cs typeface="B Nazanin" pitchFamily="2" charset="-78"/>
              </a:rPr>
              <a:t> </a:t>
            </a:r>
            <a:endParaRPr lang="fa-IR" sz="2800" dirty="0" smtClean="0">
              <a:cs typeface="B Nazanin" pitchFamily="2" charset="-78"/>
            </a:endParaRPr>
          </a:p>
          <a:p>
            <a:pPr algn="just" rtl="1" eaLnBrk="1" hangingPunct="1">
              <a:buFont typeface="Wingdings 2" pitchFamily="18" charset="2"/>
              <a:buNone/>
            </a:pPr>
            <a:r>
              <a:rPr lang="fa-IR" sz="2800" dirty="0" smtClean="0">
                <a:cs typeface="B Nazanin" pitchFamily="2" charset="-78"/>
              </a:rPr>
              <a:t>	</a:t>
            </a:r>
            <a:endParaRPr lang="fa-IR" sz="2400" dirty="0" smtClean="0">
              <a:cs typeface="B Nazanin" pitchFamily="2" charset="-78"/>
            </a:endParaRPr>
          </a:p>
          <a:p>
            <a:pPr lvl="1" algn="just" rtl="1" eaLnBrk="1" hangingPunct="1">
              <a:buFont typeface="Wingdings" pitchFamily="2" charset="2"/>
              <a:buChar char="ü"/>
            </a:pPr>
            <a:r>
              <a:rPr lang="ar-SA" sz="2200" dirty="0" smtClean="0">
                <a:cs typeface="B Nazanin" pitchFamily="2" charset="-78"/>
              </a:rPr>
              <a:t> آموزشی پذیری از طریق دریافت داده ها ( اطلاعات )</a:t>
            </a:r>
            <a:r>
              <a:rPr lang="fa-IR" sz="2200" dirty="0" smtClean="0">
                <a:cs typeface="B Nazanin" pitchFamily="2" charset="-78"/>
              </a:rPr>
              <a:t> و یا الگوها   یا ترکیبی از داده ها و الگو ها</a:t>
            </a:r>
            <a:r>
              <a:rPr lang="ar-SA" sz="2200" dirty="0" smtClean="0">
                <a:cs typeface="B Nazanin" pitchFamily="2" charset="-78"/>
              </a:rPr>
              <a:t> </a:t>
            </a:r>
            <a:endParaRPr lang="en-US" sz="2200" dirty="0" smtClean="0">
              <a:cs typeface="B Nazanin" pitchFamily="2" charset="-78"/>
            </a:endParaRPr>
          </a:p>
          <a:p>
            <a:pPr lvl="1" algn="just" rtl="1" eaLnBrk="1" hangingPunct="1">
              <a:buFont typeface="Wingdings" pitchFamily="2" charset="2"/>
              <a:buChar char="ü"/>
            </a:pPr>
            <a:r>
              <a:rPr lang="ar-SA" sz="2200" dirty="0" smtClean="0">
                <a:cs typeface="B Nazanin" pitchFamily="2" charset="-78"/>
              </a:rPr>
              <a:t>در حافظه نگهداری نمودن تجربیات</a:t>
            </a:r>
            <a:r>
              <a:rPr lang="fa-IR" sz="2200" dirty="0" smtClean="0">
                <a:cs typeface="B Nazanin" pitchFamily="2" charset="-78"/>
              </a:rPr>
              <a:t> آموزش و غیره </a:t>
            </a:r>
            <a:r>
              <a:rPr lang="ar-SA" sz="2200" dirty="0" smtClean="0">
                <a:cs typeface="B Nazanin" pitchFamily="2" charset="-78"/>
              </a:rPr>
              <a:t>و قابل بازسازی نمودن آنها. </a:t>
            </a:r>
            <a:r>
              <a:rPr lang="fa-IR" sz="2200" dirty="0" smtClean="0">
                <a:cs typeface="B Nazanin" pitchFamily="2" charset="-78"/>
              </a:rPr>
              <a:t> </a:t>
            </a:r>
          </a:p>
          <a:p>
            <a:pPr lvl="1" algn="just" rtl="1" eaLnBrk="1" hangingPunct="1">
              <a:buFont typeface="Wingdings" pitchFamily="2" charset="2"/>
              <a:buChar char="ü"/>
            </a:pPr>
            <a:r>
              <a:rPr lang="ar-SA" sz="2200" dirty="0" smtClean="0">
                <a:cs typeface="B Nazanin" pitchFamily="2" charset="-78"/>
              </a:rPr>
              <a:t>تصمیم گیری مناسب و منطقی براساس یادگیری و تجربیات </a:t>
            </a:r>
            <a:r>
              <a:rPr lang="fa-IR" sz="2200" dirty="0" smtClean="0">
                <a:cs typeface="B Nazanin" pitchFamily="2" charset="-78"/>
              </a:rPr>
              <a:t>آموزش دیده </a:t>
            </a:r>
            <a:r>
              <a:rPr lang="ar-SA" sz="2200" dirty="0" smtClean="0">
                <a:cs typeface="B Nazanin" pitchFamily="2" charset="-78"/>
              </a:rPr>
              <a:t>گذشته. </a:t>
            </a:r>
            <a:endParaRPr lang="fa-IR" sz="2200" dirty="0" smtClean="0">
              <a:cs typeface="B Nazanin" pitchFamily="2" charset="-78"/>
            </a:endParaRPr>
          </a:p>
          <a:p>
            <a:pPr lvl="1" algn="just" rtl="1" eaLnBrk="1" hangingPunct="1">
              <a:buFont typeface="Wingdings" pitchFamily="2" charset="2"/>
              <a:buChar char="ü"/>
            </a:pPr>
            <a:r>
              <a:rPr lang="ar-SA" sz="2200" dirty="0" smtClean="0">
                <a:cs typeface="B Nazanin" pitchFamily="2" charset="-78"/>
              </a:rPr>
              <a:t>ابراز نظر( احساسات ) براساس وجود</a:t>
            </a:r>
            <a:r>
              <a:rPr lang="fa-IR" sz="2200" dirty="0" smtClean="0">
                <a:cs typeface="B Nazanin" pitchFamily="2" charset="-78"/>
              </a:rPr>
              <a:t> </a:t>
            </a:r>
            <a:r>
              <a:rPr lang="ar-SA" sz="2200" dirty="0" smtClean="0">
                <a:cs typeface="B Nazanin" pitchFamily="2" charset="-78"/>
              </a:rPr>
              <a:t>واقعیت گذشته و حال. </a:t>
            </a:r>
            <a:endParaRPr lang="fa-IR" sz="2200" dirty="0" smtClean="0">
              <a:cs typeface="B Nazanin" pitchFamily="2" charset="-78"/>
            </a:endParaRPr>
          </a:p>
          <a:p>
            <a:pPr lvl="1" algn="just" rtl="1" eaLnBrk="1" hangingPunct="1">
              <a:buFont typeface="Wingdings" pitchFamily="2" charset="2"/>
              <a:buChar char="ü"/>
            </a:pPr>
            <a:r>
              <a:rPr lang="ar-SA" sz="2200" dirty="0" smtClean="0">
                <a:cs typeface="B Nazanin" pitchFamily="2" charset="-78"/>
              </a:rPr>
              <a:t>خود سازمانده هی/ شکل پذیری درونی براساس </a:t>
            </a:r>
            <a:r>
              <a:rPr lang="fa-IR" sz="2200" dirty="0" smtClean="0">
                <a:cs typeface="B Nazanin" pitchFamily="2" charset="-78"/>
              </a:rPr>
              <a:t>نیازهای فردی و جمعی.</a:t>
            </a:r>
          </a:p>
          <a:p>
            <a:pPr lvl="1" algn="just" rtl="1" eaLnBrk="1" hangingPunct="1">
              <a:buFont typeface="Wingdings" pitchFamily="2" charset="2"/>
              <a:buChar char="ü"/>
            </a:pPr>
            <a:r>
              <a:rPr lang="fa-IR" sz="2200" dirty="0" smtClean="0">
                <a:cs typeface="B Nazanin" pitchFamily="2" charset="-78"/>
              </a:rPr>
              <a:t>ارتباط برقرار کردن منطقی الگوها براساس آموزش گذشته، به عنوان مثال، هوای ابری تصویری از امکان وجود بارندگی را در ذهن انسان تداعی می کند.</a:t>
            </a:r>
          </a:p>
          <a:p>
            <a:pPr lvl="1" algn="just" rtl="1" eaLnBrk="1" hangingPunct="1">
              <a:buFont typeface="Wingdings" pitchFamily="2" charset="2"/>
              <a:buChar char="ü"/>
            </a:pPr>
            <a:r>
              <a:rPr lang="fa-IR" sz="2200" dirty="0" smtClean="0">
                <a:cs typeface="B Nazanin" pitchFamily="2" charset="-78"/>
              </a:rPr>
              <a:t>ارائه پاسخی مناسب به نحوی که محرک های خارجی از خود یک عکس العمل مناسبی ارائه دهند.</a:t>
            </a:r>
          </a:p>
          <a:p>
            <a:pPr algn="just" rtl="1" eaLnBrk="1" hangingPunct="1">
              <a:buNone/>
            </a:pPr>
            <a:endParaRPr lang="fa-IR" sz="2400" dirty="0" smtClean="0">
              <a:cs typeface="B Nazanin" pitchFamily="2" charset="-78"/>
            </a:endParaRPr>
          </a:p>
          <a:p>
            <a:pPr algn="just" rtl="1" eaLnBrk="1" hangingPunct="1">
              <a:buFont typeface="Wingdings" pitchFamily="2" charset="2"/>
              <a:buChar char="ü"/>
            </a:pPr>
            <a:endParaRPr lang="ar-SA" sz="2400" dirty="0" smtClean="0">
              <a:cs typeface="B Nazanin" pitchFamily="2" charset="-78"/>
            </a:endParaRPr>
          </a:p>
          <a:p>
            <a:pPr algn="just" rtl="1" eaLnBrk="1" hangingPunct="1">
              <a:buFont typeface="Wingdings 2" pitchFamily="18" charset="2"/>
              <a:buNone/>
            </a:pPr>
            <a:endParaRPr lang="ar-SA" sz="2800" dirty="0" smtClean="0">
              <a:cs typeface="B Nazanin" pitchFamily="2" charset="-78"/>
            </a:endParaRPr>
          </a:p>
          <a:p>
            <a:pPr algn="just" rtl="1" eaLnBrk="1" hangingPunct="1">
              <a:buFont typeface="Wingdings 2" pitchFamily="18" charset="2"/>
              <a:buNone/>
            </a:pPr>
            <a:endParaRPr lang="en-US" sz="2800" dirty="0" smtClean="0">
              <a:cs typeface="B Nazanin" pitchFamily="2" charset="-78"/>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09600" y="457200"/>
            <a:ext cx="7772400" cy="792163"/>
          </a:xfrm>
        </p:spPr>
        <p:txBody>
          <a:bodyPr/>
          <a:lstStyle/>
          <a:p>
            <a:pPr algn="ctr" eaLnBrk="1" hangingPunct="1"/>
            <a:r>
              <a:rPr lang="en-US" sz="3200" b="1" smtClean="0">
                <a:solidFill>
                  <a:srgbClr val="003399"/>
                </a:solidFill>
                <a:latin typeface="Times New Roman" pitchFamily="18" charset="0"/>
                <a:cs typeface="Times New Roman" pitchFamily="18" charset="0"/>
              </a:rPr>
              <a:t>Disadvantage of BP algorithm</a:t>
            </a:r>
          </a:p>
        </p:txBody>
      </p:sp>
      <p:sp>
        <p:nvSpPr>
          <p:cNvPr id="242691" name="Rectangle 3"/>
          <p:cNvSpPr>
            <a:spLocks noGrp="1" noChangeArrowheads="1"/>
          </p:cNvSpPr>
          <p:nvPr>
            <p:ph type="body" idx="1"/>
          </p:nvPr>
        </p:nvSpPr>
        <p:spPr>
          <a:xfrm>
            <a:off x="685800" y="1676400"/>
            <a:ext cx="7772400" cy="4572000"/>
          </a:xfrm>
        </p:spPr>
        <p:txBody>
          <a:bodyPr/>
          <a:lstStyle/>
          <a:p>
            <a:pPr eaLnBrk="1" hangingPunct="1">
              <a:lnSpc>
                <a:spcPct val="90000"/>
              </a:lnSpc>
              <a:buClr>
                <a:srgbClr val="FF0066"/>
              </a:buClr>
              <a:buFont typeface="Wingdings" pitchFamily="2" charset="2"/>
              <a:buChar char="Ø"/>
            </a:pPr>
            <a:r>
              <a:rPr lang="en-US" smtClean="0"/>
              <a:t> Slow convergence speed</a:t>
            </a:r>
          </a:p>
          <a:p>
            <a:pPr eaLnBrk="1" hangingPunct="1">
              <a:lnSpc>
                <a:spcPct val="90000"/>
              </a:lnSpc>
              <a:buClr>
                <a:srgbClr val="FF0066"/>
              </a:buClr>
              <a:buFont typeface="Wingdings" pitchFamily="2" charset="2"/>
              <a:buChar char="Ø"/>
            </a:pPr>
            <a:r>
              <a:rPr lang="en-US" smtClean="0"/>
              <a:t> Sensitivity to initial conditions</a:t>
            </a:r>
          </a:p>
          <a:p>
            <a:pPr eaLnBrk="1" hangingPunct="1">
              <a:lnSpc>
                <a:spcPct val="90000"/>
              </a:lnSpc>
              <a:buClr>
                <a:srgbClr val="FF0066"/>
              </a:buClr>
              <a:buFont typeface="Wingdings" pitchFamily="2" charset="2"/>
              <a:buChar char="Ø"/>
            </a:pPr>
            <a:r>
              <a:rPr lang="en-US" smtClean="0"/>
              <a:t> Trapped in local minima</a:t>
            </a:r>
          </a:p>
          <a:p>
            <a:pPr eaLnBrk="1" hangingPunct="1">
              <a:lnSpc>
                <a:spcPct val="90000"/>
              </a:lnSpc>
              <a:buClr>
                <a:srgbClr val="FF0066"/>
              </a:buClr>
              <a:buFont typeface="Wingdings" pitchFamily="2" charset="2"/>
              <a:buChar char="Ø"/>
            </a:pPr>
            <a:r>
              <a:rPr lang="en-US" smtClean="0"/>
              <a:t> Instability if learning rate is too large</a:t>
            </a:r>
          </a:p>
          <a:p>
            <a:pPr eaLnBrk="1" hangingPunct="1">
              <a:lnSpc>
                <a:spcPct val="90000"/>
              </a:lnSpc>
              <a:buClr>
                <a:srgbClr val="FF0066"/>
              </a:buClr>
              <a:buFont typeface="Wingdings 2" pitchFamily="18" charset="2"/>
              <a:buNone/>
            </a:pPr>
            <a:endParaRPr lang="en-US" smtClean="0"/>
          </a:p>
          <a:p>
            <a:pPr algn="just" eaLnBrk="1" hangingPunct="1">
              <a:lnSpc>
                <a:spcPct val="90000"/>
              </a:lnSpc>
              <a:buClr>
                <a:srgbClr val="FF0066"/>
              </a:buClr>
              <a:buFont typeface="Wingdings" pitchFamily="2" charset="2"/>
              <a:buChar char="Ø"/>
            </a:pPr>
            <a:r>
              <a:rPr lang="en-US" sz="2800" smtClean="0"/>
              <a:t> Note: despite above disadvantages, it is popularly used in control community. There are numerous extensions to improve BP algorithm.</a:t>
            </a:r>
            <a:r>
              <a:rPr lang="en-US" smtClean="0"/>
              <a:t> </a:t>
            </a:r>
          </a:p>
        </p:txBody>
      </p:sp>
      <p:sp>
        <p:nvSpPr>
          <p:cNvPr id="4" name="Slide Number Placeholder 3"/>
          <p:cNvSpPr>
            <a:spLocks noGrp="1"/>
          </p:cNvSpPr>
          <p:nvPr>
            <p:ph type="sldNum" sz="quarter" idx="12"/>
          </p:nvPr>
        </p:nvSpPr>
        <p:spPr/>
        <p:txBody>
          <a:bodyPr/>
          <a:lstStyle/>
          <a:p>
            <a:pPr>
              <a:defRPr/>
            </a:pPr>
            <a:fld id="{66A1C38C-BB5C-4E39-A1A9-6786534DA695}" type="slidenum">
              <a:rPr lang="en-US" smtClean="0"/>
              <a:pPr>
                <a:defRPr/>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609600" y="304800"/>
            <a:ext cx="7772400" cy="1600200"/>
          </a:xfrm>
        </p:spPr>
        <p:txBody>
          <a:bodyPr/>
          <a:lstStyle/>
          <a:p>
            <a:pPr algn="ctr" eaLnBrk="1" hangingPunct="1"/>
            <a:r>
              <a:rPr lang="en-US" b="1" smtClean="0">
                <a:solidFill>
                  <a:srgbClr val="003399"/>
                </a:solidFill>
                <a:latin typeface="Times New Roman" pitchFamily="18" charset="0"/>
                <a:cs typeface="Times New Roman" pitchFamily="18" charset="0"/>
              </a:rPr>
              <a:t>Improved BP algorithms</a:t>
            </a: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fa-IR" sz="1200" b="1" smtClean="0">
                <a:latin typeface="Times New Roman" pitchFamily="18" charset="0"/>
                <a:cs typeface="Times New Roman" pitchFamily="18" charset="0"/>
              </a:rPr>
              <a:t/>
            </a:r>
            <a:br>
              <a:rPr lang="fa-IR" sz="1200" b="1" smtClean="0">
                <a:latin typeface="Times New Roman" pitchFamily="18" charset="0"/>
                <a:cs typeface="Times New Roman" pitchFamily="18" charset="0"/>
              </a:rPr>
            </a:br>
            <a:endParaRPr lang="en-US" sz="2400" b="1" smtClean="0">
              <a:solidFill>
                <a:srgbClr val="FF0066"/>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26F8211B-CBE4-47A9-B9C5-3DB83B206AE9}" type="slidenum">
              <a:rPr lang="en-US" smtClean="0"/>
              <a:pPr>
                <a:defRPr/>
              </a:pPr>
              <a:t>131</a:t>
            </a:fld>
            <a:endParaRPr lang="en-US"/>
          </a:p>
        </p:txBody>
      </p:sp>
      <p:sp>
        <p:nvSpPr>
          <p:cNvPr id="7" name="Rectangle 6"/>
          <p:cNvSpPr/>
          <p:nvPr/>
        </p:nvSpPr>
        <p:spPr>
          <a:xfrm>
            <a:off x="609600" y="2286000"/>
            <a:ext cx="5105400" cy="830263"/>
          </a:xfrm>
          <a:prstGeom prst="rect">
            <a:avLst/>
          </a:prstGeom>
        </p:spPr>
        <p:txBody>
          <a:bodyPr>
            <a:spAutoFit/>
          </a:bodyPr>
          <a:lstStyle/>
          <a:p>
            <a:pPr>
              <a:buClr>
                <a:schemeClr val="accent6">
                  <a:lumMod val="75000"/>
                </a:schemeClr>
              </a:buClr>
              <a:buFont typeface="Wingdings" pitchFamily="2" charset="2"/>
              <a:buChar char="Ø"/>
              <a:defRPr/>
            </a:pPr>
            <a:r>
              <a:rPr lang="fa-IR" sz="2400" b="1" dirty="0">
                <a:solidFill>
                  <a:srgbClr val="FF0066"/>
                </a:solidFill>
                <a:latin typeface="Times New Roman" pitchFamily="18" charset="0"/>
                <a:cs typeface="Times New Roman" pitchFamily="18" charset="0"/>
              </a:rPr>
              <a:t> </a:t>
            </a:r>
            <a:r>
              <a:rPr lang="en-US" sz="2400" b="1" dirty="0">
                <a:solidFill>
                  <a:srgbClr val="FF0066"/>
                </a:solidFill>
                <a:latin typeface="Times New Roman" pitchFamily="18" charset="0"/>
                <a:cs typeface="Times New Roman" pitchFamily="18" charset="0"/>
              </a:rPr>
              <a:t>First Order Gradient Method</a:t>
            </a:r>
            <a:endParaRPr lang="fa-IR" sz="2400" b="1" dirty="0">
              <a:solidFill>
                <a:srgbClr val="FF0066"/>
              </a:solidFill>
              <a:latin typeface="Times New Roman" pitchFamily="18" charset="0"/>
              <a:cs typeface="Times New Roman" pitchFamily="18" charset="0"/>
            </a:endParaRPr>
          </a:p>
          <a:p>
            <a:pPr>
              <a:defRPr/>
            </a:pPr>
            <a:endParaRPr lang="en-US" sz="2400" dirty="0"/>
          </a:p>
        </p:txBody>
      </p:sp>
      <p:sp>
        <p:nvSpPr>
          <p:cNvPr id="243717" name="Rectangle 7"/>
          <p:cNvSpPr>
            <a:spLocks noChangeArrowheads="1"/>
          </p:cNvSpPr>
          <p:nvPr/>
        </p:nvSpPr>
        <p:spPr bwMode="auto">
          <a:xfrm>
            <a:off x="609600" y="3048000"/>
            <a:ext cx="5105400" cy="461963"/>
          </a:xfrm>
          <a:prstGeom prst="rect">
            <a:avLst/>
          </a:prstGeom>
          <a:noFill/>
          <a:ln w="9525">
            <a:noFill/>
            <a:miter lim="800000"/>
            <a:headEnd/>
            <a:tailEnd/>
          </a:ln>
        </p:spPr>
        <p:txBody>
          <a:bodyPr>
            <a:spAutoFit/>
          </a:bodyPr>
          <a:lstStyle/>
          <a:p>
            <a:pPr>
              <a:buClr>
                <a:srgbClr val="002060"/>
              </a:buClr>
              <a:buFont typeface="Wingdings" pitchFamily="2" charset="2"/>
              <a:buChar char="Ø"/>
            </a:pPr>
            <a:r>
              <a:rPr lang="fa-IR" sz="2400" b="1">
                <a:solidFill>
                  <a:srgbClr val="FF0066"/>
                </a:solidFill>
                <a:latin typeface="Times New Roman" pitchFamily="18" charset="0"/>
                <a:cs typeface="Times New Roman" pitchFamily="18" charset="0"/>
              </a:rPr>
              <a:t> Second</a:t>
            </a:r>
            <a:r>
              <a:rPr lang="en-US" sz="2400" b="1">
                <a:solidFill>
                  <a:srgbClr val="FF0066"/>
                </a:solidFill>
                <a:latin typeface="Times New Roman" pitchFamily="18" charset="0"/>
                <a:cs typeface="Times New Roman" pitchFamily="18" charset="0"/>
              </a:rPr>
              <a:t> Order Gradient Method</a:t>
            </a:r>
            <a:endParaRPr lang="en-US" sz="240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60985FA-3DB8-4BC5-8FBA-184545033089}" type="slidenum">
              <a:rPr lang="en-US"/>
              <a:pPr>
                <a:defRPr/>
              </a:pPr>
              <a:t>132</a:t>
            </a:fld>
            <a:endParaRPr lang="en-US"/>
          </a:p>
        </p:txBody>
      </p:sp>
      <p:sp>
        <p:nvSpPr>
          <p:cNvPr id="6" name="Rectangle 5"/>
          <p:cNvSpPr>
            <a:spLocks noChangeArrowheads="1"/>
          </p:cNvSpPr>
          <p:nvPr/>
        </p:nvSpPr>
        <p:spPr bwMode="auto">
          <a:xfrm>
            <a:off x="533400" y="1139876"/>
            <a:ext cx="8077200" cy="4031873"/>
          </a:xfrm>
          <a:prstGeom prst="rect">
            <a:avLst/>
          </a:prstGeom>
          <a:solidFill>
            <a:schemeClr val="bg2">
              <a:lumMod val="90000"/>
            </a:schemeClr>
          </a:solidFill>
          <a:ln w="38100">
            <a:solidFill>
              <a:schemeClr val="accent6">
                <a:lumMod val="60000"/>
                <a:lumOff val="40000"/>
              </a:schemeClr>
            </a:solidFill>
            <a:miter lim="800000"/>
            <a:headEnd/>
            <a:tailEnd/>
          </a:ln>
          <a:effectLst/>
        </p:spPr>
        <p:txBody>
          <a:bodyPr anchor="ctr">
            <a:spAutoFit/>
          </a:bodyPr>
          <a:lstStyle/>
          <a:p>
            <a:pPr algn="ctr" rtl="1">
              <a:defRPr/>
            </a:pPr>
            <a:endParaRPr lang="fa-IR" sz="3200" b="1" dirty="0">
              <a:solidFill>
                <a:srgbClr val="003399"/>
              </a:solidFill>
              <a:latin typeface="Times New Roman" pitchFamily="18" charset="0"/>
              <a:cs typeface="B Nazanin" pitchFamily="2" charset="-78"/>
            </a:endParaRPr>
          </a:p>
          <a:p>
            <a:pPr algn="ctr" rtl="1">
              <a:defRPr/>
            </a:pPr>
            <a:r>
              <a:rPr lang="fa-IR" sz="3200" b="1" dirty="0">
                <a:solidFill>
                  <a:srgbClr val="003399"/>
                </a:solidFill>
                <a:latin typeface="Times New Roman" pitchFamily="18" charset="0"/>
                <a:cs typeface="B Nazanin" pitchFamily="2" charset="-78"/>
              </a:rPr>
              <a:t>فصل پنجم </a:t>
            </a:r>
            <a:r>
              <a:rPr lang="fa-IR" sz="3200" b="1" dirty="0" smtClean="0">
                <a:solidFill>
                  <a:srgbClr val="003399"/>
                </a:solidFill>
                <a:latin typeface="Times New Roman" pitchFamily="18" charset="0"/>
                <a:cs typeface="B Nazanin" pitchFamily="2" charset="-78"/>
              </a:rPr>
              <a:t>: </a:t>
            </a:r>
          </a:p>
          <a:p>
            <a:pPr algn="ctr" rtl="1">
              <a:defRPr/>
            </a:pPr>
            <a:endParaRPr lang="fa-IR" sz="3200" b="1" dirty="0" smtClean="0">
              <a:solidFill>
                <a:srgbClr val="003399"/>
              </a:solidFill>
              <a:latin typeface="Times New Roman" pitchFamily="18" charset="0"/>
              <a:cs typeface="B Nazanin" pitchFamily="2" charset="-78"/>
            </a:endParaRPr>
          </a:p>
          <a:p>
            <a:pPr algn="ctr" rtl="1">
              <a:defRPr/>
            </a:pPr>
            <a:r>
              <a:rPr lang="fa-IR" sz="3200" b="1" dirty="0" smtClean="0">
                <a:solidFill>
                  <a:srgbClr val="003399"/>
                </a:solidFill>
                <a:latin typeface="Times New Roman" pitchFamily="18" charset="0"/>
                <a:cs typeface="B Nazanin" pitchFamily="2" charset="-78"/>
              </a:rPr>
              <a:t>بهبود الگوریتم پس انتشار خطا</a:t>
            </a:r>
          </a:p>
          <a:p>
            <a:pPr algn="ctr" rtl="1">
              <a:defRPr/>
            </a:pPr>
            <a:endParaRPr lang="fa-IR" sz="3200" b="1" dirty="0" smtClean="0">
              <a:solidFill>
                <a:srgbClr val="003399"/>
              </a:solidFill>
              <a:latin typeface="Times New Roman" pitchFamily="18" charset="0"/>
              <a:cs typeface="B Nazanin" pitchFamily="2" charset="-78"/>
            </a:endParaRPr>
          </a:p>
          <a:p>
            <a:pPr algn="ctr" rtl="1">
              <a:defRPr/>
            </a:pPr>
            <a:r>
              <a:rPr lang="en-US" sz="3200" b="1" dirty="0" smtClean="0">
                <a:solidFill>
                  <a:srgbClr val="003399"/>
                </a:solidFill>
                <a:latin typeface="Times New Roman" pitchFamily="18" charset="0"/>
                <a:cs typeface="B Nazanin" pitchFamily="2" charset="-78"/>
              </a:rPr>
              <a:t> </a:t>
            </a:r>
            <a:r>
              <a:rPr lang="en-US" sz="3200" b="1" dirty="0">
                <a:solidFill>
                  <a:srgbClr val="003399"/>
                </a:solidFill>
                <a:latin typeface="Times New Roman" pitchFamily="18" charset="0"/>
                <a:cs typeface="Times New Roman" pitchFamily="18" charset="0"/>
              </a:rPr>
              <a:t>Improved BP algorithms </a:t>
            </a:r>
            <a:endParaRPr lang="fa-IR" sz="3200" b="1" dirty="0" smtClean="0">
              <a:solidFill>
                <a:srgbClr val="003399"/>
              </a:solidFill>
              <a:latin typeface="Times New Roman" pitchFamily="18" charset="0"/>
              <a:cs typeface="Times New Roman" pitchFamily="18" charset="0"/>
            </a:endParaRPr>
          </a:p>
          <a:p>
            <a:pPr algn="ctr" rtl="1">
              <a:defRPr/>
            </a:pPr>
            <a:r>
              <a:rPr lang="fa-IR" sz="3200" b="1" dirty="0" smtClean="0">
                <a:solidFill>
                  <a:srgbClr val="003399"/>
                </a:solidFill>
                <a:latin typeface="Times New Roman" pitchFamily="18" charset="0"/>
                <a:cs typeface="Times New Roman" pitchFamily="18" charset="0"/>
              </a:rPr>
              <a:t>  </a:t>
            </a:r>
            <a:endParaRPr lang="fa-IR" sz="3200" b="1" dirty="0">
              <a:solidFill>
                <a:srgbClr val="003399"/>
              </a:solidFill>
              <a:latin typeface="Times New Roman" pitchFamily="18" charset="0"/>
              <a:cs typeface="Times New Roman" pitchFamily="18" charset="0"/>
            </a:endParaRPr>
          </a:p>
          <a:p>
            <a:pPr algn="ctr" rtl="1">
              <a:defRPr/>
            </a:pPr>
            <a:r>
              <a:rPr lang="en-US" sz="3200" b="1" dirty="0">
                <a:solidFill>
                  <a:srgbClr val="003399"/>
                </a:solidFill>
                <a:latin typeface="Times New Roman" pitchFamily="18" charset="0"/>
                <a:cs typeface="B Nazanin" pitchFamily="2" charset="-78"/>
              </a:rPr>
              <a:t> </a:t>
            </a:r>
            <a:endParaRPr lang="fa-IR" sz="3200" b="1" dirty="0">
              <a:solidFill>
                <a:srgbClr val="003399"/>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457200"/>
            <a:ext cx="7772400" cy="1219200"/>
          </a:xfrm>
        </p:spPr>
        <p:txBody>
          <a:bodyPr>
            <a:normAutofit fontScale="90000"/>
          </a:bodyPr>
          <a:lstStyle/>
          <a:p>
            <a:pPr algn="ctr" eaLnBrk="1" fontAlgn="auto" hangingPunct="1">
              <a:spcAft>
                <a:spcPts val="0"/>
              </a:spcAft>
              <a:defRPr/>
            </a:pPr>
            <a:r>
              <a:rPr lang="fa-IR" b="1" dirty="0" smtClean="0">
                <a:solidFill>
                  <a:srgbClr val="003399"/>
                </a:solidFill>
                <a:latin typeface="Times New Roman" pitchFamily="18" charset="0"/>
                <a:cs typeface="Times New Roman" pitchFamily="18" charset="0"/>
              </a:rPr>
              <a:t/>
            </a:r>
            <a:br>
              <a:rPr lang="fa-IR" b="1" dirty="0" smtClean="0">
                <a:solidFill>
                  <a:srgbClr val="003399"/>
                </a:solidFill>
                <a:latin typeface="Times New Roman" pitchFamily="18" charset="0"/>
                <a:cs typeface="Times New Roman" pitchFamily="18" charset="0"/>
              </a:rPr>
            </a:br>
            <a:r>
              <a:rPr lang="fa-IR" b="1" dirty="0" smtClean="0">
                <a:solidFill>
                  <a:srgbClr val="003399"/>
                </a:solidFill>
                <a:latin typeface="Times New Roman" pitchFamily="18" charset="0"/>
                <a:cs typeface="Times New Roman" pitchFamily="18" charset="0"/>
              </a:rPr>
              <a:t/>
            </a:r>
            <a:br>
              <a:rPr lang="fa-IR" b="1" dirty="0" smtClean="0">
                <a:solidFill>
                  <a:srgbClr val="003399"/>
                </a:solidFill>
                <a:latin typeface="Times New Roman" pitchFamily="18" charset="0"/>
                <a:cs typeface="Times New Roman" pitchFamily="18" charset="0"/>
              </a:rPr>
            </a:br>
            <a:r>
              <a:rPr lang="fa-IR" b="1" dirty="0" smtClean="0">
                <a:solidFill>
                  <a:srgbClr val="003399"/>
                </a:solidFill>
                <a:latin typeface="Times New Roman" pitchFamily="18" charset="0"/>
                <a:cs typeface="Times New Roman" pitchFamily="18" charset="0"/>
              </a:rPr>
              <a:t/>
            </a:r>
            <a:br>
              <a:rPr lang="fa-IR" b="1" dirty="0" smtClean="0">
                <a:solidFill>
                  <a:srgbClr val="003399"/>
                </a:solidFill>
                <a:latin typeface="Times New Roman" pitchFamily="18" charset="0"/>
                <a:cs typeface="Times New Roman" pitchFamily="18" charset="0"/>
              </a:rPr>
            </a:br>
            <a:r>
              <a:rPr lang="en-US" b="1" dirty="0" smtClean="0">
                <a:solidFill>
                  <a:srgbClr val="003399"/>
                </a:solidFill>
                <a:latin typeface="Times New Roman" pitchFamily="18" charset="0"/>
                <a:cs typeface="Times New Roman" pitchFamily="18" charset="0"/>
              </a:rPr>
              <a:t/>
            </a:r>
            <a:br>
              <a:rPr lang="en-US" b="1" dirty="0" smtClean="0">
                <a:solidFill>
                  <a:srgbClr val="003399"/>
                </a:solidFill>
                <a:latin typeface="Times New Roman" pitchFamily="18" charset="0"/>
                <a:cs typeface="Times New Roman" pitchFamily="18" charset="0"/>
              </a:rPr>
            </a:br>
            <a:r>
              <a:rPr lang="en-US" b="1" dirty="0" smtClean="0">
                <a:solidFill>
                  <a:srgbClr val="003399"/>
                </a:solidFill>
                <a:latin typeface="Times New Roman" pitchFamily="18" charset="0"/>
                <a:cs typeface="Times New Roman" pitchFamily="18" charset="0"/>
              </a:rPr>
              <a:t/>
            </a:r>
            <a:br>
              <a:rPr lang="en-US" b="1" dirty="0" smtClean="0">
                <a:solidFill>
                  <a:srgbClr val="003399"/>
                </a:solidFill>
                <a:latin typeface="Times New Roman" pitchFamily="18" charset="0"/>
                <a:cs typeface="Times New Roman" pitchFamily="18" charset="0"/>
              </a:rPr>
            </a:br>
            <a:r>
              <a:rPr lang="en-US" b="1" dirty="0" smtClean="0">
                <a:solidFill>
                  <a:srgbClr val="003399"/>
                </a:solidFill>
                <a:latin typeface="Times New Roman" pitchFamily="18" charset="0"/>
                <a:cs typeface="Times New Roman" pitchFamily="18" charset="0"/>
              </a:rPr>
              <a:t>Improved </a:t>
            </a:r>
            <a:r>
              <a:rPr lang="en-US" b="1" dirty="0">
                <a:solidFill>
                  <a:srgbClr val="003399"/>
                </a:solidFill>
                <a:latin typeface="Times New Roman" pitchFamily="18" charset="0"/>
                <a:cs typeface="Times New Roman" pitchFamily="18" charset="0"/>
              </a:rPr>
              <a:t>BP algorithms</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fa-IR" sz="1200" b="1" dirty="0" smtClean="0">
                <a:latin typeface="Times New Roman" pitchFamily="18" charset="0"/>
                <a:cs typeface="Times New Roman" pitchFamily="18" charset="0"/>
              </a:rPr>
              <a:t/>
            </a:r>
            <a:br>
              <a:rPr lang="fa-IR" sz="1200" b="1" dirty="0" smtClean="0">
                <a:latin typeface="Times New Roman" pitchFamily="18" charset="0"/>
                <a:cs typeface="Times New Roman" pitchFamily="18" charset="0"/>
              </a:rPr>
            </a:br>
            <a:endParaRPr lang="en-US" sz="2400" b="1" dirty="0">
              <a:solidFill>
                <a:srgbClr val="FF0066"/>
              </a:solidFill>
              <a:latin typeface="Times New Roman" pitchFamily="18" charset="0"/>
              <a:cs typeface="Times New Roman" pitchFamily="18" charset="0"/>
            </a:endParaRPr>
          </a:p>
        </p:txBody>
      </p:sp>
      <p:sp>
        <p:nvSpPr>
          <p:cNvPr id="245763" name="Rectangle 3"/>
          <p:cNvSpPr>
            <a:spLocks noGrp="1" noChangeArrowheads="1"/>
          </p:cNvSpPr>
          <p:nvPr>
            <p:ph type="body" idx="1"/>
          </p:nvPr>
        </p:nvSpPr>
        <p:spPr>
          <a:xfrm>
            <a:off x="609600" y="1981200"/>
            <a:ext cx="7772400" cy="4572000"/>
          </a:xfrm>
        </p:spPr>
        <p:txBody>
          <a:bodyPr/>
          <a:lstStyle/>
          <a:p>
            <a:pPr marL="609600" indent="-609600" eaLnBrk="1" hangingPunct="1">
              <a:buClr>
                <a:srgbClr val="FF0066"/>
              </a:buClr>
              <a:buFontTx/>
              <a:buAutoNum type="arabicPeriod"/>
            </a:pPr>
            <a:r>
              <a:rPr lang="en-US" sz="2800" smtClean="0">
                <a:latin typeface="Times New Roman" pitchFamily="18" charset="0"/>
                <a:cs typeface="Times New Roman" pitchFamily="18" charset="0"/>
              </a:rPr>
              <a:t>BP with momentum</a:t>
            </a:r>
          </a:p>
          <a:p>
            <a:pPr marL="609600" indent="-609600" eaLnBrk="1" hangingPunct="1">
              <a:buClr>
                <a:srgbClr val="FF0066"/>
              </a:buClr>
              <a:buFontTx/>
              <a:buAutoNum type="arabicPeriod"/>
            </a:pPr>
            <a:r>
              <a:rPr lang="en-US" sz="2800" smtClean="0">
                <a:latin typeface="Times New Roman" pitchFamily="18" charset="0"/>
                <a:cs typeface="Times New Roman" pitchFamily="18" charset="0"/>
              </a:rPr>
              <a:t>Delta- bar- delta</a:t>
            </a:r>
          </a:p>
          <a:p>
            <a:pPr marL="609600" indent="-609600" eaLnBrk="1" hangingPunct="1">
              <a:buClr>
                <a:srgbClr val="FF0066"/>
              </a:buClr>
              <a:buFontTx/>
              <a:buAutoNum type="arabicPeriod"/>
            </a:pPr>
            <a:r>
              <a:rPr lang="en-US" sz="2800" smtClean="0">
                <a:latin typeface="Times New Roman" pitchFamily="18" charset="0"/>
                <a:cs typeface="Times New Roman" pitchFamily="18" charset="0"/>
              </a:rPr>
              <a:t>Decoupled momentum</a:t>
            </a:r>
          </a:p>
          <a:p>
            <a:pPr marL="609600" indent="-609600" eaLnBrk="1" hangingPunct="1">
              <a:buClr>
                <a:srgbClr val="FF0066"/>
              </a:buClr>
              <a:buFontTx/>
              <a:buAutoNum type="arabicPeriod"/>
            </a:pPr>
            <a:r>
              <a:rPr lang="en-US" sz="2800" smtClean="0">
                <a:latin typeface="Times New Roman" pitchFamily="18" charset="0"/>
                <a:cs typeface="Times New Roman" pitchFamily="18" charset="0"/>
              </a:rPr>
              <a:t>RProp</a:t>
            </a:r>
          </a:p>
          <a:p>
            <a:pPr marL="609600" indent="-609600" eaLnBrk="1" hangingPunct="1">
              <a:buClr>
                <a:srgbClr val="FF0066"/>
              </a:buClr>
              <a:buFontTx/>
              <a:buAutoNum type="arabicPeriod"/>
            </a:pPr>
            <a:r>
              <a:rPr lang="en-US" sz="2800" smtClean="0">
                <a:latin typeface="Times New Roman" pitchFamily="18" charset="0"/>
                <a:cs typeface="Times New Roman" pitchFamily="18" charset="0"/>
              </a:rPr>
              <a:t>Adaptive BP</a:t>
            </a:r>
          </a:p>
          <a:p>
            <a:pPr marL="609600" indent="-609600" eaLnBrk="1" hangingPunct="1">
              <a:buClr>
                <a:srgbClr val="FF0066"/>
              </a:buClr>
              <a:buFontTx/>
              <a:buAutoNum type="arabicPeriod"/>
            </a:pPr>
            <a:r>
              <a:rPr lang="en-US" sz="2800" smtClean="0">
                <a:latin typeface="Times New Roman" pitchFamily="18" charset="0"/>
                <a:cs typeface="Times New Roman" pitchFamily="18" charset="0"/>
              </a:rPr>
              <a:t>Trianary BP</a:t>
            </a:r>
          </a:p>
          <a:p>
            <a:pPr marL="609600" indent="-609600" eaLnBrk="1" hangingPunct="1">
              <a:buClr>
                <a:srgbClr val="FF0066"/>
              </a:buClr>
              <a:buFontTx/>
              <a:buAutoNum type="arabicPeriod"/>
            </a:pPr>
            <a:r>
              <a:rPr lang="en-US" sz="2800" smtClean="0">
                <a:latin typeface="Times New Roman" pitchFamily="18" charset="0"/>
                <a:cs typeface="Times New Roman" pitchFamily="18" charset="0"/>
              </a:rPr>
              <a:t>BP with adaptive gain</a:t>
            </a:r>
          </a:p>
          <a:p>
            <a:pPr marL="609600" indent="-609600" eaLnBrk="1" hangingPunct="1">
              <a:buClr>
                <a:srgbClr val="FF0066"/>
              </a:buClr>
              <a:buFontTx/>
              <a:buAutoNum type="arabicPeriod"/>
            </a:pPr>
            <a:r>
              <a:rPr lang="en-US" sz="2800" smtClean="0">
                <a:latin typeface="Times New Roman" pitchFamily="18" charset="0"/>
                <a:cs typeface="Times New Roman" pitchFamily="18" charset="0"/>
              </a:rPr>
              <a:t>Extended BP</a:t>
            </a:r>
          </a:p>
        </p:txBody>
      </p:sp>
      <p:sp>
        <p:nvSpPr>
          <p:cNvPr id="4" name="Slide Number Placeholder 3"/>
          <p:cNvSpPr>
            <a:spLocks noGrp="1"/>
          </p:cNvSpPr>
          <p:nvPr>
            <p:ph type="sldNum" sz="quarter" idx="12"/>
          </p:nvPr>
        </p:nvSpPr>
        <p:spPr/>
        <p:txBody>
          <a:bodyPr/>
          <a:lstStyle/>
          <a:p>
            <a:pPr>
              <a:defRPr/>
            </a:pPr>
            <a:fld id="{F82D2C59-EE4B-4FFC-B8CC-79E14F793896}" type="slidenum">
              <a:rPr lang="en-US" smtClean="0"/>
              <a:pPr>
                <a:defRPr/>
              </a:pPr>
              <a:t>133</a:t>
            </a:fld>
            <a:endParaRPr lang="en-US"/>
          </a:p>
        </p:txBody>
      </p:sp>
      <p:sp>
        <p:nvSpPr>
          <p:cNvPr id="245765" name="Rectangle 4"/>
          <p:cNvSpPr>
            <a:spLocks noChangeArrowheads="1"/>
          </p:cNvSpPr>
          <p:nvPr/>
        </p:nvSpPr>
        <p:spPr bwMode="auto">
          <a:xfrm>
            <a:off x="685800" y="1371600"/>
            <a:ext cx="5105400" cy="461963"/>
          </a:xfrm>
          <a:prstGeom prst="rect">
            <a:avLst/>
          </a:prstGeom>
          <a:noFill/>
          <a:ln w="9525">
            <a:noFill/>
            <a:miter lim="800000"/>
            <a:headEnd/>
            <a:tailEnd/>
          </a:ln>
        </p:spPr>
        <p:txBody>
          <a:bodyPr>
            <a:spAutoFit/>
          </a:bodyPr>
          <a:lstStyle/>
          <a:p>
            <a:r>
              <a:rPr lang="en-US" sz="2400" b="1">
                <a:solidFill>
                  <a:srgbClr val="FF0066"/>
                </a:solidFill>
                <a:latin typeface="Times New Roman" pitchFamily="18" charset="0"/>
                <a:cs typeface="Times New Roman" pitchFamily="18" charset="0"/>
              </a:rPr>
              <a:t>First Order Gradient Method</a:t>
            </a:r>
            <a:endParaRPr lang="en-US" sz="240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533400" y="228600"/>
            <a:ext cx="7772400" cy="685800"/>
          </a:xfrm>
        </p:spPr>
        <p:txBody>
          <a:bodyPr/>
          <a:lstStyle/>
          <a:p>
            <a:pPr marL="838200" indent="-838200" eaLnBrk="1" hangingPunct="1"/>
            <a:r>
              <a:rPr lang="en-US" sz="2800" b="1" smtClean="0">
                <a:solidFill>
                  <a:srgbClr val="FF0066"/>
                </a:solidFill>
                <a:latin typeface="Times New Roman" pitchFamily="18" charset="0"/>
                <a:cs typeface="Times New Roman" pitchFamily="18" charset="0"/>
              </a:rPr>
              <a:t>1-</a:t>
            </a:r>
            <a:r>
              <a:rPr lang="en-US" sz="2800" b="1" smtClean="0">
                <a:solidFill>
                  <a:srgbClr val="003399"/>
                </a:solidFill>
                <a:latin typeface="Times New Roman" pitchFamily="18" charset="0"/>
                <a:cs typeface="Times New Roman" pitchFamily="18" charset="0"/>
              </a:rPr>
              <a:t> BP with momentum (BPM)</a:t>
            </a:r>
          </a:p>
        </p:txBody>
      </p:sp>
      <p:sp>
        <p:nvSpPr>
          <p:cNvPr id="246787" name="Rectangle 3"/>
          <p:cNvSpPr>
            <a:spLocks noGrp="1" noChangeArrowheads="1"/>
          </p:cNvSpPr>
          <p:nvPr>
            <p:ph type="body" sz="half" idx="1"/>
          </p:nvPr>
        </p:nvSpPr>
        <p:spPr>
          <a:xfrm>
            <a:off x="533400" y="1295400"/>
            <a:ext cx="8382000" cy="4525963"/>
          </a:xfrm>
        </p:spPr>
        <p:txBody>
          <a:bodyPr/>
          <a:lstStyle/>
          <a:p>
            <a:pPr eaLnBrk="1" hangingPunct="1">
              <a:buFont typeface="Wingdings 2" pitchFamily="18" charset="2"/>
              <a:buNone/>
            </a:pPr>
            <a:r>
              <a:rPr lang="en-US" sz="2400" smtClean="0"/>
              <a:t>The basic improvement to BP </a:t>
            </a:r>
            <a:r>
              <a:rPr lang="en-US" sz="1600" smtClean="0"/>
              <a:t>(Rumelhart 1986)</a:t>
            </a:r>
          </a:p>
          <a:p>
            <a:pPr eaLnBrk="1" hangingPunct="1">
              <a:buFont typeface="Wingdings 2" pitchFamily="18" charset="2"/>
              <a:buNone/>
            </a:pPr>
            <a:endParaRPr lang="en-US" sz="2400" smtClean="0"/>
          </a:p>
          <a:p>
            <a:pPr eaLnBrk="1" hangingPunct="1">
              <a:buFont typeface="Wingdings 2" pitchFamily="18" charset="2"/>
              <a:buNone/>
            </a:pPr>
            <a:endParaRPr lang="en-US" sz="2400" smtClean="0"/>
          </a:p>
          <a:p>
            <a:pPr eaLnBrk="1" hangingPunct="1">
              <a:buFont typeface="Wingdings 2" pitchFamily="18" charset="2"/>
              <a:buNone/>
            </a:pPr>
            <a:endParaRPr lang="en-US" sz="2400" smtClean="0"/>
          </a:p>
          <a:p>
            <a:pPr eaLnBrk="1" hangingPunct="1">
              <a:buFont typeface="Wingdings 2" pitchFamily="18" charset="2"/>
              <a:buNone/>
            </a:pPr>
            <a:endParaRPr lang="en-US" sz="2400" smtClean="0"/>
          </a:p>
          <a:p>
            <a:pPr eaLnBrk="1" hangingPunct="1">
              <a:buFont typeface="Wingdings 2" pitchFamily="18" charset="2"/>
              <a:buNone/>
            </a:pPr>
            <a:endParaRPr lang="en-US" sz="2400" smtClean="0"/>
          </a:p>
          <a:p>
            <a:pPr eaLnBrk="1" hangingPunct="1">
              <a:buFont typeface="Wingdings 2" pitchFamily="18" charset="2"/>
              <a:buNone/>
            </a:pPr>
            <a:endParaRPr lang="en-US" sz="2400" smtClean="0"/>
          </a:p>
          <a:p>
            <a:pPr eaLnBrk="1" hangingPunct="1">
              <a:buFont typeface="Wingdings 2" pitchFamily="18" charset="2"/>
              <a:buNone/>
            </a:pPr>
            <a:r>
              <a:rPr lang="en-US" sz="2400" smtClean="0"/>
              <a:t>Momentum factor alpha selected between zero and one</a:t>
            </a:r>
          </a:p>
          <a:p>
            <a:pPr eaLnBrk="1" hangingPunct="1">
              <a:buFont typeface="Wingdings 2" pitchFamily="18" charset="2"/>
              <a:buNone/>
            </a:pPr>
            <a:r>
              <a:rPr lang="en-US" sz="2400" smtClean="0"/>
              <a:t>Adding momentum improves the convergence speed and helps network from being trapped in a local minimum.</a:t>
            </a:r>
          </a:p>
          <a:p>
            <a:pPr eaLnBrk="1" hangingPunct="1">
              <a:buFont typeface="Wingdings 2" pitchFamily="18" charset="2"/>
              <a:buNone/>
            </a:pPr>
            <a:endParaRPr lang="en-US" sz="2400" smtClean="0"/>
          </a:p>
          <a:p>
            <a:pPr eaLnBrk="1" hangingPunct="1"/>
            <a:endParaRPr lang="en-US" sz="2400" smtClean="0"/>
          </a:p>
          <a:p>
            <a:pPr eaLnBrk="1" hangingPunct="1"/>
            <a:endParaRPr lang="en-US" sz="2800" smtClean="0"/>
          </a:p>
        </p:txBody>
      </p:sp>
      <p:pic>
        <p:nvPicPr>
          <p:cNvPr id="246788" name="Picture 4"/>
          <p:cNvPicPr>
            <a:picLocks noGrp="1" noChangeAspect="1" noChangeArrowheads="1"/>
          </p:cNvPicPr>
          <p:nvPr>
            <p:ph sz="quarter" idx="2"/>
          </p:nvPr>
        </p:nvPicPr>
        <p:blipFill>
          <a:blip r:embed="rId2" cstate="print"/>
          <a:srcRect/>
          <a:stretch>
            <a:fillRect/>
          </a:stretch>
        </p:blipFill>
        <p:spPr>
          <a:xfrm>
            <a:off x="1219200" y="2057400"/>
            <a:ext cx="5562600" cy="646113"/>
          </a:xfrm>
          <a:noFill/>
        </p:spPr>
      </p:pic>
      <p:pic>
        <p:nvPicPr>
          <p:cNvPr id="246789" name="Picture 9"/>
          <p:cNvPicPr>
            <a:picLocks noGrp="1" noChangeAspect="1" noChangeArrowheads="1"/>
          </p:cNvPicPr>
          <p:nvPr>
            <p:ph sz="quarter" idx="3"/>
          </p:nvPr>
        </p:nvPicPr>
        <p:blipFill>
          <a:blip r:embed="rId3" cstate="print"/>
          <a:srcRect/>
          <a:stretch>
            <a:fillRect/>
          </a:stretch>
        </p:blipFill>
        <p:spPr>
          <a:xfrm>
            <a:off x="2209800" y="3048000"/>
            <a:ext cx="3200400" cy="1108075"/>
          </a:xfrm>
          <a:noFill/>
        </p:spPr>
      </p:pic>
      <p:sp>
        <p:nvSpPr>
          <p:cNvPr id="6" name="Slide Number Placeholder 5"/>
          <p:cNvSpPr>
            <a:spLocks noGrp="1"/>
          </p:cNvSpPr>
          <p:nvPr>
            <p:ph type="sldNum" sz="quarter" idx="12"/>
          </p:nvPr>
        </p:nvSpPr>
        <p:spPr>
          <a:xfrm>
            <a:off x="381000" y="6019800"/>
            <a:ext cx="533400" cy="457200"/>
          </a:xfrm>
        </p:spPr>
        <p:txBody>
          <a:bodyPr/>
          <a:lstStyle/>
          <a:p>
            <a:pPr>
              <a:defRPr/>
            </a:pPr>
            <a:fld id="{56162403-7296-4F3D-95B3-E72CECA27F4E}" type="slidenum">
              <a:rPr lang="en-US" smtClean="0"/>
              <a:pPr>
                <a:defRPr/>
              </a:pPr>
              <a:t>134</a:t>
            </a:fld>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4114800" cy="914400"/>
          </a:xfrm>
        </p:spPr>
        <p:txBody>
          <a:bodyPr/>
          <a:lstStyle/>
          <a:p>
            <a:pPr eaLnBrk="1" hangingPunct="1">
              <a:defRPr/>
            </a:pPr>
            <a:r>
              <a:rPr lang="en-US" sz="2800" b="1" dirty="0">
                <a:solidFill>
                  <a:schemeClr val="accent1">
                    <a:lumMod val="75000"/>
                  </a:schemeClr>
                </a:solidFill>
                <a:latin typeface="Times New Roman" pitchFamily="18" charset="0"/>
                <a:cs typeface="Times New Roman" pitchFamily="18" charset="0"/>
              </a:rPr>
              <a:t>Modification form:</a:t>
            </a:r>
            <a:br>
              <a:rPr lang="en-US" sz="2800" b="1" dirty="0">
                <a:solidFill>
                  <a:schemeClr val="accent1">
                    <a:lumMod val="75000"/>
                  </a:schemeClr>
                </a:solidFill>
                <a:latin typeface="Times New Roman" pitchFamily="18" charset="0"/>
                <a:cs typeface="Times New Roman" pitchFamily="18" charset="0"/>
              </a:rPr>
            </a:br>
            <a:endParaRPr lang="en-US" sz="2800" b="1" dirty="0">
              <a:solidFill>
                <a:schemeClr val="accent1">
                  <a:lumMod val="75000"/>
                </a:schemeClr>
              </a:solidFill>
              <a:latin typeface="Times New Roman" pitchFamily="18" charset="0"/>
              <a:cs typeface="Times New Roman" pitchFamily="18" charset="0"/>
            </a:endParaRPr>
          </a:p>
        </p:txBody>
      </p:sp>
      <p:sp>
        <p:nvSpPr>
          <p:cNvPr id="247811" name="Rectangle 3"/>
          <p:cNvSpPr>
            <a:spLocks noGrp="1" noChangeArrowheads="1"/>
          </p:cNvSpPr>
          <p:nvPr>
            <p:ph type="body" sz="half" idx="1"/>
          </p:nvPr>
        </p:nvSpPr>
        <p:spPr>
          <a:xfrm>
            <a:off x="457200" y="2133600"/>
            <a:ext cx="8305800" cy="3733800"/>
          </a:xfrm>
        </p:spPr>
        <p:txBody>
          <a:bodyPr/>
          <a:lstStyle/>
          <a:p>
            <a:pPr eaLnBrk="1" hangingPunct="1">
              <a:buFont typeface="Wingdings 2" pitchFamily="18" charset="2"/>
              <a:buNone/>
            </a:pPr>
            <a:endParaRPr lang="en-US" sz="2800" smtClean="0"/>
          </a:p>
          <a:p>
            <a:pPr eaLnBrk="1" hangingPunct="1"/>
            <a:r>
              <a:rPr lang="en-US" sz="2800" smtClean="0"/>
              <a:t>Proposed by nagata 1990</a:t>
            </a:r>
          </a:p>
          <a:p>
            <a:pPr eaLnBrk="1" hangingPunct="1"/>
            <a:r>
              <a:rPr lang="en-US" sz="2800" smtClean="0"/>
              <a:t>Beta is a constant value decided by user</a:t>
            </a:r>
          </a:p>
          <a:p>
            <a:pPr eaLnBrk="1" hangingPunct="1"/>
            <a:r>
              <a:rPr lang="en-US" sz="2800" smtClean="0"/>
              <a:t>Nagata claimed that beta term reduce the possibility of the network being trapped in the local minimum</a:t>
            </a:r>
          </a:p>
          <a:p>
            <a:pPr eaLnBrk="1" hangingPunct="1"/>
            <a:r>
              <a:rPr lang="en-US" sz="2800" smtClean="0"/>
              <a:t>This seems beta repeating alpha rule again!!! But not clear  </a:t>
            </a:r>
          </a:p>
          <a:p>
            <a:pPr eaLnBrk="1" hangingPunct="1"/>
            <a:endParaRPr lang="en-US" sz="2800" smtClean="0"/>
          </a:p>
          <a:p>
            <a:pPr eaLnBrk="1" hangingPunct="1"/>
            <a:endParaRPr lang="en-US" sz="2800" smtClean="0"/>
          </a:p>
        </p:txBody>
      </p:sp>
      <p:pic>
        <p:nvPicPr>
          <p:cNvPr id="247812" name="Picture 8"/>
          <p:cNvPicPr>
            <a:picLocks noGrp="1" noChangeAspect="1" noChangeArrowheads="1"/>
          </p:cNvPicPr>
          <p:nvPr>
            <p:ph sz="half" idx="2"/>
          </p:nvPr>
        </p:nvPicPr>
        <p:blipFill>
          <a:blip r:embed="rId2" cstate="print"/>
          <a:srcRect/>
          <a:stretch>
            <a:fillRect/>
          </a:stretch>
        </p:blipFill>
        <p:spPr>
          <a:xfrm>
            <a:off x="838200" y="1447800"/>
            <a:ext cx="7239000" cy="758825"/>
          </a:xfrm>
          <a:noFill/>
        </p:spPr>
      </p:pic>
      <p:sp>
        <p:nvSpPr>
          <p:cNvPr id="5" name="Slide Number Placeholder 4"/>
          <p:cNvSpPr>
            <a:spLocks noGrp="1"/>
          </p:cNvSpPr>
          <p:nvPr>
            <p:ph type="sldNum" sz="quarter" idx="12"/>
          </p:nvPr>
        </p:nvSpPr>
        <p:spPr>
          <a:xfrm>
            <a:off x="381000" y="6172200"/>
            <a:ext cx="533400" cy="476250"/>
          </a:xfrm>
        </p:spPr>
        <p:txBody>
          <a:bodyPr/>
          <a:lstStyle/>
          <a:p>
            <a:pPr>
              <a:defRPr/>
            </a:pPr>
            <a:fld id="{472432FE-0E45-4DD8-95F8-6236D7668D0A}" type="slidenum">
              <a:rPr lang="en-US" smtClean="0"/>
              <a:pPr>
                <a:defRPr/>
              </a:pPr>
              <a:t>135</a:t>
            </a:fld>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533400" y="228600"/>
            <a:ext cx="7772400" cy="685800"/>
          </a:xfrm>
        </p:spPr>
        <p:txBody>
          <a:bodyPr/>
          <a:lstStyle/>
          <a:p>
            <a:pPr eaLnBrk="1" hangingPunct="1"/>
            <a:r>
              <a:rPr lang="en-US" sz="2800" b="1" smtClean="0">
                <a:solidFill>
                  <a:srgbClr val="FF0066"/>
                </a:solidFill>
                <a:latin typeface="Times New Roman" pitchFamily="18" charset="0"/>
                <a:cs typeface="Times New Roman" pitchFamily="18" charset="0"/>
              </a:rPr>
              <a:t>2-</a:t>
            </a:r>
            <a:r>
              <a:rPr lang="en-US" sz="2800" b="1" smtClean="0">
                <a:solidFill>
                  <a:srgbClr val="003399"/>
                </a:solidFill>
                <a:latin typeface="Times New Roman" pitchFamily="18" charset="0"/>
                <a:cs typeface="Times New Roman" pitchFamily="18" charset="0"/>
              </a:rPr>
              <a:t> Delta-bar-delta (DBD)</a:t>
            </a:r>
          </a:p>
        </p:txBody>
      </p:sp>
      <p:sp>
        <p:nvSpPr>
          <p:cNvPr id="248835" name="Rectangle 3"/>
          <p:cNvSpPr>
            <a:spLocks noGrp="1" noChangeArrowheads="1"/>
          </p:cNvSpPr>
          <p:nvPr>
            <p:ph type="body" sz="half" idx="1"/>
          </p:nvPr>
        </p:nvSpPr>
        <p:spPr>
          <a:xfrm>
            <a:off x="304800" y="1295400"/>
            <a:ext cx="4343400" cy="4648200"/>
          </a:xfrm>
        </p:spPr>
        <p:txBody>
          <a:bodyPr/>
          <a:lstStyle/>
          <a:p>
            <a:pPr algn="just" eaLnBrk="1" hangingPunct="1">
              <a:lnSpc>
                <a:spcPct val="90000"/>
              </a:lnSpc>
            </a:pPr>
            <a:r>
              <a:rPr lang="en-US" sz="2000" smtClean="0">
                <a:latin typeface="Times New Roman" pitchFamily="18" charset="0"/>
                <a:cs typeface="Times New Roman" pitchFamily="18" charset="0"/>
              </a:rPr>
              <a:t>Use adaptive learning rate to speed up the convergence</a:t>
            </a:r>
          </a:p>
          <a:p>
            <a:pPr algn="just" eaLnBrk="1" hangingPunct="1">
              <a:lnSpc>
                <a:spcPct val="90000"/>
              </a:lnSpc>
            </a:pPr>
            <a:endParaRPr lang="en-US" sz="2000" smtClean="0">
              <a:latin typeface="Times New Roman" pitchFamily="18" charset="0"/>
              <a:cs typeface="Times New Roman" pitchFamily="18" charset="0"/>
            </a:endParaRPr>
          </a:p>
          <a:p>
            <a:pPr algn="just" eaLnBrk="1" hangingPunct="1">
              <a:lnSpc>
                <a:spcPct val="90000"/>
              </a:lnSpc>
            </a:pPr>
            <a:r>
              <a:rPr lang="en-US" sz="2000" smtClean="0">
                <a:latin typeface="Times New Roman" pitchFamily="18" charset="0"/>
                <a:cs typeface="Times New Roman" pitchFamily="18" charset="0"/>
              </a:rPr>
              <a:t>The adaptive rate adopted base on local optimization</a:t>
            </a:r>
          </a:p>
          <a:p>
            <a:pPr algn="just" eaLnBrk="1" hangingPunct="1">
              <a:lnSpc>
                <a:spcPct val="90000"/>
              </a:lnSpc>
            </a:pPr>
            <a:endParaRPr lang="en-US" sz="2000" smtClean="0">
              <a:latin typeface="Times New Roman" pitchFamily="18" charset="0"/>
              <a:cs typeface="Times New Roman" pitchFamily="18" charset="0"/>
            </a:endParaRPr>
          </a:p>
          <a:p>
            <a:pPr algn="just" eaLnBrk="1" hangingPunct="1">
              <a:lnSpc>
                <a:spcPct val="90000"/>
              </a:lnSpc>
            </a:pPr>
            <a:r>
              <a:rPr lang="en-US" sz="2000" smtClean="0">
                <a:latin typeface="Times New Roman" pitchFamily="18" charset="0"/>
                <a:cs typeface="Times New Roman" pitchFamily="18" charset="0"/>
              </a:rPr>
              <a:t>Use gradient descent for the search direction, and use individual step sizes for each weight</a:t>
            </a:r>
          </a:p>
          <a:p>
            <a:pPr algn="just" eaLnBrk="1" hangingPunct="1">
              <a:lnSpc>
                <a:spcPct val="90000"/>
              </a:lnSpc>
            </a:pPr>
            <a:endParaRPr lang="en-US" sz="2000" smtClean="0"/>
          </a:p>
          <a:p>
            <a:pPr eaLnBrk="1" hangingPunct="1">
              <a:lnSpc>
                <a:spcPct val="90000"/>
              </a:lnSpc>
            </a:pPr>
            <a:endParaRPr lang="en-US" sz="2800" smtClean="0"/>
          </a:p>
        </p:txBody>
      </p:sp>
      <p:pic>
        <p:nvPicPr>
          <p:cNvPr id="248836" name="Picture 4"/>
          <p:cNvPicPr>
            <a:picLocks noGrp="1" noChangeAspect="1" noChangeArrowheads="1"/>
          </p:cNvPicPr>
          <p:nvPr>
            <p:ph sz="quarter" idx="2"/>
          </p:nvPr>
        </p:nvPicPr>
        <p:blipFill>
          <a:blip r:embed="rId2" cstate="print"/>
          <a:srcRect/>
          <a:stretch>
            <a:fillRect/>
          </a:stretch>
        </p:blipFill>
        <p:spPr>
          <a:xfrm>
            <a:off x="5181600" y="1981200"/>
            <a:ext cx="3086100" cy="466725"/>
          </a:xfrm>
          <a:noFill/>
        </p:spPr>
      </p:pic>
      <p:pic>
        <p:nvPicPr>
          <p:cNvPr id="248837" name="Picture 6"/>
          <p:cNvPicPr>
            <a:picLocks noGrp="1" noChangeAspect="1" noChangeArrowheads="1"/>
          </p:cNvPicPr>
          <p:nvPr>
            <p:ph sz="quarter" idx="3"/>
          </p:nvPr>
        </p:nvPicPr>
        <p:blipFill>
          <a:blip r:embed="rId3" cstate="print"/>
          <a:srcRect/>
          <a:stretch>
            <a:fillRect/>
          </a:stretch>
        </p:blipFill>
        <p:spPr>
          <a:xfrm>
            <a:off x="4724400" y="2667000"/>
            <a:ext cx="4038600" cy="1243013"/>
          </a:xfrm>
          <a:noFill/>
        </p:spPr>
      </p:pic>
      <p:pic>
        <p:nvPicPr>
          <p:cNvPr id="248838" name="Picture 8"/>
          <p:cNvPicPr>
            <a:picLocks noChangeAspect="1" noChangeArrowheads="1"/>
          </p:cNvPicPr>
          <p:nvPr/>
        </p:nvPicPr>
        <p:blipFill>
          <a:blip r:embed="rId4" cstate="print"/>
          <a:srcRect/>
          <a:stretch>
            <a:fillRect/>
          </a:stretch>
        </p:blipFill>
        <p:spPr bwMode="auto">
          <a:xfrm>
            <a:off x="5791200" y="4114800"/>
            <a:ext cx="1590675" cy="419100"/>
          </a:xfrm>
          <a:prstGeom prst="rect">
            <a:avLst/>
          </a:prstGeom>
          <a:noFill/>
          <a:ln w="9525">
            <a:noFill/>
            <a:miter lim="800000"/>
            <a:headEnd/>
            <a:tailEnd/>
          </a:ln>
        </p:spPr>
      </p:pic>
      <p:pic>
        <p:nvPicPr>
          <p:cNvPr id="248839" name="Picture 9"/>
          <p:cNvPicPr>
            <a:picLocks noChangeAspect="1" noChangeArrowheads="1"/>
          </p:cNvPicPr>
          <p:nvPr/>
        </p:nvPicPr>
        <p:blipFill>
          <a:blip r:embed="rId5" cstate="print"/>
          <a:srcRect/>
          <a:stretch>
            <a:fillRect/>
          </a:stretch>
        </p:blipFill>
        <p:spPr bwMode="auto">
          <a:xfrm>
            <a:off x="4724400" y="5105400"/>
            <a:ext cx="4181475" cy="409575"/>
          </a:xfrm>
          <a:prstGeom prst="rect">
            <a:avLst/>
          </a:prstGeom>
          <a:noFill/>
          <a:ln w="9525">
            <a:noFill/>
            <a:miter lim="800000"/>
            <a:headEnd/>
            <a:tailEnd/>
          </a:ln>
        </p:spPr>
      </p:pic>
      <p:pic>
        <p:nvPicPr>
          <p:cNvPr id="248840" name="Picture 10"/>
          <p:cNvPicPr>
            <a:picLocks noChangeAspect="1" noChangeArrowheads="1"/>
          </p:cNvPicPr>
          <p:nvPr/>
        </p:nvPicPr>
        <p:blipFill>
          <a:blip r:embed="rId6" cstate="print"/>
          <a:srcRect/>
          <a:stretch>
            <a:fillRect/>
          </a:stretch>
        </p:blipFill>
        <p:spPr bwMode="auto">
          <a:xfrm>
            <a:off x="4876800" y="1371600"/>
            <a:ext cx="3962400" cy="385763"/>
          </a:xfrm>
          <a:prstGeom prst="rect">
            <a:avLst/>
          </a:prstGeom>
          <a:noFill/>
          <a:ln w="9525">
            <a:noFill/>
            <a:miter lim="800000"/>
            <a:headEnd/>
            <a:tailEnd/>
          </a:ln>
        </p:spPr>
      </p:pic>
      <p:sp>
        <p:nvSpPr>
          <p:cNvPr id="9" name="Slide Number Placeholder 8"/>
          <p:cNvSpPr>
            <a:spLocks noGrp="1"/>
          </p:cNvSpPr>
          <p:nvPr>
            <p:ph type="sldNum" sz="quarter" idx="12"/>
          </p:nvPr>
        </p:nvSpPr>
        <p:spPr>
          <a:xfrm>
            <a:off x="304800" y="6096000"/>
            <a:ext cx="533400" cy="457200"/>
          </a:xfrm>
        </p:spPr>
        <p:txBody>
          <a:bodyPr/>
          <a:lstStyle/>
          <a:p>
            <a:pPr>
              <a:defRPr/>
            </a:pPr>
            <a:fld id="{AAAE3836-7044-4151-A116-CE9230526398}" type="slidenum">
              <a:rPr lang="en-US" smtClean="0"/>
              <a:pPr>
                <a:defRPr/>
              </a:pPr>
              <a:t>136</a:t>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533400" y="304800"/>
            <a:ext cx="7772400" cy="685800"/>
          </a:xfrm>
        </p:spPr>
        <p:txBody>
          <a:bodyPr/>
          <a:lstStyle/>
          <a:p>
            <a:pPr eaLnBrk="1" hangingPunct="1"/>
            <a:r>
              <a:rPr lang="en-US" sz="2800" b="1" smtClean="0">
                <a:solidFill>
                  <a:srgbClr val="FF0066"/>
                </a:solidFill>
                <a:latin typeface="Times New Roman" pitchFamily="18" charset="0"/>
                <a:cs typeface="Times New Roman" pitchFamily="18" charset="0"/>
              </a:rPr>
              <a:t>3-</a:t>
            </a:r>
            <a:r>
              <a:rPr lang="en-US" sz="2800" b="1" smtClean="0">
                <a:solidFill>
                  <a:srgbClr val="003399"/>
                </a:solidFill>
                <a:latin typeface="Times New Roman" pitchFamily="18" charset="0"/>
                <a:cs typeface="Times New Roman" pitchFamily="18" charset="0"/>
              </a:rPr>
              <a:t> RProp</a:t>
            </a:r>
          </a:p>
        </p:txBody>
      </p:sp>
      <p:sp>
        <p:nvSpPr>
          <p:cNvPr id="249859" name="Rectangle 3"/>
          <p:cNvSpPr>
            <a:spLocks noGrp="1" noChangeArrowheads="1"/>
          </p:cNvSpPr>
          <p:nvPr>
            <p:ph type="body" sz="half" idx="1"/>
          </p:nvPr>
        </p:nvSpPr>
        <p:spPr>
          <a:xfrm>
            <a:off x="381000" y="1295400"/>
            <a:ext cx="7010400" cy="1143000"/>
          </a:xfrm>
        </p:spPr>
        <p:txBody>
          <a:bodyPr/>
          <a:lstStyle/>
          <a:p>
            <a:pPr eaLnBrk="1" hangingPunct="1"/>
            <a:r>
              <a:rPr lang="en-US" sz="2800" smtClean="0"/>
              <a:t>Jervis and Fitzgerald (1993)</a:t>
            </a:r>
          </a:p>
          <a:p>
            <a:pPr eaLnBrk="1" hangingPunct="1"/>
            <a:r>
              <a:rPr lang="en-US" sz="2800" smtClean="0"/>
              <a:t>        and        limit the size of the step</a:t>
            </a:r>
          </a:p>
          <a:p>
            <a:pPr eaLnBrk="1" hangingPunct="1"/>
            <a:endParaRPr lang="en-US" sz="2800" smtClean="0"/>
          </a:p>
        </p:txBody>
      </p:sp>
      <p:pic>
        <p:nvPicPr>
          <p:cNvPr id="249860" name="Picture 4"/>
          <p:cNvPicPr>
            <a:picLocks noGrp="1" noChangeAspect="1" noChangeArrowheads="1"/>
          </p:cNvPicPr>
          <p:nvPr>
            <p:ph sz="quarter" idx="2"/>
          </p:nvPr>
        </p:nvPicPr>
        <p:blipFill>
          <a:blip r:embed="rId2" cstate="print"/>
          <a:srcRect/>
          <a:stretch>
            <a:fillRect/>
          </a:stretch>
        </p:blipFill>
        <p:spPr>
          <a:xfrm>
            <a:off x="685800" y="2819400"/>
            <a:ext cx="6172200" cy="1512888"/>
          </a:xfrm>
          <a:noFill/>
        </p:spPr>
      </p:pic>
      <p:pic>
        <p:nvPicPr>
          <p:cNvPr id="249861" name="Picture 6"/>
          <p:cNvPicPr>
            <a:picLocks noGrp="1" noChangeAspect="1" noChangeArrowheads="1"/>
          </p:cNvPicPr>
          <p:nvPr>
            <p:ph sz="quarter" idx="3"/>
          </p:nvPr>
        </p:nvPicPr>
        <p:blipFill>
          <a:blip r:embed="rId3" cstate="print"/>
          <a:srcRect/>
          <a:stretch>
            <a:fillRect/>
          </a:stretch>
        </p:blipFill>
        <p:spPr>
          <a:xfrm>
            <a:off x="457200" y="4419600"/>
            <a:ext cx="5715000" cy="1019175"/>
          </a:xfrm>
          <a:noFill/>
        </p:spPr>
      </p:pic>
      <p:pic>
        <p:nvPicPr>
          <p:cNvPr id="249862" name="Picture 8"/>
          <p:cNvPicPr>
            <a:picLocks noChangeAspect="1" noChangeArrowheads="1"/>
          </p:cNvPicPr>
          <p:nvPr/>
        </p:nvPicPr>
        <p:blipFill>
          <a:blip r:embed="rId4" cstate="print"/>
          <a:srcRect/>
          <a:stretch>
            <a:fillRect/>
          </a:stretch>
        </p:blipFill>
        <p:spPr bwMode="auto">
          <a:xfrm>
            <a:off x="762000" y="1905000"/>
            <a:ext cx="542925" cy="342900"/>
          </a:xfrm>
          <a:prstGeom prst="rect">
            <a:avLst/>
          </a:prstGeom>
          <a:noFill/>
          <a:ln w="9525">
            <a:noFill/>
            <a:miter lim="800000"/>
            <a:headEnd/>
            <a:tailEnd/>
          </a:ln>
        </p:spPr>
      </p:pic>
      <p:pic>
        <p:nvPicPr>
          <p:cNvPr id="249863" name="Picture 9"/>
          <p:cNvPicPr>
            <a:picLocks noChangeAspect="1" noChangeArrowheads="1"/>
          </p:cNvPicPr>
          <p:nvPr/>
        </p:nvPicPr>
        <p:blipFill>
          <a:blip r:embed="rId5" cstate="print"/>
          <a:srcRect/>
          <a:stretch>
            <a:fillRect/>
          </a:stretch>
        </p:blipFill>
        <p:spPr bwMode="auto">
          <a:xfrm>
            <a:off x="1905000" y="1981200"/>
            <a:ext cx="495300" cy="295275"/>
          </a:xfrm>
          <a:prstGeom prst="rect">
            <a:avLst/>
          </a:prstGeom>
          <a:noFill/>
          <a:ln w="9525">
            <a:noFill/>
            <a:miter lim="800000"/>
            <a:headEnd/>
            <a:tailEnd/>
          </a:ln>
        </p:spPr>
      </p:pic>
      <p:sp>
        <p:nvSpPr>
          <p:cNvPr id="8" name="Slide Number Placeholder 7"/>
          <p:cNvSpPr>
            <a:spLocks noGrp="1"/>
          </p:cNvSpPr>
          <p:nvPr>
            <p:ph type="sldNum" sz="quarter" idx="12"/>
          </p:nvPr>
        </p:nvSpPr>
        <p:spPr>
          <a:xfrm>
            <a:off x="381000" y="6096000"/>
            <a:ext cx="609600" cy="457200"/>
          </a:xfrm>
        </p:spPr>
        <p:txBody>
          <a:bodyPr/>
          <a:lstStyle/>
          <a:p>
            <a:pPr>
              <a:defRPr/>
            </a:pPr>
            <a:fld id="{38E25168-6DC6-4EF9-9940-B738AFA15771}" type="slidenum">
              <a:rPr lang="en-US" smtClean="0"/>
              <a:pPr>
                <a:defRPr/>
              </a:pPr>
              <a:t>137</a:t>
            </a:fld>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body" idx="1"/>
          </p:nvPr>
        </p:nvSpPr>
        <p:spPr>
          <a:xfrm>
            <a:off x="762000" y="2209800"/>
            <a:ext cx="7772400" cy="4267200"/>
          </a:xfrm>
        </p:spPr>
        <p:txBody>
          <a:bodyPr/>
          <a:lstStyle/>
          <a:p>
            <a:pPr marL="514350" indent="-514350" eaLnBrk="1" hangingPunct="1">
              <a:buFont typeface="Franklin Gothic Book" pitchFamily="34" charset="0"/>
              <a:buAutoNum type="arabicPeriod"/>
            </a:pPr>
            <a:r>
              <a:rPr lang="en-US" smtClean="0">
                <a:latin typeface="Times New Roman" pitchFamily="18" charset="0"/>
                <a:cs typeface="Times New Roman" pitchFamily="18" charset="0"/>
              </a:rPr>
              <a:t>Newton</a:t>
            </a:r>
          </a:p>
          <a:p>
            <a:pPr marL="514350" indent="-514350" eaLnBrk="1" hangingPunct="1">
              <a:buFont typeface="Franklin Gothic Book" pitchFamily="34" charset="0"/>
              <a:buAutoNum type="arabicPeriod"/>
            </a:pPr>
            <a:r>
              <a:rPr lang="en-US" smtClean="0">
                <a:latin typeface="Times New Roman" pitchFamily="18" charset="0"/>
                <a:cs typeface="Times New Roman" pitchFamily="18" charset="0"/>
              </a:rPr>
              <a:t>Gauss-Newton</a:t>
            </a:r>
          </a:p>
          <a:p>
            <a:pPr marL="514350" indent="-514350" eaLnBrk="1" hangingPunct="1">
              <a:buFont typeface="Franklin Gothic Book" pitchFamily="34" charset="0"/>
              <a:buAutoNum type="arabicPeriod"/>
            </a:pPr>
            <a:r>
              <a:rPr lang="en-US" smtClean="0">
                <a:latin typeface="Times New Roman" pitchFamily="18" charset="0"/>
                <a:cs typeface="Times New Roman" pitchFamily="18" charset="0"/>
              </a:rPr>
              <a:t>Levenberg-Marquardt</a:t>
            </a:r>
          </a:p>
          <a:p>
            <a:pPr marL="514350" indent="-514350" eaLnBrk="1" hangingPunct="1">
              <a:buFont typeface="Franklin Gothic Book" pitchFamily="34" charset="0"/>
              <a:buAutoNum type="arabicPeriod"/>
            </a:pPr>
            <a:r>
              <a:rPr lang="en-US" smtClean="0">
                <a:latin typeface="Times New Roman" pitchFamily="18" charset="0"/>
                <a:cs typeface="Times New Roman" pitchFamily="18" charset="0"/>
              </a:rPr>
              <a:t>Quickprop</a:t>
            </a:r>
          </a:p>
          <a:p>
            <a:pPr marL="514350" indent="-514350" eaLnBrk="1" hangingPunct="1">
              <a:buFont typeface="Franklin Gothic Book" pitchFamily="34" charset="0"/>
              <a:buAutoNum type="arabicPeriod"/>
            </a:pPr>
            <a:r>
              <a:rPr lang="en-US" smtClean="0">
                <a:latin typeface="Times New Roman" pitchFamily="18" charset="0"/>
                <a:cs typeface="Times New Roman" pitchFamily="18" charset="0"/>
              </a:rPr>
              <a:t>Conjugate gradient descent</a:t>
            </a:r>
          </a:p>
          <a:p>
            <a:pPr marL="514350" indent="-514350" eaLnBrk="1" hangingPunct="1">
              <a:buFont typeface="Franklin Gothic Book" pitchFamily="34" charset="0"/>
              <a:buAutoNum type="arabicPeriod"/>
            </a:pPr>
            <a:r>
              <a:rPr lang="en-US" smtClean="0">
                <a:latin typeface="Times New Roman" pitchFamily="18" charset="0"/>
                <a:cs typeface="Times New Roman" pitchFamily="18" charset="0"/>
              </a:rPr>
              <a:t>Broyde –Fletcher-Goldfab-Shanno</a:t>
            </a:r>
          </a:p>
        </p:txBody>
      </p:sp>
      <p:sp>
        <p:nvSpPr>
          <p:cNvPr id="250883" name="Rectangle 3"/>
          <p:cNvSpPr>
            <a:spLocks noChangeArrowheads="1"/>
          </p:cNvSpPr>
          <p:nvPr/>
        </p:nvSpPr>
        <p:spPr bwMode="auto">
          <a:xfrm>
            <a:off x="685800" y="1371600"/>
            <a:ext cx="5105400" cy="461963"/>
          </a:xfrm>
          <a:prstGeom prst="rect">
            <a:avLst/>
          </a:prstGeom>
          <a:noFill/>
          <a:ln w="9525">
            <a:noFill/>
            <a:miter lim="800000"/>
            <a:headEnd/>
            <a:tailEnd/>
          </a:ln>
        </p:spPr>
        <p:txBody>
          <a:bodyPr>
            <a:spAutoFit/>
          </a:bodyPr>
          <a:lstStyle/>
          <a:p>
            <a:r>
              <a:rPr lang="fa-IR" sz="2400" b="1">
                <a:solidFill>
                  <a:srgbClr val="FF0066"/>
                </a:solidFill>
                <a:latin typeface="Times New Roman" pitchFamily="18" charset="0"/>
                <a:cs typeface="Times New Roman" pitchFamily="18" charset="0"/>
              </a:rPr>
              <a:t>Second</a:t>
            </a:r>
            <a:r>
              <a:rPr lang="en-US" sz="2400" b="1">
                <a:solidFill>
                  <a:srgbClr val="FF0066"/>
                </a:solidFill>
                <a:latin typeface="Times New Roman" pitchFamily="18" charset="0"/>
                <a:cs typeface="Times New Roman" pitchFamily="18" charset="0"/>
              </a:rPr>
              <a:t> Order Gradient Method</a:t>
            </a:r>
            <a:endParaRPr lang="en-US" sz="2400"/>
          </a:p>
        </p:txBody>
      </p:sp>
      <p:sp>
        <p:nvSpPr>
          <p:cNvPr id="6" name="Rectangle 2"/>
          <p:cNvSpPr>
            <a:spLocks noGrp="1" noChangeArrowheads="1"/>
          </p:cNvSpPr>
          <p:nvPr>
            <p:ph type="title"/>
          </p:nvPr>
        </p:nvSpPr>
        <p:spPr>
          <a:xfrm>
            <a:off x="457200" y="381000"/>
            <a:ext cx="7772400" cy="1143000"/>
          </a:xfrm>
        </p:spPr>
        <p:txBody>
          <a:bodyPr>
            <a:normAutofit fontScale="90000"/>
          </a:bodyPr>
          <a:lstStyle/>
          <a:p>
            <a:pPr algn="ctr" eaLnBrk="1" fontAlgn="auto" hangingPunct="1">
              <a:spcAft>
                <a:spcPts val="0"/>
              </a:spcAft>
              <a:defRPr/>
            </a:pPr>
            <a:r>
              <a:rPr lang="en-US" b="1" dirty="0">
                <a:solidFill>
                  <a:srgbClr val="003399"/>
                </a:solidFill>
                <a:latin typeface="Times New Roman" pitchFamily="18" charset="0"/>
                <a:cs typeface="Times New Roman" pitchFamily="18" charset="0"/>
              </a:rPr>
              <a:t>Improved BP algorithms</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fa-IR" sz="1200" b="1" dirty="0" smtClean="0">
                <a:latin typeface="Times New Roman" pitchFamily="18" charset="0"/>
                <a:cs typeface="Times New Roman" pitchFamily="18" charset="0"/>
              </a:rPr>
              <a:t/>
            </a:r>
            <a:br>
              <a:rPr lang="fa-IR" sz="1200" b="1" dirty="0" smtClean="0">
                <a:latin typeface="Times New Roman" pitchFamily="18" charset="0"/>
                <a:cs typeface="Times New Roman" pitchFamily="18" charset="0"/>
              </a:rPr>
            </a:br>
            <a:endParaRPr lang="en-US" sz="2400" b="1" dirty="0">
              <a:solidFill>
                <a:srgbClr val="FF0066"/>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pPr>
              <a:defRPr/>
            </a:pPr>
            <a:fld id="{E0D31040-BC3A-49A4-B8DD-8301D3E35808}" type="slidenum">
              <a:rPr lang="en-US" smtClean="0"/>
              <a:pPr>
                <a:defRPr/>
              </a:pPr>
              <a:t>138</a:t>
            </a:fld>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4"/>
          <p:cNvSpPr>
            <a:spLocks noGrp="1" noChangeArrowheads="1"/>
          </p:cNvSpPr>
          <p:nvPr>
            <p:ph type="title"/>
          </p:nvPr>
        </p:nvSpPr>
        <p:spPr>
          <a:xfrm>
            <a:off x="685800" y="609600"/>
            <a:ext cx="7772400" cy="609600"/>
          </a:xfrm>
          <a:noFill/>
        </p:spPr>
        <p:txBody>
          <a:bodyPr/>
          <a:lstStyle/>
          <a:p>
            <a:r>
              <a:rPr lang="en-US" b="1" smtClean="0">
                <a:solidFill>
                  <a:srgbClr val="00297A"/>
                </a:solidFill>
                <a:latin typeface="Times New Roman" pitchFamily="18" charset="0"/>
                <a:cs typeface="Times New Roman" pitchFamily="18" charset="0"/>
              </a:rPr>
              <a:t>Performance Surfaces</a:t>
            </a:r>
          </a:p>
        </p:txBody>
      </p:sp>
      <p:sp>
        <p:nvSpPr>
          <p:cNvPr id="251907" name="Rectangle 5"/>
          <p:cNvSpPr>
            <a:spLocks noGrp="1" noChangeArrowheads="1"/>
          </p:cNvSpPr>
          <p:nvPr>
            <p:ph type="body" sz="half" idx="1"/>
          </p:nvPr>
        </p:nvSpPr>
        <p:spPr>
          <a:xfrm>
            <a:off x="762000" y="1371600"/>
            <a:ext cx="7772400" cy="1143000"/>
          </a:xfrm>
          <a:noFill/>
        </p:spPr>
        <p:txBody>
          <a:bodyPr/>
          <a:lstStyle/>
          <a:p>
            <a:pPr eaLnBrk="1" hangingPunct="1"/>
            <a:r>
              <a:rPr lang="en-US" sz="2800" smtClean="0"/>
              <a:t>Taylor Series Expansion</a:t>
            </a:r>
          </a:p>
        </p:txBody>
      </p:sp>
      <p:pic>
        <p:nvPicPr>
          <p:cNvPr id="251908" name="Picture 7"/>
          <p:cNvPicPr>
            <a:picLocks noGrp="1" noChangeAspect="1" noChangeArrowheads="1"/>
          </p:cNvPicPr>
          <p:nvPr>
            <p:ph sz="half" idx="2"/>
          </p:nvPr>
        </p:nvPicPr>
        <p:blipFill>
          <a:blip r:embed="rId2" cstate="print"/>
          <a:srcRect/>
          <a:stretch>
            <a:fillRect/>
          </a:stretch>
        </p:blipFill>
        <p:spPr>
          <a:xfrm>
            <a:off x="1828800" y="2133600"/>
            <a:ext cx="6134100" cy="3322638"/>
          </a:xfrm>
          <a:noFill/>
        </p:spPr>
      </p:pic>
      <p:sp>
        <p:nvSpPr>
          <p:cNvPr id="5" name="Slide Number Placeholder 4"/>
          <p:cNvSpPr>
            <a:spLocks noGrp="1"/>
          </p:cNvSpPr>
          <p:nvPr>
            <p:ph type="sldNum" sz="quarter" idx="12"/>
          </p:nvPr>
        </p:nvSpPr>
        <p:spPr>
          <a:xfrm>
            <a:off x="228600" y="6172200"/>
            <a:ext cx="685800" cy="457200"/>
          </a:xfrm>
        </p:spPr>
        <p:txBody>
          <a:bodyPr/>
          <a:lstStyle/>
          <a:p>
            <a:pPr>
              <a:defRPr/>
            </a:pPr>
            <a:fld id="{5EAA18EB-BB1B-47E3-B04B-36BABE4EB8C2}" type="slidenum">
              <a:rPr lang="en-US" smtClean="0"/>
              <a:pPr>
                <a:defRPr/>
              </a:pPr>
              <a:t>139</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381000" y="381000"/>
            <a:ext cx="8229600" cy="838200"/>
          </a:xfrm>
        </p:spPr>
        <p:txBody>
          <a:bodyPr/>
          <a:lstStyle/>
          <a:p>
            <a:pPr algn="ctr" rtl="1" eaLnBrk="1" hangingPunct="1"/>
            <a:r>
              <a:rPr lang="fa-IR" sz="3200" b="1" smtClean="0">
                <a:solidFill>
                  <a:srgbClr val="002060"/>
                </a:solidFill>
                <a:cs typeface="B Nazanin" pitchFamily="2" charset="-78"/>
              </a:rPr>
              <a:t>بررسی ساختمان سلول عصبی بیولوژیک</a:t>
            </a:r>
            <a:endParaRPr lang="en-US" sz="3200" b="1" smtClean="0">
              <a:solidFill>
                <a:srgbClr val="002060"/>
              </a:solidFill>
              <a:cs typeface="B Nazanin" pitchFamily="2" charset="-78"/>
            </a:endParaRPr>
          </a:p>
        </p:txBody>
      </p:sp>
      <p:sp>
        <p:nvSpPr>
          <p:cNvPr id="7" name="Slide Number Placeholder 6"/>
          <p:cNvSpPr>
            <a:spLocks noGrp="1"/>
          </p:cNvSpPr>
          <p:nvPr>
            <p:ph type="sldNum" sz="quarter" idx="12"/>
          </p:nvPr>
        </p:nvSpPr>
        <p:spPr/>
        <p:txBody>
          <a:bodyPr/>
          <a:lstStyle/>
          <a:p>
            <a:pPr>
              <a:defRPr/>
            </a:pPr>
            <a:fld id="{9FA4339D-B676-4678-83E3-1CA5C6C84F01}" type="slidenum">
              <a:rPr lang="en-US"/>
              <a:pPr>
                <a:defRPr/>
              </a:pPr>
              <a:t>14</a:t>
            </a:fld>
            <a:endParaRPr lang="en-US"/>
          </a:p>
        </p:txBody>
      </p:sp>
      <p:sp>
        <p:nvSpPr>
          <p:cNvPr id="148484" name="Rectangle 2"/>
          <p:cNvSpPr>
            <a:spLocks noGrp="1" noChangeArrowheads="1"/>
          </p:cNvSpPr>
          <p:nvPr>
            <p:ph sz="quarter" idx="1"/>
          </p:nvPr>
        </p:nvSpPr>
        <p:spPr>
          <a:xfrm>
            <a:off x="381000" y="1447800"/>
            <a:ext cx="8229600" cy="3886200"/>
          </a:xfrm>
        </p:spPr>
        <p:txBody>
          <a:bodyPr/>
          <a:lstStyle/>
          <a:p>
            <a:pPr algn="r" rtl="1" eaLnBrk="1" hangingPunct="1">
              <a:buClr>
                <a:srgbClr val="FF0000"/>
              </a:buClr>
              <a:buSzPct val="100000"/>
              <a:buFont typeface="Wingdings" pitchFamily="2" charset="2"/>
              <a:buChar char="×"/>
            </a:pPr>
            <a:r>
              <a:rPr lang="fa-IR" sz="2400" smtClean="0">
                <a:cs typeface="B Nazanin" pitchFamily="2" charset="-78"/>
              </a:rPr>
              <a:t>  شکل و ساختمان جسم سلولی نورون</a:t>
            </a:r>
          </a:p>
          <a:p>
            <a:pPr lvl="1" algn="r" rtl="1" eaLnBrk="1" hangingPunct="1">
              <a:buFont typeface="Wingdings" pitchFamily="2" charset="2"/>
              <a:buChar char="q"/>
            </a:pPr>
            <a:r>
              <a:rPr lang="en-US" smtClean="0">
                <a:cs typeface="B Nazanin" pitchFamily="2" charset="-78"/>
              </a:rPr>
              <a:t> </a:t>
            </a:r>
            <a:r>
              <a:rPr lang="fa-IR" smtClean="0">
                <a:cs typeface="B Nazanin" pitchFamily="2" charset="-78"/>
              </a:rPr>
              <a:t>سوما </a:t>
            </a:r>
            <a:r>
              <a:rPr lang="fa-IR" smtClean="0">
                <a:latin typeface="Times New Roman" pitchFamily="18" charset="0"/>
              </a:rPr>
              <a:t>(</a:t>
            </a:r>
            <a:r>
              <a:rPr lang="en-US" smtClean="0">
                <a:latin typeface="Times New Roman" pitchFamily="18" charset="0"/>
                <a:cs typeface="Times New Roman" pitchFamily="18" charset="0"/>
              </a:rPr>
              <a:t>soma</a:t>
            </a:r>
            <a:r>
              <a:rPr lang="fa-IR" smtClean="0">
                <a:latin typeface="Times New Roman" pitchFamily="18" charset="0"/>
              </a:rPr>
              <a:t>)</a:t>
            </a:r>
            <a:r>
              <a:rPr lang="en-US" smtClean="0">
                <a:latin typeface="Times New Roman" pitchFamily="18" charset="0"/>
                <a:cs typeface="Times New Roman" pitchFamily="18" charset="0"/>
              </a:rPr>
              <a:t>cell body</a:t>
            </a:r>
            <a:r>
              <a:rPr lang="fa-IR" smtClean="0">
                <a:latin typeface="Times New Roman" pitchFamily="18" charset="0"/>
              </a:rPr>
              <a:t> </a:t>
            </a:r>
          </a:p>
          <a:p>
            <a:pPr lvl="1" algn="r" rtl="1" eaLnBrk="1" hangingPunct="1">
              <a:buFont typeface="Wingdings" pitchFamily="2" charset="2"/>
              <a:buChar char="q"/>
            </a:pPr>
            <a:r>
              <a:rPr lang="en-US" smtClean="0">
                <a:cs typeface="B Nazanin" pitchFamily="2" charset="-78"/>
              </a:rPr>
              <a:t> </a:t>
            </a:r>
            <a:r>
              <a:rPr lang="fa-IR" smtClean="0">
                <a:cs typeface="B Nazanin" pitchFamily="2" charset="-78"/>
              </a:rPr>
              <a:t>دندريت </a:t>
            </a:r>
            <a:r>
              <a:rPr lang="fa-IR" smtClean="0">
                <a:latin typeface="Times New Roman" pitchFamily="18" charset="0"/>
              </a:rPr>
              <a:t>(</a:t>
            </a:r>
            <a:r>
              <a:rPr lang="en-US" smtClean="0">
                <a:latin typeface="Times New Roman" pitchFamily="18" charset="0"/>
                <a:cs typeface="Times New Roman" pitchFamily="18" charset="0"/>
              </a:rPr>
              <a:t>dendrite</a:t>
            </a:r>
            <a:r>
              <a:rPr lang="fa-IR" smtClean="0">
                <a:cs typeface="B Nazanin" pitchFamily="2" charset="-78"/>
              </a:rPr>
              <a:t>)</a:t>
            </a:r>
            <a:r>
              <a:rPr lang="en-US" smtClean="0">
                <a:latin typeface="Times New Roman" pitchFamily="18" charset="0"/>
                <a:cs typeface="Times New Roman" pitchFamily="18" charset="0"/>
              </a:rPr>
              <a:t>input cell</a:t>
            </a:r>
            <a:endParaRPr lang="fa-IR" smtClean="0">
              <a:latin typeface="Times New Roman" pitchFamily="18" charset="0"/>
            </a:endParaRPr>
          </a:p>
          <a:p>
            <a:pPr lvl="1" algn="r" rtl="1" eaLnBrk="1" hangingPunct="1">
              <a:buFont typeface="Wingdings" pitchFamily="2" charset="2"/>
              <a:buChar char="q"/>
            </a:pPr>
            <a:r>
              <a:rPr lang="en-US" smtClean="0">
                <a:cs typeface="B Nazanin" pitchFamily="2" charset="-78"/>
              </a:rPr>
              <a:t> </a:t>
            </a:r>
            <a:r>
              <a:rPr lang="fa-IR" smtClean="0">
                <a:cs typeface="B Nazanin" pitchFamily="2" charset="-78"/>
              </a:rPr>
              <a:t>آکسون (</a:t>
            </a:r>
            <a:r>
              <a:rPr lang="en-US" smtClean="0">
                <a:latin typeface="Times New Roman" pitchFamily="18" charset="0"/>
                <a:cs typeface="Times New Roman" pitchFamily="18" charset="0"/>
              </a:rPr>
              <a:t>axon</a:t>
            </a:r>
            <a:r>
              <a:rPr lang="fa-IR" smtClean="0">
                <a:cs typeface="B Nazanin" pitchFamily="2" charset="-78"/>
              </a:rPr>
              <a:t>)</a:t>
            </a:r>
            <a:r>
              <a:rPr lang="en-US" smtClean="0">
                <a:latin typeface="Times New Roman" pitchFamily="18" charset="0"/>
                <a:cs typeface="Times New Roman" pitchFamily="18" charset="0"/>
              </a:rPr>
              <a:t>output cell</a:t>
            </a:r>
            <a:endParaRPr lang="en-US" smtClean="0">
              <a:latin typeface="Times New Roman" pitchFamily="18" charset="0"/>
              <a:cs typeface="Times New Roman" pitchFamily="18" charset="0"/>
              <a:hlinkClick r:id="" action="ppaction://noaction"/>
            </a:endParaRPr>
          </a:p>
        </p:txBody>
      </p:sp>
      <p:pic>
        <p:nvPicPr>
          <p:cNvPr id="148485" name="Picture 3" descr="نورون"/>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47800" y="3352800"/>
            <a:ext cx="5400675" cy="3109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4"/>
          <p:cNvSpPr>
            <a:spLocks noGrp="1" noChangeArrowheads="1"/>
          </p:cNvSpPr>
          <p:nvPr>
            <p:ph type="title"/>
          </p:nvPr>
        </p:nvSpPr>
        <p:spPr>
          <a:xfrm>
            <a:off x="533400" y="533400"/>
            <a:ext cx="7772400" cy="639763"/>
          </a:xfrm>
          <a:noFill/>
        </p:spPr>
        <p:txBody>
          <a:bodyPr/>
          <a:lstStyle/>
          <a:p>
            <a:pPr eaLnBrk="1" hangingPunct="1"/>
            <a:r>
              <a:rPr lang="en-US" b="1" smtClean="0">
                <a:solidFill>
                  <a:srgbClr val="00297A"/>
                </a:solidFill>
                <a:latin typeface="Times New Roman" pitchFamily="18" charset="0"/>
                <a:cs typeface="Times New Roman" pitchFamily="18" charset="0"/>
              </a:rPr>
              <a:t>Example</a:t>
            </a:r>
          </a:p>
        </p:txBody>
      </p:sp>
      <p:pic>
        <p:nvPicPr>
          <p:cNvPr id="252931" name="Picture 6"/>
          <p:cNvPicPr>
            <a:picLocks noGrp="1" noChangeAspect="1" noChangeArrowheads="1"/>
          </p:cNvPicPr>
          <p:nvPr>
            <p:ph idx="1"/>
          </p:nvPr>
        </p:nvPicPr>
        <p:blipFill>
          <a:blip r:embed="rId2" cstate="print"/>
          <a:srcRect/>
          <a:stretch>
            <a:fillRect/>
          </a:stretch>
        </p:blipFill>
        <p:spPr>
          <a:xfrm>
            <a:off x="1219200" y="1219200"/>
            <a:ext cx="6858000" cy="5022850"/>
          </a:xfrm>
          <a:noFill/>
        </p:spPr>
      </p:pic>
      <p:sp>
        <p:nvSpPr>
          <p:cNvPr id="4" name="Slide Number Placeholder 3"/>
          <p:cNvSpPr>
            <a:spLocks noGrp="1"/>
          </p:cNvSpPr>
          <p:nvPr>
            <p:ph type="sldNum" sz="quarter" idx="12"/>
          </p:nvPr>
        </p:nvSpPr>
        <p:spPr/>
        <p:txBody>
          <a:bodyPr/>
          <a:lstStyle/>
          <a:p>
            <a:pPr>
              <a:defRPr/>
            </a:pPr>
            <a:fld id="{FCAC66C4-8616-41FF-9920-4845722513F3}" type="slidenum">
              <a:rPr lang="en-US" smtClean="0"/>
              <a:pPr>
                <a:defRPr/>
              </a:pPr>
              <a:t>140</a:t>
            </a:fld>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6"/>
          <p:cNvPicPr>
            <a:picLocks noGrp="1" noChangeAspect="1" noChangeArrowheads="1"/>
          </p:cNvPicPr>
          <p:nvPr>
            <p:ph idx="1"/>
          </p:nvPr>
        </p:nvPicPr>
        <p:blipFill>
          <a:blip r:embed="rId2" cstate="print"/>
          <a:srcRect/>
          <a:stretch>
            <a:fillRect/>
          </a:stretch>
        </p:blipFill>
        <p:spPr>
          <a:xfrm>
            <a:off x="2514600" y="1752600"/>
            <a:ext cx="3962400" cy="3200400"/>
          </a:xfrm>
          <a:noFill/>
        </p:spPr>
      </p:pic>
      <p:sp>
        <p:nvSpPr>
          <p:cNvPr id="253955" name="Rectangle 7"/>
          <p:cNvSpPr>
            <a:spLocks noGrp="1" noChangeArrowheads="1"/>
          </p:cNvSpPr>
          <p:nvPr>
            <p:ph type="title"/>
          </p:nvPr>
        </p:nvSpPr>
        <p:spPr>
          <a:xfrm>
            <a:off x="838200" y="609600"/>
            <a:ext cx="7772400" cy="563563"/>
          </a:xfrm>
          <a:noFill/>
        </p:spPr>
        <p:txBody>
          <a:bodyPr/>
          <a:lstStyle/>
          <a:p>
            <a:pPr eaLnBrk="1" hangingPunct="1"/>
            <a:r>
              <a:rPr lang="en-US" sz="3200" b="1" smtClean="0">
                <a:solidFill>
                  <a:srgbClr val="FF0066"/>
                </a:solidFill>
                <a:latin typeface="Times New Roman" pitchFamily="18" charset="0"/>
                <a:cs typeface="Times New Roman" pitchFamily="18" charset="0"/>
              </a:rPr>
              <a:t>Plot of Approximations</a:t>
            </a:r>
          </a:p>
        </p:txBody>
      </p:sp>
      <p:sp>
        <p:nvSpPr>
          <p:cNvPr id="4" name="Slide Number Placeholder 3"/>
          <p:cNvSpPr>
            <a:spLocks noGrp="1"/>
          </p:cNvSpPr>
          <p:nvPr>
            <p:ph type="sldNum" sz="quarter" idx="12"/>
          </p:nvPr>
        </p:nvSpPr>
        <p:spPr/>
        <p:txBody>
          <a:bodyPr/>
          <a:lstStyle/>
          <a:p>
            <a:pPr>
              <a:defRPr/>
            </a:pPr>
            <a:fld id="{67FA1588-1D96-43A9-BD49-4ADA58D1B2D5}" type="slidenum">
              <a:rPr lang="en-US" smtClean="0"/>
              <a:pPr>
                <a:defRPr/>
              </a:pPr>
              <a:t>141</a:t>
            </a:fld>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4"/>
          <p:cNvSpPr>
            <a:spLocks noGrp="1" noChangeArrowheads="1"/>
          </p:cNvSpPr>
          <p:nvPr>
            <p:ph type="title"/>
          </p:nvPr>
        </p:nvSpPr>
        <p:spPr>
          <a:xfrm>
            <a:off x="609600" y="838200"/>
            <a:ext cx="7772400" cy="487363"/>
          </a:xfrm>
          <a:noFill/>
        </p:spPr>
        <p:txBody>
          <a:bodyPr/>
          <a:lstStyle/>
          <a:p>
            <a:pPr eaLnBrk="1" hangingPunct="1"/>
            <a:r>
              <a:rPr lang="en-US" sz="3200" b="1" smtClean="0">
                <a:solidFill>
                  <a:srgbClr val="FF0066"/>
                </a:solidFill>
                <a:latin typeface="Times New Roman" pitchFamily="18" charset="0"/>
                <a:cs typeface="Times New Roman" pitchFamily="18" charset="0"/>
              </a:rPr>
              <a:t>Vector Case</a:t>
            </a:r>
          </a:p>
        </p:txBody>
      </p:sp>
      <p:pic>
        <p:nvPicPr>
          <p:cNvPr id="254979" name="Picture 6"/>
          <p:cNvPicPr>
            <a:picLocks noGrp="1" noChangeAspect="1" noChangeArrowheads="1"/>
          </p:cNvPicPr>
          <p:nvPr>
            <p:ph idx="1"/>
          </p:nvPr>
        </p:nvPicPr>
        <p:blipFill>
          <a:blip r:embed="rId2" cstate="print"/>
          <a:srcRect/>
          <a:stretch>
            <a:fillRect/>
          </a:stretch>
        </p:blipFill>
        <p:spPr>
          <a:xfrm>
            <a:off x="838200" y="1371600"/>
            <a:ext cx="7378700" cy="4525963"/>
          </a:xfrm>
          <a:noFill/>
        </p:spPr>
      </p:pic>
      <p:sp>
        <p:nvSpPr>
          <p:cNvPr id="4" name="Slide Number Placeholder 3"/>
          <p:cNvSpPr>
            <a:spLocks noGrp="1"/>
          </p:cNvSpPr>
          <p:nvPr>
            <p:ph type="sldNum" sz="quarter" idx="12"/>
          </p:nvPr>
        </p:nvSpPr>
        <p:spPr/>
        <p:txBody>
          <a:bodyPr/>
          <a:lstStyle/>
          <a:p>
            <a:pPr>
              <a:defRPr/>
            </a:pPr>
            <a:fld id="{2F96E34E-84BD-4A0C-8401-E7E9505A4D15}" type="slidenum">
              <a:rPr lang="en-US" smtClean="0"/>
              <a:pPr>
                <a:defRPr/>
              </a:pPr>
              <a:t>142</a:t>
            </a:fld>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4"/>
          <p:cNvSpPr>
            <a:spLocks noGrp="1" noChangeArrowheads="1"/>
          </p:cNvSpPr>
          <p:nvPr>
            <p:ph type="title"/>
          </p:nvPr>
        </p:nvSpPr>
        <p:spPr>
          <a:xfrm>
            <a:off x="533400" y="457200"/>
            <a:ext cx="7772400" cy="792163"/>
          </a:xfrm>
          <a:noFill/>
        </p:spPr>
        <p:txBody>
          <a:bodyPr/>
          <a:lstStyle/>
          <a:p>
            <a:pPr eaLnBrk="1" hangingPunct="1"/>
            <a:r>
              <a:rPr lang="en-US" sz="2800" b="1" smtClean="0">
                <a:solidFill>
                  <a:srgbClr val="FF0066"/>
                </a:solidFill>
                <a:latin typeface="Times New Roman" pitchFamily="18" charset="0"/>
                <a:cs typeface="Times New Roman" pitchFamily="18" charset="0"/>
              </a:rPr>
              <a:t>Matrix Form</a:t>
            </a:r>
          </a:p>
        </p:txBody>
      </p:sp>
      <p:pic>
        <p:nvPicPr>
          <p:cNvPr id="256003" name="Picture 6"/>
          <p:cNvPicPr>
            <a:picLocks noGrp="1" noChangeAspect="1" noChangeArrowheads="1"/>
          </p:cNvPicPr>
          <p:nvPr>
            <p:ph idx="1"/>
          </p:nvPr>
        </p:nvPicPr>
        <p:blipFill>
          <a:blip r:embed="rId2" cstate="print"/>
          <a:srcRect/>
          <a:stretch>
            <a:fillRect/>
          </a:stretch>
        </p:blipFill>
        <p:spPr>
          <a:xfrm>
            <a:off x="990600" y="1371600"/>
            <a:ext cx="7239000" cy="4727575"/>
          </a:xfrm>
          <a:noFill/>
        </p:spPr>
      </p:pic>
      <p:sp>
        <p:nvSpPr>
          <p:cNvPr id="4" name="Slide Number Placeholder 3"/>
          <p:cNvSpPr>
            <a:spLocks noGrp="1"/>
          </p:cNvSpPr>
          <p:nvPr>
            <p:ph type="sldNum" sz="quarter" idx="12"/>
          </p:nvPr>
        </p:nvSpPr>
        <p:spPr/>
        <p:txBody>
          <a:bodyPr/>
          <a:lstStyle/>
          <a:p>
            <a:pPr>
              <a:defRPr/>
            </a:pPr>
            <a:fld id="{DEDADAA2-95C0-4E07-B15A-17661C176492}" type="slidenum">
              <a:rPr lang="en-US" smtClean="0"/>
              <a:pPr>
                <a:defRPr/>
              </a:pPr>
              <a:t>143</a:t>
            </a:fld>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4"/>
          <p:cNvSpPr>
            <a:spLocks noGrp="1" noChangeArrowheads="1"/>
          </p:cNvSpPr>
          <p:nvPr>
            <p:ph type="title"/>
          </p:nvPr>
        </p:nvSpPr>
        <p:spPr>
          <a:xfrm>
            <a:off x="228600" y="381000"/>
            <a:ext cx="7772400" cy="609600"/>
          </a:xfrm>
          <a:noFill/>
        </p:spPr>
        <p:txBody>
          <a:bodyPr/>
          <a:lstStyle/>
          <a:p>
            <a:r>
              <a:rPr lang="en-US" sz="2800" b="1" smtClean="0">
                <a:solidFill>
                  <a:srgbClr val="FF0066"/>
                </a:solidFill>
                <a:latin typeface="Times New Roman" pitchFamily="18" charset="0"/>
                <a:cs typeface="Times New Roman" pitchFamily="18" charset="0"/>
              </a:rPr>
              <a:t>Performance Optimization</a:t>
            </a:r>
          </a:p>
        </p:txBody>
      </p:sp>
      <p:sp>
        <p:nvSpPr>
          <p:cNvPr id="257027" name="Rectangle 7"/>
          <p:cNvSpPr>
            <a:spLocks noGrp="1" noChangeArrowheads="1"/>
          </p:cNvSpPr>
          <p:nvPr>
            <p:ph type="body" sz="half" idx="1"/>
          </p:nvPr>
        </p:nvSpPr>
        <p:spPr>
          <a:xfrm>
            <a:off x="152400" y="1295400"/>
            <a:ext cx="4572000" cy="4114800"/>
          </a:xfrm>
          <a:noFill/>
        </p:spPr>
        <p:txBody>
          <a:bodyPr/>
          <a:lstStyle/>
          <a:p>
            <a:pPr eaLnBrk="1" hangingPunct="1"/>
            <a:r>
              <a:rPr lang="en-US" sz="2400" smtClean="0">
                <a:latin typeface="Arial" charset="0"/>
                <a:cs typeface="Arial" charset="0"/>
              </a:rPr>
              <a:t>Basic Optimization Algorithm</a:t>
            </a:r>
          </a:p>
        </p:txBody>
      </p:sp>
      <p:pic>
        <p:nvPicPr>
          <p:cNvPr id="257028" name="Picture 8"/>
          <p:cNvPicPr>
            <a:picLocks noGrp="1" noChangeAspect="1" noChangeArrowheads="1"/>
          </p:cNvPicPr>
          <p:nvPr>
            <p:ph sz="quarter" idx="2"/>
          </p:nvPr>
        </p:nvPicPr>
        <p:blipFill>
          <a:blip r:embed="rId2" cstate="print"/>
          <a:srcRect/>
          <a:stretch>
            <a:fillRect/>
          </a:stretch>
        </p:blipFill>
        <p:spPr>
          <a:xfrm>
            <a:off x="381000" y="1828800"/>
            <a:ext cx="3873500" cy="4191000"/>
          </a:xfrm>
          <a:noFill/>
        </p:spPr>
      </p:pic>
      <p:pic>
        <p:nvPicPr>
          <p:cNvPr id="257029" name="Picture 10"/>
          <p:cNvPicPr>
            <a:picLocks noGrp="1" noChangeAspect="1" noChangeArrowheads="1"/>
          </p:cNvPicPr>
          <p:nvPr>
            <p:ph sz="quarter" idx="3"/>
          </p:nvPr>
        </p:nvPicPr>
        <p:blipFill>
          <a:blip r:embed="rId3" cstate="print"/>
          <a:srcRect/>
          <a:stretch>
            <a:fillRect/>
          </a:stretch>
        </p:blipFill>
        <p:spPr>
          <a:xfrm>
            <a:off x="4419600" y="1905000"/>
            <a:ext cx="4572000" cy="4433888"/>
          </a:xfrm>
          <a:noFill/>
        </p:spPr>
      </p:pic>
      <p:sp>
        <p:nvSpPr>
          <p:cNvPr id="257030" name="Rectangle 12"/>
          <p:cNvSpPr>
            <a:spLocks noChangeArrowheads="1"/>
          </p:cNvSpPr>
          <p:nvPr/>
        </p:nvSpPr>
        <p:spPr bwMode="auto">
          <a:xfrm>
            <a:off x="4724400" y="1295400"/>
            <a:ext cx="4191000" cy="4602163"/>
          </a:xfrm>
          <a:prstGeom prst="rect">
            <a:avLst/>
          </a:prstGeom>
          <a:noFill/>
          <a:ln w="12700">
            <a:noFill/>
            <a:miter lim="800000"/>
            <a:headEnd/>
            <a:tailEnd/>
          </a:ln>
        </p:spPr>
        <p:txBody>
          <a:bodyPr/>
          <a:lstStyle/>
          <a:p>
            <a:pPr>
              <a:spcBef>
                <a:spcPct val="20000"/>
              </a:spcBef>
              <a:buClr>
                <a:srgbClr val="FF0066"/>
              </a:buClr>
              <a:buFontTx/>
              <a:buChar char="•"/>
            </a:pPr>
            <a:r>
              <a:rPr lang="en-US" sz="2400"/>
              <a:t>  Steepest Descent</a:t>
            </a:r>
          </a:p>
        </p:txBody>
      </p:sp>
      <p:sp>
        <p:nvSpPr>
          <p:cNvPr id="7" name="Slide Number Placeholder 6"/>
          <p:cNvSpPr>
            <a:spLocks noGrp="1"/>
          </p:cNvSpPr>
          <p:nvPr>
            <p:ph type="sldNum" sz="quarter" idx="12"/>
          </p:nvPr>
        </p:nvSpPr>
        <p:spPr>
          <a:xfrm>
            <a:off x="228600" y="6172200"/>
            <a:ext cx="533400" cy="457200"/>
          </a:xfrm>
        </p:spPr>
        <p:txBody>
          <a:bodyPr/>
          <a:lstStyle/>
          <a:p>
            <a:pPr>
              <a:defRPr/>
            </a:pPr>
            <a:fld id="{BF323016-1A39-4733-B626-7423FDE10B25}" type="slidenum">
              <a:rPr lang="en-US" smtClean="0"/>
              <a:pPr>
                <a:defRPr/>
              </a:pPr>
              <a:t>144</a:t>
            </a:fld>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7"/>
          <p:cNvSpPr>
            <a:spLocks noGrp="1" noChangeArrowheads="1"/>
          </p:cNvSpPr>
          <p:nvPr>
            <p:ph type="title"/>
          </p:nvPr>
        </p:nvSpPr>
        <p:spPr>
          <a:xfrm>
            <a:off x="609600" y="457200"/>
            <a:ext cx="7772400" cy="792163"/>
          </a:xfrm>
          <a:noFill/>
        </p:spPr>
        <p:txBody>
          <a:bodyPr/>
          <a:lstStyle/>
          <a:p>
            <a:pPr eaLnBrk="1" hangingPunct="1"/>
            <a:r>
              <a:rPr lang="en-US" b="1" smtClean="0">
                <a:solidFill>
                  <a:srgbClr val="FF0066"/>
                </a:solidFill>
                <a:latin typeface="Times New Roman" pitchFamily="18" charset="0"/>
                <a:cs typeface="Times New Roman" pitchFamily="18" charset="0"/>
              </a:rPr>
              <a:t>Minimizing Along a Line</a:t>
            </a:r>
          </a:p>
        </p:txBody>
      </p:sp>
      <p:sp>
        <p:nvSpPr>
          <p:cNvPr id="4" name="Slide Number Placeholder 3"/>
          <p:cNvSpPr>
            <a:spLocks noGrp="1"/>
          </p:cNvSpPr>
          <p:nvPr>
            <p:ph type="sldNum" sz="quarter" idx="12"/>
          </p:nvPr>
        </p:nvSpPr>
        <p:spPr/>
        <p:txBody>
          <a:bodyPr/>
          <a:lstStyle/>
          <a:p>
            <a:pPr>
              <a:defRPr/>
            </a:pPr>
            <a:fld id="{25C06F02-E452-41C3-8CCB-47825EF82350}" type="slidenum">
              <a:rPr lang="en-US" smtClean="0"/>
              <a:pPr>
                <a:defRPr/>
              </a:pPr>
              <a:t>145</a:t>
            </a:fld>
            <a:endParaRPr lang="en-US"/>
          </a:p>
        </p:txBody>
      </p:sp>
      <p:pic>
        <p:nvPicPr>
          <p:cNvPr id="5" name="Content Placeholder 4"/>
          <p:cNvPicPr>
            <a:picLocks noGrp="1" noChangeAspect="1" noChangeArrowheads="1"/>
          </p:cNvPicPr>
          <p:nvPr>
            <p:ph idx="1"/>
          </p:nvPr>
        </p:nvPicPr>
        <p:blipFill>
          <a:blip r:embed="rId2" cstate="print"/>
          <a:srcRect/>
          <a:stretch>
            <a:fillRect/>
          </a:stretch>
        </p:blipFill>
        <p:spPr>
          <a:xfrm>
            <a:off x="1447800" y="1600200"/>
            <a:ext cx="5802313" cy="4525963"/>
          </a:xfrm>
          <a:noFill/>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7"/>
          <p:cNvSpPr>
            <a:spLocks noGrp="1" noChangeArrowheads="1"/>
          </p:cNvSpPr>
          <p:nvPr>
            <p:ph type="title"/>
          </p:nvPr>
        </p:nvSpPr>
        <p:spPr>
          <a:xfrm>
            <a:off x="533400" y="228600"/>
            <a:ext cx="7772400" cy="868363"/>
          </a:xfrm>
          <a:noFill/>
        </p:spPr>
        <p:txBody>
          <a:bodyPr/>
          <a:lstStyle/>
          <a:p>
            <a:pPr eaLnBrk="1" hangingPunct="1"/>
            <a:r>
              <a:rPr lang="en-US" sz="3200" b="1" smtClean="0">
                <a:solidFill>
                  <a:srgbClr val="FF0066"/>
                </a:solidFill>
                <a:latin typeface="Times New Roman" pitchFamily="18" charset="0"/>
                <a:cs typeface="Times New Roman" pitchFamily="18" charset="0"/>
              </a:rPr>
              <a:t>1-</a:t>
            </a:r>
            <a:r>
              <a:rPr lang="en-US" sz="3200" b="1" smtClean="0">
                <a:solidFill>
                  <a:srgbClr val="003399"/>
                </a:solidFill>
                <a:latin typeface="Times New Roman" pitchFamily="18" charset="0"/>
                <a:cs typeface="Times New Roman" pitchFamily="18" charset="0"/>
              </a:rPr>
              <a:t> Newton’s Method</a:t>
            </a:r>
          </a:p>
        </p:txBody>
      </p:sp>
      <p:sp>
        <p:nvSpPr>
          <p:cNvPr id="4" name="Slide Number Placeholder 3"/>
          <p:cNvSpPr>
            <a:spLocks noGrp="1"/>
          </p:cNvSpPr>
          <p:nvPr>
            <p:ph type="sldNum" sz="quarter" idx="12"/>
          </p:nvPr>
        </p:nvSpPr>
        <p:spPr/>
        <p:txBody>
          <a:bodyPr/>
          <a:lstStyle/>
          <a:p>
            <a:pPr>
              <a:defRPr/>
            </a:pPr>
            <a:fld id="{2D337877-FEED-430C-B50E-0CE9C68212EB}" type="slidenum">
              <a:rPr lang="en-US" smtClean="0"/>
              <a:pPr>
                <a:defRPr/>
              </a:pPr>
              <a:t>146</a:t>
            </a:fld>
            <a:endParaRPr lang="en-US"/>
          </a:p>
        </p:txBody>
      </p:sp>
      <p:pic>
        <p:nvPicPr>
          <p:cNvPr id="5" name="Content Placeholder 4"/>
          <p:cNvPicPr>
            <a:picLocks noGrp="1" noChangeAspect="1" noChangeArrowheads="1"/>
          </p:cNvPicPr>
          <p:nvPr>
            <p:ph idx="1"/>
          </p:nvPr>
        </p:nvPicPr>
        <p:blipFill>
          <a:blip r:embed="rId2" cstate="print"/>
          <a:srcRect/>
          <a:stretch>
            <a:fillRect/>
          </a:stretch>
        </p:blipFill>
        <p:spPr>
          <a:xfrm>
            <a:off x="1219200" y="1295400"/>
            <a:ext cx="6691313" cy="5121275"/>
          </a:xfrm>
          <a:noFill/>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4"/>
          <p:cNvSpPr>
            <a:spLocks noGrp="1" noChangeArrowheads="1"/>
          </p:cNvSpPr>
          <p:nvPr>
            <p:ph type="title"/>
          </p:nvPr>
        </p:nvSpPr>
        <p:spPr>
          <a:xfrm>
            <a:off x="685800" y="533400"/>
            <a:ext cx="7772400" cy="639763"/>
          </a:xfrm>
          <a:noFill/>
        </p:spPr>
        <p:txBody>
          <a:bodyPr/>
          <a:lstStyle/>
          <a:p>
            <a:pPr eaLnBrk="1" hangingPunct="1"/>
            <a:r>
              <a:rPr lang="en-US" sz="2800" b="1" smtClean="0">
                <a:solidFill>
                  <a:srgbClr val="FF0066"/>
                </a:solidFill>
                <a:latin typeface="Times New Roman" pitchFamily="18" charset="0"/>
                <a:cs typeface="Times New Roman" pitchFamily="18" charset="0"/>
              </a:rPr>
              <a:t>Example</a:t>
            </a:r>
          </a:p>
        </p:txBody>
      </p:sp>
      <p:sp>
        <p:nvSpPr>
          <p:cNvPr id="4" name="Slide Number Placeholder 3"/>
          <p:cNvSpPr>
            <a:spLocks noGrp="1"/>
          </p:cNvSpPr>
          <p:nvPr>
            <p:ph type="sldNum" sz="quarter" idx="12"/>
          </p:nvPr>
        </p:nvSpPr>
        <p:spPr/>
        <p:txBody>
          <a:bodyPr/>
          <a:lstStyle/>
          <a:p>
            <a:pPr>
              <a:defRPr/>
            </a:pPr>
            <a:fld id="{CB4198D2-5AD9-4684-8274-B7FBA14BE16A}" type="slidenum">
              <a:rPr lang="en-US" smtClean="0"/>
              <a:pPr>
                <a:defRPr/>
              </a:pPr>
              <a:t>147</a:t>
            </a:fld>
            <a:endParaRPr lang="en-US"/>
          </a:p>
        </p:txBody>
      </p:sp>
      <p:pic>
        <p:nvPicPr>
          <p:cNvPr id="5" name="Picture 5"/>
          <p:cNvPicPr>
            <a:picLocks noGrp="1" noChangeAspect="1" noChangeArrowheads="1"/>
          </p:cNvPicPr>
          <p:nvPr>
            <p:ph idx="1"/>
          </p:nvPr>
        </p:nvPicPr>
        <p:blipFill>
          <a:blip r:embed="rId2" cstate="print"/>
          <a:srcRect/>
          <a:stretch>
            <a:fillRect/>
          </a:stretch>
        </p:blipFill>
        <p:spPr>
          <a:xfrm>
            <a:off x="838200" y="1219200"/>
            <a:ext cx="7689850" cy="5084762"/>
          </a:xfrm>
          <a:noFill/>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4"/>
          <p:cNvPicPr>
            <a:picLocks noGrp="1" noChangeAspect="1" noChangeArrowheads="1"/>
          </p:cNvPicPr>
          <p:nvPr>
            <p:ph idx="1"/>
          </p:nvPr>
        </p:nvPicPr>
        <p:blipFill>
          <a:blip r:embed="rId2" cstate="print"/>
          <a:srcRect/>
          <a:stretch>
            <a:fillRect/>
          </a:stretch>
        </p:blipFill>
        <p:spPr>
          <a:xfrm>
            <a:off x="2362200" y="1295400"/>
            <a:ext cx="4343400" cy="4416425"/>
          </a:xfrm>
          <a:noFill/>
        </p:spPr>
      </p:pic>
      <p:sp>
        <p:nvSpPr>
          <p:cNvPr id="261123" name="Rectangle 7"/>
          <p:cNvSpPr>
            <a:spLocks noGrp="1" noChangeArrowheads="1"/>
          </p:cNvSpPr>
          <p:nvPr>
            <p:ph type="title"/>
          </p:nvPr>
        </p:nvSpPr>
        <p:spPr>
          <a:xfrm>
            <a:off x="914400" y="457200"/>
            <a:ext cx="1600200" cy="762000"/>
          </a:xfrm>
          <a:noFill/>
        </p:spPr>
        <p:txBody>
          <a:bodyPr/>
          <a:lstStyle/>
          <a:p>
            <a:pPr eaLnBrk="1" hangingPunct="1"/>
            <a:r>
              <a:rPr lang="en-US" b="1" smtClean="0">
                <a:solidFill>
                  <a:srgbClr val="FF0066"/>
                </a:solidFill>
                <a:latin typeface="Times New Roman" pitchFamily="18" charset="0"/>
                <a:cs typeface="Times New Roman" pitchFamily="18" charset="0"/>
              </a:rPr>
              <a:t>Plot</a:t>
            </a:r>
          </a:p>
        </p:txBody>
      </p:sp>
      <p:sp>
        <p:nvSpPr>
          <p:cNvPr id="4" name="Slide Number Placeholder 3"/>
          <p:cNvSpPr>
            <a:spLocks noGrp="1"/>
          </p:cNvSpPr>
          <p:nvPr>
            <p:ph type="sldNum" sz="quarter" idx="12"/>
          </p:nvPr>
        </p:nvSpPr>
        <p:spPr/>
        <p:txBody>
          <a:bodyPr/>
          <a:lstStyle/>
          <a:p>
            <a:pPr>
              <a:defRPr/>
            </a:pPr>
            <a:fld id="{52159678-35C8-4FCD-9AEF-773161C20F3E}" type="slidenum">
              <a:rPr lang="en-US" smtClean="0"/>
              <a:pPr>
                <a:defRPr/>
              </a:pPr>
              <a:t>148</a:t>
            </a:fld>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4"/>
          <p:cNvSpPr>
            <a:spLocks noGrp="1" noChangeArrowheads="1"/>
          </p:cNvSpPr>
          <p:nvPr>
            <p:ph type="title"/>
          </p:nvPr>
        </p:nvSpPr>
        <p:spPr>
          <a:xfrm>
            <a:off x="914400" y="274638"/>
            <a:ext cx="7772400" cy="792162"/>
          </a:xfrm>
          <a:noFill/>
        </p:spPr>
        <p:txBody>
          <a:bodyPr/>
          <a:lstStyle/>
          <a:p>
            <a:pPr eaLnBrk="1" hangingPunct="1"/>
            <a:r>
              <a:rPr lang="en-US" sz="2800" b="1" smtClean="0">
                <a:solidFill>
                  <a:srgbClr val="FF0066"/>
                </a:solidFill>
                <a:latin typeface="Times New Roman" pitchFamily="18" charset="0"/>
                <a:cs typeface="Times New Roman" pitchFamily="18" charset="0"/>
              </a:rPr>
              <a:t>Non-Quadratic Example</a:t>
            </a:r>
          </a:p>
        </p:txBody>
      </p:sp>
      <p:pic>
        <p:nvPicPr>
          <p:cNvPr id="262147" name="Picture 5"/>
          <p:cNvPicPr>
            <a:picLocks noGrp="1" noChangeAspect="1" noChangeArrowheads="1"/>
          </p:cNvPicPr>
          <p:nvPr>
            <p:ph idx="1"/>
          </p:nvPr>
        </p:nvPicPr>
        <p:blipFill>
          <a:blip r:embed="rId2" cstate="print"/>
          <a:srcRect/>
          <a:stretch>
            <a:fillRect/>
          </a:stretch>
        </p:blipFill>
        <p:spPr>
          <a:xfrm>
            <a:off x="990600" y="1295400"/>
            <a:ext cx="7262813" cy="5097463"/>
          </a:xfrm>
          <a:noFill/>
        </p:spPr>
      </p:pic>
      <p:sp>
        <p:nvSpPr>
          <p:cNvPr id="4" name="Slide Number Placeholder 3"/>
          <p:cNvSpPr>
            <a:spLocks noGrp="1"/>
          </p:cNvSpPr>
          <p:nvPr>
            <p:ph type="sldNum" sz="quarter" idx="12"/>
          </p:nvPr>
        </p:nvSpPr>
        <p:spPr/>
        <p:txBody>
          <a:bodyPr/>
          <a:lstStyle/>
          <a:p>
            <a:pPr>
              <a:defRPr/>
            </a:pPr>
            <a:fld id="{F6409432-8CBB-4B7A-A8CC-816AE38DD502}" type="slidenum">
              <a:rPr lang="en-US" smtClean="0"/>
              <a:pPr>
                <a:defRPr/>
              </a:pPr>
              <a:t>149</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533400" y="304800"/>
            <a:ext cx="8229600" cy="762000"/>
          </a:xfrm>
          <a:noFill/>
        </p:spPr>
        <p:txBody>
          <a:bodyPr/>
          <a:lstStyle/>
          <a:p>
            <a:pPr algn="ctr" eaLnBrk="1" hangingPunct="1"/>
            <a:r>
              <a:rPr lang="en-US" sz="2800" b="1" smtClean="0">
                <a:solidFill>
                  <a:srgbClr val="002060"/>
                </a:solidFill>
                <a:latin typeface="Times New Roman" pitchFamily="18" charset="0"/>
                <a:cs typeface="Times New Roman" pitchFamily="18" charset="0"/>
              </a:rPr>
              <a:t>Biology Inspiration</a:t>
            </a:r>
          </a:p>
        </p:txBody>
      </p:sp>
      <p:sp>
        <p:nvSpPr>
          <p:cNvPr id="149507" name="Rectangle 16"/>
          <p:cNvSpPr>
            <a:spLocks noGrp="1" noChangeArrowheads="1"/>
          </p:cNvSpPr>
          <p:nvPr>
            <p:ph type="body" sz="half" idx="1"/>
          </p:nvPr>
        </p:nvSpPr>
        <p:spPr>
          <a:xfrm>
            <a:off x="304800" y="3200400"/>
            <a:ext cx="5105400" cy="3048000"/>
          </a:xfrm>
          <a:noFill/>
        </p:spPr>
        <p:txBody>
          <a:bodyPr/>
          <a:lstStyle/>
          <a:p>
            <a:pPr algn="just" eaLnBrk="1" hangingPunct="1">
              <a:lnSpc>
                <a:spcPct val="80000"/>
              </a:lnSpc>
              <a:buFont typeface="Wingdings 2" pitchFamily="18" charset="2"/>
              <a:buNone/>
            </a:pPr>
            <a:r>
              <a:rPr lang="fa-IR" sz="2000" smtClean="0">
                <a:latin typeface="Times New Roman" pitchFamily="18" charset="0"/>
              </a:rPr>
              <a:t>	</a:t>
            </a:r>
            <a:r>
              <a:rPr lang="en-GB" sz="2000" smtClean="0">
                <a:latin typeface="Times New Roman" pitchFamily="18" charset="0"/>
                <a:cs typeface="Times New Roman" pitchFamily="18" charset="0"/>
              </a:rPr>
              <a:t>Human nervous system is built of cells call neuron Each neuron can receive, process and transmit electrochemical signals Dendrites extend from the cell body to other neurons, and the connection point is called synapse Signals received among dendrites are transmitted to and summed in the cell body If the cumulative excitation exceed a threshold, the cell fires, which sends a signal down the axon to other neurons</a:t>
            </a:r>
          </a:p>
        </p:txBody>
      </p:sp>
      <p:sp>
        <p:nvSpPr>
          <p:cNvPr id="18" name="Slide Number Placeholder 17"/>
          <p:cNvSpPr>
            <a:spLocks noGrp="1"/>
          </p:cNvSpPr>
          <p:nvPr>
            <p:ph type="sldNum" sz="quarter" idx="12"/>
          </p:nvPr>
        </p:nvSpPr>
        <p:spPr>
          <a:xfrm>
            <a:off x="304800" y="6096000"/>
            <a:ext cx="533400" cy="476250"/>
          </a:xfrm>
        </p:spPr>
        <p:txBody>
          <a:bodyPr/>
          <a:lstStyle/>
          <a:p>
            <a:pPr>
              <a:defRPr/>
            </a:pPr>
            <a:fld id="{227F326A-E1C9-43DC-AC3B-E77E39C5F603}" type="slidenum">
              <a:rPr lang="en-US" smtClean="0"/>
              <a:pPr>
                <a:defRPr/>
              </a:pPr>
              <a:t>15</a:t>
            </a:fld>
            <a:endParaRPr lang="en-US"/>
          </a:p>
        </p:txBody>
      </p:sp>
      <p:grpSp>
        <p:nvGrpSpPr>
          <p:cNvPr id="149509" name="Group 3"/>
          <p:cNvGrpSpPr>
            <a:grpSpLocks/>
          </p:cNvGrpSpPr>
          <p:nvPr/>
        </p:nvGrpSpPr>
        <p:grpSpPr bwMode="auto">
          <a:xfrm>
            <a:off x="5638800" y="2514600"/>
            <a:ext cx="3124200" cy="3911600"/>
            <a:chOff x="2784" y="1520"/>
            <a:chExt cx="2880" cy="2464"/>
          </a:xfrm>
        </p:grpSpPr>
        <p:sp>
          <p:nvSpPr>
            <p:cNvPr id="149511" name="Oval 4"/>
            <p:cNvSpPr>
              <a:spLocks noChangeArrowheads="1"/>
            </p:cNvSpPr>
            <p:nvPr/>
          </p:nvSpPr>
          <p:spPr bwMode="auto">
            <a:xfrm>
              <a:off x="4320" y="3056"/>
              <a:ext cx="96" cy="96"/>
            </a:xfrm>
            <a:prstGeom prst="ellipse">
              <a:avLst/>
            </a:prstGeom>
            <a:noFill/>
            <a:ln w="9525">
              <a:solidFill>
                <a:schemeClr val="tx1"/>
              </a:solidFill>
              <a:miter lim="800000"/>
              <a:headEnd/>
              <a:tailEnd/>
            </a:ln>
          </p:spPr>
          <p:txBody>
            <a:bodyPr wrap="none" anchor="ctr"/>
            <a:lstStyle/>
            <a:p>
              <a:endParaRPr lang="en-US"/>
            </a:p>
          </p:txBody>
        </p:sp>
        <p:pic>
          <p:nvPicPr>
            <p:cNvPr id="149512" name="Picture 5"/>
            <p:cNvPicPr>
              <a:picLocks noChangeAspect="1" noChangeArrowheads="1"/>
            </p:cNvPicPr>
            <p:nvPr/>
          </p:nvPicPr>
          <p:blipFill>
            <a:blip r:embed="rId2" cstate="print"/>
            <a:srcRect/>
            <a:stretch>
              <a:fillRect/>
            </a:stretch>
          </p:blipFill>
          <p:spPr bwMode="auto">
            <a:xfrm>
              <a:off x="2784" y="1520"/>
              <a:ext cx="2880" cy="2464"/>
            </a:xfrm>
            <a:prstGeom prst="rect">
              <a:avLst/>
            </a:prstGeom>
            <a:noFill/>
            <a:ln w="9525">
              <a:noFill/>
              <a:miter lim="800000"/>
              <a:headEnd/>
              <a:tailEnd/>
            </a:ln>
          </p:spPr>
        </p:pic>
        <p:sp>
          <p:nvSpPr>
            <p:cNvPr id="149513" name="Line 6"/>
            <p:cNvSpPr>
              <a:spLocks noChangeShapeType="1"/>
            </p:cNvSpPr>
            <p:nvPr/>
          </p:nvSpPr>
          <p:spPr bwMode="auto">
            <a:xfrm flipH="1">
              <a:off x="3792" y="2000"/>
              <a:ext cx="192" cy="192"/>
            </a:xfrm>
            <a:prstGeom prst="line">
              <a:avLst/>
            </a:prstGeom>
            <a:noFill/>
            <a:ln w="9525">
              <a:solidFill>
                <a:schemeClr val="tx1"/>
              </a:solidFill>
              <a:miter lim="800000"/>
              <a:headEnd/>
              <a:tailEnd type="triangle" w="med" len="med"/>
            </a:ln>
          </p:spPr>
          <p:txBody>
            <a:bodyPr wrap="none"/>
            <a:lstStyle/>
            <a:p>
              <a:endParaRPr lang="en-US"/>
            </a:p>
          </p:txBody>
        </p:sp>
        <p:sp>
          <p:nvSpPr>
            <p:cNvPr id="149514" name="Text Box 7"/>
            <p:cNvSpPr txBox="1">
              <a:spLocks noChangeArrowheads="1"/>
            </p:cNvSpPr>
            <p:nvPr/>
          </p:nvSpPr>
          <p:spPr bwMode="auto">
            <a:xfrm>
              <a:off x="3936" y="1904"/>
              <a:ext cx="633" cy="192"/>
            </a:xfrm>
            <a:prstGeom prst="rect">
              <a:avLst/>
            </a:prstGeom>
            <a:noFill/>
            <a:ln w="9525">
              <a:noFill/>
              <a:miter lim="800000"/>
              <a:headEnd/>
              <a:tailEnd/>
            </a:ln>
          </p:spPr>
          <p:txBody>
            <a:bodyPr wrap="none">
              <a:spAutoFit/>
            </a:bodyPr>
            <a:lstStyle/>
            <a:p>
              <a:r>
                <a:rPr lang="en-GB" sz="1400" b="1"/>
                <a:t>Cell body</a:t>
              </a:r>
            </a:p>
          </p:txBody>
        </p:sp>
        <p:sp>
          <p:nvSpPr>
            <p:cNvPr id="149515" name="Text Box 8"/>
            <p:cNvSpPr txBox="1">
              <a:spLocks noChangeArrowheads="1"/>
            </p:cNvSpPr>
            <p:nvPr/>
          </p:nvSpPr>
          <p:spPr bwMode="auto">
            <a:xfrm>
              <a:off x="3648" y="2384"/>
              <a:ext cx="402" cy="192"/>
            </a:xfrm>
            <a:prstGeom prst="rect">
              <a:avLst/>
            </a:prstGeom>
            <a:noFill/>
            <a:ln w="9525">
              <a:noFill/>
              <a:miter lim="800000"/>
              <a:headEnd/>
              <a:tailEnd/>
            </a:ln>
          </p:spPr>
          <p:txBody>
            <a:bodyPr wrap="none">
              <a:spAutoFit/>
            </a:bodyPr>
            <a:lstStyle/>
            <a:p>
              <a:r>
                <a:rPr lang="en-GB" sz="1400" b="1"/>
                <a:t>Axon</a:t>
              </a:r>
            </a:p>
          </p:txBody>
        </p:sp>
        <p:sp>
          <p:nvSpPr>
            <p:cNvPr id="149516" name="Line 9"/>
            <p:cNvSpPr>
              <a:spLocks noChangeShapeType="1"/>
            </p:cNvSpPr>
            <p:nvPr/>
          </p:nvSpPr>
          <p:spPr bwMode="auto">
            <a:xfrm flipH="1">
              <a:off x="3552" y="2480"/>
              <a:ext cx="144" cy="96"/>
            </a:xfrm>
            <a:prstGeom prst="line">
              <a:avLst/>
            </a:prstGeom>
            <a:noFill/>
            <a:ln w="9525">
              <a:solidFill>
                <a:schemeClr val="tx1"/>
              </a:solidFill>
              <a:miter lim="800000"/>
              <a:headEnd/>
              <a:tailEnd type="triangle" w="med" len="med"/>
            </a:ln>
          </p:spPr>
          <p:txBody>
            <a:bodyPr wrap="none"/>
            <a:lstStyle/>
            <a:p>
              <a:endParaRPr lang="en-US"/>
            </a:p>
          </p:txBody>
        </p:sp>
        <p:sp>
          <p:nvSpPr>
            <p:cNvPr id="149517" name="Text Box 10"/>
            <p:cNvSpPr txBox="1">
              <a:spLocks noChangeArrowheads="1"/>
            </p:cNvSpPr>
            <p:nvPr/>
          </p:nvSpPr>
          <p:spPr bwMode="auto">
            <a:xfrm>
              <a:off x="4128" y="2672"/>
              <a:ext cx="585" cy="192"/>
            </a:xfrm>
            <a:prstGeom prst="rect">
              <a:avLst/>
            </a:prstGeom>
            <a:noFill/>
            <a:ln w="9525">
              <a:noFill/>
              <a:miter lim="800000"/>
              <a:headEnd/>
              <a:tailEnd/>
            </a:ln>
          </p:spPr>
          <p:txBody>
            <a:bodyPr wrap="none">
              <a:spAutoFit/>
            </a:bodyPr>
            <a:lstStyle/>
            <a:p>
              <a:r>
                <a:rPr lang="en-GB" sz="1400" b="1"/>
                <a:t>Synapse</a:t>
              </a:r>
            </a:p>
          </p:txBody>
        </p:sp>
        <p:sp>
          <p:nvSpPr>
            <p:cNvPr id="149518" name="Line 11"/>
            <p:cNvSpPr>
              <a:spLocks noChangeShapeType="1"/>
            </p:cNvSpPr>
            <p:nvPr/>
          </p:nvSpPr>
          <p:spPr bwMode="auto">
            <a:xfrm flipH="1">
              <a:off x="4368" y="2864"/>
              <a:ext cx="0" cy="240"/>
            </a:xfrm>
            <a:prstGeom prst="line">
              <a:avLst/>
            </a:prstGeom>
            <a:noFill/>
            <a:ln w="9525">
              <a:solidFill>
                <a:schemeClr val="tx1"/>
              </a:solidFill>
              <a:miter lim="800000"/>
              <a:headEnd/>
              <a:tailEnd type="triangle" w="med" len="med"/>
            </a:ln>
          </p:spPr>
          <p:txBody>
            <a:bodyPr wrap="none"/>
            <a:lstStyle/>
            <a:p>
              <a:endParaRPr lang="en-US"/>
            </a:p>
          </p:txBody>
        </p:sp>
        <p:sp>
          <p:nvSpPr>
            <p:cNvPr id="149519" name="Text Box 12"/>
            <p:cNvSpPr txBox="1">
              <a:spLocks noChangeArrowheads="1"/>
            </p:cNvSpPr>
            <p:nvPr/>
          </p:nvSpPr>
          <p:spPr bwMode="auto">
            <a:xfrm>
              <a:off x="4944" y="1616"/>
              <a:ext cx="665" cy="192"/>
            </a:xfrm>
            <a:prstGeom prst="rect">
              <a:avLst/>
            </a:prstGeom>
            <a:noFill/>
            <a:ln w="9525">
              <a:noFill/>
              <a:miter lim="800000"/>
              <a:headEnd/>
              <a:tailEnd/>
            </a:ln>
          </p:spPr>
          <p:txBody>
            <a:bodyPr wrap="none">
              <a:spAutoFit/>
            </a:bodyPr>
            <a:lstStyle/>
            <a:p>
              <a:r>
                <a:rPr lang="en-GB" sz="1400" b="1"/>
                <a:t>Dendrites</a:t>
              </a:r>
            </a:p>
          </p:txBody>
        </p:sp>
        <p:sp>
          <p:nvSpPr>
            <p:cNvPr id="149520" name="Line 13"/>
            <p:cNvSpPr>
              <a:spLocks noChangeShapeType="1"/>
            </p:cNvSpPr>
            <p:nvPr/>
          </p:nvSpPr>
          <p:spPr bwMode="auto">
            <a:xfrm flipH="1" flipV="1">
              <a:off x="4656" y="1568"/>
              <a:ext cx="288" cy="96"/>
            </a:xfrm>
            <a:prstGeom prst="line">
              <a:avLst/>
            </a:prstGeom>
            <a:noFill/>
            <a:ln w="9525">
              <a:solidFill>
                <a:schemeClr val="tx1"/>
              </a:solidFill>
              <a:miter lim="800000"/>
              <a:headEnd/>
              <a:tailEnd type="triangle" w="med" len="med"/>
            </a:ln>
          </p:spPr>
          <p:txBody>
            <a:bodyPr wrap="none"/>
            <a:lstStyle/>
            <a:p>
              <a:endParaRPr lang="en-US"/>
            </a:p>
          </p:txBody>
        </p:sp>
        <p:sp>
          <p:nvSpPr>
            <p:cNvPr id="149521" name="Line 14"/>
            <p:cNvSpPr>
              <a:spLocks noChangeShapeType="1"/>
            </p:cNvSpPr>
            <p:nvPr/>
          </p:nvSpPr>
          <p:spPr bwMode="auto">
            <a:xfrm flipH="1">
              <a:off x="4704" y="1760"/>
              <a:ext cx="288" cy="384"/>
            </a:xfrm>
            <a:prstGeom prst="line">
              <a:avLst/>
            </a:prstGeom>
            <a:noFill/>
            <a:ln w="9525">
              <a:solidFill>
                <a:schemeClr val="tx1"/>
              </a:solidFill>
              <a:miter lim="800000"/>
              <a:headEnd/>
              <a:tailEnd type="triangle" w="med" len="med"/>
            </a:ln>
          </p:spPr>
          <p:txBody>
            <a:bodyPr wrap="none"/>
            <a:lstStyle/>
            <a:p>
              <a:endParaRPr lang="en-US"/>
            </a:p>
          </p:txBody>
        </p:sp>
      </p:grpSp>
      <p:sp>
        <p:nvSpPr>
          <p:cNvPr id="149510" name="Rectangle 15"/>
          <p:cNvSpPr>
            <a:spLocks noChangeArrowheads="1"/>
          </p:cNvSpPr>
          <p:nvPr/>
        </p:nvSpPr>
        <p:spPr bwMode="auto">
          <a:xfrm>
            <a:off x="762000" y="1371600"/>
            <a:ext cx="7239000" cy="1628775"/>
          </a:xfrm>
          <a:prstGeom prst="rect">
            <a:avLst/>
          </a:prstGeom>
          <a:noFill/>
          <a:ln w="12700">
            <a:noFill/>
            <a:miter lim="800000"/>
            <a:headEnd/>
            <a:tailEnd/>
          </a:ln>
        </p:spPr>
        <p:txBody>
          <a:bodyPr lIns="90488" tIns="44450" rIns="90488" bIns="44450">
            <a:spAutoFit/>
          </a:bodyPr>
          <a:lstStyle/>
          <a:p>
            <a:pPr eaLnBrk="0" hangingPunct="0"/>
            <a:r>
              <a:rPr lang="en-US" sz="2000">
                <a:latin typeface="Times New Roman" pitchFamily="18" charset="0"/>
                <a:cs typeface="Times New Roman" pitchFamily="18" charset="0"/>
              </a:rPr>
              <a:t>• Neurons respond slowly</a:t>
            </a:r>
          </a:p>
          <a:p>
            <a:pPr eaLnBrk="0" hangingPunct="0"/>
            <a:r>
              <a:rPr lang="en-US" sz="2000">
                <a:latin typeface="Times New Roman" pitchFamily="18" charset="0"/>
                <a:cs typeface="Times New Roman" pitchFamily="18" charset="0"/>
              </a:rPr>
              <a:t>	 – 10</a:t>
            </a:r>
            <a:r>
              <a:rPr lang="en-US" sz="2000" baseline="30000">
                <a:latin typeface="Times New Roman" pitchFamily="18" charset="0"/>
                <a:cs typeface="Times New Roman" pitchFamily="18" charset="0"/>
              </a:rPr>
              <a:t>-3</a:t>
            </a:r>
            <a:r>
              <a:rPr lang="en-US" sz="2000">
                <a:latin typeface="Times New Roman" pitchFamily="18" charset="0"/>
                <a:cs typeface="Times New Roman" pitchFamily="18" charset="0"/>
              </a:rPr>
              <a:t> s compared to 10</a:t>
            </a:r>
            <a:r>
              <a:rPr lang="en-US" sz="2000" baseline="30000">
                <a:latin typeface="Times New Roman" pitchFamily="18" charset="0"/>
                <a:cs typeface="Times New Roman" pitchFamily="18" charset="0"/>
              </a:rPr>
              <a:t>-9</a:t>
            </a:r>
            <a:r>
              <a:rPr lang="en-US" sz="2000">
                <a:latin typeface="Times New Roman" pitchFamily="18" charset="0"/>
                <a:cs typeface="Times New Roman" pitchFamily="18" charset="0"/>
              </a:rPr>
              <a:t> s for electrical circuits </a:t>
            </a:r>
          </a:p>
          <a:p>
            <a:pPr eaLnBrk="0" hangingPunct="0"/>
            <a:r>
              <a:rPr lang="en-US" sz="2000">
                <a:latin typeface="Times New Roman" pitchFamily="18" charset="0"/>
                <a:cs typeface="Times New Roman" pitchFamily="18" charset="0"/>
              </a:rPr>
              <a:t>• The brain uses massively parallel computation</a:t>
            </a:r>
          </a:p>
          <a:p>
            <a:pPr eaLnBrk="0" hangingPunct="0"/>
            <a:r>
              <a:rPr lang="en-US" sz="2000">
                <a:latin typeface="Times New Roman" pitchFamily="18" charset="0"/>
                <a:cs typeface="Times New Roman" pitchFamily="18" charset="0"/>
              </a:rPr>
              <a:t>	– »10</a:t>
            </a:r>
            <a:r>
              <a:rPr lang="en-US" sz="2000" baseline="30000">
                <a:latin typeface="Times New Roman" pitchFamily="18" charset="0"/>
                <a:cs typeface="Times New Roman" pitchFamily="18" charset="0"/>
              </a:rPr>
              <a:t>11</a:t>
            </a:r>
            <a:r>
              <a:rPr lang="en-US" sz="2000">
                <a:latin typeface="Times New Roman" pitchFamily="18" charset="0"/>
                <a:cs typeface="Times New Roman" pitchFamily="18" charset="0"/>
              </a:rPr>
              <a:t> neurons in the brain</a:t>
            </a:r>
          </a:p>
          <a:p>
            <a:pPr eaLnBrk="0" hangingPunct="0"/>
            <a:r>
              <a:rPr lang="en-US" sz="2000">
                <a:latin typeface="Times New Roman" pitchFamily="18" charset="0"/>
                <a:cs typeface="Times New Roman" pitchFamily="18" charset="0"/>
              </a:rPr>
              <a:t>	– »10</a:t>
            </a:r>
            <a:r>
              <a:rPr lang="en-US" sz="2000" baseline="30000">
                <a:latin typeface="Times New Roman" pitchFamily="18" charset="0"/>
                <a:cs typeface="Times New Roman" pitchFamily="18" charset="0"/>
              </a:rPr>
              <a:t>4</a:t>
            </a:r>
            <a:r>
              <a:rPr lang="en-US" sz="2000">
                <a:latin typeface="Times New Roman" pitchFamily="18" charset="0"/>
                <a:cs typeface="Times New Roman" pitchFamily="18" charset="0"/>
              </a:rPr>
              <a:t> connections per neuron </a:t>
            </a: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4"/>
          <p:cNvSpPr>
            <a:spLocks noGrp="1" noChangeArrowheads="1"/>
          </p:cNvSpPr>
          <p:nvPr>
            <p:ph type="title"/>
          </p:nvPr>
        </p:nvSpPr>
        <p:spPr>
          <a:xfrm>
            <a:off x="762000" y="457200"/>
            <a:ext cx="7772400" cy="715963"/>
          </a:xfrm>
          <a:noFill/>
        </p:spPr>
        <p:txBody>
          <a:bodyPr/>
          <a:lstStyle/>
          <a:p>
            <a:pPr algn="ctr" eaLnBrk="1" hangingPunct="1"/>
            <a:r>
              <a:rPr lang="en-US" sz="3200" b="1" smtClean="0">
                <a:solidFill>
                  <a:srgbClr val="FF0066"/>
                </a:solidFill>
                <a:latin typeface="Times New Roman" pitchFamily="18" charset="0"/>
                <a:cs typeface="Times New Roman" pitchFamily="18" charset="0"/>
              </a:rPr>
              <a:t>Different Initial Conditions</a:t>
            </a:r>
          </a:p>
        </p:txBody>
      </p:sp>
      <p:pic>
        <p:nvPicPr>
          <p:cNvPr id="263171" name="Picture 5"/>
          <p:cNvPicPr>
            <a:picLocks noGrp="1" noChangeAspect="1" noChangeArrowheads="1"/>
          </p:cNvPicPr>
          <p:nvPr>
            <p:ph idx="1"/>
          </p:nvPr>
        </p:nvPicPr>
        <p:blipFill>
          <a:blip r:embed="rId2" cstate="print"/>
          <a:srcRect/>
          <a:stretch>
            <a:fillRect/>
          </a:stretch>
        </p:blipFill>
        <p:spPr>
          <a:xfrm>
            <a:off x="228600" y="1295400"/>
            <a:ext cx="8197850" cy="5114925"/>
          </a:xfrm>
          <a:noFill/>
        </p:spPr>
      </p:pic>
      <p:sp>
        <p:nvSpPr>
          <p:cNvPr id="4" name="Slide Number Placeholder 3"/>
          <p:cNvSpPr>
            <a:spLocks noGrp="1"/>
          </p:cNvSpPr>
          <p:nvPr>
            <p:ph type="sldNum" sz="quarter" idx="12"/>
          </p:nvPr>
        </p:nvSpPr>
        <p:spPr/>
        <p:txBody>
          <a:bodyPr/>
          <a:lstStyle/>
          <a:p>
            <a:pPr>
              <a:defRPr/>
            </a:pPr>
            <a:fld id="{9E647D1C-6CA4-4655-AA86-2FD1E24CCDB1}" type="slidenum">
              <a:rPr lang="en-US" smtClean="0"/>
              <a:pPr>
                <a:defRPr/>
              </a:pPr>
              <a:t>150</a:t>
            </a:fld>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752600"/>
            <a:ext cx="7772400" cy="914400"/>
          </a:xfrm>
        </p:spPr>
        <p:txBody>
          <a:bodyPr/>
          <a:lstStyle/>
          <a:p>
            <a:pPr algn="ctr" eaLnBrk="1" hangingPunct="1">
              <a:defRPr/>
            </a:pP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DIFFICULT</a:t>
            </a:r>
            <a:r>
              <a:rPr lang="en-US" sz="2800" b="1" dirty="0" smtClean="0">
                <a:solidFill>
                  <a:srgbClr val="FF0000"/>
                </a:solidFill>
                <a:latin typeface="Times New Roman" pitchFamily="18" charset="0"/>
                <a:cs typeface="Times New Roman" pitchFamily="18" charset="0"/>
              </a:rPr>
              <a:t/>
            </a:r>
            <a:br>
              <a:rPr lang="en-US" sz="2800" b="1" dirty="0" smtClean="0">
                <a:solidFill>
                  <a:srgbClr val="FF0000"/>
                </a:solidFill>
                <a:latin typeface="Times New Roman" pitchFamily="18" charset="0"/>
                <a:cs typeface="Times New Roman" pitchFamily="18" charset="0"/>
              </a:rPr>
            </a:br>
            <a:endParaRPr lang="en-US" sz="2800" b="1" dirty="0">
              <a:solidFill>
                <a:srgbClr val="FF0000"/>
              </a:solidFill>
              <a:latin typeface="Times New Roman" pitchFamily="18" charset="0"/>
              <a:cs typeface="Times New Roman" pitchFamily="18" charset="0"/>
            </a:endParaRPr>
          </a:p>
        </p:txBody>
      </p:sp>
      <p:sp>
        <p:nvSpPr>
          <p:cNvPr id="55299" name="Rectangle 3"/>
          <p:cNvSpPr>
            <a:spLocks noGrp="1" noChangeArrowheads="1"/>
          </p:cNvSpPr>
          <p:nvPr>
            <p:ph type="body" idx="1"/>
          </p:nvPr>
        </p:nvSpPr>
        <p:spPr>
          <a:xfrm>
            <a:off x="838200" y="2971800"/>
            <a:ext cx="7772400" cy="1524000"/>
          </a:xfrm>
        </p:spPr>
        <p:txBody>
          <a:bodyPr/>
          <a:lstStyle/>
          <a:p>
            <a:pPr eaLnBrk="1" hangingPunct="1">
              <a:buClr>
                <a:schemeClr val="accent6">
                  <a:lumMod val="75000"/>
                </a:schemeClr>
              </a:buClr>
              <a:buFont typeface="Wingdings" pitchFamily="2" charset="2"/>
              <a:buChar char="Ø"/>
              <a:defRPr/>
            </a:pPr>
            <a:r>
              <a:rPr lang="en-US" sz="4000" dirty="0" smtClean="0"/>
              <a:t> Inverse </a:t>
            </a:r>
            <a:r>
              <a:rPr lang="en-US" sz="4000" dirty="0"/>
              <a:t>a singular matrix</a:t>
            </a:r>
            <a:r>
              <a:rPr lang="en-US" sz="4000" dirty="0" smtClean="0"/>
              <a:t>!!!</a:t>
            </a:r>
          </a:p>
          <a:p>
            <a:pPr eaLnBrk="1" hangingPunct="1">
              <a:buClr>
                <a:schemeClr val="accent6">
                  <a:lumMod val="75000"/>
                </a:schemeClr>
              </a:buClr>
              <a:buFont typeface="Wingdings" pitchFamily="2" charset="2"/>
              <a:buChar char="Ø"/>
              <a:defRPr/>
            </a:pPr>
            <a:r>
              <a:rPr lang="en-US" sz="4000" dirty="0" smtClean="0"/>
              <a:t> Complexity</a:t>
            </a:r>
            <a:endParaRPr lang="en-US" sz="4000" dirty="0"/>
          </a:p>
          <a:p>
            <a:pPr eaLnBrk="1" hangingPunct="1">
              <a:buFontTx/>
              <a:buNone/>
              <a:defRPr/>
            </a:pPr>
            <a:endParaRPr lang="en-US" sz="10600" dirty="0"/>
          </a:p>
        </p:txBody>
      </p:sp>
      <p:sp>
        <p:nvSpPr>
          <p:cNvPr id="4" name="Slide Number Placeholder 3"/>
          <p:cNvSpPr>
            <a:spLocks noGrp="1"/>
          </p:cNvSpPr>
          <p:nvPr>
            <p:ph type="sldNum" sz="quarter" idx="12"/>
          </p:nvPr>
        </p:nvSpPr>
        <p:spPr/>
        <p:txBody>
          <a:bodyPr/>
          <a:lstStyle/>
          <a:p>
            <a:pPr>
              <a:defRPr/>
            </a:pPr>
            <a:fld id="{598D41FB-9E6A-4E25-810A-039A86EBC594}" type="slidenum">
              <a:rPr lang="en-US" smtClean="0"/>
              <a:pPr>
                <a:defRPr/>
              </a:pPr>
              <a:t>151</a:t>
            </a:fld>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4"/>
          <p:cNvSpPr>
            <a:spLocks noGrp="1" noChangeArrowheads="1"/>
          </p:cNvSpPr>
          <p:nvPr>
            <p:ph type="title"/>
          </p:nvPr>
        </p:nvSpPr>
        <p:spPr>
          <a:xfrm>
            <a:off x="381000" y="304800"/>
            <a:ext cx="7772400" cy="715963"/>
          </a:xfrm>
          <a:noFill/>
        </p:spPr>
        <p:txBody>
          <a:bodyPr/>
          <a:lstStyle/>
          <a:p>
            <a:pPr eaLnBrk="1" hangingPunct="1"/>
            <a:r>
              <a:rPr lang="en-US" sz="2800" b="1" smtClean="0">
                <a:solidFill>
                  <a:srgbClr val="003399"/>
                </a:solidFill>
                <a:latin typeface="Times New Roman" pitchFamily="18" charset="0"/>
                <a:cs typeface="Times New Roman" pitchFamily="18" charset="0"/>
              </a:rPr>
              <a:t>Newton’s Method</a:t>
            </a:r>
          </a:p>
        </p:txBody>
      </p:sp>
      <p:sp>
        <p:nvSpPr>
          <p:cNvPr id="4" name="Slide Number Placeholder 3"/>
          <p:cNvSpPr>
            <a:spLocks noGrp="1"/>
          </p:cNvSpPr>
          <p:nvPr>
            <p:ph type="sldNum" sz="quarter" idx="12"/>
          </p:nvPr>
        </p:nvSpPr>
        <p:spPr/>
        <p:txBody>
          <a:bodyPr/>
          <a:lstStyle/>
          <a:p>
            <a:pPr>
              <a:defRPr/>
            </a:pPr>
            <a:fld id="{6230EF0E-27BC-4363-90C3-B6E8478D0E5D}" type="slidenum">
              <a:rPr lang="en-US" smtClean="0"/>
              <a:pPr>
                <a:defRPr/>
              </a:pPr>
              <a:t>152</a:t>
            </a:fld>
            <a:endParaRPr lang="en-US"/>
          </a:p>
        </p:txBody>
      </p:sp>
      <p:pic>
        <p:nvPicPr>
          <p:cNvPr id="5" name="Picture 5"/>
          <p:cNvPicPr>
            <a:picLocks noGrp="1" noChangeAspect="1" noChangeArrowheads="1"/>
          </p:cNvPicPr>
          <p:nvPr>
            <p:ph idx="1"/>
          </p:nvPr>
        </p:nvPicPr>
        <p:blipFill>
          <a:blip r:embed="rId2" cstate="print"/>
          <a:srcRect/>
          <a:stretch>
            <a:fillRect/>
          </a:stretch>
        </p:blipFill>
        <p:spPr>
          <a:xfrm>
            <a:off x="1295400" y="914400"/>
            <a:ext cx="6608762" cy="5202238"/>
          </a:xfrm>
          <a:noFill/>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4"/>
          <p:cNvSpPr>
            <a:spLocks noGrp="1" noChangeArrowheads="1"/>
          </p:cNvSpPr>
          <p:nvPr>
            <p:ph type="title"/>
          </p:nvPr>
        </p:nvSpPr>
        <p:spPr>
          <a:xfrm>
            <a:off x="533400" y="533400"/>
            <a:ext cx="7772400" cy="639763"/>
          </a:xfrm>
          <a:noFill/>
        </p:spPr>
        <p:txBody>
          <a:bodyPr/>
          <a:lstStyle/>
          <a:p>
            <a:pPr eaLnBrk="1" hangingPunct="1"/>
            <a:r>
              <a:rPr lang="en-US" sz="2800" b="1" smtClean="0">
                <a:solidFill>
                  <a:srgbClr val="FF0066"/>
                </a:solidFill>
                <a:latin typeface="Times New Roman" pitchFamily="18" charset="0"/>
                <a:cs typeface="Times New Roman" pitchFamily="18" charset="0"/>
              </a:rPr>
              <a:t>Matrix Form</a:t>
            </a:r>
          </a:p>
        </p:txBody>
      </p:sp>
      <p:sp>
        <p:nvSpPr>
          <p:cNvPr id="4" name="Slide Number Placeholder 3"/>
          <p:cNvSpPr>
            <a:spLocks noGrp="1"/>
          </p:cNvSpPr>
          <p:nvPr>
            <p:ph type="sldNum" sz="quarter" idx="12"/>
          </p:nvPr>
        </p:nvSpPr>
        <p:spPr/>
        <p:txBody>
          <a:bodyPr/>
          <a:lstStyle/>
          <a:p>
            <a:pPr>
              <a:defRPr/>
            </a:pPr>
            <a:fld id="{62CC2347-F48F-460E-981F-9ECD174FFCB7}" type="slidenum">
              <a:rPr lang="en-US" smtClean="0"/>
              <a:pPr>
                <a:defRPr/>
              </a:pPr>
              <a:t>153</a:t>
            </a:fld>
            <a:endParaRPr lang="en-US"/>
          </a:p>
        </p:txBody>
      </p:sp>
      <p:pic>
        <p:nvPicPr>
          <p:cNvPr id="5" name="Picture 5"/>
          <p:cNvPicPr>
            <a:picLocks noGrp="1" noChangeAspect="1" noChangeArrowheads="1"/>
          </p:cNvPicPr>
          <p:nvPr>
            <p:ph idx="1"/>
          </p:nvPr>
        </p:nvPicPr>
        <p:blipFill>
          <a:blip r:embed="rId2" cstate="print"/>
          <a:srcRect/>
          <a:stretch>
            <a:fillRect/>
          </a:stretch>
        </p:blipFill>
        <p:spPr>
          <a:xfrm>
            <a:off x="1295400" y="1371600"/>
            <a:ext cx="6396037" cy="5140325"/>
          </a:xfrm>
          <a:noFill/>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4"/>
          <p:cNvSpPr>
            <a:spLocks noGrp="1" noChangeArrowheads="1"/>
          </p:cNvSpPr>
          <p:nvPr>
            <p:ph type="title"/>
          </p:nvPr>
        </p:nvSpPr>
        <p:spPr>
          <a:xfrm>
            <a:off x="762000" y="533400"/>
            <a:ext cx="7772400" cy="563563"/>
          </a:xfrm>
          <a:noFill/>
        </p:spPr>
        <p:txBody>
          <a:bodyPr/>
          <a:lstStyle/>
          <a:p>
            <a:pPr eaLnBrk="1" hangingPunct="1"/>
            <a:r>
              <a:rPr lang="en-US" sz="2800" b="1" smtClean="0">
                <a:solidFill>
                  <a:srgbClr val="FF0066"/>
                </a:solidFill>
                <a:latin typeface="Times New Roman" pitchFamily="18" charset="0"/>
                <a:cs typeface="Times New Roman" pitchFamily="18" charset="0"/>
              </a:rPr>
              <a:t>Hessian</a:t>
            </a:r>
          </a:p>
        </p:txBody>
      </p:sp>
      <p:sp>
        <p:nvSpPr>
          <p:cNvPr id="4" name="Slide Number Placeholder 3"/>
          <p:cNvSpPr>
            <a:spLocks noGrp="1"/>
          </p:cNvSpPr>
          <p:nvPr>
            <p:ph type="sldNum" sz="quarter" idx="12"/>
          </p:nvPr>
        </p:nvSpPr>
        <p:spPr/>
        <p:txBody>
          <a:bodyPr/>
          <a:lstStyle/>
          <a:p>
            <a:pPr>
              <a:defRPr/>
            </a:pPr>
            <a:fld id="{CEBE267A-D221-4EC8-B1FC-357FE1B6A3E0}" type="slidenum">
              <a:rPr lang="en-US" smtClean="0"/>
              <a:pPr>
                <a:defRPr/>
              </a:pPr>
              <a:t>154</a:t>
            </a:fld>
            <a:endParaRPr lang="en-US"/>
          </a:p>
        </p:txBody>
      </p:sp>
      <p:pic>
        <p:nvPicPr>
          <p:cNvPr id="5" name="Picture 5"/>
          <p:cNvPicPr>
            <a:picLocks noGrp="1" noChangeAspect="1" noChangeArrowheads="1"/>
          </p:cNvPicPr>
          <p:nvPr>
            <p:ph idx="1"/>
          </p:nvPr>
        </p:nvPicPr>
        <p:blipFill>
          <a:blip r:embed="rId2" cstate="print"/>
          <a:srcRect/>
          <a:stretch>
            <a:fillRect/>
          </a:stretch>
        </p:blipFill>
        <p:spPr>
          <a:xfrm>
            <a:off x="1212850" y="1600200"/>
            <a:ext cx="7321550" cy="4930775"/>
          </a:xfrm>
          <a:noFill/>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4"/>
          <p:cNvSpPr>
            <a:spLocks noGrp="1" noChangeArrowheads="1"/>
          </p:cNvSpPr>
          <p:nvPr>
            <p:ph type="title"/>
          </p:nvPr>
        </p:nvSpPr>
        <p:spPr>
          <a:xfrm>
            <a:off x="609600" y="457200"/>
            <a:ext cx="7772400" cy="762000"/>
          </a:xfrm>
          <a:noFill/>
        </p:spPr>
        <p:txBody>
          <a:bodyPr/>
          <a:lstStyle/>
          <a:p>
            <a:pPr eaLnBrk="1" hangingPunct="1"/>
            <a:r>
              <a:rPr lang="en-US" sz="3200" b="1" smtClean="0">
                <a:solidFill>
                  <a:srgbClr val="FF0066"/>
                </a:solidFill>
                <a:latin typeface="Times New Roman" pitchFamily="18" charset="0"/>
                <a:cs typeface="Times New Roman" pitchFamily="18" charset="0"/>
              </a:rPr>
              <a:t>2-</a:t>
            </a:r>
            <a:r>
              <a:rPr lang="en-US" sz="3200" b="1" smtClean="0">
                <a:latin typeface="Times New Roman" pitchFamily="18" charset="0"/>
                <a:cs typeface="Times New Roman" pitchFamily="18" charset="0"/>
              </a:rPr>
              <a:t> </a:t>
            </a:r>
            <a:r>
              <a:rPr lang="en-US" sz="3200" b="1" smtClean="0">
                <a:solidFill>
                  <a:srgbClr val="003399"/>
                </a:solidFill>
                <a:latin typeface="Times New Roman" pitchFamily="18" charset="0"/>
                <a:cs typeface="Times New Roman" pitchFamily="18" charset="0"/>
              </a:rPr>
              <a:t>Gauss-Newton Method</a:t>
            </a:r>
          </a:p>
        </p:txBody>
      </p:sp>
      <p:pic>
        <p:nvPicPr>
          <p:cNvPr id="268291" name="Picture 5"/>
          <p:cNvPicPr>
            <a:picLocks noGrp="1" noChangeAspect="1" noChangeArrowheads="1"/>
          </p:cNvPicPr>
          <p:nvPr>
            <p:ph idx="1"/>
          </p:nvPr>
        </p:nvPicPr>
        <p:blipFill>
          <a:blip r:embed="rId2" cstate="print"/>
          <a:srcRect/>
          <a:stretch>
            <a:fillRect/>
          </a:stretch>
        </p:blipFill>
        <p:spPr>
          <a:xfrm>
            <a:off x="1939925" y="1600200"/>
            <a:ext cx="5146675" cy="5257800"/>
          </a:xfrm>
          <a:noFill/>
        </p:spPr>
      </p:pic>
      <p:sp>
        <p:nvSpPr>
          <p:cNvPr id="4" name="Slide Number Placeholder 3"/>
          <p:cNvSpPr>
            <a:spLocks noGrp="1"/>
          </p:cNvSpPr>
          <p:nvPr>
            <p:ph type="sldNum" sz="quarter" idx="12"/>
          </p:nvPr>
        </p:nvSpPr>
        <p:spPr/>
        <p:txBody>
          <a:bodyPr/>
          <a:lstStyle/>
          <a:p>
            <a:pPr>
              <a:defRPr/>
            </a:pPr>
            <a:fld id="{20278645-3F28-454E-A271-8AFEA3E63921}" type="slidenum">
              <a:rPr lang="en-US" smtClean="0"/>
              <a:pPr>
                <a:defRPr/>
              </a:pPr>
              <a:t>155</a:t>
            </a:fld>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4"/>
          <p:cNvSpPr>
            <a:spLocks noGrp="1" noChangeArrowheads="1"/>
          </p:cNvSpPr>
          <p:nvPr>
            <p:ph type="title"/>
          </p:nvPr>
        </p:nvSpPr>
        <p:spPr>
          <a:xfrm>
            <a:off x="838200" y="304800"/>
            <a:ext cx="7772400" cy="792163"/>
          </a:xfrm>
          <a:noFill/>
        </p:spPr>
        <p:txBody>
          <a:bodyPr/>
          <a:lstStyle/>
          <a:p>
            <a:pPr eaLnBrk="1" hangingPunct="1"/>
            <a:r>
              <a:rPr lang="en-US" sz="3200" b="1" smtClean="0">
                <a:solidFill>
                  <a:srgbClr val="FF0066"/>
                </a:solidFill>
                <a:latin typeface="Times New Roman" pitchFamily="18" charset="0"/>
                <a:cs typeface="Times New Roman" pitchFamily="18" charset="0"/>
              </a:rPr>
              <a:t>3-</a:t>
            </a:r>
            <a:r>
              <a:rPr lang="en-US" sz="3200" b="1" smtClean="0">
                <a:latin typeface="Times New Roman" pitchFamily="18" charset="0"/>
                <a:cs typeface="Times New Roman" pitchFamily="18" charset="0"/>
              </a:rPr>
              <a:t> </a:t>
            </a:r>
            <a:r>
              <a:rPr lang="en-US" sz="3200" b="1" smtClean="0">
                <a:solidFill>
                  <a:srgbClr val="003399"/>
                </a:solidFill>
                <a:latin typeface="Times New Roman" pitchFamily="18" charset="0"/>
                <a:cs typeface="Times New Roman" pitchFamily="18" charset="0"/>
              </a:rPr>
              <a:t>Levenberg-Marquardt</a:t>
            </a:r>
          </a:p>
        </p:txBody>
      </p:sp>
      <p:pic>
        <p:nvPicPr>
          <p:cNvPr id="269315" name="Picture 5"/>
          <p:cNvPicPr>
            <a:picLocks noGrp="1" noChangeAspect="1" noChangeArrowheads="1"/>
          </p:cNvPicPr>
          <p:nvPr>
            <p:ph idx="1"/>
          </p:nvPr>
        </p:nvPicPr>
        <p:blipFill>
          <a:blip r:embed="rId2" cstate="print"/>
          <a:srcRect/>
          <a:stretch>
            <a:fillRect/>
          </a:stretch>
        </p:blipFill>
        <p:spPr>
          <a:xfrm>
            <a:off x="533400" y="1219200"/>
            <a:ext cx="7772400" cy="5029200"/>
          </a:xfrm>
          <a:noFill/>
        </p:spPr>
      </p:pic>
      <p:sp>
        <p:nvSpPr>
          <p:cNvPr id="4" name="Slide Number Placeholder 3"/>
          <p:cNvSpPr>
            <a:spLocks noGrp="1"/>
          </p:cNvSpPr>
          <p:nvPr>
            <p:ph type="sldNum" sz="quarter" idx="12"/>
          </p:nvPr>
        </p:nvSpPr>
        <p:spPr/>
        <p:txBody>
          <a:bodyPr/>
          <a:lstStyle/>
          <a:p>
            <a:pPr>
              <a:defRPr/>
            </a:pPr>
            <a:fld id="{C4DE4487-276B-4F7C-8A8E-EE796EECC38B}" type="slidenum">
              <a:rPr lang="en-US" smtClean="0"/>
              <a:pPr>
                <a:defRPr/>
              </a:pPr>
              <a:t>156</a:t>
            </a:fld>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5"/>
          <p:cNvPicPr>
            <a:picLocks noGrp="1" noChangeAspect="1" noChangeArrowheads="1"/>
          </p:cNvPicPr>
          <p:nvPr>
            <p:ph idx="1"/>
          </p:nvPr>
        </p:nvPicPr>
        <p:blipFill>
          <a:blip r:embed="rId2" cstate="print"/>
          <a:srcRect/>
          <a:stretch>
            <a:fillRect/>
          </a:stretch>
        </p:blipFill>
        <p:spPr>
          <a:xfrm>
            <a:off x="685800" y="1219200"/>
            <a:ext cx="7650163" cy="5005388"/>
          </a:xfrm>
          <a:noFill/>
        </p:spPr>
      </p:pic>
      <p:sp>
        <p:nvSpPr>
          <p:cNvPr id="270339" name="Rectangle 7"/>
          <p:cNvSpPr>
            <a:spLocks noChangeArrowheads="1"/>
          </p:cNvSpPr>
          <p:nvPr/>
        </p:nvSpPr>
        <p:spPr bwMode="auto">
          <a:xfrm>
            <a:off x="1066800" y="533400"/>
            <a:ext cx="6705600" cy="533400"/>
          </a:xfrm>
          <a:prstGeom prst="rect">
            <a:avLst/>
          </a:prstGeom>
          <a:noFill/>
          <a:ln w="12700">
            <a:noFill/>
            <a:miter lim="800000"/>
            <a:headEnd/>
            <a:tailEnd/>
          </a:ln>
        </p:spPr>
        <p:txBody>
          <a:bodyPr lIns="90488" tIns="44450" rIns="90488" bIns="44450" anchor="ctr"/>
          <a:lstStyle/>
          <a:p>
            <a:pPr algn="ctr"/>
            <a:r>
              <a:rPr lang="en-US" sz="2800" b="1">
                <a:solidFill>
                  <a:srgbClr val="FF0066"/>
                </a:solidFill>
                <a:latin typeface="Times New Roman" pitchFamily="18" charset="0"/>
                <a:cs typeface="Times New Roman" pitchFamily="18" charset="0"/>
              </a:rPr>
              <a:t>Adjustment of </a:t>
            </a:r>
            <a:r>
              <a:rPr lang="el-GR" sz="2800" b="1">
                <a:solidFill>
                  <a:srgbClr val="FF0066"/>
                </a:solidFill>
                <a:latin typeface="Times New Roman" pitchFamily="18" charset="0"/>
                <a:cs typeface="Times New Roman" pitchFamily="18" charset="0"/>
              </a:rPr>
              <a:t>μ</a:t>
            </a:r>
            <a:r>
              <a:rPr lang="en-US" sz="2800" b="1" i="1" baseline="-30000">
                <a:solidFill>
                  <a:srgbClr val="FF0066"/>
                </a:solidFill>
                <a:latin typeface="Times New Roman" pitchFamily="18" charset="0"/>
                <a:cs typeface="Times New Roman" pitchFamily="18" charset="0"/>
              </a:rPr>
              <a:t>k</a:t>
            </a:r>
          </a:p>
        </p:txBody>
      </p:sp>
      <p:sp>
        <p:nvSpPr>
          <p:cNvPr id="4" name="Slide Number Placeholder 3"/>
          <p:cNvSpPr>
            <a:spLocks noGrp="1"/>
          </p:cNvSpPr>
          <p:nvPr>
            <p:ph type="sldNum" sz="quarter" idx="12"/>
          </p:nvPr>
        </p:nvSpPr>
        <p:spPr/>
        <p:txBody>
          <a:bodyPr/>
          <a:lstStyle/>
          <a:p>
            <a:pPr>
              <a:defRPr/>
            </a:pPr>
            <a:fld id="{6F08CE39-907D-4A6E-B5C8-4A577CB4A58B}" type="slidenum">
              <a:rPr lang="en-US" smtClean="0"/>
              <a:pPr>
                <a:defRPr/>
              </a:pPr>
              <a:t>157</a:t>
            </a:fld>
            <a:endParaRPr lang="en-US"/>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xfrm>
            <a:off x="533400" y="381000"/>
            <a:ext cx="7772400" cy="563563"/>
          </a:xfrm>
        </p:spPr>
        <p:txBody>
          <a:bodyPr/>
          <a:lstStyle/>
          <a:p>
            <a:pPr eaLnBrk="1" hangingPunct="1">
              <a:defRPr/>
            </a:pPr>
            <a:r>
              <a:rPr lang="en-US" sz="2800" b="1" dirty="0">
                <a:solidFill>
                  <a:schemeClr val="accent2">
                    <a:lumMod val="75000"/>
                  </a:schemeClr>
                </a:solidFill>
                <a:latin typeface="Times New Roman" pitchFamily="18" charset="0"/>
                <a:cs typeface="Times New Roman" pitchFamily="18" charset="0"/>
              </a:rPr>
              <a:t>Application to Multilayer Network</a:t>
            </a:r>
          </a:p>
        </p:txBody>
      </p:sp>
      <p:pic>
        <p:nvPicPr>
          <p:cNvPr id="271363" name="Picture 5"/>
          <p:cNvPicPr>
            <a:picLocks noGrp="1" noChangeAspect="1" noChangeArrowheads="1"/>
          </p:cNvPicPr>
          <p:nvPr>
            <p:ph idx="1"/>
          </p:nvPr>
        </p:nvPicPr>
        <p:blipFill>
          <a:blip r:embed="rId2" cstate="print"/>
          <a:srcRect/>
          <a:stretch>
            <a:fillRect/>
          </a:stretch>
        </p:blipFill>
        <p:spPr>
          <a:xfrm>
            <a:off x="1066800" y="1143000"/>
            <a:ext cx="6951663" cy="5130800"/>
          </a:xfrm>
          <a:noFill/>
        </p:spPr>
      </p:pic>
      <p:sp>
        <p:nvSpPr>
          <p:cNvPr id="4" name="Slide Number Placeholder 3"/>
          <p:cNvSpPr>
            <a:spLocks noGrp="1"/>
          </p:cNvSpPr>
          <p:nvPr>
            <p:ph type="sldNum" sz="quarter" idx="12"/>
          </p:nvPr>
        </p:nvSpPr>
        <p:spPr/>
        <p:txBody>
          <a:bodyPr/>
          <a:lstStyle/>
          <a:p>
            <a:pPr>
              <a:defRPr/>
            </a:pPr>
            <a:fld id="{46A48BAB-6C5E-4167-A769-D29FA02FD592}" type="slidenum">
              <a:rPr lang="en-US" smtClean="0"/>
              <a:pPr>
                <a:defRPr/>
              </a:pPr>
              <a:t>158</a:t>
            </a:fld>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a:xfrm>
            <a:off x="762000" y="381000"/>
            <a:ext cx="7772400" cy="792163"/>
          </a:xfrm>
        </p:spPr>
        <p:txBody>
          <a:bodyPr/>
          <a:lstStyle/>
          <a:p>
            <a:pPr eaLnBrk="1" hangingPunct="1">
              <a:defRPr/>
            </a:pPr>
            <a:r>
              <a:rPr lang="en-US" sz="2800" b="1" dirty="0" err="1">
                <a:solidFill>
                  <a:schemeClr val="accent1">
                    <a:lumMod val="75000"/>
                  </a:schemeClr>
                </a:solidFill>
                <a:latin typeface="Times New Roman" pitchFamily="18" charset="0"/>
                <a:cs typeface="Times New Roman" pitchFamily="18" charset="0"/>
              </a:rPr>
              <a:t>Jacobian</a:t>
            </a:r>
            <a:r>
              <a:rPr lang="en-US" sz="2800" b="1" dirty="0">
                <a:solidFill>
                  <a:schemeClr val="accent1">
                    <a:lumMod val="75000"/>
                  </a:schemeClr>
                </a:solidFill>
                <a:latin typeface="Times New Roman" pitchFamily="18" charset="0"/>
                <a:cs typeface="Times New Roman" pitchFamily="18" charset="0"/>
              </a:rPr>
              <a:t> Matrix</a:t>
            </a:r>
          </a:p>
        </p:txBody>
      </p:sp>
      <p:pic>
        <p:nvPicPr>
          <p:cNvPr id="272387" name="Picture 5"/>
          <p:cNvPicPr>
            <a:picLocks noGrp="1" noChangeAspect="1" noChangeArrowheads="1"/>
          </p:cNvPicPr>
          <p:nvPr>
            <p:ph idx="1"/>
          </p:nvPr>
        </p:nvPicPr>
        <p:blipFill>
          <a:blip r:embed="rId2" cstate="print"/>
          <a:srcRect/>
          <a:stretch>
            <a:fillRect/>
          </a:stretch>
        </p:blipFill>
        <p:spPr>
          <a:xfrm>
            <a:off x="1752600" y="1143000"/>
            <a:ext cx="5392738" cy="5202238"/>
          </a:xfrm>
          <a:noFill/>
        </p:spPr>
      </p:pic>
      <p:sp>
        <p:nvSpPr>
          <p:cNvPr id="4" name="Slide Number Placeholder 3"/>
          <p:cNvSpPr>
            <a:spLocks noGrp="1"/>
          </p:cNvSpPr>
          <p:nvPr>
            <p:ph type="sldNum" sz="quarter" idx="12"/>
          </p:nvPr>
        </p:nvSpPr>
        <p:spPr/>
        <p:txBody>
          <a:bodyPr/>
          <a:lstStyle/>
          <a:p>
            <a:pPr>
              <a:defRPr/>
            </a:pPr>
            <a:fld id="{4A0F628E-2373-47D8-99AA-A7249C1DFCCB}" type="slidenum">
              <a:rPr lang="en-US" smtClean="0"/>
              <a:pPr>
                <a:defRPr/>
              </a:pPr>
              <a:t>159</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nn"/>
          <p:cNvPicPr>
            <a:picLocks noChangeAspect="1" noChangeArrowheads="1"/>
          </p:cNvPicPr>
          <p:nvPr/>
        </p:nvPicPr>
        <p:blipFill>
          <a:blip r:embed="rId2" cstate="print"/>
          <a:srcRect/>
          <a:stretch>
            <a:fillRect/>
          </a:stretch>
        </p:blipFill>
        <p:spPr bwMode="auto">
          <a:xfrm>
            <a:off x="152400" y="2667000"/>
            <a:ext cx="4267200" cy="3673475"/>
          </a:xfrm>
          <a:prstGeom prst="rect">
            <a:avLst/>
          </a:prstGeom>
          <a:noFill/>
          <a:ln w="9525">
            <a:noFill/>
            <a:miter lim="800000"/>
            <a:headEnd/>
            <a:tailEnd/>
          </a:ln>
        </p:spPr>
      </p:pic>
      <p:pic>
        <p:nvPicPr>
          <p:cNvPr id="150531" name="Picture 2" descr="nn2"/>
          <p:cNvPicPr>
            <a:picLocks noChangeAspect="1" noChangeArrowheads="1"/>
          </p:cNvPicPr>
          <p:nvPr/>
        </p:nvPicPr>
        <p:blipFill>
          <a:blip r:embed="rId3" cstate="print"/>
          <a:srcRect/>
          <a:stretch>
            <a:fillRect/>
          </a:stretch>
        </p:blipFill>
        <p:spPr bwMode="auto">
          <a:xfrm>
            <a:off x="3352800" y="457200"/>
            <a:ext cx="5410200" cy="3276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A0B36FC-B517-43DA-9B1F-184593DC5ADA}" type="slidenum">
              <a:rPr lang="en-US"/>
              <a:pPr>
                <a:defRPr/>
              </a:pPr>
              <a:t>16</a:t>
            </a:fld>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a:xfrm>
            <a:off x="457200" y="381000"/>
            <a:ext cx="7772400" cy="639763"/>
          </a:xfrm>
        </p:spPr>
        <p:txBody>
          <a:bodyPr/>
          <a:lstStyle/>
          <a:p>
            <a:pPr eaLnBrk="1" hangingPunct="1">
              <a:defRPr/>
            </a:pPr>
            <a:r>
              <a:rPr lang="en-US" sz="2800" b="1" dirty="0">
                <a:solidFill>
                  <a:schemeClr val="accent1">
                    <a:lumMod val="75000"/>
                  </a:schemeClr>
                </a:solidFill>
                <a:latin typeface="Times New Roman" pitchFamily="18" charset="0"/>
                <a:cs typeface="Times New Roman" pitchFamily="18" charset="0"/>
              </a:rPr>
              <a:t>Computing the </a:t>
            </a:r>
            <a:r>
              <a:rPr lang="en-US" sz="2800" b="1" dirty="0" err="1">
                <a:solidFill>
                  <a:schemeClr val="accent1">
                    <a:lumMod val="75000"/>
                  </a:schemeClr>
                </a:solidFill>
                <a:latin typeface="Times New Roman" pitchFamily="18" charset="0"/>
                <a:cs typeface="Times New Roman" pitchFamily="18" charset="0"/>
              </a:rPr>
              <a:t>Jacobian</a:t>
            </a:r>
            <a:endParaRPr lang="en-US" sz="2800" b="1" dirty="0">
              <a:solidFill>
                <a:schemeClr val="accent1">
                  <a:lumMod val="75000"/>
                </a:schemeClr>
              </a:solidFill>
              <a:latin typeface="Times New Roman" pitchFamily="18" charset="0"/>
              <a:cs typeface="Times New Roman" pitchFamily="18" charset="0"/>
            </a:endParaRPr>
          </a:p>
        </p:txBody>
      </p:sp>
      <p:pic>
        <p:nvPicPr>
          <p:cNvPr id="273411" name="Picture 5"/>
          <p:cNvPicPr>
            <a:picLocks noGrp="1" noChangeAspect="1" noChangeArrowheads="1"/>
          </p:cNvPicPr>
          <p:nvPr>
            <p:ph idx="1"/>
          </p:nvPr>
        </p:nvPicPr>
        <p:blipFill>
          <a:blip r:embed="rId2" cstate="print"/>
          <a:srcRect/>
          <a:stretch>
            <a:fillRect/>
          </a:stretch>
        </p:blipFill>
        <p:spPr>
          <a:xfrm>
            <a:off x="1752600" y="1219200"/>
            <a:ext cx="5951538" cy="5033963"/>
          </a:xfrm>
          <a:noFill/>
        </p:spPr>
      </p:pic>
      <p:sp>
        <p:nvSpPr>
          <p:cNvPr id="4" name="Slide Number Placeholder 3"/>
          <p:cNvSpPr>
            <a:spLocks noGrp="1"/>
          </p:cNvSpPr>
          <p:nvPr>
            <p:ph type="sldNum" sz="quarter" idx="12"/>
          </p:nvPr>
        </p:nvSpPr>
        <p:spPr/>
        <p:txBody>
          <a:bodyPr/>
          <a:lstStyle/>
          <a:p>
            <a:pPr>
              <a:defRPr/>
            </a:pPr>
            <a:fld id="{9362902E-3E8B-470B-8894-4EAD4B1EF9E3}" type="slidenum">
              <a:rPr lang="en-US" smtClean="0"/>
              <a:pPr>
                <a:defRPr/>
              </a:pPr>
              <a:t>160</a:t>
            </a:fld>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a:xfrm>
            <a:off x="533400" y="304800"/>
            <a:ext cx="7772400" cy="715963"/>
          </a:xfrm>
        </p:spPr>
        <p:txBody>
          <a:bodyPr/>
          <a:lstStyle/>
          <a:p>
            <a:pPr eaLnBrk="1" hangingPunct="1">
              <a:defRPr/>
            </a:pPr>
            <a:r>
              <a:rPr lang="en-US" sz="2800" b="1" dirty="0">
                <a:solidFill>
                  <a:schemeClr val="accent1">
                    <a:lumMod val="75000"/>
                  </a:schemeClr>
                </a:solidFill>
                <a:latin typeface="Times New Roman" pitchFamily="18" charset="0"/>
                <a:cs typeface="Times New Roman" pitchFamily="18" charset="0"/>
              </a:rPr>
              <a:t>Marquardt Sensitivity</a:t>
            </a:r>
          </a:p>
        </p:txBody>
      </p:sp>
      <p:pic>
        <p:nvPicPr>
          <p:cNvPr id="274435" name="Picture 5"/>
          <p:cNvPicPr>
            <a:picLocks noGrp="1" noChangeAspect="1" noChangeArrowheads="1"/>
          </p:cNvPicPr>
          <p:nvPr>
            <p:ph idx="1"/>
          </p:nvPr>
        </p:nvPicPr>
        <p:blipFill>
          <a:blip r:embed="rId2" cstate="print"/>
          <a:srcRect/>
          <a:stretch>
            <a:fillRect/>
          </a:stretch>
        </p:blipFill>
        <p:spPr>
          <a:xfrm>
            <a:off x="1066800" y="1295400"/>
            <a:ext cx="6992938" cy="5092700"/>
          </a:xfrm>
          <a:noFill/>
        </p:spPr>
      </p:pic>
      <p:sp>
        <p:nvSpPr>
          <p:cNvPr id="4" name="Slide Number Placeholder 3"/>
          <p:cNvSpPr>
            <a:spLocks noGrp="1"/>
          </p:cNvSpPr>
          <p:nvPr>
            <p:ph type="sldNum" sz="quarter" idx="12"/>
          </p:nvPr>
        </p:nvSpPr>
        <p:spPr/>
        <p:txBody>
          <a:bodyPr/>
          <a:lstStyle/>
          <a:p>
            <a:pPr>
              <a:defRPr/>
            </a:pPr>
            <a:fld id="{652366C5-5387-4B14-AFA2-66FB75FE9303}" type="slidenum">
              <a:rPr lang="en-US" smtClean="0"/>
              <a:pPr>
                <a:defRPr/>
              </a:pPr>
              <a:t>161</a:t>
            </a:fld>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4"/>
          <p:cNvSpPr>
            <a:spLocks noGrp="1" noChangeArrowheads="1"/>
          </p:cNvSpPr>
          <p:nvPr>
            <p:ph type="title"/>
          </p:nvPr>
        </p:nvSpPr>
        <p:spPr>
          <a:xfrm>
            <a:off x="457200" y="304800"/>
            <a:ext cx="7772400" cy="715963"/>
          </a:xfrm>
          <a:noFill/>
        </p:spPr>
        <p:txBody>
          <a:bodyPr/>
          <a:lstStyle/>
          <a:p>
            <a:pPr eaLnBrk="1" hangingPunct="1"/>
            <a:r>
              <a:rPr lang="en-US" sz="2800" b="1" smtClean="0">
                <a:solidFill>
                  <a:srgbClr val="00297A"/>
                </a:solidFill>
                <a:latin typeface="Times New Roman" pitchFamily="18" charset="0"/>
                <a:cs typeface="Times New Roman" pitchFamily="18" charset="0"/>
              </a:rPr>
              <a:t>Computing the Sensitivities</a:t>
            </a:r>
          </a:p>
        </p:txBody>
      </p:sp>
      <p:pic>
        <p:nvPicPr>
          <p:cNvPr id="275459" name="Picture 5"/>
          <p:cNvPicPr>
            <a:picLocks noGrp="1" noChangeAspect="1" noChangeArrowheads="1"/>
          </p:cNvPicPr>
          <p:nvPr>
            <p:ph idx="1"/>
          </p:nvPr>
        </p:nvPicPr>
        <p:blipFill>
          <a:blip r:embed="rId2" cstate="print"/>
          <a:srcRect/>
          <a:stretch>
            <a:fillRect/>
          </a:stretch>
        </p:blipFill>
        <p:spPr>
          <a:xfrm>
            <a:off x="1981200" y="1143000"/>
            <a:ext cx="5638800" cy="5257800"/>
          </a:xfrm>
          <a:noFill/>
        </p:spPr>
      </p:pic>
      <p:sp>
        <p:nvSpPr>
          <p:cNvPr id="4" name="Slide Number Placeholder 3"/>
          <p:cNvSpPr>
            <a:spLocks noGrp="1"/>
          </p:cNvSpPr>
          <p:nvPr>
            <p:ph type="sldNum" sz="quarter" idx="12"/>
          </p:nvPr>
        </p:nvSpPr>
        <p:spPr/>
        <p:txBody>
          <a:bodyPr/>
          <a:lstStyle/>
          <a:p>
            <a:pPr>
              <a:defRPr/>
            </a:pPr>
            <a:fld id="{064CB48D-2F51-415D-A0F5-AC592B7A8ED7}" type="slidenum">
              <a:rPr lang="en-US" smtClean="0"/>
              <a:pPr>
                <a:defRPr/>
              </a:pPr>
              <a:t>162</a:t>
            </a:fld>
            <a:endParaRPr lang="en-US"/>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4"/>
          <p:cNvSpPr>
            <a:spLocks noGrp="1" noChangeArrowheads="1"/>
          </p:cNvSpPr>
          <p:nvPr>
            <p:ph type="title"/>
          </p:nvPr>
        </p:nvSpPr>
        <p:spPr>
          <a:xfrm>
            <a:off x="914400" y="274638"/>
            <a:ext cx="7772400" cy="715962"/>
          </a:xfrm>
          <a:noFill/>
        </p:spPr>
        <p:txBody>
          <a:bodyPr/>
          <a:lstStyle/>
          <a:p>
            <a:pPr eaLnBrk="1" hangingPunct="1"/>
            <a:r>
              <a:rPr lang="en-US" b="1" smtClean="0">
                <a:solidFill>
                  <a:srgbClr val="FF0066"/>
                </a:solidFill>
                <a:latin typeface="Times New Roman" pitchFamily="18" charset="0"/>
                <a:cs typeface="Times New Roman" pitchFamily="18" charset="0"/>
              </a:rPr>
              <a:t>LMBP</a:t>
            </a:r>
          </a:p>
        </p:txBody>
      </p:sp>
      <p:sp>
        <p:nvSpPr>
          <p:cNvPr id="276483" name="Rectangle 7"/>
          <p:cNvSpPr>
            <a:spLocks noChangeArrowheads="1"/>
          </p:cNvSpPr>
          <p:nvPr/>
        </p:nvSpPr>
        <p:spPr bwMode="auto">
          <a:xfrm>
            <a:off x="517525" y="1203325"/>
            <a:ext cx="8118475" cy="5386388"/>
          </a:xfrm>
          <a:prstGeom prst="rect">
            <a:avLst/>
          </a:prstGeom>
          <a:noFill/>
          <a:ln w="12700">
            <a:noFill/>
            <a:miter lim="800000"/>
            <a:headEnd/>
            <a:tailEnd/>
          </a:ln>
        </p:spPr>
        <p:txBody>
          <a:bodyPr lIns="90488" tIns="44450" rIns="90488" bIns="44450">
            <a:spAutoFit/>
          </a:bodyPr>
          <a:lstStyle/>
          <a:p>
            <a:pPr marL="228600" indent="-228600" eaLnBrk="0" hangingPunct="0">
              <a:spcAft>
                <a:spcPct val="50000"/>
              </a:spcAft>
              <a:buSzPct val="100000"/>
              <a:buFontTx/>
              <a:buChar char="•"/>
            </a:pPr>
            <a:r>
              <a:rPr lang="en-US" sz="2400">
                <a:latin typeface="Times New Roman" pitchFamily="18" charset="0"/>
              </a:rPr>
              <a:t>Present all inputs to the network and compute the corresponding network outputs and the errors. Compute the sum of squared errors over all inputs.</a:t>
            </a:r>
          </a:p>
          <a:p>
            <a:pPr marL="228600" indent="-228600" eaLnBrk="0" hangingPunct="0">
              <a:spcAft>
                <a:spcPct val="50000"/>
              </a:spcAft>
              <a:buSzPct val="100000"/>
              <a:buFontTx/>
              <a:buChar char="•"/>
            </a:pPr>
            <a:r>
              <a:rPr lang="en-US" sz="2400">
                <a:latin typeface="Times New Roman" pitchFamily="18" charset="0"/>
              </a:rPr>
              <a:t>Compute the Jacobian matrix. Calculate the sensitivities with the backpropagation algorithm, after initializing. Augment the individual matrices into the Marquardt sensitivities. Compute the elements of the Jacobian matrix.</a:t>
            </a:r>
          </a:p>
          <a:p>
            <a:pPr marL="228600" indent="-228600" eaLnBrk="0" hangingPunct="0">
              <a:spcAft>
                <a:spcPct val="50000"/>
              </a:spcAft>
              <a:buSzPct val="100000"/>
              <a:buFontTx/>
              <a:buChar char="•"/>
            </a:pPr>
            <a:r>
              <a:rPr lang="en-US" sz="2400">
                <a:latin typeface="Times New Roman" pitchFamily="18" charset="0"/>
              </a:rPr>
              <a:t>Solve to obtain the change in the weights.</a:t>
            </a:r>
          </a:p>
          <a:p>
            <a:pPr marL="228600" indent="-228600" eaLnBrk="0" hangingPunct="0">
              <a:spcAft>
                <a:spcPct val="50000"/>
              </a:spcAft>
              <a:buSzPct val="100000"/>
              <a:buFontTx/>
              <a:buChar char="•"/>
            </a:pPr>
            <a:r>
              <a:rPr lang="en-US" sz="2400">
                <a:latin typeface="Times New Roman" pitchFamily="18" charset="0"/>
              </a:rPr>
              <a:t>Recompute the sum of squared errors with the new weights. If this new sum of squares is smaller than that computed in step 1, then divide </a:t>
            </a:r>
            <a:r>
              <a:rPr lang="en-US" sz="2400">
                <a:latin typeface="Symbol" pitchFamily="18" charset="2"/>
              </a:rPr>
              <a:t>m</a:t>
            </a:r>
            <a:r>
              <a:rPr lang="en-US" sz="2400" i="1" baseline="-30000">
                <a:latin typeface="Times New Roman" pitchFamily="18" charset="0"/>
              </a:rPr>
              <a:t>k</a:t>
            </a:r>
            <a:r>
              <a:rPr lang="en-US" sz="2400">
                <a:latin typeface="Times New Roman" pitchFamily="18" charset="0"/>
              </a:rPr>
              <a:t> by </a:t>
            </a:r>
            <a:r>
              <a:rPr lang="en-US" sz="2400">
                <a:latin typeface="Symbol" pitchFamily="18" charset="2"/>
              </a:rPr>
              <a:t>u</a:t>
            </a:r>
            <a:r>
              <a:rPr lang="en-US" sz="2400">
                <a:latin typeface="Times New Roman" pitchFamily="18" charset="0"/>
              </a:rPr>
              <a:t>, update the weights and go back to step 1. If the sum of squares is not reduced, then multiply </a:t>
            </a:r>
            <a:r>
              <a:rPr lang="en-US" sz="2400">
                <a:latin typeface="Symbol" pitchFamily="18" charset="2"/>
              </a:rPr>
              <a:t>m</a:t>
            </a:r>
            <a:r>
              <a:rPr lang="en-US" sz="2400" i="1" baseline="-30000">
                <a:latin typeface="Times New Roman" pitchFamily="18" charset="0"/>
              </a:rPr>
              <a:t>k</a:t>
            </a:r>
            <a:r>
              <a:rPr lang="en-US" sz="2400">
                <a:latin typeface="Times New Roman" pitchFamily="18" charset="0"/>
              </a:rPr>
              <a:t> by </a:t>
            </a:r>
            <a:r>
              <a:rPr lang="en-US" sz="2400">
                <a:latin typeface="Symbol" pitchFamily="18" charset="2"/>
              </a:rPr>
              <a:t>u</a:t>
            </a:r>
            <a:r>
              <a:rPr lang="en-US" sz="2400">
                <a:latin typeface="Times New Roman" pitchFamily="18" charset="0"/>
              </a:rPr>
              <a:t> and go back to step 3.</a:t>
            </a:r>
          </a:p>
        </p:txBody>
      </p:sp>
      <p:sp>
        <p:nvSpPr>
          <p:cNvPr id="4" name="Slide Number Placeholder 3"/>
          <p:cNvSpPr>
            <a:spLocks noGrp="1"/>
          </p:cNvSpPr>
          <p:nvPr>
            <p:ph type="sldNum" sz="quarter" idx="12"/>
          </p:nvPr>
        </p:nvSpPr>
        <p:spPr/>
        <p:txBody>
          <a:bodyPr/>
          <a:lstStyle/>
          <a:p>
            <a:pPr>
              <a:defRPr/>
            </a:pPr>
            <a:fld id="{BA48C6DC-E525-4AC9-B6B6-0BDEDC42F9B3}" type="slidenum">
              <a:rPr lang="en-US" smtClean="0"/>
              <a:pPr>
                <a:defRPr/>
              </a:pPr>
              <a:t>163</a:t>
            </a:fld>
            <a:endParaRPr lang="en-US"/>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4"/>
          <p:cNvSpPr>
            <a:spLocks noGrp="1" noChangeArrowheads="1"/>
          </p:cNvSpPr>
          <p:nvPr>
            <p:ph type="title"/>
          </p:nvPr>
        </p:nvSpPr>
        <p:spPr>
          <a:xfrm>
            <a:off x="609600" y="381000"/>
            <a:ext cx="7772400" cy="715963"/>
          </a:xfrm>
          <a:noFill/>
        </p:spPr>
        <p:txBody>
          <a:bodyPr/>
          <a:lstStyle/>
          <a:p>
            <a:pPr eaLnBrk="1" hangingPunct="1"/>
            <a:r>
              <a:rPr lang="en-US" sz="2400" b="1" smtClean="0">
                <a:solidFill>
                  <a:srgbClr val="FF0066"/>
                </a:solidFill>
                <a:latin typeface="Times New Roman" pitchFamily="18" charset="0"/>
                <a:cs typeface="Times New Roman" pitchFamily="18" charset="0"/>
              </a:rPr>
              <a:t>Example LMBP Step</a:t>
            </a:r>
          </a:p>
        </p:txBody>
      </p:sp>
      <p:pic>
        <p:nvPicPr>
          <p:cNvPr id="277507" name="Picture 5"/>
          <p:cNvPicPr>
            <a:picLocks noGrp="1" noChangeAspect="1" noChangeArrowheads="1"/>
          </p:cNvPicPr>
          <p:nvPr>
            <p:ph idx="1"/>
          </p:nvPr>
        </p:nvPicPr>
        <p:blipFill>
          <a:blip r:embed="rId2" cstate="print"/>
          <a:srcRect/>
          <a:stretch>
            <a:fillRect/>
          </a:stretch>
        </p:blipFill>
        <p:spPr>
          <a:xfrm>
            <a:off x="2133600" y="1447800"/>
            <a:ext cx="5029200" cy="4384675"/>
          </a:xfrm>
          <a:noFill/>
        </p:spPr>
      </p:pic>
      <p:sp>
        <p:nvSpPr>
          <p:cNvPr id="4" name="Slide Number Placeholder 3"/>
          <p:cNvSpPr>
            <a:spLocks noGrp="1"/>
          </p:cNvSpPr>
          <p:nvPr>
            <p:ph type="sldNum" sz="quarter" idx="12"/>
          </p:nvPr>
        </p:nvSpPr>
        <p:spPr/>
        <p:txBody>
          <a:bodyPr/>
          <a:lstStyle/>
          <a:p>
            <a:pPr>
              <a:defRPr/>
            </a:pPr>
            <a:fld id="{53C5332D-C38D-4FB5-BFC0-0E96EB89EDAE}" type="slidenum">
              <a:rPr lang="en-US" smtClean="0"/>
              <a:pPr>
                <a:defRPr/>
              </a:pPr>
              <a:t>164</a:t>
            </a:fld>
            <a:endParaRPr lang="en-US"/>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4"/>
          <p:cNvSpPr>
            <a:spLocks noGrp="1" noChangeArrowheads="1"/>
          </p:cNvSpPr>
          <p:nvPr>
            <p:ph type="title"/>
          </p:nvPr>
        </p:nvSpPr>
        <p:spPr>
          <a:xfrm>
            <a:off x="838200" y="381000"/>
            <a:ext cx="7772400" cy="792163"/>
          </a:xfrm>
          <a:noFill/>
        </p:spPr>
        <p:txBody>
          <a:bodyPr/>
          <a:lstStyle/>
          <a:p>
            <a:pPr eaLnBrk="1" hangingPunct="1"/>
            <a:r>
              <a:rPr lang="en-US" sz="3200" b="1" smtClean="0">
                <a:solidFill>
                  <a:srgbClr val="FF0066"/>
                </a:solidFill>
                <a:latin typeface="Times New Roman" pitchFamily="18" charset="0"/>
                <a:cs typeface="Times New Roman" pitchFamily="18" charset="0"/>
              </a:rPr>
              <a:t>LMBP  Trajectory</a:t>
            </a:r>
          </a:p>
        </p:txBody>
      </p:sp>
      <p:pic>
        <p:nvPicPr>
          <p:cNvPr id="278531" name="Picture 5"/>
          <p:cNvPicPr>
            <a:picLocks noGrp="1" noChangeAspect="1" noChangeArrowheads="1"/>
          </p:cNvPicPr>
          <p:nvPr>
            <p:ph idx="1"/>
          </p:nvPr>
        </p:nvPicPr>
        <p:blipFill>
          <a:blip r:embed="rId2" cstate="print"/>
          <a:srcRect/>
          <a:stretch>
            <a:fillRect/>
          </a:stretch>
        </p:blipFill>
        <p:spPr>
          <a:xfrm>
            <a:off x="1443038" y="1476375"/>
            <a:ext cx="6015037" cy="5348288"/>
          </a:xfrm>
          <a:noFill/>
        </p:spPr>
      </p:pic>
      <p:sp>
        <p:nvSpPr>
          <p:cNvPr id="4" name="Slide Number Placeholder 3"/>
          <p:cNvSpPr>
            <a:spLocks noGrp="1"/>
          </p:cNvSpPr>
          <p:nvPr>
            <p:ph type="sldNum" sz="quarter" idx="12"/>
          </p:nvPr>
        </p:nvSpPr>
        <p:spPr/>
        <p:txBody>
          <a:bodyPr/>
          <a:lstStyle/>
          <a:p>
            <a:pPr>
              <a:defRPr/>
            </a:pPr>
            <a:fld id="{07FEAE6B-EEFD-40D4-A481-8F30BEF8A071}" type="slidenum">
              <a:rPr lang="en-US" smtClean="0"/>
              <a:pPr>
                <a:defRPr/>
              </a:pPr>
              <a:t>165</a:t>
            </a:fld>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4"/>
          <p:cNvPicPr>
            <a:picLocks noGrp="1" noChangeAspect="1" noChangeArrowheads="1"/>
          </p:cNvPicPr>
          <p:nvPr>
            <p:ph idx="1"/>
          </p:nvPr>
        </p:nvPicPr>
        <p:blipFill>
          <a:blip r:embed="rId2" cstate="print"/>
          <a:srcRect/>
          <a:stretch>
            <a:fillRect/>
          </a:stretch>
        </p:blipFill>
        <p:spPr>
          <a:xfrm>
            <a:off x="1143000" y="1143000"/>
            <a:ext cx="6875463" cy="5075238"/>
          </a:xfrm>
          <a:noFill/>
        </p:spPr>
      </p:pic>
      <p:sp>
        <p:nvSpPr>
          <p:cNvPr id="279555" name="Rectangle 7"/>
          <p:cNvSpPr>
            <a:spLocks noGrp="1" noChangeArrowheads="1"/>
          </p:cNvSpPr>
          <p:nvPr>
            <p:ph type="title"/>
          </p:nvPr>
        </p:nvSpPr>
        <p:spPr>
          <a:xfrm>
            <a:off x="533400" y="457200"/>
            <a:ext cx="7772400" cy="533400"/>
          </a:xfrm>
          <a:noFill/>
        </p:spPr>
        <p:txBody>
          <a:bodyPr/>
          <a:lstStyle/>
          <a:p>
            <a:pPr eaLnBrk="1" hangingPunct="1"/>
            <a:r>
              <a:rPr lang="fa-IR" sz="3200" b="1" smtClean="0">
                <a:solidFill>
                  <a:srgbClr val="FF0066"/>
                </a:solidFill>
                <a:latin typeface="Times New Roman" pitchFamily="18" charset="0"/>
                <a:cs typeface="Times New Roman" pitchFamily="18" charset="0"/>
              </a:rPr>
              <a:t>5</a:t>
            </a:r>
            <a:r>
              <a:rPr lang="en-US" sz="3200" b="1" smtClean="0">
                <a:solidFill>
                  <a:srgbClr val="FF0066"/>
                </a:solidFill>
                <a:latin typeface="Times New Roman" pitchFamily="18" charset="0"/>
                <a:cs typeface="Times New Roman" pitchFamily="18" charset="0"/>
              </a:rPr>
              <a:t>-</a:t>
            </a:r>
            <a:r>
              <a:rPr lang="en-US" sz="3200" b="1" smtClean="0">
                <a:latin typeface="Times New Roman" pitchFamily="18" charset="0"/>
                <a:cs typeface="Times New Roman" pitchFamily="18" charset="0"/>
              </a:rPr>
              <a:t> </a:t>
            </a:r>
            <a:r>
              <a:rPr lang="en-US" sz="3200" b="1" smtClean="0">
                <a:solidFill>
                  <a:srgbClr val="003399"/>
                </a:solidFill>
                <a:latin typeface="Times New Roman" pitchFamily="18" charset="0"/>
                <a:cs typeface="Times New Roman" pitchFamily="18" charset="0"/>
              </a:rPr>
              <a:t>Conjugate Gradient</a:t>
            </a:r>
          </a:p>
        </p:txBody>
      </p:sp>
      <p:sp>
        <p:nvSpPr>
          <p:cNvPr id="4" name="Slide Number Placeholder 3"/>
          <p:cNvSpPr>
            <a:spLocks noGrp="1"/>
          </p:cNvSpPr>
          <p:nvPr>
            <p:ph type="sldNum" sz="quarter" idx="12"/>
          </p:nvPr>
        </p:nvSpPr>
        <p:spPr/>
        <p:txBody>
          <a:bodyPr/>
          <a:lstStyle/>
          <a:p>
            <a:pPr>
              <a:defRPr/>
            </a:pPr>
            <a:fld id="{E0DB4741-578E-4BF2-88CE-2D9211C72FE4}" type="slidenum">
              <a:rPr lang="en-US" smtClean="0"/>
              <a:pPr>
                <a:defRPr/>
              </a:pPr>
              <a:t>166</a:t>
            </a:fld>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457200" y="533400"/>
            <a:ext cx="3429000" cy="609600"/>
          </a:xfrm>
        </p:spPr>
        <p:txBody>
          <a:bodyPr/>
          <a:lstStyle/>
          <a:p>
            <a:pPr eaLnBrk="1" hangingPunct="1"/>
            <a:r>
              <a:rPr lang="en-US" b="1" smtClean="0">
                <a:solidFill>
                  <a:srgbClr val="008000"/>
                </a:solidFill>
                <a:latin typeface="Times New Roman" pitchFamily="18" charset="0"/>
                <a:cs typeface="Times New Roman" pitchFamily="18" charset="0"/>
              </a:rPr>
              <a:t>LRLS Method</a:t>
            </a:r>
          </a:p>
        </p:txBody>
      </p:sp>
      <p:sp>
        <p:nvSpPr>
          <p:cNvPr id="280579" name="Rectangle 3"/>
          <p:cNvSpPr>
            <a:spLocks noGrp="1" noChangeArrowheads="1"/>
          </p:cNvSpPr>
          <p:nvPr>
            <p:ph type="body" sz="half" idx="1"/>
          </p:nvPr>
        </p:nvSpPr>
        <p:spPr>
          <a:xfrm>
            <a:off x="381000" y="1371600"/>
            <a:ext cx="2971800" cy="1752600"/>
          </a:xfrm>
        </p:spPr>
        <p:txBody>
          <a:bodyPr/>
          <a:lstStyle/>
          <a:p>
            <a:pPr eaLnBrk="1" hangingPunct="1">
              <a:lnSpc>
                <a:spcPct val="90000"/>
              </a:lnSpc>
            </a:pPr>
            <a:r>
              <a:rPr lang="en-US" sz="2400" smtClean="0"/>
              <a:t>Recursive least square method based method, does not need gradient descent.</a:t>
            </a:r>
          </a:p>
        </p:txBody>
      </p:sp>
      <p:pic>
        <p:nvPicPr>
          <p:cNvPr id="280580" name="Picture 4"/>
          <p:cNvPicPr>
            <a:picLocks noGrp="1" noChangeAspect="1" noChangeArrowheads="1"/>
          </p:cNvPicPr>
          <p:nvPr>
            <p:ph sz="quarter" idx="2"/>
          </p:nvPr>
        </p:nvPicPr>
        <p:blipFill>
          <a:blip r:embed="rId2" cstate="print"/>
          <a:srcRect/>
          <a:stretch>
            <a:fillRect/>
          </a:stretch>
        </p:blipFill>
        <p:spPr>
          <a:xfrm>
            <a:off x="457200" y="2971800"/>
            <a:ext cx="4191000" cy="1346200"/>
          </a:xfrm>
          <a:noFill/>
        </p:spPr>
      </p:pic>
      <p:pic>
        <p:nvPicPr>
          <p:cNvPr id="280581" name="Picture 6"/>
          <p:cNvPicPr>
            <a:picLocks noGrp="1" noChangeAspect="1" noChangeArrowheads="1"/>
          </p:cNvPicPr>
          <p:nvPr>
            <p:ph sz="quarter" idx="3"/>
          </p:nvPr>
        </p:nvPicPr>
        <p:blipFill>
          <a:blip r:embed="rId3" cstate="print"/>
          <a:srcRect/>
          <a:stretch>
            <a:fillRect/>
          </a:stretch>
        </p:blipFill>
        <p:spPr>
          <a:xfrm>
            <a:off x="4038600" y="381000"/>
            <a:ext cx="4648200" cy="2843213"/>
          </a:xfrm>
          <a:noFill/>
        </p:spPr>
      </p:pic>
      <p:pic>
        <p:nvPicPr>
          <p:cNvPr id="280582" name="Picture 9"/>
          <p:cNvPicPr>
            <a:picLocks noChangeAspect="1" noChangeArrowheads="1"/>
          </p:cNvPicPr>
          <p:nvPr/>
        </p:nvPicPr>
        <p:blipFill>
          <a:blip r:embed="rId4" cstate="print"/>
          <a:srcRect/>
          <a:stretch>
            <a:fillRect/>
          </a:stretch>
        </p:blipFill>
        <p:spPr bwMode="auto">
          <a:xfrm>
            <a:off x="4343400" y="3657600"/>
            <a:ext cx="4572000" cy="666750"/>
          </a:xfrm>
          <a:prstGeom prst="rect">
            <a:avLst/>
          </a:prstGeom>
          <a:noFill/>
          <a:ln w="9525">
            <a:noFill/>
            <a:miter lim="800000"/>
            <a:headEnd/>
            <a:tailEnd/>
          </a:ln>
        </p:spPr>
      </p:pic>
      <p:pic>
        <p:nvPicPr>
          <p:cNvPr id="280583" name="Picture 10"/>
          <p:cNvPicPr>
            <a:picLocks noChangeAspect="1" noChangeArrowheads="1"/>
          </p:cNvPicPr>
          <p:nvPr/>
        </p:nvPicPr>
        <p:blipFill>
          <a:blip r:embed="rId5" cstate="print"/>
          <a:srcRect/>
          <a:stretch>
            <a:fillRect/>
          </a:stretch>
        </p:blipFill>
        <p:spPr bwMode="auto">
          <a:xfrm>
            <a:off x="4419600" y="4191000"/>
            <a:ext cx="3943350" cy="714375"/>
          </a:xfrm>
          <a:prstGeom prst="rect">
            <a:avLst/>
          </a:prstGeom>
          <a:noFill/>
          <a:ln w="9525">
            <a:noFill/>
            <a:miter lim="800000"/>
            <a:headEnd/>
            <a:tailEnd/>
          </a:ln>
        </p:spPr>
      </p:pic>
      <p:pic>
        <p:nvPicPr>
          <p:cNvPr id="280584" name="Picture 11"/>
          <p:cNvPicPr>
            <a:picLocks noChangeAspect="1" noChangeArrowheads="1"/>
          </p:cNvPicPr>
          <p:nvPr/>
        </p:nvPicPr>
        <p:blipFill>
          <a:blip r:embed="rId6" cstate="print"/>
          <a:srcRect/>
          <a:stretch>
            <a:fillRect/>
          </a:stretch>
        </p:blipFill>
        <p:spPr bwMode="auto">
          <a:xfrm>
            <a:off x="4343400" y="4800600"/>
            <a:ext cx="4200525" cy="657225"/>
          </a:xfrm>
          <a:prstGeom prst="rect">
            <a:avLst/>
          </a:prstGeom>
          <a:noFill/>
          <a:ln w="9525">
            <a:noFill/>
            <a:miter lim="800000"/>
            <a:headEnd/>
            <a:tailEnd/>
          </a:ln>
        </p:spPr>
      </p:pic>
      <p:pic>
        <p:nvPicPr>
          <p:cNvPr id="280585" name="Picture 12"/>
          <p:cNvPicPr>
            <a:picLocks noChangeAspect="1" noChangeArrowheads="1"/>
          </p:cNvPicPr>
          <p:nvPr/>
        </p:nvPicPr>
        <p:blipFill>
          <a:blip r:embed="rId7" cstate="print"/>
          <a:srcRect/>
          <a:stretch>
            <a:fillRect/>
          </a:stretch>
        </p:blipFill>
        <p:spPr bwMode="auto">
          <a:xfrm>
            <a:off x="304800" y="4419600"/>
            <a:ext cx="2828925" cy="990600"/>
          </a:xfrm>
          <a:prstGeom prst="rect">
            <a:avLst/>
          </a:prstGeom>
          <a:noFill/>
          <a:ln w="9525">
            <a:noFill/>
            <a:miter lim="800000"/>
            <a:headEnd/>
            <a:tailEnd/>
          </a:ln>
        </p:spPr>
      </p:pic>
      <p:pic>
        <p:nvPicPr>
          <p:cNvPr id="280586" name="Picture 13"/>
          <p:cNvPicPr>
            <a:picLocks noChangeAspect="1" noChangeArrowheads="1"/>
          </p:cNvPicPr>
          <p:nvPr/>
        </p:nvPicPr>
        <p:blipFill>
          <a:blip r:embed="rId8" cstate="print"/>
          <a:srcRect/>
          <a:stretch>
            <a:fillRect/>
          </a:stretch>
        </p:blipFill>
        <p:spPr bwMode="auto">
          <a:xfrm>
            <a:off x="457200" y="5638800"/>
            <a:ext cx="2771775" cy="466725"/>
          </a:xfrm>
          <a:prstGeom prst="rect">
            <a:avLst/>
          </a:prstGeom>
          <a:noFill/>
          <a:ln w="9525">
            <a:noFill/>
            <a:miter lim="800000"/>
            <a:headEnd/>
            <a:tailEnd/>
          </a:ln>
        </p:spPr>
      </p:pic>
      <p:pic>
        <p:nvPicPr>
          <p:cNvPr id="280587" name="Picture 14"/>
          <p:cNvPicPr>
            <a:picLocks noChangeAspect="1" noChangeArrowheads="1"/>
          </p:cNvPicPr>
          <p:nvPr/>
        </p:nvPicPr>
        <p:blipFill>
          <a:blip r:embed="rId9" cstate="print"/>
          <a:srcRect/>
          <a:stretch>
            <a:fillRect/>
          </a:stretch>
        </p:blipFill>
        <p:spPr bwMode="auto">
          <a:xfrm>
            <a:off x="5410200" y="5715000"/>
            <a:ext cx="2828925" cy="561975"/>
          </a:xfrm>
          <a:prstGeom prst="rect">
            <a:avLst/>
          </a:prstGeom>
          <a:noFill/>
          <a:ln w="9525">
            <a:noFill/>
            <a:miter lim="800000"/>
            <a:headEnd/>
            <a:tailEnd/>
          </a:ln>
        </p:spPr>
      </p:pic>
      <p:sp>
        <p:nvSpPr>
          <p:cNvPr id="12" name="Slide Number Placeholder 11"/>
          <p:cNvSpPr>
            <a:spLocks noGrp="1"/>
          </p:cNvSpPr>
          <p:nvPr>
            <p:ph type="sldNum" sz="quarter" idx="12"/>
          </p:nvPr>
        </p:nvSpPr>
        <p:spPr>
          <a:xfrm>
            <a:off x="228600" y="6172200"/>
            <a:ext cx="533400" cy="457200"/>
          </a:xfrm>
        </p:spPr>
        <p:txBody>
          <a:bodyPr/>
          <a:lstStyle/>
          <a:p>
            <a:pPr>
              <a:defRPr/>
            </a:pPr>
            <a:fld id="{1D0D3E72-3A4B-4E6C-BD91-4A1BA9D4B026}" type="slidenum">
              <a:rPr lang="en-US" smtClean="0"/>
              <a:pPr>
                <a:defRPr/>
              </a:pPr>
              <a:t>167</a:t>
            </a:fld>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4"/>
          <p:cNvSpPr>
            <a:spLocks noGrp="1" noChangeArrowheads="1"/>
          </p:cNvSpPr>
          <p:nvPr>
            <p:ph type="title" sz="quarter"/>
          </p:nvPr>
        </p:nvSpPr>
        <p:spPr>
          <a:xfrm>
            <a:off x="457200" y="274638"/>
            <a:ext cx="8229600" cy="792162"/>
          </a:xfrm>
          <a:noFill/>
        </p:spPr>
        <p:txBody>
          <a:bodyPr/>
          <a:lstStyle/>
          <a:p>
            <a:pPr eaLnBrk="1" hangingPunct="1"/>
            <a:r>
              <a:rPr lang="en-US" sz="3200" b="1" smtClean="0">
                <a:solidFill>
                  <a:srgbClr val="008000"/>
                </a:solidFill>
                <a:latin typeface="Times New Roman" pitchFamily="18" charset="0"/>
                <a:cs typeface="Times New Roman" pitchFamily="18" charset="0"/>
              </a:rPr>
              <a:t>LRLS Method Cont.</a:t>
            </a:r>
          </a:p>
        </p:txBody>
      </p:sp>
      <p:pic>
        <p:nvPicPr>
          <p:cNvPr id="281603" name="Picture 7"/>
          <p:cNvPicPr>
            <a:picLocks noGrp="1" noChangeAspect="1" noChangeArrowheads="1"/>
          </p:cNvPicPr>
          <p:nvPr>
            <p:ph sz="quarter" idx="1"/>
          </p:nvPr>
        </p:nvPicPr>
        <p:blipFill>
          <a:blip r:embed="rId2" cstate="print"/>
          <a:srcRect/>
          <a:stretch>
            <a:fillRect/>
          </a:stretch>
        </p:blipFill>
        <p:spPr>
          <a:xfrm>
            <a:off x="228600" y="1524000"/>
            <a:ext cx="2828925" cy="781050"/>
          </a:xfrm>
        </p:spPr>
      </p:pic>
      <p:grpSp>
        <p:nvGrpSpPr>
          <p:cNvPr id="281604" name="Group 14"/>
          <p:cNvGrpSpPr>
            <a:grpSpLocks/>
          </p:cNvGrpSpPr>
          <p:nvPr/>
        </p:nvGrpSpPr>
        <p:grpSpPr bwMode="auto">
          <a:xfrm>
            <a:off x="4343400" y="4572000"/>
            <a:ext cx="2586038" cy="1460500"/>
            <a:chOff x="3393" y="1420"/>
            <a:chExt cx="1629" cy="920"/>
          </a:xfrm>
        </p:grpSpPr>
        <p:pic>
          <p:nvPicPr>
            <p:cNvPr id="281609" name="Picture 8"/>
            <p:cNvPicPr>
              <a:picLocks noChangeAspect="1" noChangeArrowheads="1"/>
            </p:cNvPicPr>
            <p:nvPr/>
          </p:nvPicPr>
          <p:blipFill>
            <a:blip r:embed="rId3" cstate="print"/>
            <a:srcRect/>
            <a:stretch>
              <a:fillRect/>
            </a:stretch>
          </p:blipFill>
          <p:spPr bwMode="auto">
            <a:xfrm>
              <a:off x="3393" y="1420"/>
              <a:ext cx="1614" cy="552"/>
            </a:xfrm>
            <a:prstGeom prst="rect">
              <a:avLst/>
            </a:prstGeom>
            <a:noFill/>
            <a:ln w="9525">
              <a:noFill/>
              <a:miter lim="800000"/>
              <a:headEnd/>
              <a:tailEnd/>
            </a:ln>
          </p:spPr>
        </p:pic>
        <p:pic>
          <p:nvPicPr>
            <p:cNvPr id="281610" name="Picture 10"/>
            <p:cNvPicPr>
              <a:picLocks noChangeAspect="1" noChangeArrowheads="1"/>
            </p:cNvPicPr>
            <p:nvPr/>
          </p:nvPicPr>
          <p:blipFill>
            <a:blip r:embed="rId4" cstate="print"/>
            <a:srcRect/>
            <a:stretch>
              <a:fillRect/>
            </a:stretch>
          </p:blipFill>
          <p:spPr bwMode="auto">
            <a:xfrm>
              <a:off x="4032" y="1968"/>
              <a:ext cx="588" cy="372"/>
            </a:xfrm>
            <a:prstGeom prst="rect">
              <a:avLst/>
            </a:prstGeom>
            <a:noFill/>
            <a:ln w="9525">
              <a:noFill/>
              <a:miter lim="800000"/>
              <a:headEnd/>
              <a:tailEnd/>
            </a:ln>
          </p:spPr>
        </p:pic>
        <p:pic>
          <p:nvPicPr>
            <p:cNvPr id="281611" name="Picture 12"/>
            <p:cNvPicPr>
              <a:picLocks noChangeAspect="1" noChangeArrowheads="1"/>
            </p:cNvPicPr>
            <p:nvPr/>
          </p:nvPicPr>
          <p:blipFill>
            <a:blip r:embed="rId5" cstate="print"/>
            <a:srcRect/>
            <a:stretch>
              <a:fillRect/>
            </a:stretch>
          </p:blipFill>
          <p:spPr bwMode="auto">
            <a:xfrm>
              <a:off x="4620" y="2001"/>
              <a:ext cx="402" cy="288"/>
            </a:xfrm>
            <a:prstGeom prst="rect">
              <a:avLst/>
            </a:prstGeom>
            <a:noFill/>
            <a:ln w="9525">
              <a:noFill/>
              <a:miter lim="800000"/>
              <a:headEnd/>
              <a:tailEnd/>
            </a:ln>
          </p:spPr>
        </p:pic>
      </p:grpSp>
      <p:pic>
        <p:nvPicPr>
          <p:cNvPr id="281605" name="Picture 15"/>
          <p:cNvPicPr>
            <a:picLocks noChangeAspect="1" noChangeArrowheads="1"/>
          </p:cNvPicPr>
          <p:nvPr/>
        </p:nvPicPr>
        <p:blipFill>
          <a:blip r:embed="rId6" cstate="print"/>
          <a:srcRect/>
          <a:stretch>
            <a:fillRect/>
          </a:stretch>
        </p:blipFill>
        <p:spPr bwMode="auto">
          <a:xfrm>
            <a:off x="228600" y="3429000"/>
            <a:ext cx="3733800" cy="1219200"/>
          </a:xfrm>
          <a:prstGeom prst="rect">
            <a:avLst/>
          </a:prstGeom>
          <a:noFill/>
          <a:ln w="9525">
            <a:noFill/>
            <a:miter lim="800000"/>
            <a:headEnd/>
            <a:tailEnd/>
          </a:ln>
        </p:spPr>
      </p:pic>
      <p:pic>
        <p:nvPicPr>
          <p:cNvPr id="281606" name="Picture 16"/>
          <p:cNvPicPr>
            <a:picLocks noChangeAspect="1" noChangeArrowheads="1"/>
          </p:cNvPicPr>
          <p:nvPr/>
        </p:nvPicPr>
        <p:blipFill>
          <a:blip r:embed="rId7" cstate="print"/>
          <a:srcRect/>
          <a:stretch>
            <a:fillRect/>
          </a:stretch>
        </p:blipFill>
        <p:spPr bwMode="auto">
          <a:xfrm>
            <a:off x="381000" y="2514600"/>
            <a:ext cx="2257425" cy="390525"/>
          </a:xfrm>
          <a:prstGeom prst="rect">
            <a:avLst/>
          </a:prstGeom>
          <a:noFill/>
          <a:ln w="9525">
            <a:noFill/>
            <a:miter lim="800000"/>
            <a:headEnd/>
            <a:tailEnd/>
          </a:ln>
        </p:spPr>
      </p:pic>
      <p:pic>
        <p:nvPicPr>
          <p:cNvPr id="281607" name="Picture 18"/>
          <p:cNvPicPr>
            <a:picLocks noChangeAspect="1" noChangeArrowheads="1"/>
          </p:cNvPicPr>
          <p:nvPr/>
        </p:nvPicPr>
        <p:blipFill>
          <a:blip r:embed="rId8" cstate="print"/>
          <a:srcRect/>
          <a:stretch>
            <a:fillRect/>
          </a:stretch>
        </p:blipFill>
        <p:spPr bwMode="auto">
          <a:xfrm>
            <a:off x="3733800" y="1143000"/>
            <a:ext cx="5029200" cy="2843213"/>
          </a:xfrm>
          <a:prstGeom prst="rect">
            <a:avLst/>
          </a:prstGeom>
          <a:noFill/>
          <a:ln w="9525">
            <a:noFill/>
            <a:miter lim="800000"/>
            <a:headEnd/>
            <a:tailEnd/>
          </a:ln>
        </p:spPr>
      </p:pic>
      <p:sp>
        <p:nvSpPr>
          <p:cNvPr id="11" name="Slide Number Placeholder 10"/>
          <p:cNvSpPr>
            <a:spLocks noGrp="1"/>
          </p:cNvSpPr>
          <p:nvPr>
            <p:ph type="sldNum" sz="quarter" idx="12"/>
          </p:nvPr>
        </p:nvSpPr>
        <p:spPr>
          <a:xfrm>
            <a:off x="304800" y="6096000"/>
            <a:ext cx="533400" cy="476250"/>
          </a:xfrm>
        </p:spPr>
        <p:txBody>
          <a:bodyPr/>
          <a:lstStyle/>
          <a:p>
            <a:pPr>
              <a:defRPr/>
            </a:pPr>
            <a:fld id="{FB894271-0097-4A4A-8D49-D14B3124F7F4}" type="slidenum">
              <a:rPr lang="en-US" smtClean="0"/>
              <a:pPr>
                <a:defRPr/>
              </a:pPr>
              <a:t>168</a:t>
            </a:fld>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8"/>
          <p:cNvPicPr>
            <a:picLocks noGrp="1" noChangeAspect="1" noChangeArrowheads="1"/>
          </p:cNvPicPr>
          <p:nvPr>
            <p:ph sz="quarter" idx="1"/>
          </p:nvPr>
        </p:nvPicPr>
        <p:blipFill>
          <a:blip r:embed="rId2" cstate="print"/>
          <a:srcRect/>
          <a:stretch>
            <a:fillRect/>
          </a:stretch>
        </p:blipFill>
        <p:spPr>
          <a:xfrm>
            <a:off x="990600" y="1600200"/>
            <a:ext cx="1257300" cy="457200"/>
          </a:xfrm>
        </p:spPr>
      </p:pic>
      <p:pic>
        <p:nvPicPr>
          <p:cNvPr id="282627" name="Picture 12"/>
          <p:cNvPicPr>
            <a:picLocks noGrp="1" noChangeAspect="1" noChangeArrowheads="1"/>
          </p:cNvPicPr>
          <p:nvPr>
            <p:ph sz="quarter" idx="2"/>
          </p:nvPr>
        </p:nvPicPr>
        <p:blipFill>
          <a:blip r:embed="rId3" cstate="print"/>
          <a:srcRect/>
          <a:stretch>
            <a:fillRect/>
          </a:stretch>
        </p:blipFill>
        <p:spPr>
          <a:xfrm>
            <a:off x="304800" y="3505200"/>
            <a:ext cx="4038600" cy="820738"/>
          </a:xfrm>
          <a:noFill/>
        </p:spPr>
      </p:pic>
      <p:pic>
        <p:nvPicPr>
          <p:cNvPr id="282628" name="Picture 18"/>
          <p:cNvPicPr>
            <a:picLocks noGrp="1" noChangeAspect="1" noChangeArrowheads="1"/>
          </p:cNvPicPr>
          <p:nvPr>
            <p:ph sz="quarter" idx="4"/>
          </p:nvPr>
        </p:nvPicPr>
        <p:blipFill>
          <a:blip r:embed="rId4" cstate="print"/>
          <a:srcRect/>
          <a:stretch>
            <a:fillRect/>
          </a:stretch>
        </p:blipFill>
        <p:spPr>
          <a:xfrm>
            <a:off x="457200" y="2362200"/>
            <a:ext cx="4038600" cy="735013"/>
          </a:xfrm>
          <a:noFill/>
        </p:spPr>
      </p:pic>
      <p:pic>
        <p:nvPicPr>
          <p:cNvPr id="282629" name="Picture 22"/>
          <p:cNvPicPr>
            <a:picLocks noChangeAspect="1" noChangeArrowheads="1"/>
          </p:cNvPicPr>
          <p:nvPr/>
        </p:nvPicPr>
        <p:blipFill>
          <a:blip r:embed="rId5" cstate="print"/>
          <a:srcRect/>
          <a:stretch>
            <a:fillRect/>
          </a:stretch>
        </p:blipFill>
        <p:spPr bwMode="auto">
          <a:xfrm>
            <a:off x="4495800" y="1295400"/>
            <a:ext cx="4343400" cy="2843213"/>
          </a:xfrm>
          <a:prstGeom prst="rect">
            <a:avLst/>
          </a:prstGeom>
          <a:noFill/>
          <a:ln w="9525">
            <a:noFill/>
            <a:miter lim="800000"/>
            <a:headEnd/>
            <a:tailEnd/>
          </a:ln>
        </p:spPr>
      </p:pic>
      <p:sp>
        <p:nvSpPr>
          <p:cNvPr id="7" name="Slide Number Placeholder 6"/>
          <p:cNvSpPr>
            <a:spLocks noGrp="1"/>
          </p:cNvSpPr>
          <p:nvPr>
            <p:ph type="sldNum" sz="quarter" idx="12"/>
          </p:nvPr>
        </p:nvSpPr>
        <p:spPr>
          <a:xfrm>
            <a:off x="228600" y="6172200"/>
            <a:ext cx="533400" cy="476250"/>
          </a:xfrm>
        </p:spPr>
        <p:txBody>
          <a:bodyPr/>
          <a:lstStyle/>
          <a:p>
            <a:pPr>
              <a:defRPr/>
            </a:pPr>
            <a:fld id="{DBF032EE-476A-4CE9-B9A7-66AE3934FBCB}" type="slidenum">
              <a:rPr lang="en-US" smtClean="0"/>
              <a:pPr>
                <a:defRPr/>
              </a:pPr>
              <a:t>169</a:t>
            </a:fld>
            <a:endParaRPr lang="en-US"/>
          </a:p>
        </p:txBody>
      </p:sp>
      <p:sp>
        <p:nvSpPr>
          <p:cNvPr id="282631" name="Rectangle 4"/>
          <p:cNvSpPr>
            <a:spLocks noGrp="1" noChangeArrowheads="1"/>
          </p:cNvSpPr>
          <p:nvPr>
            <p:ph type="title" sz="quarter"/>
          </p:nvPr>
        </p:nvSpPr>
        <p:spPr>
          <a:xfrm>
            <a:off x="457200" y="274638"/>
            <a:ext cx="8229600" cy="792162"/>
          </a:xfrm>
          <a:noFill/>
        </p:spPr>
        <p:txBody>
          <a:bodyPr/>
          <a:lstStyle/>
          <a:p>
            <a:pPr eaLnBrk="1" hangingPunct="1"/>
            <a:r>
              <a:rPr lang="en-US" sz="3200" b="1" smtClean="0">
                <a:solidFill>
                  <a:srgbClr val="008000"/>
                </a:solidFill>
                <a:latin typeface="Times New Roman" pitchFamily="18" charset="0"/>
                <a:cs typeface="Times New Roman" pitchFamily="18" charset="0"/>
              </a:rPr>
              <a:t>LRLS Method Cont.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838200" y="381000"/>
            <a:ext cx="7499350" cy="838200"/>
          </a:xfrm>
        </p:spPr>
        <p:txBody>
          <a:bodyPr/>
          <a:lstStyle/>
          <a:p>
            <a:pPr algn="ctr" rtl="1" eaLnBrk="1" hangingPunct="1"/>
            <a:r>
              <a:rPr lang="fa-IR" sz="2800" b="1" smtClean="0">
                <a:solidFill>
                  <a:srgbClr val="0070C0"/>
                </a:solidFill>
                <a:latin typeface="Times New Roman" pitchFamily="18" charset="0"/>
                <a:cs typeface="B Nazanin" pitchFamily="2" charset="-78"/>
              </a:rPr>
              <a:t>مقدمه‎ای بر شبکه‎های عصبی و قابلیت‎ها و تاریخچه آن</a:t>
            </a:r>
            <a:endParaRPr lang="en-US" sz="2800" b="1" smtClean="0">
              <a:solidFill>
                <a:srgbClr val="0070C0"/>
              </a:solidFill>
              <a:latin typeface="Times New Roman" pitchFamily="18" charset="0"/>
              <a:cs typeface="B Nazanin" pitchFamily="2" charset="-78"/>
            </a:endParaRPr>
          </a:p>
        </p:txBody>
      </p:sp>
      <p:sp>
        <p:nvSpPr>
          <p:cNvPr id="7" name="Slide Number Placeholder 6"/>
          <p:cNvSpPr>
            <a:spLocks noGrp="1"/>
          </p:cNvSpPr>
          <p:nvPr>
            <p:ph type="sldNum" sz="quarter" idx="12"/>
          </p:nvPr>
        </p:nvSpPr>
        <p:spPr/>
        <p:txBody>
          <a:bodyPr/>
          <a:lstStyle/>
          <a:p>
            <a:pPr>
              <a:defRPr/>
            </a:pPr>
            <a:fld id="{5625787B-1933-45BC-AA2E-88365443ABB9}" type="slidenum">
              <a:rPr lang="en-US"/>
              <a:pPr>
                <a:defRPr/>
              </a:pPr>
              <a:t>17</a:t>
            </a:fld>
            <a:endParaRPr lang="en-US"/>
          </a:p>
        </p:txBody>
      </p:sp>
      <p:sp>
        <p:nvSpPr>
          <p:cNvPr id="151556" name="Rectangle 3"/>
          <p:cNvSpPr>
            <a:spLocks noGrp="1" noChangeArrowheads="1"/>
          </p:cNvSpPr>
          <p:nvPr>
            <p:ph sz="quarter" idx="1"/>
          </p:nvPr>
        </p:nvSpPr>
        <p:spPr>
          <a:xfrm>
            <a:off x="381000" y="1447800"/>
            <a:ext cx="8153400" cy="4800600"/>
          </a:xfrm>
        </p:spPr>
        <p:txBody>
          <a:bodyPr/>
          <a:lstStyle/>
          <a:p>
            <a:pPr algn="r" rtl="1" eaLnBrk="1" hangingPunct="1">
              <a:buFont typeface="Wingdings 2" pitchFamily="18" charset="2"/>
              <a:buNone/>
            </a:pPr>
            <a:endParaRPr lang="fa-IR" smtClean="0"/>
          </a:p>
          <a:p>
            <a:pPr algn="r" rtl="1" eaLnBrk="1" hangingPunct="1">
              <a:buClr>
                <a:srgbClr val="002060"/>
              </a:buClr>
              <a:buSzPct val="100000"/>
              <a:buFont typeface="Wingdings" pitchFamily="2" charset="2"/>
              <a:buChar char="q"/>
            </a:pPr>
            <a:r>
              <a:rPr lang="fa-IR" sz="2400" smtClean="0">
                <a:cs typeface="B Nazanin" pitchFamily="2" charset="-78"/>
              </a:rPr>
              <a:t>مفهوم پایه شبکه‎های عصبی چیست؟</a:t>
            </a:r>
          </a:p>
          <a:p>
            <a:pPr algn="r" rtl="1" eaLnBrk="1" hangingPunct="1">
              <a:buClr>
                <a:srgbClr val="002060"/>
              </a:buClr>
              <a:buSzPct val="100000"/>
              <a:buFont typeface="Wingdings" pitchFamily="2" charset="2"/>
              <a:buChar char="q"/>
            </a:pPr>
            <a:r>
              <a:rPr lang="fa-IR" sz="2400" smtClean="0">
                <a:cs typeface="B Nazanin" pitchFamily="2" charset="-78"/>
              </a:rPr>
              <a:t>چرا شبکه‎های عصبی قابلیت یادگیری دارند؟</a:t>
            </a:r>
          </a:p>
          <a:p>
            <a:pPr algn="r" rtl="1" eaLnBrk="1" hangingPunct="1">
              <a:buClr>
                <a:srgbClr val="002060"/>
              </a:buClr>
              <a:buSzPct val="100000"/>
              <a:buFont typeface="Wingdings" pitchFamily="2" charset="2"/>
              <a:buChar char="q"/>
            </a:pPr>
            <a:r>
              <a:rPr lang="fa-IR" sz="2400" smtClean="0">
                <a:cs typeface="B Nazanin" pitchFamily="2" charset="-78"/>
              </a:rPr>
              <a:t>چرا شبکه‎های عصبی قابلیت تعمیم پذیری ساختار دارند؟</a:t>
            </a:r>
          </a:p>
          <a:p>
            <a:pPr algn="r" rtl="1" eaLnBrk="1" hangingPunct="1">
              <a:buClr>
                <a:srgbClr val="002060"/>
              </a:buClr>
              <a:buSzPct val="100000"/>
              <a:buFont typeface="Wingdings 2" pitchFamily="18" charset="2"/>
              <a:buNone/>
            </a:pPr>
            <a:endParaRPr lang="fa-IR" sz="2400" smtClean="0">
              <a:cs typeface="B Nazanin" pitchFamily="2" charset="-78"/>
            </a:endParaRPr>
          </a:p>
          <a:p>
            <a:pPr lvl="1" algn="just" rtl="1" eaLnBrk="1" hangingPunct="1">
              <a:buClr>
                <a:srgbClr val="FF0000"/>
              </a:buClr>
              <a:buFont typeface="Wingdings 2" pitchFamily="18" charset="2"/>
              <a:buChar char="P"/>
            </a:pPr>
            <a:r>
              <a:rPr lang="fa-IR" smtClean="0">
                <a:cs typeface="B Nazanin" pitchFamily="2" charset="-78"/>
              </a:rPr>
              <a:t>شبکه‎های عصبی تقریبی از رفتار مغز و اعصاب در قسمت‎های مختلف بدن </a:t>
            </a:r>
          </a:p>
          <a:p>
            <a:pPr lvl="1" algn="just" rtl="1" eaLnBrk="1" hangingPunct="1">
              <a:buClr>
                <a:srgbClr val="FF0000"/>
              </a:buClr>
              <a:buFont typeface="Wingdings 2" pitchFamily="18" charset="2"/>
              <a:buNone/>
            </a:pPr>
            <a:r>
              <a:rPr lang="fa-IR" smtClean="0">
                <a:cs typeface="B Nazanin" pitchFamily="2" charset="-78"/>
              </a:rPr>
              <a:t>	موجودات زنده هستند.</a:t>
            </a:r>
          </a:p>
          <a:p>
            <a:pPr lvl="1" algn="just" rtl="1" eaLnBrk="1" hangingPunct="1">
              <a:buClr>
                <a:srgbClr val="FF0000"/>
              </a:buClr>
              <a:buFont typeface="Wingdings 2" pitchFamily="18" charset="2"/>
              <a:buChar char="P"/>
            </a:pPr>
            <a:r>
              <a:rPr lang="fa-IR" smtClean="0">
                <a:cs typeface="B Nazanin" pitchFamily="2" charset="-78"/>
              </a:rPr>
              <a:t>شبکه‎های عصبی دارای قابلیت‎های مختلف بر اساس کاربرد می‎باشند.</a:t>
            </a:r>
          </a:p>
          <a:p>
            <a:pPr lvl="1" algn="just" rtl="1" eaLnBrk="1" hangingPunct="1">
              <a:buClr>
                <a:srgbClr val="FF0000"/>
              </a:buClr>
              <a:buFont typeface="Wingdings 2" pitchFamily="18" charset="2"/>
              <a:buChar char="P"/>
            </a:pPr>
            <a:r>
              <a:rPr lang="fa-IR" smtClean="0">
                <a:cs typeface="B Nazanin" pitchFamily="2" charset="-78"/>
              </a:rPr>
              <a:t>شبکه‎های عصبی یک پردازشگر موازی است که در یک لحظه دارای آموزش </a:t>
            </a:r>
          </a:p>
          <a:p>
            <a:pPr lvl="1" algn="just" rtl="1" eaLnBrk="1" hangingPunct="1">
              <a:buClr>
                <a:srgbClr val="FF0000"/>
              </a:buClr>
              <a:buFont typeface="Wingdings 2" pitchFamily="18" charset="2"/>
              <a:buNone/>
            </a:pPr>
            <a:r>
              <a:rPr lang="fa-IR" smtClean="0">
                <a:cs typeface="B Nazanin" pitchFamily="2" charset="-78"/>
              </a:rPr>
              <a:t>	و اعمال می‎باشند.</a:t>
            </a:r>
            <a:endParaRPr lang="en-US" smtClean="0">
              <a:cs typeface="B Nazanin" pitchFamily="2" charset="-78"/>
            </a:endParaRPr>
          </a:p>
          <a:p>
            <a:pPr algn="r" rtl="1" eaLnBrk="1" hangingPunct="1">
              <a:buClr>
                <a:srgbClr val="002060"/>
              </a:buClr>
              <a:buSzPct val="100000"/>
              <a:buFont typeface="Wingdings 2" pitchFamily="18" charset="2"/>
              <a:buNone/>
            </a:pPr>
            <a:endParaRPr lang="en-US" sz="2400" smtClean="0">
              <a:cs typeface="B Nazanin" pitchFamily="2" charset="-78"/>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16"/>
          <p:cNvSpPr>
            <a:spLocks noGrp="1" noChangeArrowheads="1"/>
          </p:cNvSpPr>
          <p:nvPr>
            <p:ph type="title"/>
          </p:nvPr>
        </p:nvSpPr>
        <p:spPr>
          <a:xfrm>
            <a:off x="457200" y="274638"/>
            <a:ext cx="8229600" cy="639762"/>
          </a:xfrm>
        </p:spPr>
        <p:txBody>
          <a:bodyPr/>
          <a:lstStyle/>
          <a:p>
            <a:pPr algn="ctr" eaLnBrk="1" hangingPunct="1"/>
            <a:r>
              <a:rPr lang="en-US" sz="2800" b="1" smtClean="0">
                <a:latin typeface="Times New Roman" pitchFamily="18" charset="0"/>
                <a:cs typeface="Times New Roman" pitchFamily="18" charset="0"/>
              </a:rPr>
              <a:t>Example for compare methods</a:t>
            </a:r>
          </a:p>
        </p:txBody>
      </p:sp>
      <p:graphicFrame>
        <p:nvGraphicFramePr>
          <p:cNvPr id="109742" name="Group 174"/>
          <p:cNvGraphicFramePr>
            <a:graphicFrameLocks noGrp="1"/>
          </p:cNvGraphicFramePr>
          <p:nvPr>
            <p:ph sz="half" idx="1"/>
          </p:nvPr>
        </p:nvGraphicFramePr>
        <p:xfrm>
          <a:off x="914400" y="2209800"/>
          <a:ext cx="7162800" cy="3962400"/>
        </p:xfrm>
        <a:graphic>
          <a:graphicData uri="http://schemas.openxmlformats.org/drawingml/2006/table">
            <a:tbl>
              <a:tblPr/>
              <a:tblGrid>
                <a:gridCol w="1790700"/>
                <a:gridCol w="1790700"/>
                <a:gridCol w="1790700"/>
                <a:gridCol w="1790700"/>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Algorithms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Average time steps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(cut off at 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Average time steps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(cut off at 0.1)</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Average time steps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(cut off at 0.05)</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BPM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DBD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2382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LM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LRLS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83683" name="Picture 162"/>
          <p:cNvPicPr>
            <a:picLocks noGrp="1" noChangeAspect="1" noChangeArrowheads="1"/>
          </p:cNvPicPr>
          <p:nvPr>
            <p:ph sz="quarter" idx="2"/>
          </p:nvPr>
        </p:nvPicPr>
        <p:blipFill>
          <a:blip r:embed="rId2" cstate="print"/>
          <a:srcRect/>
          <a:stretch>
            <a:fillRect/>
          </a:stretch>
        </p:blipFill>
        <p:spPr>
          <a:xfrm>
            <a:off x="3733800" y="1143000"/>
            <a:ext cx="4038600" cy="692150"/>
          </a:xfrm>
          <a:noFill/>
        </p:spPr>
      </p:pic>
      <p:pic>
        <p:nvPicPr>
          <p:cNvPr id="283684" name="Picture 166"/>
          <p:cNvPicPr>
            <a:picLocks noGrp="1" noChangeAspect="1" noChangeArrowheads="1"/>
          </p:cNvPicPr>
          <p:nvPr>
            <p:ph sz="quarter" idx="3"/>
          </p:nvPr>
        </p:nvPicPr>
        <p:blipFill>
          <a:blip r:embed="rId3" cstate="print"/>
          <a:srcRect/>
          <a:stretch>
            <a:fillRect/>
          </a:stretch>
        </p:blipFill>
        <p:spPr>
          <a:xfrm>
            <a:off x="1219200" y="1219200"/>
            <a:ext cx="1800225" cy="447675"/>
          </a:xfrm>
          <a:noFill/>
        </p:spPr>
      </p:pic>
      <p:sp>
        <p:nvSpPr>
          <p:cNvPr id="6" name="Slide Number Placeholder 5"/>
          <p:cNvSpPr>
            <a:spLocks noGrp="1"/>
          </p:cNvSpPr>
          <p:nvPr>
            <p:ph type="sldNum" sz="quarter" idx="12"/>
          </p:nvPr>
        </p:nvSpPr>
        <p:spPr>
          <a:xfrm>
            <a:off x="304800" y="6096000"/>
            <a:ext cx="457200" cy="476250"/>
          </a:xfrm>
        </p:spPr>
        <p:txBody>
          <a:bodyPr/>
          <a:lstStyle/>
          <a:p>
            <a:pPr>
              <a:defRPr/>
            </a:pPr>
            <a:fld id="{E443F1D2-6573-4888-A666-B57BEEB663F6}" type="slidenum">
              <a:rPr lang="en-US" smtClean="0"/>
              <a:pPr>
                <a:defRPr/>
              </a:pPr>
              <a:t>170</a:t>
            </a:fld>
            <a:endParaRPr lang="en-US"/>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685800" y="609600"/>
            <a:ext cx="7772400" cy="685800"/>
          </a:xfrm>
        </p:spPr>
        <p:txBody>
          <a:bodyPr/>
          <a:lstStyle/>
          <a:p>
            <a:pPr eaLnBrk="1" hangingPunct="1"/>
            <a:r>
              <a:rPr lang="en-US" smtClean="0">
                <a:solidFill>
                  <a:srgbClr val="0070C0"/>
                </a:solidFill>
                <a:latin typeface="Times New Roman" pitchFamily="18" charset="0"/>
                <a:cs typeface="Times New Roman" pitchFamily="18" charset="0"/>
              </a:rPr>
              <a:t>IGLS </a:t>
            </a:r>
            <a:r>
              <a:rPr lang="en-US" sz="2400" smtClean="0">
                <a:solidFill>
                  <a:srgbClr val="0070C0"/>
                </a:solidFill>
                <a:latin typeface="Times New Roman" pitchFamily="18" charset="0"/>
                <a:cs typeface="Times New Roman" pitchFamily="18" charset="0"/>
              </a:rPr>
              <a:t>(</a:t>
            </a:r>
            <a:r>
              <a:rPr lang="en-US" sz="2400" u="sng" smtClean="0">
                <a:solidFill>
                  <a:srgbClr val="0070C0"/>
                </a:solidFill>
                <a:latin typeface="Times New Roman" pitchFamily="18" charset="0"/>
                <a:cs typeface="Times New Roman" pitchFamily="18" charset="0"/>
              </a:rPr>
              <a:t>I</a:t>
            </a:r>
            <a:r>
              <a:rPr lang="en-US" sz="2400" smtClean="0">
                <a:solidFill>
                  <a:srgbClr val="0070C0"/>
                </a:solidFill>
                <a:latin typeface="Times New Roman" pitchFamily="18" charset="0"/>
                <a:cs typeface="Times New Roman" pitchFamily="18" charset="0"/>
              </a:rPr>
              <a:t>ntegration of the </a:t>
            </a:r>
            <a:r>
              <a:rPr lang="en-US" sz="2400" u="sng" smtClean="0">
                <a:solidFill>
                  <a:srgbClr val="0070C0"/>
                </a:solidFill>
                <a:latin typeface="Times New Roman" pitchFamily="18" charset="0"/>
                <a:cs typeface="Times New Roman" pitchFamily="18" charset="0"/>
              </a:rPr>
              <a:t>G</a:t>
            </a:r>
            <a:r>
              <a:rPr lang="en-US" sz="2400" smtClean="0">
                <a:solidFill>
                  <a:srgbClr val="0070C0"/>
                </a:solidFill>
                <a:latin typeface="Times New Roman" pitchFamily="18" charset="0"/>
                <a:cs typeface="Times New Roman" pitchFamily="18" charset="0"/>
              </a:rPr>
              <a:t>radient and </a:t>
            </a:r>
            <a:r>
              <a:rPr lang="en-US" sz="2400" u="sng" smtClean="0">
                <a:solidFill>
                  <a:srgbClr val="0070C0"/>
                </a:solidFill>
                <a:latin typeface="Times New Roman" pitchFamily="18" charset="0"/>
                <a:cs typeface="Times New Roman" pitchFamily="18" charset="0"/>
              </a:rPr>
              <a:t>L</a:t>
            </a:r>
            <a:r>
              <a:rPr lang="en-US" sz="2400" smtClean="0">
                <a:solidFill>
                  <a:srgbClr val="0070C0"/>
                </a:solidFill>
                <a:latin typeface="Times New Roman" pitchFamily="18" charset="0"/>
                <a:cs typeface="Times New Roman" pitchFamily="18" charset="0"/>
              </a:rPr>
              <a:t>east </a:t>
            </a:r>
            <a:r>
              <a:rPr lang="en-US" sz="2400" u="sng" smtClean="0">
                <a:solidFill>
                  <a:srgbClr val="0070C0"/>
                </a:solidFill>
                <a:latin typeface="Times New Roman" pitchFamily="18" charset="0"/>
                <a:cs typeface="Times New Roman" pitchFamily="18" charset="0"/>
              </a:rPr>
              <a:t>S</a:t>
            </a:r>
            <a:r>
              <a:rPr lang="en-US" sz="2400" smtClean="0">
                <a:solidFill>
                  <a:srgbClr val="0070C0"/>
                </a:solidFill>
                <a:latin typeface="Times New Roman" pitchFamily="18" charset="0"/>
                <a:cs typeface="Times New Roman" pitchFamily="18" charset="0"/>
              </a:rPr>
              <a:t>quare)</a:t>
            </a:r>
          </a:p>
        </p:txBody>
      </p:sp>
      <p:sp>
        <p:nvSpPr>
          <p:cNvPr id="284675" name="Rectangle 3"/>
          <p:cNvSpPr>
            <a:spLocks noGrp="1" noChangeArrowheads="1"/>
          </p:cNvSpPr>
          <p:nvPr>
            <p:ph type="body" sz="half" idx="1"/>
          </p:nvPr>
        </p:nvSpPr>
        <p:spPr>
          <a:xfrm>
            <a:off x="533400" y="1371600"/>
            <a:ext cx="7848600" cy="1905000"/>
          </a:xfrm>
        </p:spPr>
        <p:txBody>
          <a:bodyPr/>
          <a:lstStyle/>
          <a:p>
            <a:pPr algn="just" eaLnBrk="1" hangingPunct="1"/>
            <a:r>
              <a:rPr lang="en-US" sz="2000" smtClean="0">
                <a:latin typeface="Times New Roman" pitchFamily="18" charset="0"/>
                <a:cs typeface="Times New Roman" pitchFamily="18" charset="0"/>
              </a:rPr>
              <a:t>The LRLS algorithm has faster convergence speed than BPM algorithm. However, it is computationally more complex and is not ideal for very large network size. The learning strategy describe here combines ideas from both the algorithm to achieve the objectives of maintaining complexity for large network size and reasonably fast convergence. </a:t>
            </a:r>
          </a:p>
        </p:txBody>
      </p:sp>
      <p:pic>
        <p:nvPicPr>
          <p:cNvPr id="284676" name="Picture 4"/>
          <p:cNvPicPr>
            <a:picLocks noGrp="1" noChangeAspect="1" noChangeArrowheads="1"/>
          </p:cNvPicPr>
          <p:nvPr>
            <p:ph sz="quarter" idx="2"/>
          </p:nvPr>
        </p:nvPicPr>
        <p:blipFill>
          <a:blip r:embed="rId2" cstate="print"/>
          <a:srcRect/>
          <a:stretch>
            <a:fillRect/>
          </a:stretch>
        </p:blipFill>
        <p:spPr>
          <a:xfrm>
            <a:off x="2286000" y="5410200"/>
            <a:ext cx="4038600" cy="422275"/>
          </a:xfrm>
          <a:noFill/>
        </p:spPr>
      </p:pic>
      <p:pic>
        <p:nvPicPr>
          <p:cNvPr id="284677" name="Picture 5"/>
          <p:cNvPicPr>
            <a:picLocks noGrp="1" noChangeAspect="1" noChangeArrowheads="1"/>
          </p:cNvPicPr>
          <p:nvPr>
            <p:ph sz="quarter" idx="3"/>
          </p:nvPr>
        </p:nvPicPr>
        <p:blipFill>
          <a:blip r:embed="rId3" cstate="print"/>
          <a:srcRect/>
          <a:stretch>
            <a:fillRect/>
          </a:stretch>
        </p:blipFill>
        <p:spPr>
          <a:xfrm>
            <a:off x="2362200" y="4114800"/>
            <a:ext cx="4038600" cy="469900"/>
          </a:xfrm>
          <a:noFill/>
        </p:spPr>
      </p:pic>
      <p:sp>
        <p:nvSpPr>
          <p:cNvPr id="284678" name="Rectangle 7"/>
          <p:cNvSpPr>
            <a:spLocks noChangeArrowheads="1"/>
          </p:cNvSpPr>
          <p:nvPr/>
        </p:nvSpPr>
        <p:spPr bwMode="auto">
          <a:xfrm>
            <a:off x="762000" y="3429000"/>
            <a:ext cx="7467600" cy="457200"/>
          </a:xfrm>
          <a:prstGeom prst="rect">
            <a:avLst/>
          </a:prstGeom>
          <a:noFill/>
          <a:ln w="9525">
            <a:noFill/>
            <a:miter lim="800000"/>
            <a:headEnd/>
            <a:tailEnd/>
          </a:ln>
        </p:spPr>
        <p:txBody>
          <a:bodyPr/>
          <a:lstStyle/>
          <a:p>
            <a:pPr marL="342900" indent="-342900">
              <a:spcBef>
                <a:spcPct val="20000"/>
              </a:spcBef>
              <a:buFontTx/>
              <a:buChar char="•"/>
            </a:pPr>
            <a:r>
              <a:rPr lang="en-US" sz="2000">
                <a:latin typeface="Times New Roman" pitchFamily="18" charset="0"/>
                <a:cs typeface="Times New Roman" pitchFamily="18" charset="0"/>
              </a:rPr>
              <a:t>The out put layer weights update using BPM method</a:t>
            </a:r>
          </a:p>
        </p:txBody>
      </p:sp>
      <p:sp>
        <p:nvSpPr>
          <p:cNvPr id="284679" name="Rectangle 8"/>
          <p:cNvSpPr>
            <a:spLocks noChangeArrowheads="1"/>
          </p:cNvSpPr>
          <p:nvPr/>
        </p:nvSpPr>
        <p:spPr bwMode="auto">
          <a:xfrm>
            <a:off x="762000" y="4876800"/>
            <a:ext cx="6477000" cy="457200"/>
          </a:xfrm>
          <a:prstGeom prst="rect">
            <a:avLst/>
          </a:prstGeom>
          <a:noFill/>
          <a:ln w="9525">
            <a:noFill/>
            <a:miter lim="800000"/>
            <a:headEnd/>
            <a:tailEnd/>
          </a:ln>
        </p:spPr>
        <p:txBody>
          <a:bodyPr/>
          <a:lstStyle/>
          <a:p>
            <a:pPr marL="342900" indent="-342900">
              <a:spcBef>
                <a:spcPct val="20000"/>
              </a:spcBef>
              <a:buFontTx/>
              <a:buChar char="•"/>
            </a:pPr>
            <a:r>
              <a:rPr lang="en-US" sz="2000">
                <a:latin typeface="Times New Roman" pitchFamily="18" charset="0"/>
                <a:cs typeface="Times New Roman" pitchFamily="18" charset="0"/>
              </a:rPr>
              <a:t>The hidden layer weights update using BPM method</a:t>
            </a:r>
          </a:p>
        </p:txBody>
      </p:sp>
      <p:sp>
        <p:nvSpPr>
          <p:cNvPr id="8" name="Slide Number Placeholder 7"/>
          <p:cNvSpPr>
            <a:spLocks noGrp="1"/>
          </p:cNvSpPr>
          <p:nvPr>
            <p:ph type="sldNum" sz="quarter" idx="12"/>
          </p:nvPr>
        </p:nvSpPr>
        <p:spPr>
          <a:xfrm>
            <a:off x="228600" y="6096000"/>
            <a:ext cx="533400" cy="457200"/>
          </a:xfrm>
        </p:spPr>
        <p:txBody>
          <a:bodyPr/>
          <a:lstStyle/>
          <a:p>
            <a:pPr>
              <a:defRPr/>
            </a:pPr>
            <a:fld id="{7A938E1F-1C09-4CDE-B9DC-492E2F0FAAA0}" type="slidenum">
              <a:rPr lang="en-US" smtClean="0"/>
              <a:pPr>
                <a:defRPr/>
              </a:pPr>
              <a:t>171</a:t>
            </a:fld>
            <a:endParaRPr 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F8D6E05-C109-432B-8766-7018B4F3F0F9}" type="slidenum">
              <a:rPr lang="en-US"/>
              <a:pPr>
                <a:defRPr/>
              </a:pPr>
              <a:t>172</a:t>
            </a:fld>
            <a:endParaRPr lang="en-US"/>
          </a:p>
        </p:txBody>
      </p:sp>
      <p:sp>
        <p:nvSpPr>
          <p:cNvPr id="6" name="Rectangle 5"/>
          <p:cNvSpPr>
            <a:spLocks noChangeArrowheads="1"/>
          </p:cNvSpPr>
          <p:nvPr/>
        </p:nvSpPr>
        <p:spPr bwMode="auto">
          <a:xfrm>
            <a:off x="533400" y="1646717"/>
            <a:ext cx="8077200" cy="2554545"/>
          </a:xfrm>
          <a:prstGeom prst="rect">
            <a:avLst/>
          </a:prstGeom>
          <a:solidFill>
            <a:schemeClr val="bg2">
              <a:lumMod val="90000"/>
            </a:schemeClr>
          </a:solidFill>
          <a:ln w="76200">
            <a:solidFill>
              <a:schemeClr val="accent6">
                <a:lumMod val="60000"/>
                <a:lumOff val="40000"/>
              </a:schemeClr>
            </a:solidFill>
            <a:miter lim="800000"/>
            <a:headEnd/>
            <a:tailEnd/>
          </a:ln>
          <a:effectLst/>
        </p:spPr>
        <p:txBody>
          <a:bodyPr anchor="ctr">
            <a:spAutoFit/>
          </a:bodyPr>
          <a:lstStyle/>
          <a:p>
            <a:pPr algn="ctr" rtl="1">
              <a:defRPr/>
            </a:pPr>
            <a:endParaRPr lang="fa-IR" sz="3200" b="1" dirty="0">
              <a:solidFill>
                <a:srgbClr val="003399"/>
              </a:solidFill>
              <a:latin typeface="Times New Roman" pitchFamily="18" charset="0"/>
              <a:cs typeface="B Nazanin" pitchFamily="2" charset="-78"/>
            </a:endParaRPr>
          </a:p>
          <a:p>
            <a:pPr algn="ctr" rtl="1">
              <a:defRPr/>
            </a:pPr>
            <a:r>
              <a:rPr lang="fa-IR" sz="3200" b="1" dirty="0">
                <a:solidFill>
                  <a:srgbClr val="003399"/>
                </a:solidFill>
                <a:latin typeface="Times New Roman" pitchFamily="18" charset="0"/>
                <a:cs typeface="B Titr" pitchFamily="2" charset="-78"/>
              </a:rPr>
              <a:t>فصل ششم </a:t>
            </a:r>
            <a:r>
              <a:rPr lang="fa-IR" sz="3200" b="1" dirty="0" smtClean="0">
                <a:solidFill>
                  <a:srgbClr val="003399"/>
                </a:solidFill>
                <a:latin typeface="Times New Roman" pitchFamily="18" charset="0"/>
                <a:cs typeface="B Titr" pitchFamily="2" charset="-78"/>
              </a:rPr>
              <a:t>: </a:t>
            </a:r>
          </a:p>
          <a:p>
            <a:pPr algn="ctr" rtl="1">
              <a:defRPr/>
            </a:pPr>
            <a:endParaRPr lang="fa-IR" sz="3200" b="1" dirty="0" smtClean="0">
              <a:solidFill>
                <a:srgbClr val="003399"/>
              </a:solidFill>
              <a:latin typeface="Times New Roman" pitchFamily="18" charset="0"/>
              <a:cs typeface="B Titr" pitchFamily="2" charset="-78"/>
            </a:endParaRPr>
          </a:p>
          <a:p>
            <a:pPr algn="ctr" rtl="1">
              <a:defRPr/>
            </a:pPr>
            <a:r>
              <a:rPr lang="fa-IR" sz="3200" b="1" dirty="0" smtClean="0">
                <a:solidFill>
                  <a:srgbClr val="003399"/>
                </a:solidFill>
                <a:latin typeface="Times New Roman" pitchFamily="18" charset="0"/>
                <a:cs typeface="B Titr" pitchFamily="2" charset="-78"/>
              </a:rPr>
              <a:t>شبکه عصبی بازگشتی</a:t>
            </a:r>
            <a:r>
              <a:rPr lang="en-US" sz="3200" b="1" dirty="0" smtClean="0">
                <a:solidFill>
                  <a:srgbClr val="003399"/>
                </a:solidFill>
                <a:latin typeface="Times New Roman" pitchFamily="18" charset="0"/>
                <a:cs typeface="B Titr" pitchFamily="2" charset="-78"/>
              </a:rPr>
              <a:t> </a:t>
            </a:r>
            <a:r>
              <a:rPr lang="en-GB" sz="3200" b="1" dirty="0">
                <a:solidFill>
                  <a:srgbClr val="003399"/>
                </a:solidFill>
                <a:latin typeface="Times New Roman" pitchFamily="18" charset="0"/>
                <a:cs typeface="B Titr" pitchFamily="2" charset="-78"/>
              </a:rPr>
              <a:t>Recurrent Networks</a:t>
            </a:r>
            <a:r>
              <a:rPr lang="en-US" sz="3200" b="1" dirty="0">
                <a:solidFill>
                  <a:srgbClr val="003399"/>
                </a:solidFill>
                <a:latin typeface="Times New Roman" pitchFamily="18" charset="0"/>
                <a:cs typeface="B Titr" pitchFamily="2" charset="-78"/>
              </a:rPr>
              <a:t> </a:t>
            </a:r>
            <a:endParaRPr lang="fa-IR" sz="3200" b="1" dirty="0">
              <a:solidFill>
                <a:srgbClr val="003399"/>
              </a:solidFill>
              <a:latin typeface="Times New Roman" pitchFamily="18" charset="0"/>
              <a:cs typeface="B Titr" pitchFamily="2" charset="-78"/>
            </a:endParaRPr>
          </a:p>
          <a:p>
            <a:pPr algn="ctr" rtl="1">
              <a:defRPr/>
            </a:pPr>
            <a:r>
              <a:rPr lang="en-US" sz="3200" b="1" dirty="0">
                <a:solidFill>
                  <a:srgbClr val="003399"/>
                </a:solidFill>
                <a:latin typeface="Times New Roman" pitchFamily="18" charset="0"/>
                <a:cs typeface="B Nazanin" pitchFamily="2" charset="-78"/>
              </a:rPr>
              <a:t> </a:t>
            </a:r>
            <a:endParaRPr lang="fa-IR" sz="3200" b="1" dirty="0">
              <a:solidFill>
                <a:srgbClr val="003399"/>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381000" y="228600"/>
            <a:ext cx="7772400" cy="792163"/>
          </a:xfrm>
        </p:spPr>
        <p:txBody>
          <a:bodyPr/>
          <a:lstStyle/>
          <a:p>
            <a:pPr eaLnBrk="1" hangingPunct="1"/>
            <a:r>
              <a:rPr lang="en-GB" b="1" smtClean="0">
                <a:solidFill>
                  <a:srgbClr val="003399"/>
                </a:solidFill>
                <a:latin typeface="Times New Roman" pitchFamily="18" charset="0"/>
                <a:cs typeface="Times New Roman" pitchFamily="18" charset="0"/>
              </a:rPr>
              <a:t>Recurrent Networks</a:t>
            </a:r>
          </a:p>
        </p:txBody>
      </p:sp>
      <p:sp>
        <p:nvSpPr>
          <p:cNvPr id="286723" name="Rectangle 3"/>
          <p:cNvSpPr>
            <a:spLocks noGrp="1" noChangeArrowheads="1"/>
          </p:cNvSpPr>
          <p:nvPr>
            <p:ph type="body" idx="1"/>
          </p:nvPr>
        </p:nvSpPr>
        <p:spPr>
          <a:xfrm>
            <a:off x="609600" y="1295400"/>
            <a:ext cx="8153400" cy="4876800"/>
          </a:xfrm>
        </p:spPr>
        <p:txBody>
          <a:bodyPr/>
          <a:lstStyle/>
          <a:p>
            <a:pPr eaLnBrk="1" hangingPunct="1"/>
            <a:r>
              <a:rPr lang="en-GB" sz="2400" b="1" smtClean="0"/>
              <a:t>Feed forward networks:</a:t>
            </a:r>
          </a:p>
          <a:p>
            <a:pPr lvl="1" eaLnBrk="1" hangingPunct="1"/>
            <a:r>
              <a:rPr lang="en-GB" sz="2000" smtClean="0"/>
              <a:t>Information only flows one way</a:t>
            </a:r>
          </a:p>
          <a:p>
            <a:pPr lvl="1" eaLnBrk="1" hangingPunct="1"/>
            <a:r>
              <a:rPr lang="en-GB" sz="2000" smtClean="0"/>
              <a:t>One input pattern produces one output</a:t>
            </a:r>
          </a:p>
          <a:p>
            <a:pPr lvl="1" eaLnBrk="1" hangingPunct="1"/>
            <a:r>
              <a:rPr lang="en-GB" sz="2000" smtClean="0"/>
              <a:t>No sense of time (or memory of previous state)</a:t>
            </a:r>
          </a:p>
          <a:p>
            <a:pPr lvl="1" eaLnBrk="1" hangingPunct="1"/>
            <a:endParaRPr lang="en-GB" sz="2000" smtClean="0"/>
          </a:p>
          <a:p>
            <a:pPr eaLnBrk="1" hangingPunct="1"/>
            <a:r>
              <a:rPr lang="en-GB" sz="2400" b="1" smtClean="0"/>
              <a:t>Recurrency</a:t>
            </a:r>
          </a:p>
          <a:p>
            <a:pPr lvl="1" eaLnBrk="1" hangingPunct="1"/>
            <a:r>
              <a:rPr lang="en-GB" sz="2000" smtClean="0"/>
              <a:t>Nodes connect back to other nodes or themselves</a:t>
            </a:r>
          </a:p>
          <a:p>
            <a:pPr lvl="1" eaLnBrk="1" hangingPunct="1"/>
            <a:r>
              <a:rPr lang="en-GB" sz="2000" smtClean="0"/>
              <a:t>Information flow is multidirectional</a:t>
            </a:r>
          </a:p>
          <a:p>
            <a:pPr lvl="1" eaLnBrk="1" hangingPunct="1"/>
            <a:r>
              <a:rPr lang="en-GB" sz="2000" smtClean="0"/>
              <a:t>Sense of time and memory of previous state(s)</a:t>
            </a:r>
          </a:p>
          <a:p>
            <a:pPr lvl="1" eaLnBrk="1" hangingPunct="1"/>
            <a:endParaRPr lang="en-GB" sz="2000" smtClean="0"/>
          </a:p>
          <a:p>
            <a:pPr eaLnBrk="1" hangingPunct="1"/>
            <a:r>
              <a:rPr lang="en-GB" sz="2400" b="1" smtClean="0"/>
              <a:t>Biological nervous systems show high levels of</a:t>
            </a:r>
            <a:r>
              <a:rPr lang="fa-IR" sz="2400" b="1" smtClean="0"/>
              <a:t> </a:t>
            </a:r>
            <a:r>
              <a:rPr lang="en-GB" sz="2400" b="1" smtClean="0"/>
              <a:t>recurrency </a:t>
            </a:r>
            <a:endParaRPr lang="fa-IR" sz="2400" b="1" smtClean="0"/>
          </a:p>
          <a:p>
            <a:pPr eaLnBrk="1" hangingPunct="1">
              <a:buFont typeface="Wingdings 2" pitchFamily="18" charset="2"/>
              <a:buNone/>
            </a:pPr>
            <a:r>
              <a:rPr lang="fa-IR" sz="2400" smtClean="0"/>
              <a:t>	</a:t>
            </a:r>
            <a:r>
              <a:rPr lang="en-GB" sz="2400" smtClean="0"/>
              <a:t>(but feed-forward structures exists too)</a:t>
            </a:r>
          </a:p>
        </p:txBody>
      </p:sp>
      <p:pic>
        <p:nvPicPr>
          <p:cNvPr id="286724" name="Picture 4" descr="ANN structure"/>
          <p:cNvPicPr>
            <a:picLocks noChangeAspect="1" noChangeArrowheads="1"/>
          </p:cNvPicPr>
          <p:nvPr/>
        </p:nvPicPr>
        <p:blipFill>
          <a:blip r:embed="rId2" cstate="print"/>
          <a:srcRect/>
          <a:stretch>
            <a:fillRect/>
          </a:stretch>
        </p:blipFill>
        <p:spPr bwMode="auto">
          <a:xfrm>
            <a:off x="5943600" y="609600"/>
            <a:ext cx="2819400" cy="2133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457E1F69-F8E1-4778-9890-B4EBF424C2D3}" type="slidenum">
              <a:rPr lang="en-US" smtClean="0"/>
              <a:pPr>
                <a:defRPr/>
              </a:pPr>
              <a:t>173</a:t>
            </a:fld>
            <a:endParaRPr lang="en-US"/>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04800" y="1143000"/>
            <a:ext cx="8610600" cy="685800"/>
          </a:xfrm>
        </p:spPr>
        <p:txBody>
          <a:bodyPr>
            <a:normAutofit fontScale="85000" lnSpcReduction="20000"/>
          </a:bodyPr>
          <a:lstStyle/>
          <a:p>
            <a:pPr marL="274320" indent="-274320" eaLnBrk="1" fontAlgn="auto" hangingPunct="1">
              <a:spcBef>
                <a:spcPts val="580"/>
              </a:spcBef>
              <a:spcAft>
                <a:spcPts val="0"/>
              </a:spcAft>
              <a:buFontTx/>
              <a:buNone/>
              <a:defRPr/>
            </a:pPr>
            <a:r>
              <a:rPr lang="en-US" sz="2800"/>
              <a:t>Recurrent Network with </a:t>
            </a:r>
            <a:r>
              <a:rPr lang="en-US" sz="2800" b="1" i="1">
                <a:solidFill>
                  <a:srgbClr val="996600"/>
                </a:solidFill>
              </a:rPr>
              <a:t>hidden neuron</a:t>
            </a:r>
            <a:r>
              <a:rPr lang="en-US" sz="2800"/>
              <a:t>: unit delay operator </a:t>
            </a:r>
            <a:r>
              <a:rPr lang="en-US" sz="2800" i="1">
                <a:solidFill>
                  <a:srgbClr val="0000FF"/>
                </a:solidFill>
              </a:rPr>
              <a:t>z</a:t>
            </a:r>
            <a:r>
              <a:rPr lang="en-US" sz="2800" i="1" baseline="30000">
                <a:solidFill>
                  <a:srgbClr val="0000FF"/>
                </a:solidFill>
              </a:rPr>
              <a:t>-1 </a:t>
            </a:r>
            <a:r>
              <a:rPr lang="en-US" sz="2800"/>
              <a:t>is used to model a dynamic system</a:t>
            </a:r>
            <a:endParaRPr lang="en-US" sz="2800" b="1" i="1" baseline="30000">
              <a:solidFill>
                <a:srgbClr val="0000FF"/>
              </a:solidFill>
            </a:endParaRPr>
          </a:p>
          <a:p>
            <a:pPr marL="274320" indent="-274320" eaLnBrk="1" fontAlgn="auto" hangingPunct="1">
              <a:spcBef>
                <a:spcPts val="580"/>
              </a:spcBef>
              <a:spcAft>
                <a:spcPts val="0"/>
              </a:spcAft>
              <a:buFontTx/>
              <a:buNone/>
              <a:defRPr/>
            </a:pPr>
            <a:endParaRPr lang="en-US" sz="2800"/>
          </a:p>
        </p:txBody>
      </p:sp>
      <p:sp>
        <p:nvSpPr>
          <p:cNvPr id="287747" name="Rectangle 4"/>
          <p:cNvSpPr>
            <a:spLocks noChangeArrowheads="1"/>
          </p:cNvSpPr>
          <p:nvPr/>
        </p:nvSpPr>
        <p:spPr bwMode="auto">
          <a:xfrm>
            <a:off x="609600" y="-152400"/>
            <a:ext cx="7772400" cy="1143000"/>
          </a:xfrm>
          <a:prstGeom prst="rect">
            <a:avLst/>
          </a:prstGeom>
          <a:noFill/>
          <a:ln w="9525">
            <a:noFill/>
            <a:miter lim="800000"/>
            <a:headEnd/>
            <a:tailEnd/>
          </a:ln>
        </p:spPr>
        <p:txBody>
          <a:bodyPr anchor="ctr"/>
          <a:lstStyle/>
          <a:p>
            <a:pPr algn="ctr"/>
            <a:endParaRPr lang="en-US" sz="4400">
              <a:solidFill>
                <a:schemeClr val="tx2"/>
              </a:solidFill>
            </a:endParaRPr>
          </a:p>
        </p:txBody>
      </p:sp>
      <p:grpSp>
        <p:nvGrpSpPr>
          <p:cNvPr id="287748" name="Group 5"/>
          <p:cNvGrpSpPr>
            <a:grpSpLocks/>
          </p:cNvGrpSpPr>
          <p:nvPr/>
        </p:nvGrpSpPr>
        <p:grpSpPr bwMode="auto">
          <a:xfrm>
            <a:off x="1752600" y="2971800"/>
            <a:ext cx="6477000" cy="3429000"/>
            <a:chOff x="1104" y="1632"/>
            <a:chExt cx="4080" cy="2160"/>
          </a:xfrm>
        </p:grpSpPr>
        <p:sp>
          <p:nvSpPr>
            <p:cNvPr id="287755" name="Oval 6"/>
            <p:cNvSpPr>
              <a:spLocks noChangeArrowheads="1"/>
            </p:cNvSpPr>
            <p:nvPr/>
          </p:nvSpPr>
          <p:spPr bwMode="auto">
            <a:xfrm>
              <a:off x="3744" y="3120"/>
              <a:ext cx="240" cy="240"/>
            </a:xfrm>
            <a:prstGeom prst="ellipse">
              <a:avLst/>
            </a:prstGeom>
            <a:solidFill>
              <a:srgbClr val="009900"/>
            </a:solidFill>
            <a:ln w="9525">
              <a:solidFill>
                <a:schemeClr val="tx1"/>
              </a:solidFill>
              <a:round/>
              <a:headEnd/>
              <a:tailEnd/>
            </a:ln>
          </p:spPr>
          <p:txBody>
            <a:bodyPr wrap="none" anchor="ctr"/>
            <a:lstStyle/>
            <a:p>
              <a:endParaRPr lang="en-US"/>
            </a:p>
          </p:txBody>
        </p:sp>
        <p:sp>
          <p:nvSpPr>
            <p:cNvPr id="287756" name="Oval 7"/>
            <p:cNvSpPr>
              <a:spLocks noChangeArrowheads="1"/>
            </p:cNvSpPr>
            <p:nvPr/>
          </p:nvSpPr>
          <p:spPr bwMode="auto">
            <a:xfrm>
              <a:off x="3744" y="1632"/>
              <a:ext cx="240" cy="240"/>
            </a:xfrm>
            <a:prstGeom prst="ellipse">
              <a:avLst/>
            </a:prstGeom>
            <a:solidFill>
              <a:srgbClr val="009900"/>
            </a:solidFill>
            <a:ln w="9525">
              <a:solidFill>
                <a:schemeClr val="tx1"/>
              </a:solidFill>
              <a:round/>
              <a:headEnd/>
              <a:tailEnd/>
            </a:ln>
          </p:spPr>
          <p:txBody>
            <a:bodyPr wrap="none" anchor="ctr"/>
            <a:lstStyle/>
            <a:p>
              <a:endParaRPr lang="en-US"/>
            </a:p>
          </p:txBody>
        </p:sp>
        <p:sp>
          <p:nvSpPr>
            <p:cNvPr id="287757" name="Oval 8"/>
            <p:cNvSpPr>
              <a:spLocks noChangeArrowheads="1"/>
            </p:cNvSpPr>
            <p:nvPr/>
          </p:nvSpPr>
          <p:spPr bwMode="auto">
            <a:xfrm>
              <a:off x="3744" y="2352"/>
              <a:ext cx="240" cy="240"/>
            </a:xfrm>
            <a:prstGeom prst="ellipse">
              <a:avLst/>
            </a:prstGeom>
            <a:solidFill>
              <a:srgbClr val="996600"/>
            </a:solidFill>
            <a:ln w="9525">
              <a:solidFill>
                <a:schemeClr val="tx1"/>
              </a:solidFill>
              <a:round/>
              <a:headEnd/>
              <a:tailEnd/>
            </a:ln>
          </p:spPr>
          <p:txBody>
            <a:bodyPr wrap="none" anchor="ctr"/>
            <a:lstStyle/>
            <a:p>
              <a:endParaRPr lang="en-US"/>
            </a:p>
          </p:txBody>
        </p:sp>
        <p:sp>
          <p:nvSpPr>
            <p:cNvPr id="287758" name="Rectangle 9"/>
            <p:cNvSpPr>
              <a:spLocks noChangeArrowheads="1"/>
            </p:cNvSpPr>
            <p:nvPr/>
          </p:nvSpPr>
          <p:spPr bwMode="auto">
            <a:xfrm>
              <a:off x="2544" y="3648"/>
              <a:ext cx="144" cy="144"/>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59" name="Rectangle 10"/>
            <p:cNvSpPr>
              <a:spLocks noChangeArrowheads="1"/>
            </p:cNvSpPr>
            <p:nvPr/>
          </p:nvSpPr>
          <p:spPr bwMode="auto">
            <a:xfrm>
              <a:off x="2544" y="1680"/>
              <a:ext cx="144" cy="144"/>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60" name="Rectangle 11"/>
            <p:cNvSpPr>
              <a:spLocks noChangeArrowheads="1"/>
            </p:cNvSpPr>
            <p:nvPr/>
          </p:nvSpPr>
          <p:spPr bwMode="auto">
            <a:xfrm>
              <a:off x="2544" y="2400"/>
              <a:ext cx="144" cy="144"/>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61" name="Rectangle 12"/>
            <p:cNvSpPr>
              <a:spLocks noChangeArrowheads="1"/>
            </p:cNvSpPr>
            <p:nvPr/>
          </p:nvSpPr>
          <p:spPr bwMode="auto">
            <a:xfrm>
              <a:off x="2544" y="3168"/>
              <a:ext cx="144" cy="144"/>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62" name="Text Box 13"/>
            <p:cNvSpPr txBox="1">
              <a:spLocks noChangeArrowheads="1"/>
            </p:cNvSpPr>
            <p:nvPr/>
          </p:nvSpPr>
          <p:spPr bwMode="auto">
            <a:xfrm>
              <a:off x="1104" y="1632"/>
              <a:ext cx="297" cy="258"/>
            </a:xfrm>
            <a:prstGeom prst="rect">
              <a:avLst/>
            </a:prstGeom>
            <a:noFill/>
            <a:ln w="12700">
              <a:solidFill>
                <a:schemeClr val="tx1"/>
              </a:solidFill>
              <a:miter lim="800000"/>
              <a:headEnd/>
              <a:tailEnd/>
            </a:ln>
          </p:spPr>
          <p:txBody>
            <a:bodyPr wrap="none">
              <a:spAutoFit/>
            </a:bodyPr>
            <a:lstStyle/>
            <a:p>
              <a:pPr eaLnBrk="0" hangingPunct="0"/>
              <a:r>
                <a:rPr lang="en-US" sz="2000" i="1">
                  <a:solidFill>
                    <a:srgbClr val="0000FF"/>
                  </a:solidFill>
                </a:rPr>
                <a:t>z</a:t>
              </a:r>
              <a:r>
                <a:rPr lang="en-US" sz="2000" i="1" baseline="30000">
                  <a:solidFill>
                    <a:srgbClr val="0000FF"/>
                  </a:solidFill>
                </a:rPr>
                <a:t>-1</a:t>
              </a:r>
              <a:endParaRPr lang="en-US" sz="2000" b="1" i="1" baseline="30000">
                <a:solidFill>
                  <a:srgbClr val="0000FF"/>
                </a:solidFill>
              </a:endParaRPr>
            </a:p>
          </p:txBody>
        </p:sp>
        <p:sp>
          <p:nvSpPr>
            <p:cNvPr id="287763" name="Text Box 14"/>
            <p:cNvSpPr txBox="1">
              <a:spLocks noChangeArrowheads="1"/>
            </p:cNvSpPr>
            <p:nvPr/>
          </p:nvSpPr>
          <p:spPr bwMode="auto">
            <a:xfrm>
              <a:off x="1104" y="2352"/>
              <a:ext cx="297" cy="258"/>
            </a:xfrm>
            <a:prstGeom prst="rect">
              <a:avLst/>
            </a:prstGeom>
            <a:noFill/>
            <a:ln w="12700">
              <a:solidFill>
                <a:schemeClr val="tx1"/>
              </a:solidFill>
              <a:miter lim="800000"/>
              <a:headEnd/>
              <a:tailEnd/>
            </a:ln>
          </p:spPr>
          <p:txBody>
            <a:bodyPr wrap="none">
              <a:spAutoFit/>
            </a:bodyPr>
            <a:lstStyle/>
            <a:p>
              <a:pPr eaLnBrk="0" hangingPunct="0"/>
              <a:r>
                <a:rPr lang="en-US" sz="2000" i="1">
                  <a:solidFill>
                    <a:srgbClr val="0000FF"/>
                  </a:solidFill>
                </a:rPr>
                <a:t>z</a:t>
              </a:r>
              <a:r>
                <a:rPr lang="en-US" sz="2000" i="1" baseline="30000">
                  <a:solidFill>
                    <a:srgbClr val="0000FF"/>
                  </a:solidFill>
                </a:rPr>
                <a:t>-1</a:t>
              </a:r>
              <a:endParaRPr lang="en-US" sz="2000" b="1" i="1" baseline="30000">
                <a:solidFill>
                  <a:srgbClr val="0000FF"/>
                </a:solidFill>
              </a:endParaRPr>
            </a:p>
          </p:txBody>
        </p:sp>
        <p:sp>
          <p:nvSpPr>
            <p:cNvPr id="287764" name="Text Box 15"/>
            <p:cNvSpPr txBox="1">
              <a:spLocks noChangeArrowheads="1"/>
            </p:cNvSpPr>
            <p:nvPr/>
          </p:nvSpPr>
          <p:spPr bwMode="auto">
            <a:xfrm>
              <a:off x="1104" y="3120"/>
              <a:ext cx="297" cy="258"/>
            </a:xfrm>
            <a:prstGeom prst="rect">
              <a:avLst/>
            </a:prstGeom>
            <a:noFill/>
            <a:ln w="12700">
              <a:solidFill>
                <a:schemeClr val="tx1"/>
              </a:solidFill>
              <a:miter lim="800000"/>
              <a:headEnd/>
              <a:tailEnd/>
            </a:ln>
          </p:spPr>
          <p:txBody>
            <a:bodyPr wrap="none">
              <a:spAutoFit/>
            </a:bodyPr>
            <a:lstStyle/>
            <a:p>
              <a:pPr eaLnBrk="0" hangingPunct="0"/>
              <a:r>
                <a:rPr lang="en-US" sz="2000" i="1">
                  <a:solidFill>
                    <a:srgbClr val="0000FF"/>
                  </a:solidFill>
                </a:rPr>
                <a:t>z</a:t>
              </a:r>
              <a:r>
                <a:rPr lang="en-US" sz="2000" i="1" baseline="30000">
                  <a:solidFill>
                    <a:srgbClr val="0000FF"/>
                  </a:solidFill>
                </a:rPr>
                <a:t>-1</a:t>
              </a:r>
              <a:endParaRPr lang="en-US" sz="2000" b="1" i="1" baseline="30000">
                <a:solidFill>
                  <a:srgbClr val="0000FF"/>
                </a:solidFill>
              </a:endParaRPr>
            </a:p>
          </p:txBody>
        </p:sp>
        <p:cxnSp>
          <p:nvCxnSpPr>
            <p:cNvPr id="287765" name="AutoShape 16"/>
            <p:cNvCxnSpPr>
              <a:cxnSpLocks noChangeShapeType="1"/>
              <a:stCxn id="287757" idx="6"/>
              <a:endCxn id="287763" idx="1"/>
            </p:cNvCxnSpPr>
            <p:nvPr/>
          </p:nvCxnSpPr>
          <p:spPr bwMode="auto">
            <a:xfrm flipH="1">
              <a:off x="1104" y="2472"/>
              <a:ext cx="2880" cy="9"/>
            </a:xfrm>
            <a:prstGeom prst="bentConnector5">
              <a:avLst>
                <a:gd name="adj1" fmla="val -15662"/>
                <a:gd name="adj2" fmla="val -13611116"/>
                <a:gd name="adj3" fmla="val 112222"/>
              </a:avLst>
            </a:prstGeom>
            <a:noFill/>
            <a:ln w="9525">
              <a:solidFill>
                <a:schemeClr val="tx1"/>
              </a:solidFill>
              <a:miter lim="800000"/>
              <a:headEnd/>
              <a:tailEnd type="triangle" w="med" len="med"/>
            </a:ln>
          </p:spPr>
        </p:cxnSp>
        <p:cxnSp>
          <p:nvCxnSpPr>
            <p:cNvPr id="287766" name="AutoShape 17"/>
            <p:cNvCxnSpPr>
              <a:cxnSpLocks noChangeShapeType="1"/>
              <a:stCxn id="287756" idx="6"/>
              <a:endCxn id="287762" idx="1"/>
            </p:cNvCxnSpPr>
            <p:nvPr/>
          </p:nvCxnSpPr>
          <p:spPr bwMode="auto">
            <a:xfrm flipH="1">
              <a:off x="1104" y="1752"/>
              <a:ext cx="2880" cy="9"/>
            </a:xfrm>
            <a:prstGeom prst="bentConnector5">
              <a:avLst>
                <a:gd name="adj1" fmla="val -5000"/>
                <a:gd name="adj2" fmla="val -3488894"/>
                <a:gd name="adj3" fmla="val 105000"/>
              </a:avLst>
            </a:prstGeom>
            <a:noFill/>
            <a:ln w="9525">
              <a:solidFill>
                <a:schemeClr val="tx1"/>
              </a:solidFill>
              <a:miter lim="800000"/>
              <a:headEnd/>
              <a:tailEnd type="triangle" w="med" len="med"/>
            </a:ln>
          </p:spPr>
        </p:cxnSp>
        <p:cxnSp>
          <p:nvCxnSpPr>
            <p:cNvPr id="287767" name="AutoShape 18"/>
            <p:cNvCxnSpPr>
              <a:cxnSpLocks noChangeShapeType="1"/>
              <a:stCxn id="287759" idx="3"/>
              <a:endCxn id="287756" idx="2"/>
            </p:cNvCxnSpPr>
            <p:nvPr/>
          </p:nvCxnSpPr>
          <p:spPr bwMode="auto">
            <a:xfrm>
              <a:off x="2688" y="1752"/>
              <a:ext cx="1056" cy="0"/>
            </a:xfrm>
            <a:prstGeom prst="straightConnector1">
              <a:avLst/>
            </a:prstGeom>
            <a:noFill/>
            <a:ln w="9525">
              <a:solidFill>
                <a:schemeClr val="tx1"/>
              </a:solidFill>
              <a:round/>
              <a:headEnd/>
              <a:tailEnd type="triangle" w="med" len="med"/>
            </a:ln>
          </p:spPr>
        </p:cxnSp>
        <p:cxnSp>
          <p:nvCxnSpPr>
            <p:cNvPr id="287768" name="AutoShape 19"/>
            <p:cNvCxnSpPr>
              <a:cxnSpLocks noChangeShapeType="1"/>
              <a:stCxn id="287760" idx="3"/>
              <a:endCxn id="287757" idx="2"/>
            </p:cNvCxnSpPr>
            <p:nvPr/>
          </p:nvCxnSpPr>
          <p:spPr bwMode="auto">
            <a:xfrm>
              <a:off x="2688" y="2472"/>
              <a:ext cx="1056" cy="0"/>
            </a:xfrm>
            <a:prstGeom prst="straightConnector1">
              <a:avLst/>
            </a:prstGeom>
            <a:noFill/>
            <a:ln w="9525">
              <a:solidFill>
                <a:schemeClr val="tx1"/>
              </a:solidFill>
              <a:round/>
              <a:headEnd/>
              <a:tailEnd type="triangle" w="med" len="med"/>
            </a:ln>
          </p:spPr>
        </p:cxnSp>
        <p:cxnSp>
          <p:nvCxnSpPr>
            <p:cNvPr id="287769" name="AutoShape 20"/>
            <p:cNvCxnSpPr>
              <a:cxnSpLocks noChangeShapeType="1"/>
              <a:stCxn id="287761" idx="3"/>
              <a:endCxn id="287755" idx="2"/>
            </p:cNvCxnSpPr>
            <p:nvPr/>
          </p:nvCxnSpPr>
          <p:spPr bwMode="auto">
            <a:xfrm>
              <a:off x="2688" y="3240"/>
              <a:ext cx="1056" cy="0"/>
            </a:xfrm>
            <a:prstGeom prst="straightConnector1">
              <a:avLst/>
            </a:prstGeom>
            <a:noFill/>
            <a:ln w="9525">
              <a:solidFill>
                <a:schemeClr val="tx1"/>
              </a:solidFill>
              <a:round/>
              <a:headEnd/>
              <a:tailEnd type="triangle" w="med" len="med"/>
            </a:ln>
          </p:spPr>
        </p:cxnSp>
        <p:cxnSp>
          <p:nvCxnSpPr>
            <p:cNvPr id="287770" name="AutoShape 21"/>
            <p:cNvCxnSpPr>
              <a:cxnSpLocks noChangeShapeType="1"/>
              <a:stCxn id="287758" idx="3"/>
              <a:endCxn id="287755" idx="3"/>
            </p:cNvCxnSpPr>
            <p:nvPr/>
          </p:nvCxnSpPr>
          <p:spPr bwMode="auto">
            <a:xfrm flipV="1">
              <a:off x="2688" y="3325"/>
              <a:ext cx="1091" cy="395"/>
            </a:xfrm>
            <a:prstGeom prst="straightConnector1">
              <a:avLst/>
            </a:prstGeom>
            <a:noFill/>
            <a:ln w="9525">
              <a:solidFill>
                <a:schemeClr val="tx1"/>
              </a:solidFill>
              <a:round/>
              <a:headEnd/>
              <a:tailEnd type="triangle" w="med" len="med"/>
            </a:ln>
          </p:spPr>
        </p:cxnSp>
        <p:cxnSp>
          <p:nvCxnSpPr>
            <p:cNvPr id="287771" name="AutoShape 22"/>
            <p:cNvCxnSpPr>
              <a:cxnSpLocks noChangeShapeType="1"/>
              <a:stCxn id="287758" idx="3"/>
              <a:endCxn id="287757" idx="4"/>
            </p:cNvCxnSpPr>
            <p:nvPr/>
          </p:nvCxnSpPr>
          <p:spPr bwMode="auto">
            <a:xfrm flipV="1">
              <a:off x="2688" y="2592"/>
              <a:ext cx="1176" cy="1128"/>
            </a:xfrm>
            <a:prstGeom prst="straightConnector1">
              <a:avLst/>
            </a:prstGeom>
            <a:noFill/>
            <a:ln w="9525">
              <a:solidFill>
                <a:schemeClr val="tx1"/>
              </a:solidFill>
              <a:round/>
              <a:headEnd/>
              <a:tailEnd type="triangle" w="med" len="med"/>
            </a:ln>
          </p:spPr>
        </p:cxnSp>
        <p:cxnSp>
          <p:nvCxnSpPr>
            <p:cNvPr id="287772" name="AutoShape 23"/>
            <p:cNvCxnSpPr>
              <a:cxnSpLocks noChangeShapeType="1"/>
              <a:stCxn id="287758" idx="3"/>
              <a:endCxn id="287756" idx="4"/>
            </p:cNvCxnSpPr>
            <p:nvPr/>
          </p:nvCxnSpPr>
          <p:spPr bwMode="auto">
            <a:xfrm flipV="1">
              <a:off x="2688" y="1872"/>
              <a:ext cx="1176" cy="1848"/>
            </a:xfrm>
            <a:prstGeom prst="straightConnector1">
              <a:avLst/>
            </a:prstGeom>
            <a:noFill/>
            <a:ln w="9525">
              <a:solidFill>
                <a:schemeClr val="tx1"/>
              </a:solidFill>
              <a:round/>
              <a:headEnd/>
              <a:tailEnd type="triangle" w="med" len="med"/>
            </a:ln>
          </p:spPr>
        </p:cxnSp>
        <p:cxnSp>
          <p:nvCxnSpPr>
            <p:cNvPr id="287773" name="AutoShape 24"/>
            <p:cNvCxnSpPr>
              <a:cxnSpLocks noChangeShapeType="1"/>
              <a:stCxn id="287761" idx="3"/>
              <a:endCxn id="287757" idx="3"/>
            </p:cNvCxnSpPr>
            <p:nvPr/>
          </p:nvCxnSpPr>
          <p:spPr bwMode="auto">
            <a:xfrm flipV="1">
              <a:off x="2688" y="2557"/>
              <a:ext cx="1091" cy="683"/>
            </a:xfrm>
            <a:prstGeom prst="straightConnector1">
              <a:avLst/>
            </a:prstGeom>
            <a:noFill/>
            <a:ln w="9525">
              <a:solidFill>
                <a:schemeClr val="tx1"/>
              </a:solidFill>
              <a:round/>
              <a:headEnd/>
              <a:tailEnd type="triangle" w="med" len="med"/>
            </a:ln>
          </p:spPr>
        </p:cxnSp>
        <p:cxnSp>
          <p:nvCxnSpPr>
            <p:cNvPr id="287774" name="AutoShape 25"/>
            <p:cNvCxnSpPr>
              <a:cxnSpLocks noChangeShapeType="1"/>
              <a:stCxn id="287761" idx="3"/>
              <a:endCxn id="287756" idx="3"/>
            </p:cNvCxnSpPr>
            <p:nvPr/>
          </p:nvCxnSpPr>
          <p:spPr bwMode="auto">
            <a:xfrm flipV="1">
              <a:off x="2688" y="1837"/>
              <a:ext cx="1091" cy="1403"/>
            </a:xfrm>
            <a:prstGeom prst="straightConnector1">
              <a:avLst/>
            </a:prstGeom>
            <a:noFill/>
            <a:ln w="9525">
              <a:solidFill>
                <a:schemeClr val="tx1"/>
              </a:solidFill>
              <a:round/>
              <a:headEnd/>
              <a:tailEnd type="triangle" w="med" len="med"/>
            </a:ln>
          </p:spPr>
        </p:cxnSp>
        <p:cxnSp>
          <p:nvCxnSpPr>
            <p:cNvPr id="287775" name="AutoShape 26"/>
            <p:cNvCxnSpPr>
              <a:cxnSpLocks noChangeShapeType="1"/>
              <a:stCxn id="287760" idx="3"/>
              <a:endCxn id="287755" idx="1"/>
            </p:cNvCxnSpPr>
            <p:nvPr/>
          </p:nvCxnSpPr>
          <p:spPr bwMode="auto">
            <a:xfrm>
              <a:off x="2688" y="2472"/>
              <a:ext cx="1091" cy="683"/>
            </a:xfrm>
            <a:prstGeom prst="straightConnector1">
              <a:avLst/>
            </a:prstGeom>
            <a:noFill/>
            <a:ln w="9525">
              <a:solidFill>
                <a:schemeClr val="tx1"/>
              </a:solidFill>
              <a:round/>
              <a:headEnd/>
              <a:tailEnd type="triangle" w="med" len="med"/>
            </a:ln>
          </p:spPr>
        </p:cxnSp>
        <p:cxnSp>
          <p:nvCxnSpPr>
            <p:cNvPr id="287776" name="AutoShape 27"/>
            <p:cNvCxnSpPr>
              <a:cxnSpLocks noChangeShapeType="1"/>
              <a:stCxn id="287760" idx="3"/>
              <a:endCxn id="287756" idx="3"/>
            </p:cNvCxnSpPr>
            <p:nvPr/>
          </p:nvCxnSpPr>
          <p:spPr bwMode="auto">
            <a:xfrm flipV="1">
              <a:off x="2688" y="1837"/>
              <a:ext cx="1091" cy="635"/>
            </a:xfrm>
            <a:prstGeom prst="straightConnector1">
              <a:avLst/>
            </a:prstGeom>
            <a:noFill/>
            <a:ln w="9525">
              <a:solidFill>
                <a:schemeClr val="tx1"/>
              </a:solidFill>
              <a:round/>
              <a:headEnd/>
              <a:tailEnd type="triangle" w="med" len="med"/>
            </a:ln>
          </p:spPr>
        </p:cxnSp>
        <p:cxnSp>
          <p:nvCxnSpPr>
            <p:cNvPr id="287777" name="AutoShape 28"/>
            <p:cNvCxnSpPr>
              <a:cxnSpLocks noChangeShapeType="1"/>
              <a:stCxn id="287759" idx="3"/>
              <a:endCxn id="287757" idx="1"/>
            </p:cNvCxnSpPr>
            <p:nvPr/>
          </p:nvCxnSpPr>
          <p:spPr bwMode="auto">
            <a:xfrm>
              <a:off x="2688" y="1752"/>
              <a:ext cx="1091" cy="635"/>
            </a:xfrm>
            <a:prstGeom prst="straightConnector1">
              <a:avLst/>
            </a:prstGeom>
            <a:noFill/>
            <a:ln w="9525">
              <a:solidFill>
                <a:schemeClr val="tx1"/>
              </a:solidFill>
              <a:round/>
              <a:headEnd/>
              <a:tailEnd type="triangle" w="med" len="med"/>
            </a:ln>
          </p:spPr>
        </p:cxnSp>
        <p:cxnSp>
          <p:nvCxnSpPr>
            <p:cNvPr id="287778" name="AutoShape 29"/>
            <p:cNvCxnSpPr>
              <a:cxnSpLocks noChangeShapeType="1"/>
              <a:stCxn id="287759" idx="3"/>
              <a:endCxn id="287755" idx="0"/>
            </p:cNvCxnSpPr>
            <p:nvPr/>
          </p:nvCxnSpPr>
          <p:spPr bwMode="auto">
            <a:xfrm>
              <a:off x="2688" y="1752"/>
              <a:ext cx="1176" cy="1368"/>
            </a:xfrm>
            <a:prstGeom prst="straightConnector1">
              <a:avLst/>
            </a:prstGeom>
            <a:noFill/>
            <a:ln w="9525">
              <a:solidFill>
                <a:schemeClr val="tx1"/>
              </a:solidFill>
              <a:round/>
              <a:headEnd/>
              <a:tailEnd type="triangle" w="med" len="med"/>
            </a:ln>
          </p:spPr>
        </p:cxnSp>
        <p:cxnSp>
          <p:nvCxnSpPr>
            <p:cNvPr id="287779" name="AutoShape 30"/>
            <p:cNvCxnSpPr>
              <a:cxnSpLocks noChangeShapeType="1"/>
              <a:stCxn id="287762" idx="3"/>
              <a:endCxn id="287759" idx="1"/>
            </p:cNvCxnSpPr>
            <p:nvPr/>
          </p:nvCxnSpPr>
          <p:spPr bwMode="auto">
            <a:xfrm flipV="1">
              <a:off x="1401" y="1752"/>
              <a:ext cx="1143" cy="9"/>
            </a:xfrm>
            <a:prstGeom prst="straightConnector1">
              <a:avLst/>
            </a:prstGeom>
            <a:noFill/>
            <a:ln w="9525">
              <a:solidFill>
                <a:schemeClr val="tx1"/>
              </a:solidFill>
              <a:round/>
              <a:headEnd/>
              <a:tailEnd type="triangle" w="med" len="med"/>
            </a:ln>
          </p:spPr>
        </p:cxnSp>
        <p:cxnSp>
          <p:nvCxnSpPr>
            <p:cNvPr id="287780" name="AutoShape 31"/>
            <p:cNvCxnSpPr>
              <a:cxnSpLocks noChangeShapeType="1"/>
              <a:stCxn id="287763" idx="3"/>
              <a:endCxn id="287760" idx="1"/>
            </p:cNvCxnSpPr>
            <p:nvPr/>
          </p:nvCxnSpPr>
          <p:spPr bwMode="auto">
            <a:xfrm flipV="1">
              <a:off x="1401" y="2472"/>
              <a:ext cx="1143" cy="9"/>
            </a:xfrm>
            <a:prstGeom prst="straightConnector1">
              <a:avLst/>
            </a:prstGeom>
            <a:noFill/>
            <a:ln w="9525">
              <a:solidFill>
                <a:schemeClr val="tx1"/>
              </a:solidFill>
              <a:round/>
              <a:headEnd/>
              <a:tailEnd type="triangle" w="med" len="med"/>
            </a:ln>
          </p:spPr>
        </p:cxnSp>
        <p:cxnSp>
          <p:nvCxnSpPr>
            <p:cNvPr id="287781" name="AutoShape 32"/>
            <p:cNvCxnSpPr>
              <a:cxnSpLocks noChangeShapeType="1"/>
              <a:stCxn id="287764" idx="3"/>
              <a:endCxn id="287761" idx="1"/>
            </p:cNvCxnSpPr>
            <p:nvPr/>
          </p:nvCxnSpPr>
          <p:spPr bwMode="auto">
            <a:xfrm flipV="1">
              <a:off x="1401" y="3240"/>
              <a:ext cx="1143" cy="9"/>
            </a:xfrm>
            <a:prstGeom prst="straightConnector1">
              <a:avLst/>
            </a:prstGeom>
            <a:noFill/>
            <a:ln w="9525">
              <a:solidFill>
                <a:schemeClr val="tx1"/>
              </a:solidFill>
              <a:round/>
              <a:headEnd/>
              <a:tailEnd type="triangle" w="med" len="med"/>
            </a:ln>
          </p:spPr>
        </p:cxnSp>
        <p:cxnSp>
          <p:nvCxnSpPr>
            <p:cNvPr id="287782" name="AutoShape 33"/>
            <p:cNvCxnSpPr>
              <a:cxnSpLocks noChangeShapeType="1"/>
              <a:stCxn id="287755" idx="6"/>
              <a:endCxn id="287764" idx="1"/>
            </p:cNvCxnSpPr>
            <p:nvPr/>
          </p:nvCxnSpPr>
          <p:spPr bwMode="auto">
            <a:xfrm flipH="1">
              <a:off x="1104" y="3240"/>
              <a:ext cx="2880" cy="9"/>
            </a:xfrm>
            <a:prstGeom prst="bentConnector5">
              <a:avLst>
                <a:gd name="adj1" fmla="val -5000"/>
                <a:gd name="adj2" fmla="val 7099995"/>
                <a:gd name="adj3" fmla="val 105000"/>
              </a:avLst>
            </a:prstGeom>
            <a:noFill/>
            <a:ln w="9525">
              <a:solidFill>
                <a:schemeClr val="tx1"/>
              </a:solidFill>
              <a:miter lim="800000"/>
              <a:headEnd/>
              <a:tailEnd type="triangle" w="med" len="med"/>
            </a:ln>
          </p:spPr>
        </p:cxnSp>
        <p:sp>
          <p:nvSpPr>
            <p:cNvPr id="287783" name="Line 34"/>
            <p:cNvSpPr>
              <a:spLocks noChangeShapeType="1"/>
            </p:cNvSpPr>
            <p:nvPr/>
          </p:nvSpPr>
          <p:spPr bwMode="auto">
            <a:xfrm>
              <a:off x="4128" y="1728"/>
              <a:ext cx="1056" cy="0"/>
            </a:xfrm>
            <a:prstGeom prst="line">
              <a:avLst/>
            </a:prstGeom>
            <a:noFill/>
            <a:ln w="9525">
              <a:solidFill>
                <a:schemeClr val="tx1"/>
              </a:solidFill>
              <a:round/>
              <a:headEnd/>
              <a:tailEnd type="triangle" w="med" len="med"/>
            </a:ln>
          </p:spPr>
          <p:txBody>
            <a:bodyPr wrap="none" anchor="ctr"/>
            <a:lstStyle/>
            <a:p>
              <a:endParaRPr lang="en-US"/>
            </a:p>
          </p:txBody>
        </p:sp>
        <p:sp>
          <p:nvSpPr>
            <p:cNvPr id="287784" name="Line 35"/>
            <p:cNvSpPr>
              <a:spLocks noChangeShapeType="1"/>
            </p:cNvSpPr>
            <p:nvPr/>
          </p:nvSpPr>
          <p:spPr bwMode="auto">
            <a:xfrm>
              <a:off x="4128" y="3264"/>
              <a:ext cx="1056" cy="0"/>
            </a:xfrm>
            <a:prstGeom prst="line">
              <a:avLst/>
            </a:prstGeom>
            <a:noFill/>
            <a:ln w="9525">
              <a:solidFill>
                <a:schemeClr val="tx1"/>
              </a:solidFill>
              <a:round/>
              <a:headEnd/>
              <a:tailEnd type="triangle" w="med" len="med"/>
            </a:ln>
          </p:spPr>
          <p:txBody>
            <a:bodyPr wrap="none" anchor="ctr"/>
            <a:lstStyle/>
            <a:p>
              <a:endParaRPr lang="en-US"/>
            </a:p>
          </p:txBody>
        </p:sp>
      </p:grpSp>
      <p:sp>
        <p:nvSpPr>
          <p:cNvPr id="287749" name="Rectangle 37"/>
          <p:cNvSpPr>
            <a:spLocks noChangeArrowheads="1"/>
          </p:cNvSpPr>
          <p:nvPr/>
        </p:nvSpPr>
        <p:spPr bwMode="auto">
          <a:xfrm>
            <a:off x="7391400" y="3733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50" name="Text Box 38"/>
          <p:cNvSpPr txBox="1">
            <a:spLocks noChangeArrowheads="1"/>
          </p:cNvSpPr>
          <p:nvPr/>
        </p:nvSpPr>
        <p:spPr bwMode="auto">
          <a:xfrm>
            <a:off x="7848600" y="3733800"/>
            <a:ext cx="1066800" cy="1006475"/>
          </a:xfrm>
          <a:prstGeom prst="rect">
            <a:avLst/>
          </a:prstGeom>
          <a:noFill/>
          <a:ln w="9525">
            <a:noFill/>
            <a:miter lim="800000"/>
            <a:headEnd/>
            <a:tailEnd/>
          </a:ln>
        </p:spPr>
        <p:txBody>
          <a:bodyPr>
            <a:spAutoFit/>
          </a:bodyPr>
          <a:lstStyle/>
          <a:p>
            <a:pPr eaLnBrk="0" hangingPunct="0"/>
            <a:r>
              <a:rPr lang="en-US" sz="2000"/>
              <a:t>input</a:t>
            </a:r>
          </a:p>
          <a:p>
            <a:pPr eaLnBrk="0" hangingPunct="0"/>
            <a:r>
              <a:rPr lang="en-US" sz="2000"/>
              <a:t>hidden</a:t>
            </a:r>
          </a:p>
          <a:p>
            <a:pPr eaLnBrk="0" hangingPunct="0"/>
            <a:r>
              <a:rPr lang="en-US" sz="2000"/>
              <a:t>output</a:t>
            </a:r>
          </a:p>
        </p:txBody>
      </p:sp>
      <p:sp>
        <p:nvSpPr>
          <p:cNvPr id="287751" name="Oval 39"/>
          <p:cNvSpPr>
            <a:spLocks noChangeArrowheads="1"/>
          </p:cNvSpPr>
          <p:nvPr/>
        </p:nvSpPr>
        <p:spPr bwMode="auto">
          <a:xfrm>
            <a:off x="7391400" y="4038600"/>
            <a:ext cx="304800" cy="304800"/>
          </a:xfrm>
          <a:prstGeom prst="ellipse">
            <a:avLst/>
          </a:prstGeom>
          <a:solidFill>
            <a:srgbClr val="996600"/>
          </a:solidFill>
          <a:ln w="9525">
            <a:solidFill>
              <a:schemeClr val="tx1"/>
            </a:solidFill>
            <a:round/>
            <a:headEnd/>
            <a:tailEnd/>
          </a:ln>
        </p:spPr>
        <p:txBody>
          <a:bodyPr wrap="none" anchor="ctr"/>
          <a:lstStyle/>
          <a:p>
            <a:endParaRPr lang="en-US"/>
          </a:p>
        </p:txBody>
      </p:sp>
      <p:sp>
        <p:nvSpPr>
          <p:cNvPr id="287752" name="Oval 40"/>
          <p:cNvSpPr>
            <a:spLocks noChangeArrowheads="1"/>
          </p:cNvSpPr>
          <p:nvPr/>
        </p:nvSpPr>
        <p:spPr bwMode="auto">
          <a:xfrm>
            <a:off x="7391400" y="4419600"/>
            <a:ext cx="304800" cy="304800"/>
          </a:xfrm>
          <a:prstGeom prst="ellipse">
            <a:avLst/>
          </a:prstGeom>
          <a:solidFill>
            <a:srgbClr val="009900"/>
          </a:solidFill>
          <a:ln w="9525">
            <a:solidFill>
              <a:schemeClr val="tx1"/>
            </a:solidFill>
            <a:round/>
            <a:headEnd/>
            <a:tailEnd/>
          </a:ln>
        </p:spPr>
        <p:txBody>
          <a:bodyPr wrap="none" anchor="ctr"/>
          <a:lstStyle/>
          <a:p>
            <a:endParaRPr lang="en-US"/>
          </a:p>
        </p:txBody>
      </p:sp>
      <p:sp>
        <p:nvSpPr>
          <p:cNvPr id="40" name="Slide Number Placeholder 39"/>
          <p:cNvSpPr>
            <a:spLocks noGrp="1"/>
          </p:cNvSpPr>
          <p:nvPr>
            <p:ph type="sldNum" sz="quarter" idx="12"/>
          </p:nvPr>
        </p:nvSpPr>
        <p:spPr/>
        <p:txBody>
          <a:bodyPr/>
          <a:lstStyle/>
          <a:p>
            <a:pPr>
              <a:defRPr/>
            </a:pPr>
            <a:fld id="{42568747-1B20-41E3-8F89-CE600556C86B}" type="slidenum">
              <a:rPr lang="en-US" smtClean="0"/>
              <a:pPr>
                <a:defRPr/>
              </a:pPr>
              <a:t>174</a:t>
            </a:fld>
            <a:endParaRPr lang="en-US"/>
          </a:p>
        </p:txBody>
      </p:sp>
      <p:sp>
        <p:nvSpPr>
          <p:cNvPr id="287754" name="Rectangle 2"/>
          <p:cNvSpPr>
            <a:spLocks noGrp="1" noChangeArrowheads="1"/>
          </p:cNvSpPr>
          <p:nvPr>
            <p:ph type="title"/>
          </p:nvPr>
        </p:nvSpPr>
        <p:spPr>
          <a:xfrm>
            <a:off x="381000" y="228600"/>
            <a:ext cx="7772400" cy="792163"/>
          </a:xfrm>
        </p:spPr>
        <p:txBody>
          <a:bodyPr/>
          <a:lstStyle/>
          <a:p>
            <a:pPr eaLnBrk="1" hangingPunct="1"/>
            <a:r>
              <a:rPr lang="en-GB" b="1" smtClean="0">
                <a:solidFill>
                  <a:srgbClr val="003399"/>
                </a:solidFill>
                <a:latin typeface="Times New Roman" pitchFamily="18" charset="0"/>
                <a:cs typeface="Times New Roman" pitchFamily="18" charset="0"/>
              </a:rPr>
              <a:t>Recurrent Networks</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6"/>
          <p:cNvSpPr>
            <a:spLocks noGrp="1" noChangeArrowheads="1"/>
          </p:cNvSpPr>
          <p:nvPr>
            <p:ph type="title"/>
          </p:nvPr>
        </p:nvSpPr>
        <p:spPr>
          <a:xfrm>
            <a:off x="533400" y="579438"/>
            <a:ext cx="7772400" cy="639762"/>
          </a:xfrm>
        </p:spPr>
        <p:txBody>
          <a:bodyPr/>
          <a:lstStyle/>
          <a:p>
            <a:pPr eaLnBrk="1" hangingPunct="1">
              <a:buClr>
                <a:srgbClr val="FF0066"/>
              </a:buClr>
              <a:buFont typeface="Wingdings 3" pitchFamily="18" charset="2"/>
              <a:buChar char=""/>
            </a:pPr>
            <a:r>
              <a:rPr lang="fa-IR" sz="3600" b="1" smtClean="0">
                <a:solidFill>
                  <a:srgbClr val="003399"/>
                </a:solidFill>
                <a:latin typeface="Times New Roman" pitchFamily="18" charset="0"/>
                <a:cs typeface="Times New Roman" pitchFamily="18" charset="0"/>
              </a:rPr>
              <a:t> </a:t>
            </a:r>
            <a:r>
              <a:rPr lang="en-US" sz="3600" b="1" smtClean="0">
                <a:solidFill>
                  <a:srgbClr val="003399"/>
                </a:solidFill>
                <a:latin typeface="Times New Roman" pitchFamily="18" charset="0"/>
                <a:cs typeface="Times New Roman" pitchFamily="18" charset="0"/>
              </a:rPr>
              <a:t>Rabinson and Fallside</a:t>
            </a:r>
            <a:r>
              <a:rPr lang="fa-IR" sz="3600" b="1" smtClean="0">
                <a:solidFill>
                  <a:srgbClr val="003399"/>
                </a:solidFill>
                <a:latin typeface="Times New Roman" pitchFamily="18" charset="0"/>
                <a:cs typeface="Times New Roman" pitchFamily="18" charset="0"/>
              </a:rPr>
              <a:t> </a:t>
            </a:r>
            <a:endParaRPr lang="en-US" sz="3600" b="1" smtClean="0">
              <a:solidFill>
                <a:srgbClr val="003399"/>
              </a:solidFill>
              <a:latin typeface="Times New Roman" pitchFamily="18" charset="0"/>
              <a:cs typeface="Times New Roman" pitchFamily="18" charset="0"/>
            </a:endParaRPr>
          </a:p>
        </p:txBody>
      </p:sp>
      <p:pic>
        <p:nvPicPr>
          <p:cNvPr id="288771" name="Picture 5"/>
          <p:cNvPicPr>
            <a:picLocks noGrp="1" noChangeAspect="1" noChangeArrowheads="1"/>
          </p:cNvPicPr>
          <p:nvPr>
            <p:ph idx="1"/>
          </p:nvPr>
        </p:nvPicPr>
        <p:blipFill>
          <a:blip r:embed="rId2" cstate="print"/>
          <a:srcRect/>
          <a:stretch>
            <a:fillRect/>
          </a:stretch>
        </p:blipFill>
        <p:spPr>
          <a:xfrm>
            <a:off x="1447800" y="1295400"/>
            <a:ext cx="6705600" cy="4773613"/>
          </a:xfrm>
        </p:spPr>
      </p:pic>
      <p:sp>
        <p:nvSpPr>
          <p:cNvPr id="4" name="Slide Number Placeholder 3"/>
          <p:cNvSpPr>
            <a:spLocks noGrp="1"/>
          </p:cNvSpPr>
          <p:nvPr>
            <p:ph type="sldNum" sz="quarter" idx="12"/>
          </p:nvPr>
        </p:nvSpPr>
        <p:spPr/>
        <p:txBody>
          <a:bodyPr/>
          <a:lstStyle/>
          <a:p>
            <a:pPr>
              <a:defRPr/>
            </a:pPr>
            <a:fld id="{BE05D666-2C9D-4AB3-BC30-379E5E33E34A}" type="slidenum">
              <a:rPr lang="en-US" smtClean="0"/>
              <a:pPr>
                <a:defRPr/>
              </a:pPr>
              <a:t>175</a:t>
            </a:fld>
            <a:endParaRPr lang="en-US"/>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4"/>
          <p:cNvPicPr>
            <a:picLocks noGrp="1" noChangeAspect="1" noChangeArrowheads="1"/>
          </p:cNvPicPr>
          <p:nvPr>
            <p:ph sz="half" idx="1"/>
          </p:nvPr>
        </p:nvPicPr>
        <p:blipFill>
          <a:blip r:embed="rId2" cstate="print"/>
          <a:srcRect/>
          <a:stretch>
            <a:fillRect/>
          </a:stretch>
        </p:blipFill>
        <p:spPr>
          <a:xfrm>
            <a:off x="304800" y="1600200"/>
            <a:ext cx="4267200" cy="3475038"/>
          </a:xfrm>
        </p:spPr>
      </p:pic>
      <p:pic>
        <p:nvPicPr>
          <p:cNvPr id="289795" name="Picture 6" descr="elman diagram"/>
          <p:cNvPicPr>
            <a:picLocks noGrp="1" noChangeAspect="1" noChangeArrowheads="1"/>
          </p:cNvPicPr>
          <p:nvPr>
            <p:ph sz="half" idx="2"/>
          </p:nvPr>
        </p:nvPicPr>
        <p:blipFill>
          <a:blip r:embed="rId3" cstate="print"/>
          <a:srcRect/>
          <a:stretch>
            <a:fillRect/>
          </a:stretch>
        </p:blipFill>
        <p:spPr>
          <a:xfrm>
            <a:off x="4724400" y="1905000"/>
            <a:ext cx="4038600" cy="2717800"/>
          </a:xfrm>
          <a:noFill/>
        </p:spPr>
      </p:pic>
      <p:sp>
        <p:nvSpPr>
          <p:cNvPr id="5" name="Slide Number Placeholder 4"/>
          <p:cNvSpPr>
            <a:spLocks noGrp="1"/>
          </p:cNvSpPr>
          <p:nvPr>
            <p:ph type="sldNum" sz="quarter" idx="12"/>
          </p:nvPr>
        </p:nvSpPr>
        <p:spPr/>
        <p:txBody>
          <a:bodyPr/>
          <a:lstStyle/>
          <a:p>
            <a:pPr>
              <a:defRPr/>
            </a:pPr>
            <a:fld id="{0A513FE0-10CB-4574-B28C-9564FF5D5276}" type="slidenum">
              <a:rPr lang="en-US" smtClean="0"/>
              <a:pPr>
                <a:defRPr/>
              </a:pPr>
              <a:t>176</a:t>
            </a:fld>
            <a:endParaRPr lang="en-US"/>
          </a:p>
        </p:txBody>
      </p:sp>
      <p:sp>
        <p:nvSpPr>
          <p:cNvPr id="6" name="Rectangle 6"/>
          <p:cNvSpPr txBox="1">
            <a:spLocks noChangeArrowheads="1"/>
          </p:cNvSpPr>
          <p:nvPr/>
        </p:nvSpPr>
        <p:spPr bwMode="auto">
          <a:xfrm>
            <a:off x="533400" y="579438"/>
            <a:ext cx="7772400" cy="639762"/>
          </a:xfrm>
          <a:prstGeom prst="rect">
            <a:avLst/>
          </a:prstGeom>
          <a:noFill/>
          <a:ln w="9525">
            <a:noFill/>
            <a:miter lim="800000"/>
            <a:headEnd/>
            <a:tailEnd/>
          </a:ln>
        </p:spPr>
        <p:txBody>
          <a:bodyPr bIns="91440" anchor="b"/>
          <a:lstStyle/>
          <a:p>
            <a:pPr>
              <a:buClr>
                <a:srgbClr val="FF0066"/>
              </a:buClr>
              <a:buFont typeface="Wingdings 3" pitchFamily="18" charset="2"/>
              <a:buChar char=""/>
              <a:defRPr/>
            </a:pPr>
            <a:r>
              <a:rPr lang="fa-IR" sz="3600" b="1" dirty="0">
                <a:solidFill>
                  <a:srgbClr val="003399"/>
                </a:solidFill>
                <a:latin typeface="Times New Roman" pitchFamily="18" charset="0"/>
                <a:ea typeface="+mj-ea"/>
                <a:cs typeface="Times New Roman" pitchFamily="18" charset="0"/>
              </a:rPr>
              <a:t> </a:t>
            </a:r>
            <a:r>
              <a:rPr lang="en-US" sz="3600" b="1" dirty="0">
                <a:solidFill>
                  <a:srgbClr val="003399"/>
                </a:solidFill>
                <a:latin typeface="Times New Roman" pitchFamily="18" charset="0"/>
                <a:ea typeface="+mj-ea"/>
                <a:cs typeface="Times New Roman" pitchFamily="18" charset="0"/>
              </a:rPr>
              <a:t>Elman</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5"/>
          <p:cNvPicPr>
            <a:picLocks noGrp="1" noChangeAspect="1" noChangeArrowheads="1"/>
          </p:cNvPicPr>
          <p:nvPr>
            <p:ph idx="1"/>
          </p:nvPr>
        </p:nvPicPr>
        <p:blipFill>
          <a:blip r:embed="rId2" cstate="print"/>
          <a:srcRect/>
          <a:stretch>
            <a:fillRect/>
          </a:stretch>
        </p:blipFill>
        <p:spPr>
          <a:xfrm>
            <a:off x="609600" y="533400"/>
            <a:ext cx="8382000" cy="5943600"/>
          </a:xfrm>
        </p:spPr>
      </p:pic>
      <p:sp>
        <p:nvSpPr>
          <p:cNvPr id="4" name="Slide Number Placeholder 3"/>
          <p:cNvSpPr>
            <a:spLocks noGrp="1"/>
          </p:cNvSpPr>
          <p:nvPr>
            <p:ph type="sldNum" sz="quarter" idx="12"/>
          </p:nvPr>
        </p:nvSpPr>
        <p:spPr/>
        <p:txBody>
          <a:bodyPr/>
          <a:lstStyle/>
          <a:p>
            <a:pPr>
              <a:defRPr/>
            </a:pPr>
            <a:fld id="{831555FD-D572-4404-B096-2C3E2B79AD7C}" type="slidenum">
              <a:rPr lang="en-US" smtClean="0"/>
              <a:pPr>
                <a:defRPr/>
              </a:pPr>
              <a:t>177</a:t>
            </a:fld>
            <a:endParaRPr lang="en-US"/>
          </a:p>
        </p:txBody>
      </p:sp>
      <p:sp>
        <p:nvSpPr>
          <p:cNvPr id="7" name="Rectangle 6"/>
          <p:cNvSpPr txBox="1">
            <a:spLocks noChangeArrowheads="1"/>
          </p:cNvSpPr>
          <p:nvPr/>
        </p:nvSpPr>
        <p:spPr bwMode="auto">
          <a:xfrm>
            <a:off x="228600" y="228600"/>
            <a:ext cx="7772400" cy="639763"/>
          </a:xfrm>
          <a:prstGeom prst="rect">
            <a:avLst/>
          </a:prstGeom>
          <a:noFill/>
          <a:ln w="9525">
            <a:noFill/>
            <a:miter lim="800000"/>
            <a:headEnd/>
            <a:tailEnd/>
          </a:ln>
        </p:spPr>
        <p:txBody>
          <a:bodyPr bIns="91440" anchor="b"/>
          <a:lstStyle/>
          <a:p>
            <a:pPr>
              <a:buClr>
                <a:srgbClr val="FF0066"/>
              </a:buClr>
              <a:buFont typeface="Wingdings 3" pitchFamily="18" charset="2"/>
              <a:buChar char=""/>
              <a:defRPr/>
            </a:pPr>
            <a:r>
              <a:rPr lang="fa-IR" sz="3600" b="1" dirty="0">
                <a:solidFill>
                  <a:srgbClr val="003399"/>
                </a:solidFill>
                <a:latin typeface="Times New Roman" pitchFamily="18" charset="0"/>
                <a:ea typeface="+mj-ea"/>
                <a:cs typeface="Times New Roman" pitchFamily="18" charset="0"/>
              </a:rPr>
              <a:t> </a:t>
            </a:r>
            <a:r>
              <a:rPr lang="en-US" sz="3600" b="1" dirty="0">
                <a:solidFill>
                  <a:srgbClr val="003399"/>
                </a:solidFill>
                <a:latin typeface="Times New Roman" pitchFamily="18" charset="0"/>
                <a:ea typeface="+mj-ea"/>
                <a:cs typeface="Times New Roman" pitchFamily="18" charset="0"/>
              </a:rPr>
              <a:t>Jordan</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8"/>
          <p:cNvPicPr>
            <a:picLocks noGrp="1" noChangeAspect="1" noChangeArrowheads="1"/>
          </p:cNvPicPr>
          <p:nvPr>
            <p:ph idx="1"/>
          </p:nvPr>
        </p:nvPicPr>
        <p:blipFill>
          <a:blip r:embed="rId2" cstate="print"/>
          <a:srcRect/>
          <a:stretch>
            <a:fillRect/>
          </a:stretch>
        </p:blipFill>
        <p:spPr>
          <a:xfrm>
            <a:off x="304800" y="762000"/>
            <a:ext cx="8493125" cy="5867400"/>
          </a:xfrm>
        </p:spPr>
      </p:pic>
      <p:sp>
        <p:nvSpPr>
          <p:cNvPr id="4" name="Slide Number Placeholder 3"/>
          <p:cNvSpPr>
            <a:spLocks noGrp="1"/>
          </p:cNvSpPr>
          <p:nvPr>
            <p:ph type="sldNum" sz="quarter" idx="12"/>
          </p:nvPr>
        </p:nvSpPr>
        <p:spPr/>
        <p:txBody>
          <a:bodyPr/>
          <a:lstStyle/>
          <a:p>
            <a:pPr>
              <a:defRPr/>
            </a:pPr>
            <a:fld id="{1DDBB534-DDF4-4BAD-A084-5CA7945BECD5}" type="slidenum">
              <a:rPr lang="en-US" smtClean="0"/>
              <a:pPr>
                <a:defRPr/>
              </a:pPr>
              <a:t>178</a:t>
            </a:fld>
            <a:endParaRPr lang="en-US"/>
          </a:p>
        </p:txBody>
      </p:sp>
      <p:sp>
        <p:nvSpPr>
          <p:cNvPr id="8" name="Rectangle 6"/>
          <p:cNvSpPr txBox="1">
            <a:spLocks noChangeArrowheads="1"/>
          </p:cNvSpPr>
          <p:nvPr/>
        </p:nvSpPr>
        <p:spPr bwMode="auto">
          <a:xfrm>
            <a:off x="457200" y="228600"/>
            <a:ext cx="7772400" cy="639763"/>
          </a:xfrm>
          <a:prstGeom prst="rect">
            <a:avLst/>
          </a:prstGeom>
          <a:noFill/>
          <a:ln w="9525">
            <a:noFill/>
            <a:miter lim="800000"/>
            <a:headEnd/>
            <a:tailEnd/>
          </a:ln>
        </p:spPr>
        <p:txBody>
          <a:bodyPr bIns="91440" anchor="b"/>
          <a:lstStyle/>
          <a:p>
            <a:pPr>
              <a:buClr>
                <a:srgbClr val="FF0066"/>
              </a:buClr>
              <a:buFont typeface="Wingdings 3" pitchFamily="18" charset="2"/>
              <a:buChar char=""/>
              <a:defRPr/>
            </a:pPr>
            <a:r>
              <a:rPr lang="fa-IR" sz="3600" b="1" dirty="0">
                <a:solidFill>
                  <a:srgbClr val="003399"/>
                </a:solidFill>
                <a:latin typeface="Times New Roman" pitchFamily="18" charset="0"/>
                <a:ea typeface="+mj-ea"/>
                <a:cs typeface="Times New Roman" pitchFamily="18" charset="0"/>
              </a:rPr>
              <a:t> </a:t>
            </a:r>
            <a:r>
              <a:rPr lang="en-US" sz="3600" b="1" dirty="0">
                <a:solidFill>
                  <a:srgbClr val="003399"/>
                </a:solidFill>
                <a:latin typeface="Times New Roman" pitchFamily="18" charset="0"/>
                <a:ea typeface="+mj-ea"/>
                <a:cs typeface="Times New Roman" pitchFamily="18" charset="0"/>
              </a:rPr>
              <a:t>Elman and Jordan</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10"/>
          <p:cNvPicPr>
            <a:picLocks noChangeAspect="1" noChangeArrowheads="1"/>
          </p:cNvPicPr>
          <p:nvPr/>
        </p:nvPicPr>
        <p:blipFill>
          <a:blip r:embed="rId3" cstate="print"/>
          <a:srcRect/>
          <a:stretch>
            <a:fillRect/>
          </a:stretch>
        </p:blipFill>
        <p:spPr bwMode="auto">
          <a:xfrm>
            <a:off x="3810000" y="838200"/>
            <a:ext cx="5097463" cy="4572000"/>
          </a:xfrm>
          <a:prstGeom prst="rect">
            <a:avLst/>
          </a:prstGeom>
          <a:noFill/>
          <a:ln w="9525">
            <a:noFill/>
            <a:miter lim="800000"/>
            <a:headEnd/>
            <a:tailEnd/>
          </a:ln>
        </p:spPr>
      </p:pic>
      <p:sp>
        <p:nvSpPr>
          <p:cNvPr id="1331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4" name="Object 2"/>
          <p:cNvGraphicFramePr>
            <a:graphicFrameLocks noChangeAspect="1"/>
          </p:cNvGraphicFramePr>
          <p:nvPr/>
        </p:nvGraphicFramePr>
        <p:xfrm>
          <a:off x="457200" y="1295400"/>
          <a:ext cx="3429000" cy="1627188"/>
        </p:xfrm>
        <a:graphic>
          <a:graphicData uri="http://schemas.openxmlformats.org/presentationml/2006/ole">
            <mc:AlternateContent xmlns:mc="http://schemas.openxmlformats.org/markup-compatibility/2006">
              <mc:Choice xmlns:v="urn:schemas-microsoft-com:vml" Requires="v">
                <p:oleObj spid="_x0000_s13317" name="Equation" r:id="rId4" imgW="1701800" imgH="812800" progId="">
                  <p:embed/>
                </p:oleObj>
              </mc:Choice>
              <mc:Fallback>
                <p:oleObj name="Equation" r:id="rId4" imgW="1701800" imgH="8128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3429000" cy="162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9" name="Rectangle 7"/>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5" name="Object 3"/>
          <p:cNvGraphicFramePr>
            <a:graphicFrameLocks noChangeAspect="1"/>
          </p:cNvGraphicFramePr>
          <p:nvPr/>
        </p:nvGraphicFramePr>
        <p:xfrm>
          <a:off x="609600" y="3429000"/>
          <a:ext cx="2971800" cy="627063"/>
        </p:xfrm>
        <a:graphic>
          <a:graphicData uri="http://schemas.openxmlformats.org/presentationml/2006/ole">
            <mc:AlternateContent xmlns:mc="http://schemas.openxmlformats.org/markup-compatibility/2006">
              <mc:Choice xmlns:v="urn:schemas-microsoft-com:vml" Requires="v">
                <p:oleObj spid="_x0000_s13318" name="Equation" r:id="rId6" imgW="1218671" imgH="253890" progId="">
                  <p:embed/>
                </p:oleObj>
              </mc:Choice>
              <mc:Fallback>
                <p:oleObj name="Equation" r:id="rId6" imgW="1218671" imgH="25389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429000"/>
                        <a:ext cx="2971800"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0" name="Rectangle 9"/>
          <p:cNvSpPr>
            <a:spLocks noChangeArrowheads="1"/>
          </p:cNvSpPr>
          <p:nvPr/>
        </p:nvSpPr>
        <p:spPr bwMode="auto">
          <a:xfrm>
            <a:off x="0" y="31384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6" name="Object 4"/>
          <p:cNvGraphicFramePr>
            <a:graphicFrameLocks noChangeAspect="1"/>
          </p:cNvGraphicFramePr>
          <p:nvPr/>
        </p:nvGraphicFramePr>
        <p:xfrm>
          <a:off x="457200" y="4648200"/>
          <a:ext cx="4495800" cy="1325563"/>
        </p:xfrm>
        <a:graphic>
          <a:graphicData uri="http://schemas.openxmlformats.org/presentationml/2006/ole">
            <mc:AlternateContent xmlns:mc="http://schemas.openxmlformats.org/markup-compatibility/2006">
              <mc:Choice xmlns:v="urn:schemas-microsoft-com:vml" Requires="v">
                <p:oleObj spid="_x0000_s13319" name="Equation" r:id="rId8" imgW="1968500" imgH="584200" progId="">
                  <p:embed/>
                </p:oleObj>
              </mc:Choice>
              <mc:Fallback>
                <p:oleObj name="Equation" r:id="rId8" imgW="1968500" imgH="584200" progId="">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648200"/>
                        <a:ext cx="4495800"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9"/>
          <p:cNvSpPr>
            <a:spLocks noGrp="1"/>
          </p:cNvSpPr>
          <p:nvPr>
            <p:ph type="sldNum" sz="quarter" idx="12"/>
          </p:nvPr>
        </p:nvSpPr>
        <p:spPr/>
        <p:txBody>
          <a:bodyPr/>
          <a:lstStyle/>
          <a:p>
            <a:pPr>
              <a:defRPr/>
            </a:pPr>
            <a:fld id="{B5077C48-C2C0-4509-9C2F-1289F89F6BEF}" type="slidenum">
              <a:rPr lang="en-US" smtClean="0"/>
              <a:pPr>
                <a:defRPr/>
              </a:pPr>
              <a:t>179</a:t>
            </a:fld>
            <a:endParaRPr lang="en-US"/>
          </a:p>
        </p:txBody>
      </p:sp>
      <p:sp>
        <p:nvSpPr>
          <p:cNvPr id="12" name="Rectangle 6"/>
          <p:cNvSpPr txBox="1">
            <a:spLocks noChangeArrowheads="1"/>
          </p:cNvSpPr>
          <p:nvPr/>
        </p:nvSpPr>
        <p:spPr bwMode="auto">
          <a:xfrm>
            <a:off x="304800" y="304800"/>
            <a:ext cx="7772400" cy="639763"/>
          </a:xfrm>
          <a:prstGeom prst="rect">
            <a:avLst/>
          </a:prstGeom>
          <a:noFill/>
          <a:ln w="9525">
            <a:noFill/>
            <a:miter lim="800000"/>
            <a:headEnd/>
            <a:tailEnd/>
          </a:ln>
        </p:spPr>
        <p:txBody>
          <a:bodyPr bIns="91440" anchor="b"/>
          <a:lstStyle/>
          <a:p>
            <a:pPr>
              <a:buClr>
                <a:srgbClr val="FF0066"/>
              </a:buClr>
              <a:buFont typeface="Wingdings 3" pitchFamily="18" charset="2"/>
              <a:buChar char=""/>
              <a:defRPr/>
            </a:pPr>
            <a:r>
              <a:rPr lang="fa-IR" sz="3600" b="1" dirty="0">
                <a:solidFill>
                  <a:srgbClr val="003399"/>
                </a:solidFill>
                <a:latin typeface="Times New Roman" pitchFamily="18" charset="0"/>
                <a:ea typeface="+mj-ea"/>
                <a:cs typeface="Times New Roman" pitchFamily="18" charset="0"/>
              </a:rPr>
              <a:t> </a:t>
            </a:r>
            <a:r>
              <a:rPr lang="en-US" sz="3600" b="1" dirty="0">
                <a:solidFill>
                  <a:srgbClr val="003399"/>
                </a:solidFill>
                <a:latin typeface="Times New Roman" pitchFamily="18" charset="0"/>
                <a:ea typeface="+mj-ea"/>
                <a:cs typeface="Times New Roman" pitchFamily="18" charset="0"/>
              </a:rPr>
              <a:t>Jordan Learning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pPr algn="ctr" rtl="1" eaLnBrk="1" fontAlgn="auto" hangingPunct="1">
              <a:spcAft>
                <a:spcPts val="0"/>
              </a:spcAft>
              <a:defRPr/>
            </a:pPr>
            <a:r>
              <a:rPr lang="fa-IR" b="1" dirty="0" smtClean="0">
                <a:solidFill>
                  <a:srgbClr val="003399"/>
                </a:solidFill>
                <a:cs typeface="B Nazanin" pitchFamily="2" charset="-78"/>
              </a:rPr>
              <a:t>ارزش و قابلیت یادگیری در شبکه‎های عصبی</a:t>
            </a:r>
            <a:endParaRPr lang="en-US" b="1" dirty="0">
              <a:solidFill>
                <a:srgbClr val="003399"/>
              </a:solidFill>
              <a:cs typeface="B Nazanin" pitchFamily="2" charset="-78"/>
            </a:endParaRPr>
          </a:p>
        </p:txBody>
      </p:sp>
      <p:sp>
        <p:nvSpPr>
          <p:cNvPr id="5" name="Slide Number Placeholder 4"/>
          <p:cNvSpPr>
            <a:spLocks noGrp="1"/>
          </p:cNvSpPr>
          <p:nvPr>
            <p:ph type="sldNum" sz="quarter" idx="12"/>
          </p:nvPr>
        </p:nvSpPr>
        <p:spPr/>
        <p:txBody>
          <a:bodyPr/>
          <a:lstStyle/>
          <a:p>
            <a:pPr>
              <a:defRPr/>
            </a:pPr>
            <a:fld id="{FB743B16-16F4-493E-835D-9E1EBB9CACB2}" type="slidenum">
              <a:rPr lang="en-US"/>
              <a:pPr>
                <a:defRPr/>
              </a:pPr>
              <a:t>18</a:t>
            </a:fld>
            <a:endParaRPr lang="en-US"/>
          </a:p>
        </p:txBody>
      </p:sp>
      <p:sp>
        <p:nvSpPr>
          <p:cNvPr id="152580" name="Rectangle 3"/>
          <p:cNvSpPr>
            <a:spLocks noGrp="1" noChangeArrowheads="1"/>
          </p:cNvSpPr>
          <p:nvPr>
            <p:ph sz="quarter" idx="1"/>
          </p:nvPr>
        </p:nvSpPr>
        <p:spPr>
          <a:xfrm>
            <a:off x="609600" y="1676400"/>
            <a:ext cx="7772400" cy="4572000"/>
          </a:xfrm>
        </p:spPr>
        <p:txBody>
          <a:bodyPr/>
          <a:lstStyle/>
          <a:p>
            <a:pPr algn="just" rtl="1" eaLnBrk="1" hangingPunct="1">
              <a:buClr>
                <a:srgbClr val="FF0000"/>
              </a:buClr>
              <a:buSzPct val="100000"/>
              <a:buFont typeface="Wingdings 2" pitchFamily="18" charset="2"/>
              <a:buChar char="R"/>
            </a:pPr>
            <a:endParaRPr lang="fa-IR" sz="2400" dirty="0" smtClean="0"/>
          </a:p>
          <a:p>
            <a:pPr algn="just" rtl="1" eaLnBrk="1" hangingPunct="1">
              <a:buClr>
                <a:srgbClr val="FF0000"/>
              </a:buClr>
              <a:buSzPct val="100000"/>
              <a:buFont typeface="Wingdings 2" pitchFamily="18" charset="2"/>
              <a:buChar char="R"/>
            </a:pPr>
            <a:r>
              <a:rPr lang="fa-IR" sz="2400" dirty="0" smtClean="0">
                <a:cs typeface="B Nazanin" pitchFamily="2" charset="-78"/>
              </a:rPr>
              <a:t>دارای محاسبات قوی و ارزشمند از  داده و اطلاعات هستند.</a:t>
            </a:r>
          </a:p>
          <a:p>
            <a:pPr algn="just" rtl="1" eaLnBrk="1" hangingPunct="1">
              <a:buClr>
                <a:srgbClr val="FF0000"/>
              </a:buClr>
              <a:buSzPct val="100000"/>
              <a:buFont typeface="Wingdings 2" pitchFamily="18" charset="2"/>
              <a:buChar char="R"/>
            </a:pPr>
            <a:r>
              <a:rPr lang="fa-IR" sz="2400" dirty="0" smtClean="0">
                <a:cs typeface="B Nazanin" pitchFamily="2" charset="-78"/>
              </a:rPr>
              <a:t>در ساختار شبکه‎های عصبی که دارای نرون‎ها و لایه‎های زیاد هستند باعث انعطاف پذیری و درجه آزادی زیاد در سیستم عصبی می‎شوند ولی زمان محاسبات طولانی‎تر خواهد شد.</a:t>
            </a:r>
          </a:p>
          <a:p>
            <a:pPr algn="just" rtl="1" eaLnBrk="1" hangingPunct="1">
              <a:buClr>
                <a:srgbClr val="FF0000"/>
              </a:buClr>
              <a:buSzPct val="100000"/>
              <a:buFont typeface="Wingdings 2" pitchFamily="18" charset="2"/>
              <a:buChar char="R"/>
            </a:pPr>
            <a:r>
              <a:rPr lang="fa-IR" sz="2400" dirty="0" smtClean="0">
                <a:cs typeface="B Nazanin" pitchFamily="2" charset="-78"/>
              </a:rPr>
              <a:t>دارای توانایی زیاد در اصلاح و تعمیم پذیری می‎باشند.</a:t>
            </a:r>
          </a:p>
          <a:p>
            <a:pPr algn="just" rtl="1" eaLnBrk="1" hangingPunct="1">
              <a:buClr>
                <a:srgbClr val="FF0000"/>
              </a:buClr>
              <a:buSzPct val="100000"/>
              <a:buFont typeface="Wingdings 2" pitchFamily="18" charset="2"/>
              <a:buChar char="R"/>
            </a:pPr>
            <a:r>
              <a:rPr lang="fa-IR" sz="2400" dirty="0" smtClean="0">
                <a:cs typeface="B Nazanin" pitchFamily="2" charset="-78"/>
              </a:rPr>
              <a:t>دارای قابلیت حذف اغتشاش و نویز هستند.</a:t>
            </a:r>
          </a:p>
          <a:p>
            <a:pPr algn="just" rtl="1" eaLnBrk="1" hangingPunct="1">
              <a:buClr>
                <a:srgbClr val="FF0000"/>
              </a:buClr>
              <a:buSzPct val="100000"/>
              <a:buFont typeface="Wingdings 2" pitchFamily="18" charset="2"/>
              <a:buChar char="R"/>
            </a:pPr>
            <a:r>
              <a:rPr lang="fa-IR" sz="2400" dirty="0" smtClean="0">
                <a:cs typeface="B Nazanin" pitchFamily="2" charset="-78"/>
              </a:rPr>
              <a:t>قابلیت تولید الگوریتم تطبیق پذیر هوشمند بر پایه کاربرد را دارند.</a:t>
            </a:r>
            <a:endParaRPr lang="en-US" sz="2400" dirty="0" smtClean="0">
              <a:cs typeface="B Nazanin" pitchFamily="2" charset="-78"/>
            </a:endParaRPr>
          </a:p>
          <a:p>
            <a:pPr algn="just" rtl="1" eaLnBrk="1" hangingPunct="1">
              <a:buClr>
                <a:srgbClr val="FF0000"/>
              </a:buClr>
              <a:buSzPct val="100000"/>
              <a:buFont typeface="Wingdings 2" pitchFamily="18" charset="2"/>
              <a:buChar char="R"/>
            </a:pPr>
            <a:endParaRPr lang="en-US" sz="2400" dirty="0" smtClean="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8"/>
          <p:cNvPicPr>
            <a:picLocks noChangeAspect="1" noChangeArrowheads="1"/>
          </p:cNvPicPr>
          <p:nvPr/>
        </p:nvPicPr>
        <p:blipFill>
          <a:blip r:embed="rId3" cstate="print"/>
          <a:srcRect/>
          <a:stretch>
            <a:fillRect/>
          </a:stretch>
        </p:blipFill>
        <p:spPr bwMode="auto">
          <a:xfrm>
            <a:off x="3962400" y="152400"/>
            <a:ext cx="4953000" cy="3352800"/>
          </a:xfrm>
          <a:prstGeom prst="rect">
            <a:avLst/>
          </a:prstGeom>
          <a:noFill/>
          <a:ln w="9525">
            <a:noFill/>
            <a:miter lim="800000"/>
            <a:headEnd/>
            <a:tailEnd/>
          </a:ln>
        </p:spPr>
      </p:pic>
      <p:sp>
        <p:nvSpPr>
          <p:cNvPr id="1434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4338" name="Object 2"/>
          <p:cNvGraphicFramePr>
            <a:graphicFrameLocks noChangeAspect="1"/>
          </p:cNvGraphicFramePr>
          <p:nvPr/>
        </p:nvGraphicFramePr>
        <p:xfrm>
          <a:off x="228600" y="1600200"/>
          <a:ext cx="6553200" cy="4914900"/>
        </p:xfrm>
        <a:graphic>
          <a:graphicData uri="http://schemas.openxmlformats.org/presentationml/2006/ole">
            <mc:AlternateContent xmlns:mc="http://schemas.openxmlformats.org/markup-compatibility/2006">
              <mc:Choice xmlns:v="urn:schemas-microsoft-com:vml" Requires="v">
                <p:oleObj spid="_x0000_s14339" name="Equation" r:id="rId4" imgW="3505200" imgH="2628900" progId="">
                  <p:embed/>
                </p:oleObj>
              </mc:Choice>
              <mc:Fallback>
                <p:oleObj name="Equation" r:id="rId4" imgW="3505200" imgH="26289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00200"/>
                        <a:ext cx="6553200" cy="491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C1EF2C34-5B17-42B6-95E3-D6878BEF1BF4}" type="slidenum">
              <a:rPr lang="en-US" smtClean="0"/>
              <a:pPr>
                <a:defRPr/>
              </a:pPr>
              <a:t>180</a:t>
            </a:fld>
            <a:endParaRPr lang="en-US"/>
          </a:p>
        </p:txBody>
      </p:sp>
      <p:sp>
        <p:nvSpPr>
          <p:cNvPr id="7" name="Rectangle 6"/>
          <p:cNvSpPr txBox="1">
            <a:spLocks noChangeArrowheads="1"/>
          </p:cNvSpPr>
          <p:nvPr/>
        </p:nvSpPr>
        <p:spPr bwMode="auto">
          <a:xfrm>
            <a:off x="381000" y="304800"/>
            <a:ext cx="7772400" cy="639763"/>
          </a:xfrm>
          <a:prstGeom prst="rect">
            <a:avLst/>
          </a:prstGeom>
          <a:noFill/>
          <a:ln w="9525">
            <a:noFill/>
            <a:miter lim="800000"/>
            <a:headEnd/>
            <a:tailEnd/>
          </a:ln>
        </p:spPr>
        <p:txBody>
          <a:bodyPr bIns="91440" anchor="b"/>
          <a:lstStyle/>
          <a:p>
            <a:pPr>
              <a:buClr>
                <a:srgbClr val="FF0066"/>
              </a:buClr>
              <a:buFont typeface="Wingdings 3" pitchFamily="18" charset="2"/>
              <a:buChar char=""/>
              <a:defRPr/>
            </a:pPr>
            <a:r>
              <a:rPr lang="fa-IR" sz="3600" b="1" dirty="0">
                <a:solidFill>
                  <a:srgbClr val="003399"/>
                </a:solidFill>
                <a:latin typeface="Times New Roman" pitchFamily="18" charset="0"/>
                <a:ea typeface="+mj-ea"/>
                <a:cs typeface="Times New Roman" pitchFamily="18" charset="0"/>
              </a:rPr>
              <a:t> </a:t>
            </a:r>
            <a:r>
              <a:rPr lang="en-US" sz="3600" b="1" dirty="0">
                <a:solidFill>
                  <a:srgbClr val="003399"/>
                </a:solidFill>
                <a:latin typeface="Times New Roman" pitchFamily="18" charset="0"/>
                <a:ea typeface="+mj-ea"/>
                <a:cs typeface="Times New Roman" pitchFamily="18" charset="0"/>
              </a:rPr>
              <a:t>Jordan Learning</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6"/>
          <p:cNvPicPr>
            <a:picLocks noChangeAspect="1" noChangeArrowheads="1"/>
          </p:cNvPicPr>
          <p:nvPr/>
        </p:nvPicPr>
        <p:blipFill>
          <a:blip r:embed="rId3" cstate="print"/>
          <a:srcRect/>
          <a:stretch>
            <a:fillRect/>
          </a:stretch>
        </p:blipFill>
        <p:spPr bwMode="auto">
          <a:xfrm>
            <a:off x="3733800" y="1219200"/>
            <a:ext cx="5257800" cy="5105400"/>
          </a:xfrm>
          <a:prstGeom prst="rect">
            <a:avLst/>
          </a:prstGeom>
          <a:noFill/>
          <a:ln w="9525">
            <a:noFill/>
            <a:miter lim="800000"/>
            <a:headEnd/>
            <a:tailEnd/>
          </a:ln>
        </p:spPr>
      </p:pic>
      <p:sp>
        <p:nvSpPr>
          <p:cNvPr id="1536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5362" name="Object 2"/>
          <p:cNvGraphicFramePr>
            <a:graphicFrameLocks noChangeAspect="1"/>
          </p:cNvGraphicFramePr>
          <p:nvPr/>
        </p:nvGraphicFramePr>
        <p:xfrm>
          <a:off x="228600" y="1219200"/>
          <a:ext cx="4038600" cy="2320925"/>
        </p:xfrm>
        <a:graphic>
          <a:graphicData uri="http://schemas.openxmlformats.org/presentationml/2006/ole">
            <mc:AlternateContent xmlns:mc="http://schemas.openxmlformats.org/markup-compatibility/2006">
              <mc:Choice xmlns:v="urn:schemas-microsoft-com:vml" Requires="v">
                <p:oleObj spid="_x0000_s15365" name="Equation" r:id="rId4" imgW="2552700" imgH="1092200" progId="">
                  <p:embed/>
                </p:oleObj>
              </mc:Choice>
              <mc:Fallback>
                <p:oleObj name="Equation" r:id="rId4" imgW="2552700" imgH="10922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19200"/>
                        <a:ext cx="4038600" cy="232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7" name="Rectangle 9"/>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graphicFrame>
        <p:nvGraphicFramePr>
          <p:cNvPr id="15363" name="Object 3"/>
          <p:cNvGraphicFramePr>
            <a:graphicFrameLocks noChangeAspect="1"/>
          </p:cNvGraphicFramePr>
          <p:nvPr/>
        </p:nvGraphicFramePr>
        <p:xfrm>
          <a:off x="381000" y="3886200"/>
          <a:ext cx="1909763" cy="403225"/>
        </p:xfrm>
        <a:graphic>
          <a:graphicData uri="http://schemas.openxmlformats.org/presentationml/2006/ole">
            <mc:AlternateContent xmlns:mc="http://schemas.openxmlformats.org/markup-compatibility/2006">
              <mc:Choice xmlns:v="urn:schemas-microsoft-com:vml" Requires="v">
                <p:oleObj spid="_x0000_s15366" name="Equation" r:id="rId6" imgW="1218671" imgH="253890" progId="">
                  <p:embed/>
                </p:oleObj>
              </mc:Choice>
              <mc:Fallback>
                <p:oleObj name="Equation" r:id="rId6" imgW="1218671" imgH="25389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886200"/>
                        <a:ext cx="1909763"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8" name="Rectangle 11"/>
          <p:cNvSpPr>
            <a:spLocks noChangeArrowheads="1"/>
          </p:cNvSpPr>
          <p:nvPr/>
        </p:nvSpPr>
        <p:spPr bwMode="auto">
          <a:xfrm>
            <a:off x="0" y="31384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5364" name="Object 4"/>
          <p:cNvGraphicFramePr>
            <a:graphicFrameLocks noChangeAspect="1"/>
          </p:cNvGraphicFramePr>
          <p:nvPr/>
        </p:nvGraphicFramePr>
        <p:xfrm>
          <a:off x="304800" y="4648200"/>
          <a:ext cx="3124200" cy="920750"/>
        </p:xfrm>
        <a:graphic>
          <a:graphicData uri="http://schemas.openxmlformats.org/presentationml/2006/ole">
            <mc:AlternateContent xmlns:mc="http://schemas.openxmlformats.org/markup-compatibility/2006">
              <mc:Choice xmlns:v="urn:schemas-microsoft-com:vml" Requires="v">
                <p:oleObj spid="_x0000_s15367" name="Equation" r:id="rId8" imgW="1968500" imgH="584200" progId="">
                  <p:embed/>
                </p:oleObj>
              </mc:Choice>
              <mc:Fallback>
                <p:oleObj name="Equation" r:id="rId8" imgW="1968500" imgH="584200" progId="">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648200"/>
                        <a:ext cx="3124200"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9" name="Rectangle 13"/>
          <p:cNvSpPr>
            <a:spLocks noChangeArrowheads="1"/>
          </p:cNvSpPr>
          <p:nvPr/>
        </p:nvSpPr>
        <p:spPr bwMode="auto">
          <a:xfrm>
            <a:off x="0" y="2514600"/>
            <a:ext cx="9144000" cy="0"/>
          </a:xfrm>
          <a:prstGeom prst="rect">
            <a:avLst/>
          </a:prstGeom>
          <a:noFill/>
          <a:ln w="9525">
            <a:noFill/>
            <a:miter lim="800000"/>
            <a:headEnd/>
            <a:tailEnd/>
          </a:ln>
        </p:spPr>
        <p:txBody>
          <a:bodyPr wrap="none" anchor="ctr">
            <a:spAutoFit/>
          </a:bodyPr>
          <a:lstStyle/>
          <a:p>
            <a:endParaRPr lang="en-US"/>
          </a:p>
        </p:txBody>
      </p:sp>
      <p:sp>
        <p:nvSpPr>
          <p:cNvPr id="11" name="Slide Number Placeholder 10"/>
          <p:cNvSpPr>
            <a:spLocks noGrp="1"/>
          </p:cNvSpPr>
          <p:nvPr>
            <p:ph type="sldNum" sz="quarter" idx="12"/>
          </p:nvPr>
        </p:nvSpPr>
        <p:spPr/>
        <p:txBody>
          <a:bodyPr/>
          <a:lstStyle/>
          <a:p>
            <a:pPr>
              <a:defRPr/>
            </a:pPr>
            <a:fld id="{43F17611-4443-4598-A2F2-5DC84CDDF311}" type="slidenum">
              <a:rPr lang="en-US" smtClean="0"/>
              <a:pPr>
                <a:defRPr/>
              </a:pPr>
              <a:t>181</a:t>
            </a:fld>
            <a:endParaRPr lang="en-US"/>
          </a:p>
        </p:txBody>
      </p:sp>
      <p:sp>
        <p:nvSpPr>
          <p:cNvPr id="12" name="Rectangle 6"/>
          <p:cNvSpPr txBox="1">
            <a:spLocks noChangeArrowheads="1"/>
          </p:cNvSpPr>
          <p:nvPr/>
        </p:nvSpPr>
        <p:spPr bwMode="auto">
          <a:xfrm>
            <a:off x="304800" y="304800"/>
            <a:ext cx="7772400" cy="639763"/>
          </a:xfrm>
          <a:prstGeom prst="rect">
            <a:avLst/>
          </a:prstGeom>
          <a:noFill/>
          <a:ln w="9525">
            <a:noFill/>
            <a:miter lim="800000"/>
            <a:headEnd/>
            <a:tailEnd/>
          </a:ln>
        </p:spPr>
        <p:txBody>
          <a:bodyPr bIns="91440" anchor="b"/>
          <a:lstStyle/>
          <a:p>
            <a:pPr>
              <a:buClr>
                <a:srgbClr val="FF0066"/>
              </a:buClr>
              <a:buFont typeface="Wingdings 3" pitchFamily="18" charset="2"/>
              <a:buChar char=""/>
              <a:defRPr/>
            </a:pPr>
            <a:r>
              <a:rPr lang="fa-IR" sz="3600" b="1" dirty="0">
                <a:solidFill>
                  <a:srgbClr val="003399"/>
                </a:solidFill>
                <a:latin typeface="Times New Roman" pitchFamily="18" charset="0"/>
                <a:ea typeface="+mj-ea"/>
                <a:cs typeface="Times New Roman" pitchFamily="18" charset="0"/>
              </a:rPr>
              <a:t> </a:t>
            </a:r>
            <a:r>
              <a:rPr lang="en-US" sz="3600" b="1" dirty="0">
                <a:solidFill>
                  <a:srgbClr val="003399"/>
                </a:solidFill>
                <a:latin typeface="Times New Roman" pitchFamily="18" charset="0"/>
                <a:ea typeface="+mj-ea"/>
                <a:cs typeface="Times New Roman" pitchFamily="18" charset="0"/>
              </a:rPr>
              <a:t>Elman  and Jordan Learning</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Grp="1" noChangeAspect="1"/>
          </p:cNvGraphicFramePr>
          <p:nvPr>
            <p:ph idx="1"/>
          </p:nvPr>
        </p:nvGraphicFramePr>
        <p:xfrm>
          <a:off x="304800" y="1600200"/>
          <a:ext cx="3810000" cy="3556000"/>
        </p:xfrm>
        <a:graphic>
          <a:graphicData uri="http://schemas.openxmlformats.org/presentationml/2006/ole">
            <mc:AlternateContent xmlns:mc="http://schemas.openxmlformats.org/markup-compatibility/2006">
              <mc:Choice xmlns:v="urn:schemas-microsoft-com:vml" Requires="v">
                <p:oleObj spid="_x0000_s16387" name="Equation" r:id="rId3" imgW="2273300" imgH="1828800" progId="">
                  <p:embed/>
                </p:oleObj>
              </mc:Choice>
              <mc:Fallback>
                <p:oleObj name="Equation" r:id="rId3" imgW="2273300" imgH="18288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3810000" cy="355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7" name="Rectangle 8"/>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pic>
        <p:nvPicPr>
          <p:cNvPr id="16388" name="Picture 9"/>
          <p:cNvPicPr preferRelativeResize="0">
            <a:picLocks noChangeAspect="1" noChangeArrowheads="1"/>
          </p:cNvPicPr>
          <p:nvPr/>
        </p:nvPicPr>
        <p:blipFill>
          <a:blip r:embed="rId5" cstate="print"/>
          <a:srcRect/>
          <a:stretch>
            <a:fillRect/>
          </a:stretch>
        </p:blipFill>
        <p:spPr bwMode="auto">
          <a:xfrm>
            <a:off x="4114800" y="1295400"/>
            <a:ext cx="4822825" cy="4267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F22893A1-F18D-403A-934F-00AADCCC2FF4}" type="slidenum">
              <a:rPr lang="en-US" smtClean="0"/>
              <a:pPr>
                <a:defRPr/>
              </a:pPr>
              <a:t>182</a:t>
            </a:fld>
            <a:endParaRPr lang="en-US"/>
          </a:p>
        </p:txBody>
      </p:sp>
      <p:sp>
        <p:nvSpPr>
          <p:cNvPr id="8" name="Rectangle 6"/>
          <p:cNvSpPr txBox="1">
            <a:spLocks noChangeArrowheads="1"/>
          </p:cNvSpPr>
          <p:nvPr/>
        </p:nvSpPr>
        <p:spPr bwMode="auto">
          <a:xfrm>
            <a:off x="304800" y="304800"/>
            <a:ext cx="7772400" cy="639763"/>
          </a:xfrm>
          <a:prstGeom prst="rect">
            <a:avLst/>
          </a:prstGeom>
          <a:noFill/>
          <a:ln w="9525">
            <a:noFill/>
            <a:miter lim="800000"/>
            <a:headEnd/>
            <a:tailEnd/>
          </a:ln>
        </p:spPr>
        <p:txBody>
          <a:bodyPr bIns="91440" anchor="b"/>
          <a:lstStyle/>
          <a:p>
            <a:pPr>
              <a:buClr>
                <a:srgbClr val="FF0066"/>
              </a:buClr>
              <a:buFont typeface="Wingdings 3" pitchFamily="18" charset="2"/>
              <a:buChar char=""/>
              <a:defRPr/>
            </a:pPr>
            <a:r>
              <a:rPr lang="fa-IR" sz="3600" b="1" dirty="0">
                <a:solidFill>
                  <a:srgbClr val="003399"/>
                </a:solidFill>
                <a:latin typeface="Times New Roman" pitchFamily="18" charset="0"/>
                <a:ea typeface="+mj-ea"/>
                <a:cs typeface="Times New Roman" pitchFamily="18" charset="0"/>
              </a:rPr>
              <a:t> </a:t>
            </a:r>
            <a:r>
              <a:rPr lang="en-US" sz="3600" b="1" dirty="0">
                <a:solidFill>
                  <a:srgbClr val="003399"/>
                </a:solidFill>
                <a:latin typeface="Times New Roman" pitchFamily="18" charset="0"/>
                <a:ea typeface="+mj-ea"/>
                <a:cs typeface="Times New Roman" pitchFamily="18" charset="0"/>
              </a:rPr>
              <a:t>Elman  and Jordan Learning</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p:cNvPicPr preferRelativeResize="0">
            <a:picLocks noChangeAspect="1" noChangeArrowheads="1"/>
          </p:cNvPicPr>
          <p:nvPr/>
        </p:nvPicPr>
        <p:blipFill>
          <a:blip r:embed="rId3" cstate="print"/>
          <a:srcRect/>
          <a:stretch>
            <a:fillRect/>
          </a:stretch>
        </p:blipFill>
        <p:spPr bwMode="auto">
          <a:xfrm>
            <a:off x="990600" y="533400"/>
            <a:ext cx="5700713" cy="4419600"/>
          </a:xfrm>
          <a:prstGeom prst="rect">
            <a:avLst/>
          </a:prstGeom>
          <a:noFill/>
          <a:ln w="9525">
            <a:noFill/>
            <a:miter lim="800000"/>
            <a:headEnd/>
            <a:tailEnd/>
          </a:ln>
        </p:spPr>
      </p:pic>
      <p:sp>
        <p:nvSpPr>
          <p:cNvPr id="1741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7410" name="Object 2"/>
          <p:cNvGraphicFramePr>
            <a:graphicFrameLocks noGrp="1" noChangeAspect="1"/>
          </p:cNvGraphicFramePr>
          <p:nvPr>
            <p:ph idx="1"/>
          </p:nvPr>
        </p:nvGraphicFramePr>
        <p:xfrm>
          <a:off x="1143000" y="5105400"/>
          <a:ext cx="6705600" cy="993775"/>
        </p:xfrm>
        <a:graphic>
          <a:graphicData uri="http://schemas.openxmlformats.org/presentationml/2006/ole">
            <mc:AlternateContent xmlns:mc="http://schemas.openxmlformats.org/markup-compatibility/2006">
              <mc:Choice xmlns:v="urn:schemas-microsoft-com:vml" Requires="v">
                <p:oleObj spid="_x0000_s17411" name="Equation" r:id="rId4" imgW="3683000" imgH="546100" progId="">
                  <p:embed/>
                </p:oleObj>
              </mc:Choice>
              <mc:Fallback>
                <p:oleObj name="Equation" r:id="rId4" imgW="3683000" imgH="5461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105400"/>
                        <a:ext cx="6705600"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E59EE42D-BDAB-44EE-9200-5C447066EA1E}" type="slidenum">
              <a:rPr lang="en-US" smtClean="0"/>
              <a:pPr>
                <a:defRPr/>
              </a:pPr>
              <a:t>183</a:t>
            </a:fld>
            <a:endParaRPr 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6"/>
          <p:cNvPicPr preferRelativeResize="0">
            <a:picLocks noChangeAspect="1" noChangeArrowheads="1"/>
          </p:cNvPicPr>
          <p:nvPr/>
        </p:nvPicPr>
        <p:blipFill>
          <a:blip r:embed="rId3" cstate="print"/>
          <a:srcRect/>
          <a:stretch>
            <a:fillRect/>
          </a:stretch>
        </p:blipFill>
        <p:spPr bwMode="auto">
          <a:xfrm>
            <a:off x="1371600" y="304800"/>
            <a:ext cx="5307013" cy="4114800"/>
          </a:xfrm>
          <a:prstGeom prst="rect">
            <a:avLst/>
          </a:prstGeom>
          <a:noFill/>
          <a:ln w="9525">
            <a:noFill/>
            <a:miter lim="800000"/>
            <a:headEnd/>
            <a:tailEnd/>
          </a:ln>
        </p:spPr>
      </p:pic>
      <p:sp>
        <p:nvSpPr>
          <p:cNvPr id="1843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8434" name="Object 2"/>
          <p:cNvGraphicFramePr>
            <a:graphicFrameLocks noChangeAspect="1"/>
          </p:cNvGraphicFramePr>
          <p:nvPr/>
        </p:nvGraphicFramePr>
        <p:xfrm>
          <a:off x="1524000" y="4572000"/>
          <a:ext cx="6172200" cy="1981200"/>
        </p:xfrm>
        <a:graphic>
          <a:graphicData uri="http://schemas.openxmlformats.org/presentationml/2006/ole">
            <mc:AlternateContent xmlns:mc="http://schemas.openxmlformats.org/markup-compatibility/2006">
              <mc:Choice xmlns:v="urn:schemas-microsoft-com:vml" Requires="v">
                <p:oleObj spid="_x0000_s18435" name="Equation" r:id="rId4" imgW="3568700" imgH="1295400" progId="">
                  <p:embed/>
                </p:oleObj>
              </mc:Choice>
              <mc:Fallback>
                <p:oleObj name="Equation" r:id="rId4" imgW="3568700" imgH="12954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572000"/>
                        <a:ext cx="6172200"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6552CDA7-627F-4545-AC84-5DBA73D9505C}" type="slidenum">
              <a:rPr lang="en-US" smtClean="0"/>
              <a:pPr>
                <a:defRPr/>
              </a:pPr>
              <a:t>184</a:t>
            </a:fld>
            <a:endParaRPr lang="en-US"/>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60" name="Rectangle 7"/>
          <p:cNvSpPr>
            <a:spLocks noChangeArrowheads="1"/>
          </p:cNvSpPr>
          <p:nvPr/>
        </p:nvSpPr>
        <p:spPr bwMode="auto">
          <a:xfrm>
            <a:off x="0" y="2347913"/>
            <a:ext cx="9144000" cy="0"/>
          </a:xfrm>
          <a:prstGeom prst="rect">
            <a:avLst/>
          </a:prstGeom>
          <a:noFill/>
          <a:ln w="9525">
            <a:noFill/>
            <a:miter lim="800000"/>
            <a:headEnd/>
            <a:tailEnd/>
          </a:ln>
        </p:spPr>
        <p:txBody>
          <a:bodyPr wrap="none" anchor="ctr">
            <a:spAutoFit/>
          </a:bodyPr>
          <a:lstStyle/>
          <a:p>
            <a:endParaRPr lang="en-US"/>
          </a:p>
        </p:txBody>
      </p:sp>
      <p:graphicFrame>
        <p:nvGraphicFramePr>
          <p:cNvPr id="19458" name="Object 2"/>
          <p:cNvGraphicFramePr>
            <a:graphicFrameLocks noChangeAspect="1"/>
          </p:cNvGraphicFramePr>
          <p:nvPr/>
        </p:nvGraphicFramePr>
        <p:xfrm>
          <a:off x="685800" y="1371600"/>
          <a:ext cx="7696200" cy="4016375"/>
        </p:xfrm>
        <a:graphic>
          <a:graphicData uri="http://schemas.openxmlformats.org/presentationml/2006/ole">
            <mc:AlternateContent xmlns:mc="http://schemas.openxmlformats.org/markup-compatibility/2006">
              <mc:Choice xmlns:v="urn:schemas-microsoft-com:vml" Requires="v">
                <p:oleObj spid="_x0000_s19459" name="Equation" r:id="rId3" imgW="4140200" imgH="2159000" progId="">
                  <p:embed/>
                </p:oleObj>
              </mc:Choice>
              <mc:Fallback>
                <p:oleObj name="Equation" r:id="rId3" imgW="4140200" imgH="21590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71600"/>
                        <a:ext cx="7696200" cy="401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D2733C95-5378-48D9-A9A9-63A6F354FA1E}" type="slidenum">
              <a:rPr lang="en-US" smtClean="0"/>
              <a:pPr>
                <a:defRPr/>
              </a:pPr>
              <a:t>185</a:t>
            </a:fld>
            <a:endParaRPr lang="en-US"/>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482" name="Object 2"/>
          <p:cNvGraphicFramePr>
            <a:graphicFrameLocks noChangeAspect="1"/>
          </p:cNvGraphicFramePr>
          <p:nvPr/>
        </p:nvGraphicFramePr>
        <p:xfrm>
          <a:off x="457200" y="1143000"/>
          <a:ext cx="8458200" cy="4394200"/>
        </p:xfrm>
        <a:graphic>
          <a:graphicData uri="http://schemas.openxmlformats.org/presentationml/2006/ole">
            <mc:AlternateContent xmlns:mc="http://schemas.openxmlformats.org/markup-compatibility/2006">
              <mc:Choice xmlns:v="urn:schemas-microsoft-com:vml" Requires="v">
                <p:oleObj spid="_x0000_s20483" name="Equation" r:id="rId3" imgW="4165600" imgH="2159000" progId="">
                  <p:embed/>
                </p:oleObj>
              </mc:Choice>
              <mc:Fallback>
                <p:oleObj name="Equation" r:id="rId3" imgW="4165600" imgH="21590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8458200" cy="439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21831643-8B08-42F6-8E19-A05BE973D816}" type="slidenum">
              <a:rPr lang="en-US" smtClean="0"/>
              <a:pPr>
                <a:defRPr/>
              </a:pPr>
              <a:t>186</a:t>
            </a:fld>
            <a:endParaRPr lang="en-US"/>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9"/>
          <p:cNvPicPr>
            <a:picLocks noGrp="1" noChangeAspect="1" noChangeArrowheads="1"/>
          </p:cNvPicPr>
          <p:nvPr>
            <p:ph sz="half" idx="1"/>
          </p:nvPr>
        </p:nvPicPr>
        <p:blipFill>
          <a:blip r:embed="rId3" cstate="print"/>
          <a:srcRect/>
          <a:stretch>
            <a:fillRect/>
          </a:stretch>
        </p:blipFill>
        <p:spPr>
          <a:xfrm>
            <a:off x="3795713" y="990600"/>
            <a:ext cx="5119687" cy="5334000"/>
          </a:xfrm>
        </p:spPr>
      </p:pic>
      <p:sp>
        <p:nvSpPr>
          <p:cNvPr id="2150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1510" name="Rectangle 12"/>
          <p:cNvSpPr>
            <a:spLocks noChangeArrowheads="1"/>
          </p:cNvSpPr>
          <p:nvPr/>
        </p:nvSpPr>
        <p:spPr bwMode="auto">
          <a:xfrm>
            <a:off x="0" y="3148013"/>
            <a:ext cx="9144000" cy="0"/>
          </a:xfrm>
          <a:prstGeom prst="rect">
            <a:avLst/>
          </a:prstGeom>
          <a:noFill/>
          <a:ln w="9525">
            <a:noFill/>
            <a:miter lim="800000"/>
            <a:headEnd/>
            <a:tailEnd/>
          </a:ln>
        </p:spPr>
        <p:txBody>
          <a:bodyPr wrap="none" anchor="ctr">
            <a:spAutoFit/>
          </a:bodyPr>
          <a:lstStyle/>
          <a:p>
            <a:endParaRPr lang="en-US"/>
          </a:p>
        </p:txBody>
      </p:sp>
      <p:graphicFrame>
        <p:nvGraphicFramePr>
          <p:cNvPr id="21506" name="Object 2"/>
          <p:cNvGraphicFramePr>
            <a:graphicFrameLocks noChangeAspect="1"/>
          </p:cNvGraphicFramePr>
          <p:nvPr/>
        </p:nvGraphicFramePr>
        <p:xfrm>
          <a:off x="381000" y="1219200"/>
          <a:ext cx="3200400" cy="1117600"/>
        </p:xfrm>
        <a:graphic>
          <a:graphicData uri="http://schemas.openxmlformats.org/presentationml/2006/ole">
            <mc:AlternateContent xmlns:mc="http://schemas.openxmlformats.org/markup-compatibility/2006">
              <mc:Choice xmlns:v="urn:schemas-microsoft-com:vml" Requires="v">
                <p:oleObj spid="_x0000_s21508" name="Equation" r:id="rId4" imgW="1879600" imgH="558800" progId="">
                  <p:embed/>
                </p:oleObj>
              </mc:Choice>
              <mc:Fallback>
                <p:oleObj name="Equation" r:id="rId4" imgW="1879600" imgH="5588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19200"/>
                        <a:ext cx="32004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Object 3"/>
          <p:cNvGraphicFramePr>
            <a:graphicFrameLocks noGrp="1" noChangeAspect="1"/>
          </p:cNvGraphicFramePr>
          <p:nvPr>
            <p:ph sz="half" idx="2"/>
          </p:nvPr>
        </p:nvGraphicFramePr>
        <p:xfrm>
          <a:off x="381000" y="2590800"/>
          <a:ext cx="4419600" cy="1100138"/>
        </p:xfrm>
        <a:graphic>
          <a:graphicData uri="http://schemas.openxmlformats.org/presentationml/2006/ole">
            <mc:AlternateContent xmlns:mc="http://schemas.openxmlformats.org/markup-compatibility/2006">
              <mc:Choice xmlns:v="urn:schemas-microsoft-com:vml" Requires="v">
                <p:oleObj spid="_x0000_s21509" name="Equation" r:id="rId6" imgW="2946240" imgH="634680" progId="">
                  <p:embed/>
                </p:oleObj>
              </mc:Choice>
              <mc:Fallback>
                <p:oleObj name="Equation" r:id="rId6" imgW="2946240" imgH="63468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2590800"/>
                        <a:ext cx="4419600" cy="110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p:txBody>
          <a:bodyPr/>
          <a:lstStyle/>
          <a:p>
            <a:pPr>
              <a:defRPr/>
            </a:pPr>
            <a:fld id="{F9C854D6-6A7E-4E50-817A-257807CCA95B}" type="slidenum">
              <a:rPr lang="en-US" smtClean="0"/>
              <a:pPr>
                <a:defRPr/>
              </a:pPr>
              <a:t>187</a:t>
            </a:fld>
            <a:endParaRPr lang="en-US"/>
          </a:p>
        </p:txBody>
      </p:sp>
      <p:sp>
        <p:nvSpPr>
          <p:cNvPr id="10" name="Rectangle 6"/>
          <p:cNvSpPr txBox="1">
            <a:spLocks noChangeArrowheads="1"/>
          </p:cNvSpPr>
          <p:nvPr/>
        </p:nvSpPr>
        <p:spPr bwMode="auto">
          <a:xfrm>
            <a:off x="304800" y="304800"/>
            <a:ext cx="7772400" cy="639763"/>
          </a:xfrm>
          <a:prstGeom prst="rect">
            <a:avLst/>
          </a:prstGeom>
          <a:noFill/>
          <a:ln w="9525">
            <a:noFill/>
            <a:miter lim="800000"/>
            <a:headEnd/>
            <a:tailEnd/>
          </a:ln>
        </p:spPr>
        <p:txBody>
          <a:bodyPr bIns="91440" anchor="b"/>
          <a:lstStyle/>
          <a:p>
            <a:pPr>
              <a:buClr>
                <a:srgbClr val="FF0066"/>
              </a:buClr>
              <a:buFont typeface="Wingdings 3" pitchFamily="18" charset="2"/>
              <a:buChar char=""/>
              <a:defRPr/>
            </a:pPr>
            <a:r>
              <a:rPr lang="en-US" sz="3600" b="1" dirty="0">
                <a:solidFill>
                  <a:srgbClr val="003399"/>
                </a:solidFill>
                <a:latin typeface="Times New Roman" pitchFamily="18" charset="0"/>
                <a:ea typeface="+mj-ea"/>
                <a:cs typeface="Times New Roman" pitchFamily="18" charset="0"/>
              </a:rPr>
              <a:t>Jordan with Neuron Feedback</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2530" name="Object 2"/>
          <p:cNvGraphicFramePr>
            <a:graphicFrameLocks noChangeAspect="1"/>
          </p:cNvGraphicFramePr>
          <p:nvPr/>
        </p:nvGraphicFramePr>
        <p:xfrm>
          <a:off x="838200" y="1524000"/>
          <a:ext cx="7239000" cy="3203575"/>
        </p:xfrm>
        <a:graphic>
          <a:graphicData uri="http://schemas.openxmlformats.org/presentationml/2006/ole">
            <mc:AlternateContent xmlns:mc="http://schemas.openxmlformats.org/markup-compatibility/2006">
              <mc:Choice xmlns:v="urn:schemas-microsoft-com:vml" Requires="v">
                <p:oleObj spid="_x0000_s22531" name="Equation" r:id="rId3" imgW="3721100" imgH="1651000" progId="">
                  <p:embed/>
                </p:oleObj>
              </mc:Choice>
              <mc:Fallback>
                <p:oleObj name="Equation" r:id="rId3" imgW="3721100" imgH="16510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0"/>
                        <a:ext cx="7239000" cy="320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850F42B2-00FD-4990-BCF6-609EAB046CC1}" type="slidenum">
              <a:rPr lang="en-US" smtClean="0"/>
              <a:pPr>
                <a:defRPr/>
              </a:pPr>
              <a:t>188</a:t>
            </a:fld>
            <a:endParaRPr lang="en-US"/>
          </a:p>
        </p:txBody>
      </p:sp>
      <p:sp>
        <p:nvSpPr>
          <p:cNvPr id="7" name="Rectangle 6"/>
          <p:cNvSpPr txBox="1">
            <a:spLocks noChangeArrowheads="1"/>
          </p:cNvSpPr>
          <p:nvPr/>
        </p:nvSpPr>
        <p:spPr bwMode="auto">
          <a:xfrm>
            <a:off x="304800" y="304800"/>
            <a:ext cx="7772400" cy="639763"/>
          </a:xfrm>
          <a:prstGeom prst="rect">
            <a:avLst/>
          </a:prstGeom>
          <a:noFill/>
          <a:ln w="9525">
            <a:noFill/>
            <a:miter lim="800000"/>
            <a:headEnd/>
            <a:tailEnd/>
          </a:ln>
        </p:spPr>
        <p:txBody>
          <a:bodyPr bIns="91440" anchor="b"/>
          <a:lstStyle/>
          <a:p>
            <a:pPr>
              <a:buClr>
                <a:srgbClr val="FF0066"/>
              </a:buClr>
              <a:buFont typeface="Wingdings 3" pitchFamily="18" charset="2"/>
              <a:buChar char=""/>
              <a:defRPr/>
            </a:pPr>
            <a:r>
              <a:rPr lang="en-US" sz="3600" b="1" dirty="0">
                <a:solidFill>
                  <a:srgbClr val="003399"/>
                </a:solidFill>
                <a:latin typeface="Times New Roman" pitchFamily="18" charset="0"/>
                <a:ea typeface="+mj-ea"/>
                <a:cs typeface="Times New Roman" pitchFamily="18" charset="0"/>
              </a:rPr>
              <a:t>Jordan with Neuron Feedback</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z="2800" b="1" smtClean="0">
                <a:solidFill>
                  <a:srgbClr val="003399"/>
                </a:solidFill>
                <a:latin typeface="Times New Roman" pitchFamily="18" charset="0"/>
                <a:cs typeface="Times New Roman" pitchFamily="18" charset="0"/>
              </a:rPr>
              <a:t>Flexible NN</a:t>
            </a:r>
            <a:br>
              <a:rPr lang="en-US" sz="2800" b="1" smtClean="0">
                <a:solidFill>
                  <a:srgbClr val="003399"/>
                </a:solidFill>
                <a:latin typeface="Times New Roman" pitchFamily="18" charset="0"/>
                <a:cs typeface="Times New Roman" pitchFamily="18" charset="0"/>
              </a:rPr>
            </a:br>
            <a:r>
              <a:rPr lang="en-US" sz="2800" b="1" smtClean="0">
                <a:solidFill>
                  <a:srgbClr val="FF0066"/>
                </a:solidFill>
                <a:latin typeface="Times New Roman" pitchFamily="18" charset="0"/>
                <a:cs typeface="Times New Roman" pitchFamily="18" charset="0"/>
              </a:rPr>
              <a:t>Neuron Functions (Unipolar)</a:t>
            </a:r>
          </a:p>
        </p:txBody>
      </p:sp>
      <p:pic>
        <p:nvPicPr>
          <p:cNvPr id="23556" name="Picture 4"/>
          <p:cNvPicPr>
            <a:picLocks noGrp="1" noChangeAspect="1" noChangeArrowheads="1"/>
          </p:cNvPicPr>
          <p:nvPr>
            <p:ph sz="half" idx="1"/>
          </p:nvPr>
        </p:nvPicPr>
        <p:blipFill>
          <a:blip r:embed="rId3" cstate="print"/>
          <a:srcRect/>
          <a:stretch>
            <a:fillRect/>
          </a:stretch>
        </p:blipFill>
        <p:spPr>
          <a:xfrm>
            <a:off x="762000" y="1828800"/>
            <a:ext cx="2286000" cy="746125"/>
          </a:xfrm>
          <a:noFill/>
        </p:spPr>
      </p:pic>
      <p:sp>
        <p:nvSpPr>
          <p:cNvPr id="23557" name="Rectangle 9"/>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a:p>
        </p:txBody>
      </p:sp>
      <p:graphicFrame>
        <p:nvGraphicFramePr>
          <p:cNvPr id="23554" name="Object 2"/>
          <p:cNvGraphicFramePr>
            <a:graphicFrameLocks noChangeAspect="1"/>
          </p:cNvGraphicFramePr>
          <p:nvPr/>
        </p:nvGraphicFramePr>
        <p:xfrm>
          <a:off x="685800" y="3048000"/>
          <a:ext cx="2743200" cy="1009650"/>
        </p:xfrm>
        <a:graphic>
          <a:graphicData uri="http://schemas.openxmlformats.org/presentationml/2006/ole">
            <mc:AlternateContent xmlns:mc="http://schemas.openxmlformats.org/markup-compatibility/2006">
              <mc:Choice xmlns:v="urn:schemas-microsoft-com:vml" Requires="v">
                <p:oleObj spid="_x0000_s23555" name="Equation" r:id="rId4" imgW="1168200" imgH="431640" progId="">
                  <p:embed/>
                </p:oleObj>
              </mc:Choice>
              <mc:Fallback>
                <p:oleObj name="Equation" r:id="rId4" imgW="1168200" imgH="4316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048000"/>
                        <a:ext cx="2743200" cy="100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8" name="Rectangle 11"/>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endParaRPr lang="en-US"/>
          </a:p>
        </p:txBody>
      </p:sp>
      <p:pic>
        <p:nvPicPr>
          <p:cNvPr id="23559" name="Picture 15"/>
          <p:cNvPicPr>
            <a:picLocks noGrp="1" noChangeAspect="1" noChangeArrowheads="1"/>
          </p:cNvPicPr>
          <p:nvPr>
            <p:ph sz="quarter" idx="3"/>
          </p:nvPr>
        </p:nvPicPr>
        <p:blipFill>
          <a:blip r:embed="rId6" cstate="print"/>
          <a:srcRect/>
          <a:stretch>
            <a:fillRect/>
          </a:stretch>
        </p:blipFill>
        <p:spPr>
          <a:xfrm>
            <a:off x="4648200" y="2133600"/>
            <a:ext cx="3886200" cy="2670175"/>
          </a:xfrm>
          <a:noFill/>
        </p:spPr>
      </p:pic>
      <p:sp>
        <p:nvSpPr>
          <p:cNvPr id="8" name="Slide Number Placeholder 7"/>
          <p:cNvSpPr>
            <a:spLocks noGrp="1"/>
          </p:cNvSpPr>
          <p:nvPr>
            <p:ph type="sldNum" sz="quarter" idx="12"/>
          </p:nvPr>
        </p:nvSpPr>
        <p:spPr>
          <a:xfrm>
            <a:off x="381000" y="6019800"/>
            <a:ext cx="609600" cy="476250"/>
          </a:xfrm>
        </p:spPr>
        <p:txBody>
          <a:bodyPr/>
          <a:lstStyle/>
          <a:p>
            <a:pPr>
              <a:defRPr/>
            </a:pPr>
            <a:fld id="{45F19A9C-A7C8-4CD3-B63F-3CC7A0AE56C5}" type="slidenum">
              <a:rPr lang="en-US" smtClean="0"/>
              <a:pPr>
                <a:defRPr/>
              </a:pPr>
              <a:t>189</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6"/>
          <p:cNvSpPr>
            <a:spLocks noGrp="1"/>
          </p:cNvSpPr>
          <p:nvPr>
            <p:ph type="title"/>
          </p:nvPr>
        </p:nvSpPr>
        <p:spPr>
          <a:xfrm>
            <a:off x="685800" y="457200"/>
            <a:ext cx="7772400" cy="990600"/>
          </a:xfrm>
        </p:spPr>
        <p:txBody>
          <a:bodyPr/>
          <a:lstStyle/>
          <a:p>
            <a:pPr algn="ctr" eaLnBrk="1" hangingPunct="1"/>
            <a:r>
              <a:rPr lang="ar-SA" sz="2800" b="1" smtClean="0">
                <a:solidFill>
                  <a:srgbClr val="003399"/>
                </a:solidFill>
                <a:cs typeface="B Nazanin" pitchFamily="2" charset="-78"/>
              </a:rPr>
              <a:t>ویژگیهای شبکه های عصبی</a:t>
            </a:r>
            <a:r>
              <a:rPr lang="fa-IR" sz="2800" b="1" smtClean="0">
                <a:solidFill>
                  <a:srgbClr val="003399"/>
                </a:solidFill>
                <a:cs typeface="B Nazanin" pitchFamily="2" charset="-78"/>
              </a:rPr>
              <a:t/>
            </a:r>
            <a:br>
              <a:rPr lang="fa-IR" sz="2800" b="1" smtClean="0">
                <a:solidFill>
                  <a:srgbClr val="003399"/>
                </a:solidFill>
                <a:cs typeface="B Nazanin" pitchFamily="2" charset="-78"/>
              </a:rPr>
            </a:br>
            <a:endParaRPr lang="en-US" sz="2800" smtClean="0">
              <a:solidFill>
                <a:srgbClr val="003399"/>
              </a:solidFill>
              <a:cs typeface="B Nazanin" pitchFamily="2" charset="-78"/>
            </a:endParaRPr>
          </a:p>
        </p:txBody>
      </p:sp>
      <p:sp>
        <p:nvSpPr>
          <p:cNvPr id="4" name="Slide Number Placeholder 5"/>
          <p:cNvSpPr>
            <a:spLocks noGrp="1"/>
          </p:cNvSpPr>
          <p:nvPr>
            <p:ph type="sldNum" sz="quarter" idx="12"/>
          </p:nvPr>
        </p:nvSpPr>
        <p:spPr/>
        <p:txBody>
          <a:bodyPr/>
          <a:lstStyle/>
          <a:p>
            <a:pPr>
              <a:defRPr/>
            </a:pPr>
            <a:fld id="{440B3A10-A0E5-45D9-9B30-3B547DEA76F2}" type="slidenum">
              <a:rPr lang="en-US"/>
              <a:pPr>
                <a:defRPr/>
              </a:pPr>
              <a:t>19</a:t>
            </a:fld>
            <a:endParaRPr lang="en-US"/>
          </a:p>
        </p:txBody>
      </p:sp>
      <p:sp>
        <p:nvSpPr>
          <p:cNvPr id="153604" name="Content Placeholder 7"/>
          <p:cNvSpPr>
            <a:spLocks noGrp="1"/>
          </p:cNvSpPr>
          <p:nvPr>
            <p:ph sz="quarter" idx="1"/>
          </p:nvPr>
        </p:nvSpPr>
        <p:spPr>
          <a:xfrm>
            <a:off x="533400" y="1371600"/>
            <a:ext cx="8153400" cy="5029200"/>
          </a:xfrm>
        </p:spPr>
        <p:txBody>
          <a:bodyPr/>
          <a:lstStyle/>
          <a:p>
            <a:pPr algn="just" rtl="1" eaLnBrk="1" hangingPunct="1">
              <a:buFont typeface="Wingdings 2" pitchFamily="18" charset="2"/>
              <a:buNone/>
            </a:pPr>
            <a:r>
              <a:rPr lang="fa-IR" sz="2400" dirty="0" smtClean="0">
                <a:cs typeface="B Nazanin" pitchFamily="2" charset="-78"/>
              </a:rPr>
              <a:t>	</a:t>
            </a:r>
            <a:r>
              <a:rPr lang="ar-SA" sz="2400" dirty="0" smtClean="0">
                <a:cs typeface="B Nazanin" pitchFamily="2" charset="-78"/>
              </a:rPr>
              <a:t>تاکنون مدل های مختلف با ساختار و الگوریتم های متنوعی از شبکه های عصبی ارائه شده است و هر </a:t>
            </a:r>
            <a:r>
              <a:rPr lang="fa-IR" sz="2400" dirty="0" smtClean="0">
                <a:cs typeface="B Nazanin" pitchFamily="2" charset="-78"/>
              </a:rPr>
              <a:t>چ</a:t>
            </a:r>
            <a:r>
              <a:rPr lang="ar-SA" sz="2400" dirty="0" smtClean="0">
                <a:cs typeface="B Nazanin" pitchFamily="2" charset="-78"/>
              </a:rPr>
              <a:t>ند این مدل ها با یکدیگر </a:t>
            </a:r>
            <a:r>
              <a:rPr lang="fa-IR" sz="2400" dirty="0" smtClean="0">
                <a:cs typeface="B Nazanin" pitchFamily="2" charset="-78"/>
              </a:rPr>
              <a:t> </a:t>
            </a:r>
            <a:r>
              <a:rPr lang="ar-SA" sz="2400" dirty="0" smtClean="0">
                <a:cs typeface="B Nazanin" pitchFamily="2" charset="-78"/>
              </a:rPr>
              <a:t>تفاوت دارند، اما تمام این مدل ها یک هدف مشترک را دنبال می کنند. به طور کلی سلول های عصبی که تشکیل دهنده یک شبکه عصبی می باشند ماشین های محاسباتی هستند، که از اجزای ساده(سلول) و زنجیره ای تشکیل می شوند و دارای خواص زیرند</a:t>
            </a:r>
            <a:r>
              <a:rPr lang="fa-IR" sz="2400" dirty="0" smtClean="0">
                <a:cs typeface="B Nazanin" pitchFamily="2" charset="-78"/>
              </a:rPr>
              <a:t>:</a:t>
            </a:r>
            <a:r>
              <a:rPr lang="en-US" sz="2400" dirty="0" smtClean="0">
                <a:cs typeface="B Nazanin" pitchFamily="2" charset="-78"/>
              </a:rPr>
              <a:t>    </a:t>
            </a:r>
            <a:endParaRPr lang="fa-IR" sz="2400" dirty="0" smtClean="0">
              <a:cs typeface="B Nazanin" pitchFamily="2" charset="-78"/>
            </a:endParaRPr>
          </a:p>
          <a:p>
            <a:pPr algn="just" rtl="1" eaLnBrk="1" hangingPunct="1">
              <a:buFont typeface="Wingdings 2" pitchFamily="18" charset="2"/>
              <a:buNone/>
            </a:pPr>
            <a:r>
              <a:rPr lang="en-US" sz="2400" dirty="0" smtClean="0">
                <a:cs typeface="B Nazanin" pitchFamily="2" charset="-78"/>
              </a:rPr>
              <a:t>     </a:t>
            </a:r>
            <a:endParaRPr lang="en-US" sz="2400" dirty="0" smtClean="0"/>
          </a:p>
          <a:p>
            <a:pPr lvl="1" algn="just" rtl="1" eaLnBrk="1" hangingPunct="1">
              <a:buClr>
                <a:srgbClr val="FF0000"/>
              </a:buClr>
              <a:buSzPct val="100000"/>
              <a:buFont typeface="Wingdings 2" pitchFamily="18" charset="2"/>
              <a:buChar char="R"/>
            </a:pPr>
            <a:r>
              <a:rPr lang="fa-IR" sz="2200" b="1" dirty="0" smtClean="0">
                <a:cs typeface="B Nazanin" pitchFamily="2" charset="-78"/>
              </a:rPr>
              <a:t>  </a:t>
            </a:r>
            <a:r>
              <a:rPr lang="ar-SA" sz="2200" b="1" dirty="0" smtClean="0">
                <a:cs typeface="B Nazanin" pitchFamily="2" charset="-78"/>
              </a:rPr>
              <a:t>قابلیت یادگیری و تطبیق پذیری</a:t>
            </a:r>
            <a:endParaRPr lang="fa-IR" sz="2200" b="1" dirty="0" smtClean="0">
              <a:cs typeface="B Nazanin" pitchFamily="2" charset="-78"/>
            </a:endParaRPr>
          </a:p>
          <a:p>
            <a:pPr lvl="1" algn="just" rtl="1" eaLnBrk="1" hangingPunct="1">
              <a:buClr>
                <a:srgbClr val="FF0000"/>
              </a:buClr>
              <a:buSzPct val="100000"/>
              <a:buFont typeface="Wingdings 2" pitchFamily="18" charset="2"/>
              <a:buChar char="R"/>
            </a:pPr>
            <a:r>
              <a:rPr lang="ar-SA" sz="2200" b="1" dirty="0" smtClean="0">
                <a:cs typeface="B Nazanin" pitchFamily="2" charset="-78"/>
              </a:rPr>
              <a:t>قابلیت تعمیم پذیری</a:t>
            </a:r>
            <a:endParaRPr lang="fa-IR" sz="2200" b="1" dirty="0" smtClean="0">
              <a:cs typeface="B Nazanin" pitchFamily="2" charset="-78"/>
            </a:endParaRPr>
          </a:p>
          <a:p>
            <a:pPr lvl="1" algn="just" rtl="1" eaLnBrk="1" hangingPunct="1">
              <a:buClr>
                <a:srgbClr val="FF0000"/>
              </a:buClr>
              <a:buSzPct val="100000"/>
              <a:buFont typeface="Wingdings 2" pitchFamily="18" charset="2"/>
              <a:buChar char="R"/>
            </a:pPr>
            <a:r>
              <a:rPr lang="fa-IR" sz="2200" b="1" dirty="0" smtClean="0">
                <a:cs typeface="B Nazanin" pitchFamily="2" charset="-78"/>
              </a:rPr>
              <a:t>  </a:t>
            </a:r>
            <a:r>
              <a:rPr lang="ar-SA" sz="2200" b="1" dirty="0" smtClean="0">
                <a:cs typeface="B Nazanin" pitchFamily="2" charset="-78"/>
              </a:rPr>
              <a:t>پردازش موازی</a:t>
            </a:r>
            <a:endParaRPr lang="fa-IR" sz="2200" b="1" dirty="0" smtClean="0">
              <a:cs typeface="B Nazanin" pitchFamily="2" charset="-78"/>
            </a:endParaRPr>
          </a:p>
          <a:p>
            <a:pPr lvl="1" algn="just" rtl="1" eaLnBrk="1" hangingPunct="1">
              <a:buClr>
                <a:srgbClr val="FF0000"/>
              </a:buClr>
              <a:buSzPct val="100000"/>
              <a:buFont typeface="Wingdings 2" pitchFamily="18" charset="2"/>
              <a:buChar char="R"/>
            </a:pPr>
            <a:r>
              <a:rPr lang="fa-IR" sz="2200" b="1" dirty="0" smtClean="0">
                <a:cs typeface="B Nazanin" pitchFamily="2" charset="-78"/>
              </a:rPr>
              <a:t>  </a:t>
            </a:r>
            <a:r>
              <a:rPr lang="ar-SA" sz="2200" b="1" dirty="0" smtClean="0">
                <a:cs typeface="B Nazanin" pitchFamily="2" charset="-78"/>
              </a:rPr>
              <a:t>مقاوم بودن</a:t>
            </a:r>
            <a:endParaRPr lang="fa-IR" sz="2200" b="1" dirty="0" smtClean="0">
              <a:cs typeface="B Nazanin" pitchFamily="2" charset="-78"/>
            </a:endParaRPr>
          </a:p>
          <a:p>
            <a:pPr lvl="1" algn="just" rtl="1" eaLnBrk="1" hangingPunct="1">
              <a:buClr>
                <a:srgbClr val="FF0000"/>
              </a:buClr>
              <a:buSzPct val="100000"/>
              <a:buFont typeface="Wingdings 2" pitchFamily="18" charset="2"/>
              <a:buChar char="R"/>
            </a:pPr>
            <a:r>
              <a:rPr lang="fa-IR" sz="2200" b="1" dirty="0" smtClean="0">
                <a:cs typeface="B Nazanin" pitchFamily="2" charset="-78"/>
              </a:rPr>
              <a:t>  </a:t>
            </a:r>
            <a:r>
              <a:rPr lang="ar-SA" sz="2200" b="1" dirty="0" smtClean="0">
                <a:cs typeface="B Nazanin" pitchFamily="2" charset="-78"/>
              </a:rPr>
              <a:t>قابلیت تقریب </a:t>
            </a:r>
            <a:r>
              <a:rPr lang="fa-IR" sz="2200" b="1" dirty="0" smtClean="0">
                <a:cs typeface="B Nazanin" pitchFamily="2" charset="-78"/>
              </a:rPr>
              <a:t>عمومی</a:t>
            </a:r>
          </a:p>
          <a:p>
            <a:pPr algn="just" rtl="1" eaLnBrk="1" hangingPunct="1">
              <a:buFont typeface="Wingdings 2" pitchFamily="18" charset="2"/>
              <a:buNone/>
            </a:pPr>
            <a:endParaRPr lang="fa-IR" sz="2400" b="1" dirty="0" smtClean="0"/>
          </a:p>
          <a:p>
            <a:pPr algn="just" rtl="1" eaLnBrk="1" hangingPunct="1"/>
            <a:endParaRPr lang="fa-IR" sz="2400" dirty="0" smtClean="0"/>
          </a:p>
          <a:p>
            <a:pPr algn="just" rtl="1" eaLnBrk="1" hangingPunct="1"/>
            <a:endParaRPr lang="fa-IR" sz="2400" b="1" dirty="0" smtClean="0"/>
          </a:p>
          <a:p>
            <a:pPr algn="just" rtl="1" eaLnBrk="1" hangingPunct="1"/>
            <a:endParaRPr lang="en-US" sz="2400" dirty="0" smtClean="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4"/>
          <p:cNvPicPr>
            <a:picLocks noGrp="1" noChangeAspect="1" noChangeArrowheads="1"/>
          </p:cNvPicPr>
          <p:nvPr>
            <p:ph sz="half" idx="1"/>
          </p:nvPr>
        </p:nvPicPr>
        <p:blipFill>
          <a:blip r:embed="rId3" cstate="print"/>
          <a:srcRect/>
          <a:stretch>
            <a:fillRect/>
          </a:stretch>
        </p:blipFill>
        <p:spPr>
          <a:xfrm>
            <a:off x="457200" y="2159000"/>
            <a:ext cx="4038600" cy="3406775"/>
          </a:xfrm>
          <a:noFill/>
        </p:spPr>
      </p:pic>
      <p:graphicFrame>
        <p:nvGraphicFramePr>
          <p:cNvPr id="24578" name="Object 2"/>
          <p:cNvGraphicFramePr>
            <a:graphicFrameLocks noGrp="1" noChangeAspect="1"/>
          </p:cNvGraphicFramePr>
          <p:nvPr>
            <p:ph sz="quarter" idx="2"/>
          </p:nvPr>
        </p:nvGraphicFramePr>
        <p:xfrm>
          <a:off x="4953000" y="3276600"/>
          <a:ext cx="2590800" cy="984250"/>
        </p:xfrm>
        <a:graphic>
          <a:graphicData uri="http://schemas.openxmlformats.org/presentationml/2006/ole">
            <mc:AlternateContent xmlns:mc="http://schemas.openxmlformats.org/markup-compatibility/2006">
              <mc:Choice xmlns:v="urn:schemas-microsoft-com:vml" Requires="v">
                <p:oleObj spid="_x0000_s24579" name="Equation" r:id="rId4" imgW="1168200" imgH="444240" progId="">
                  <p:embed/>
                </p:oleObj>
              </mc:Choice>
              <mc:Fallback>
                <p:oleObj name="Equation" r:id="rId4" imgW="1168200" imgH="4442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276600"/>
                        <a:ext cx="2590800"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580" name="Picture 10"/>
          <p:cNvPicPr>
            <a:picLocks noGrp="1" noChangeAspect="1" noChangeArrowheads="1"/>
          </p:cNvPicPr>
          <p:nvPr>
            <p:ph sz="quarter" idx="3"/>
          </p:nvPr>
        </p:nvPicPr>
        <p:blipFill>
          <a:blip r:embed="rId6" cstate="print"/>
          <a:srcRect/>
          <a:stretch>
            <a:fillRect/>
          </a:stretch>
        </p:blipFill>
        <p:spPr>
          <a:xfrm>
            <a:off x="5029200" y="2057400"/>
            <a:ext cx="2362200" cy="779463"/>
          </a:xfrm>
          <a:noFill/>
        </p:spPr>
      </p:pic>
      <p:sp>
        <p:nvSpPr>
          <p:cNvPr id="24581" name="Rectangle 13"/>
          <p:cNvSpPr>
            <a:spLocks noGrp="1" noChangeArrowheads="1"/>
          </p:cNvSpPr>
          <p:nvPr>
            <p:ph type="title"/>
          </p:nvPr>
        </p:nvSpPr>
        <p:spPr/>
        <p:txBody>
          <a:bodyPr/>
          <a:lstStyle/>
          <a:p>
            <a:pPr eaLnBrk="1" hangingPunct="1"/>
            <a:r>
              <a:rPr lang="en-US" sz="2800" b="1" smtClean="0">
                <a:solidFill>
                  <a:srgbClr val="003399"/>
                </a:solidFill>
                <a:latin typeface="Times New Roman" pitchFamily="18" charset="0"/>
                <a:cs typeface="Times New Roman" pitchFamily="18" charset="0"/>
              </a:rPr>
              <a:t>Flexible NN</a:t>
            </a:r>
            <a:r>
              <a:rPr lang="en-US" sz="2800" b="1" smtClean="0">
                <a:solidFill>
                  <a:srgbClr val="FF0066"/>
                </a:solidFill>
                <a:latin typeface="Times New Roman" pitchFamily="18" charset="0"/>
                <a:cs typeface="Times New Roman" pitchFamily="18" charset="0"/>
              </a:rPr>
              <a:t/>
            </a:r>
            <a:br>
              <a:rPr lang="en-US" sz="2800" b="1" smtClean="0">
                <a:solidFill>
                  <a:srgbClr val="FF0066"/>
                </a:solidFill>
                <a:latin typeface="Times New Roman" pitchFamily="18" charset="0"/>
                <a:cs typeface="Times New Roman" pitchFamily="18" charset="0"/>
              </a:rPr>
            </a:br>
            <a:r>
              <a:rPr lang="en-US" sz="2800" b="1" smtClean="0">
                <a:solidFill>
                  <a:srgbClr val="FF0066"/>
                </a:solidFill>
                <a:latin typeface="Times New Roman" pitchFamily="18" charset="0"/>
                <a:cs typeface="Times New Roman" pitchFamily="18" charset="0"/>
              </a:rPr>
              <a:t>Neuron Functions (Bipolar)</a:t>
            </a:r>
          </a:p>
        </p:txBody>
      </p:sp>
      <p:sp>
        <p:nvSpPr>
          <p:cNvPr id="6" name="Slide Number Placeholder 5"/>
          <p:cNvSpPr>
            <a:spLocks noGrp="1"/>
          </p:cNvSpPr>
          <p:nvPr>
            <p:ph type="sldNum" sz="quarter" idx="12"/>
          </p:nvPr>
        </p:nvSpPr>
        <p:spPr>
          <a:xfrm>
            <a:off x="304800" y="6172200"/>
            <a:ext cx="609600" cy="476250"/>
          </a:xfrm>
        </p:spPr>
        <p:txBody>
          <a:bodyPr/>
          <a:lstStyle/>
          <a:p>
            <a:pPr>
              <a:defRPr/>
            </a:pPr>
            <a:fld id="{67DA7F91-E585-43D6-846B-F15A0DF68BE6}" type="slidenum">
              <a:rPr lang="en-US" smtClean="0"/>
              <a:pPr>
                <a:defRPr/>
              </a:pPr>
              <a:t>190</a:t>
            </a:fld>
            <a:endParaRPr lang="en-US"/>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nvPr>
        </p:nvSpPr>
        <p:spPr>
          <a:xfrm>
            <a:off x="685800" y="228600"/>
            <a:ext cx="7772400" cy="715963"/>
          </a:xfrm>
        </p:spPr>
        <p:txBody>
          <a:bodyPr/>
          <a:lstStyle/>
          <a:p>
            <a:pPr algn="ctr" eaLnBrk="1" hangingPunct="1"/>
            <a:r>
              <a:rPr lang="en-US" sz="3600" b="1" smtClean="0">
                <a:solidFill>
                  <a:srgbClr val="003399"/>
                </a:solidFill>
                <a:latin typeface="Times New Roman" pitchFamily="18" charset="0"/>
                <a:cs typeface="Times New Roman" pitchFamily="18" charset="0"/>
              </a:rPr>
              <a:t>Flexible NN Structure</a:t>
            </a:r>
          </a:p>
        </p:txBody>
      </p:sp>
      <p:sp>
        <p:nvSpPr>
          <p:cNvPr id="2560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5602" name="Object 2"/>
          <p:cNvGraphicFramePr>
            <a:graphicFrameLocks noChangeAspect="1"/>
          </p:cNvGraphicFramePr>
          <p:nvPr/>
        </p:nvGraphicFramePr>
        <p:xfrm>
          <a:off x="685800" y="1219200"/>
          <a:ext cx="7772400" cy="4676775"/>
        </p:xfrm>
        <a:graphic>
          <a:graphicData uri="http://schemas.openxmlformats.org/presentationml/2006/ole">
            <mc:AlternateContent xmlns:mc="http://schemas.openxmlformats.org/markup-compatibility/2006">
              <mc:Choice xmlns:v="urn:schemas-microsoft-com:vml" Requires="v">
                <p:oleObj spid="_x0000_s25603" r:id="rId3" imgW="7427219" imgH="4460138" progId="">
                  <p:embed/>
                </p:oleObj>
              </mc:Choice>
              <mc:Fallback>
                <p:oleObj r:id="rId3" imgW="7427219" imgH="4460138"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19200"/>
                        <a:ext cx="7772400"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5A502918-1912-41AE-A662-AE0BB2884F19}" type="slidenum">
              <a:rPr lang="en-US" smtClean="0"/>
              <a:pPr>
                <a:defRPr/>
              </a:pPr>
              <a:t>191</a:t>
            </a:fld>
            <a:endParaRPr lang="en-US"/>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2"/>
          <p:cNvSpPr>
            <a:spLocks noGrp="1" noChangeArrowheads="1"/>
          </p:cNvSpPr>
          <p:nvPr>
            <p:ph type="title"/>
          </p:nvPr>
        </p:nvSpPr>
        <p:spPr>
          <a:xfrm>
            <a:off x="685800" y="228600"/>
            <a:ext cx="7772400" cy="715963"/>
          </a:xfrm>
        </p:spPr>
        <p:txBody>
          <a:bodyPr/>
          <a:lstStyle/>
          <a:p>
            <a:pPr algn="ctr" eaLnBrk="1" hangingPunct="1"/>
            <a:r>
              <a:rPr lang="en-US" sz="3600" b="1" smtClean="0">
                <a:solidFill>
                  <a:srgbClr val="003399"/>
                </a:solidFill>
                <a:latin typeface="Times New Roman" pitchFamily="18" charset="0"/>
                <a:cs typeface="Times New Roman" pitchFamily="18" charset="0"/>
              </a:rPr>
              <a:t>Feed Forward of FNN</a:t>
            </a:r>
          </a:p>
        </p:txBody>
      </p:sp>
      <p:sp>
        <p:nvSpPr>
          <p:cNvPr id="2663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6626" name="Object 2"/>
          <p:cNvGraphicFramePr>
            <a:graphicFrameLocks noChangeAspect="1"/>
          </p:cNvGraphicFramePr>
          <p:nvPr/>
        </p:nvGraphicFramePr>
        <p:xfrm>
          <a:off x="914400" y="1219200"/>
          <a:ext cx="3124200" cy="1830388"/>
        </p:xfrm>
        <a:graphic>
          <a:graphicData uri="http://schemas.openxmlformats.org/presentationml/2006/ole">
            <mc:AlternateContent xmlns:mc="http://schemas.openxmlformats.org/markup-compatibility/2006">
              <mc:Choice xmlns:v="urn:schemas-microsoft-com:vml" Requires="v">
                <p:oleObj spid="_x0000_s26631" name="Equation" r:id="rId3" imgW="1612900" imgH="939800" progId="">
                  <p:embed/>
                </p:oleObj>
              </mc:Choice>
              <mc:Fallback>
                <p:oleObj name="Equation" r:id="rId3" imgW="1612900" imgH="9398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200"/>
                        <a:ext cx="3124200" cy="183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6627" name="Object 3"/>
          <p:cNvGraphicFramePr>
            <a:graphicFrameLocks noChangeAspect="1"/>
          </p:cNvGraphicFramePr>
          <p:nvPr/>
        </p:nvGraphicFramePr>
        <p:xfrm>
          <a:off x="914400" y="3352800"/>
          <a:ext cx="3124200" cy="558800"/>
        </p:xfrm>
        <a:graphic>
          <a:graphicData uri="http://schemas.openxmlformats.org/presentationml/2006/ole">
            <mc:AlternateContent xmlns:mc="http://schemas.openxmlformats.org/markup-compatibility/2006">
              <mc:Choice xmlns:v="urn:schemas-microsoft-com:vml" Requires="v">
                <p:oleObj spid="_x0000_s26632" name="Equation" r:id="rId5" imgW="1435100" imgH="254000" progId="">
                  <p:embed/>
                </p:oleObj>
              </mc:Choice>
              <mc:Fallback>
                <p:oleObj name="Equation" r:id="rId5" imgW="1435100" imgH="25400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352800"/>
                        <a:ext cx="31242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4" name="Rectangle 8"/>
          <p:cNvSpPr>
            <a:spLocks noChangeArrowheads="1"/>
          </p:cNvSpPr>
          <p:nvPr/>
        </p:nvSpPr>
        <p:spPr bwMode="auto">
          <a:xfrm>
            <a:off x="0" y="257175"/>
            <a:ext cx="9144000" cy="0"/>
          </a:xfrm>
          <a:prstGeom prst="rect">
            <a:avLst/>
          </a:prstGeom>
          <a:noFill/>
          <a:ln w="9525">
            <a:noFill/>
            <a:miter lim="800000"/>
            <a:headEnd/>
            <a:tailEnd/>
          </a:ln>
        </p:spPr>
        <p:txBody>
          <a:bodyPr wrap="none" anchor="ctr">
            <a:spAutoFit/>
          </a:bodyPr>
          <a:lstStyle/>
          <a:p>
            <a:endParaRPr lang="en-US"/>
          </a:p>
        </p:txBody>
      </p:sp>
      <p:sp>
        <p:nvSpPr>
          <p:cNvPr id="2663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6628" name="Object 4"/>
          <p:cNvGraphicFramePr>
            <a:graphicFrameLocks noChangeAspect="1"/>
          </p:cNvGraphicFramePr>
          <p:nvPr/>
        </p:nvGraphicFramePr>
        <p:xfrm>
          <a:off x="4724400" y="1143000"/>
          <a:ext cx="3505200" cy="1828800"/>
        </p:xfrm>
        <a:graphic>
          <a:graphicData uri="http://schemas.openxmlformats.org/presentationml/2006/ole">
            <mc:AlternateContent xmlns:mc="http://schemas.openxmlformats.org/markup-compatibility/2006">
              <mc:Choice xmlns:v="urn:schemas-microsoft-com:vml" Requires="v">
                <p:oleObj spid="_x0000_s26633" name="Equation" r:id="rId7" imgW="1651000" imgH="939800" progId="">
                  <p:embed/>
                </p:oleObj>
              </mc:Choice>
              <mc:Fallback>
                <p:oleObj name="Equation" r:id="rId7" imgW="1651000" imgH="939800"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1143000"/>
                        <a:ext cx="3505200"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6"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6629" name="Object 5"/>
          <p:cNvGraphicFramePr>
            <a:graphicFrameLocks noChangeAspect="1"/>
          </p:cNvGraphicFramePr>
          <p:nvPr/>
        </p:nvGraphicFramePr>
        <p:xfrm>
          <a:off x="5029200" y="3276600"/>
          <a:ext cx="3200400" cy="549275"/>
        </p:xfrm>
        <a:graphic>
          <a:graphicData uri="http://schemas.openxmlformats.org/presentationml/2006/ole">
            <mc:AlternateContent xmlns:mc="http://schemas.openxmlformats.org/markup-compatibility/2006">
              <mc:Choice xmlns:v="urn:schemas-microsoft-com:vml" Requires="v">
                <p:oleObj spid="_x0000_s26634" name="Equation" r:id="rId9" imgW="1497950" imgH="253890" progId="">
                  <p:embed/>
                </p:oleObj>
              </mc:Choice>
              <mc:Fallback>
                <p:oleObj name="Equation" r:id="rId9" imgW="1497950" imgH="253890" progId="">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3276600"/>
                        <a:ext cx="320040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0" name="Object 6"/>
          <p:cNvGraphicFramePr>
            <a:graphicFrameLocks noChangeAspect="1"/>
          </p:cNvGraphicFramePr>
          <p:nvPr/>
        </p:nvGraphicFramePr>
        <p:xfrm>
          <a:off x="1219200" y="4343400"/>
          <a:ext cx="5397500" cy="1447800"/>
        </p:xfrm>
        <a:graphic>
          <a:graphicData uri="http://schemas.openxmlformats.org/presentationml/2006/ole">
            <mc:AlternateContent xmlns:mc="http://schemas.openxmlformats.org/markup-compatibility/2006">
              <mc:Choice xmlns:v="urn:schemas-microsoft-com:vml" Requires="v">
                <p:oleObj spid="_x0000_s26635" name="Equation" r:id="rId11" imgW="3517900" imgH="939800" progId="">
                  <p:embed/>
                </p:oleObj>
              </mc:Choice>
              <mc:Fallback>
                <p:oleObj name="Equation" r:id="rId11" imgW="3517900" imgH="939800" progId="">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4343400"/>
                        <a:ext cx="53975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Slide Number Placeholder 12"/>
          <p:cNvSpPr>
            <a:spLocks noGrp="1"/>
          </p:cNvSpPr>
          <p:nvPr>
            <p:ph type="sldNum" sz="quarter" idx="12"/>
          </p:nvPr>
        </p:nvSpPr>
        <p:spPr/>
        <p:txBody>
          <a:bodyPr/>
          <a:lstStyle/>
          <a:p>
            <a:pPr>
              <a:defRPr/>
            </a:pPr>
            <a:fld id="{4D9F6371-0795-4582-9B72-3309C4CBD2EC}" type="slidenum">
              <a:rPr lang="en-US" smtClean="0"/>
              <a:pPr>
                <a:defRPr/>
              </a:pPr>
              <a:t>192</a:t>
            </a:fld>
            <a:endParaRPr lang="en-US"/>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2"/>
          <p:cNvSpPr>
            <a:spLocks noGrp="1" noChangeArrowheads="1"/>
          </p:cNvSpPr>
          <p:nvPr>
            <p:ph type="title"/>
          </p:nvPr>
        </p:nvSpPr>
        <p:spPr>
          <a:xfrm>
            <a:off x="228600" y="228600"/>
            <a:ext cx="7772400" cy="563563"/>
          </a:xfrm>
        </p:spPr>
        <p:txBody>
          <a:bodyPr/>
          <a:lstStyle/>
          <a:p>
            <a:pPr eaLnBrk="1" hangingPunct="1"/>
            <a:r>
              <a:rPr lang="en-US" sz="3200" b="1" smtClean="0">
                <a:solidFill>
                  <a:srgbClr val="FF0066"/>
                </a:solidFill>
                <a:latin typeface="Times New Roman" pitchFamily="18" charset="0"/>
                <a:cs typeface="Times New Roman" pitchFamily="18" charset="0"/>
              </a:rPr>
              <a:t>Learning</a:t>
            </a:r>
          </a:p>
        </p:txBody>
      </p:sp>
      <p:sp>
        <p:nvSpPr>
          <p:cNvPr id="27655" name="Rectangle 5"/>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en-US"/>
          </a:p>
        </p:txBody>
      </p:sp>
      <p:graphicFrame>
        <p:nvGraphicFramePr>
          <p:cNvPr id="27650" name="Object 2"/>
          <p:cNvGraphicFramePr>
            <a:graphicFrameLocks noChangeAspect="1"/>
          </p:cNvGraphicFramePr>
          <p:nvPr/>
        </p:nvGraphicFramePr>
        <p:xfrm>
          <a:off x="4495800" y="1143000"/>
          <a:ext cx="1905000" cy="698500"/>
        </p:xfrm>
        <a:graphic>
          <a:graphicData uri="http://schemas.openxmlformats.org/presentationml/2006/ole">
            <mc:AlternateContent xmlns:mc="http://schemas.openxmlformats.org/markup-compatibility/2006">
              <mc:Choice xmlns:v="urn:schemas-microsoft-com:vml" Requires="v">
                <p:oleObj spid="_x0000_s27654" name="Equation" r:id="rId3" imgW="1143000" imgH="419100" progId="">
                  <p:embed/>
                </p:oleObj>
              </mc:Choice>
              <mc:Fallback>
                <p:oleObj name="Equation" r:id="rId3" imgW="1143000" imgH="4191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143000"/>
                        <a:ext cx="190500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6" name="Rectangle 7"/>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a:p>
        </p:txBody>
      </p:sp>
      <p:graphicFrame>
        <p:nvGraphicFramePr>
          <p:cNvPr id="27651" name="Object 3"/>
          <p:cNvGraphicFramePr>
            <a:graphicFrameLocks noChangeAspect="1"/>
          </p:cNvGraphicFramePr>
          <p:nvPr/>
        </p:nvGraphicFramePr>
        <p:xfrm>
          <a:off x="457200" y="1066800"/>
          <a:ext cx="3276600" cy="823913"/>
        </p:xfrm>
        <a:graphic>
          <a:graphicData uri="http://schemas.openxmlformats.org/presentationml/2006/ole">
            <mc:AlternateContent xmlns:mc="http://schemas.openxmlformats.org/markup-compatibility/2006">
              <mc:Choice xmlns:v="urn:schemas-microsoft-com:vml" Requires="v">
                <p:oleObj spid="_x0000_s27655" name="Equation" r:id="rId5" imgW="1701800" imgH="431800" progId="">
                  <p:embed/>
                </p:oleObj>
              </mc:Choice>
              <mc:Fallback>
                <p:oleObj name="Equation" r:id="rId5" imgW="1701800" imgH="43180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066800"/>
                        <a:ext cx="3276600" cy="823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7" name="Rectangle 8"/>
          <p:cNvSpPr>
            <a:spLocks noChangeArrowheads="1"/>
          </p:cNvSpPr>
          <p:nvPr/>
        </p:nvSpPr>
        <p:spPr bwMode="auto">
          <a:xfrm>
            <a:off x="0" y="3643313"/>
            <a:ext cx="9144000" cy="0"/>
          </a:xfrm>
          <a:prstGeom prst="rect">
            <a:avLst/>
          </a:prstGeom>
          <a:noFill/>
          <a:ln w="9525">
            <a:noFill/>
            <a:miter lim="800000"/>
            <a:headEnd/>
            <a:tailEnd/>
          </a:ln>
        </p:spPr>
        <p:txBody>
          <a:bodyPr wrap="none" anchor="ctr">
            <a:spAutoFit/>
          </a:bodyPr>
          <a:lstStyle/>
          <a:p>
            <a:endParaRPr lang="en-US"/>
          </a:p>
        </p:txBody>
      </p:sp>
      <p:sp>
        <p:nvSpPr>
          <p:cNvPr id="27658" name="Rectangle 10"/>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en-US"/>
          </a:p>
        </p:txBody>
      </p:sp>
      <p:graphicFrame>
        <p:nvGraphicFramePr>
          <p:cNvPr id="27652" name="Object 4"/>
          <p:cNvGraphicFramePr>
            <a:graphicFrameLocks noChangeAspect="1"/>
          </p:cNvGraphicFramePr>
          <p:nvPr/>
        </p:nvGraphicFramePr>
        <p:xfrm>
          <a:off x="381000" y="2286000"/>
          <a:ext cx="8229600" cy="828675"/>
        </p:xfrm>
        <a:graphic>
          <a:graphicData uri="http://schemas.openxmlformats.org/presentationml/2006/ole">
            <mc:AlternateContent xmlns:mc="http://schemas.openxmlformats.org/markup-compatibility/2006">
              <mc:Choice xmlns:v="urn:schemas-microsoft-com:vml" Requires="v">
                <p:oleObj spid="_x0000_s27656" name="Equation" r:id="rId7" imgW="5016500" imgH="508000" progId="">
                  <p:embed/>
                </p:oleObj>
              </mc:Choice>
              <mc:Fallback>
                <p:oleObj name="Equation" r:id="rId7" imgW="5016500" imgH="508000"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286000"/>
                        <a:ext cx="8229600"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9" name="Rectangle 12"/>
          <p:cNvSpPr>
            <a:spLocks noChangeArrowheads="1"/>
          </p:cNvSpPr>
          <p:nvPr/>
        </p:nvSpPr>
        <p:spPr bwMode="auto">
          <a:xfrm>
            <a:off x="0" y="2933700"/>
            <a:ext cx="9144000" cy="0"/>
          </a:xfrm>
          <a:prstGeom prst="rect">
            <a:avLst/>
          </a:prstGeom>
          <a:noFill/>
          <a:ln w="9525">
            <a:noFill/>
            <a:miter lim="800000"/>
            <a:headEnd/>
            <a:tailEnd/>
          </a:ln>
        </p:spPr>
        <p:txBody>
          <a:bodyPr wrap="none" anchor="ctr">
            <a:spAutoFit/>
          </a:bodyPr>
          <a:lstStyle/>
          <a:p>
            <a:endParaRPr lang="en-US"/>
          </a:p>
        </p:txBody>
      </p:sp>
      <p:sp>
        <p:nvSpPr>
          <p:cNvPr id="27660" name="Rectangle 14"/>
          <p:cNvSpPr>
            <a:spLocks noChangeArrowheads="1"/>
          </p:cNvSpPr>
          <p:nvPr/>
        </p:nvSpPr>
        <p:spPr bwMode="auto">
          <a:xfrm>
            <a:off x="0" y="2643188"/>
            <a:ext cx="9144000" cy="0"/>
          </a:xfrm>
          <a:prstGeom prst="rect">
            <a:avLst/>
          </a:prstGeom>
          <a:noFill/>
          <a:ln w="9525">
            <a:noFill/>
            <a:miter lim="800000"/>
            <a:headEnd/>
            <a:tailEnd/>
          </a:ln>
        </p:spPr>
        <p:txBody>
          <a:bodyPr wrap="none" anchor="ctr">
            <a:spAutoFit/>
          </a:bodyPr>
          <a:lstStyle/>
          <a:p>
            <a:endParaRPr lang="en-US"/>
          </a:p>
        </p:txBody>
      </p:sp>
      <p:graphicFrame>
        <p:nvGraphicFramePr>
          <p:cNvPr id="27653" name="Object 5"/>
          <p:cNvGraphicFramePr>
            <a:graphicFrameLocks noChangeAspect="1"/>
          </p:cNvGraphicFramePr>
          <p:nvPr/>
        </p:nvGraphicFramePr>
        <p:xfrm>
          <a:off x="304800" y="3429000"/>
          <a:ext cx="8686800" cy="2667000"/>
        </p:xfrm>
        <a:graphic>
          <a:graphicData uri="http://schemas.openxmlformats.org/presentationml/2006/ole">
            <mc:AlternateContent xmlns:mc="http://schemas.openxmlformats.org/markup-compatibility/2006">
              <mc:Choice xmlns:v="urn:schemas-microsoft-com:vml" Requires="v">
                <p:oleObj spid="_x0000_s27657" name="Equation" r:id="rId9" imgW="6337300" imgH="1574800" progId="">
                  <p:embed/>
                </p:oleObj>
              </mc:Choice>
              <mc:Fallback>
                <p:oleObj name="Equation" r:id="rId9" imgW="6337300" imgH="1574800" progId="">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429000"/>
                        <a:ext cx="8686800"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Slide Number Placeholder 12"/>
          <p:cNvSpPr>
            <a:spLocks noGrp="1"/>
          </p:cNvSpPr>
          <p:nvPr>
            <p:ph type="sldNum" sz="quarter" idx="12"/>
          </p:nvPr>
        </p:nvSpPr>
        <p:spPr/>
        <p:txBody>
          <a:bodyPr/>
          <a:lstStyle/>
          <a:p>
            <a:pPr>
              <a:defRPr/>
            </a:pPr>
            <a:fld id="{92F4AD4B-D70D-4175-8DDD-86E53A1E7F57}" type="slidenum">
              <a:rPr lang="en-US" smtClean="0"/>
              <a:pPr>
                <a:defRPr/>
              </a:pPr>
              <a:t>193</a:t>
            </a:fld>
            <a:endParaRPr lang="en-US"/>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Grp="1" noChangeAspect="1"/>
          </p:cNvGraphicFramePr>
          <p:nvPr>
            <p:ph idx="1"/>
          </p:nvPr>
        </p:nvGraphicFramePr>
        <p:xfrm>
          <a:off x="381000" y="2743200"/>
          <a:ext cx="8388350" cy="2263775"/>
        </p:xfrm>
        <a:graphic>
          <a:graphicData uri="http://schemas.openxmlformats.org/presentationml/2006/ole">
            <mc:AlternateContent xmlns:mc="http://schemas.openxmlformats.org/markup-compatibility/2006">
              <mc:Choice xmlns:v="urn:schemas-microsoft-com:vml" Requires="v">
                <p:oleObj spid="_x0000_s28677" name="Equation" r:id="rId3" imgW="3670300" imgH="990600" progId="">
                  <p:embed/>
                </p:oleObj>
              </mc:Choice>
              <mc:Fallback>
                <p:oleObj name="Equation" r:id="rId3" imgW="3670300" imgH="9906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743200"/>
                        <a:ext cx="8388350" cy="226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5" name="Object 3"/>
          <p:cNvGraphicFramePr>
            <a:graphicFrameLocks noChangeAspect="1"/>
          </p:cNvGraphicFramePr>
          <p:nvPr/>
        </p:nvGraphicFramePr>
        <p:xfrm>
          <a:off x="5029200" y="1371600"/>
          <a:ext cx="1905000" cy="698500"/>
        </p:xfrm>
        <a:graphic>
          <a:graphicData uri="http://schemas.openxmlformats.org/presentationml/2006/ole">
            <mc:AlternateContent xmlns:mc="http://schemas.openxmlformats.org/markup-compatibility/2006">
              <mc:Choice xmlns:v="urn:schemas-microsoft-com:vml" Requires="v">
                <p:oleObj spid="_x0000_s28678" name="Equation" r:id="rId5" imgW="1143000" imgH="419100" progId="">
                  <p:embed/>
                </p:oleObj>
              </mc:Choice>
              <mc:Fallback>
                <p:oleObj name="Equation" r:id="rId5" imgW="1143000" imgH="41910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371600"/>
                        <a:ext cx="190500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Object 4"/>
          <p:cNvGraphicFramePr>
            <a:graphicFrameLocks noChangeAspect="1"/>
          </p:cNvGraphicFramePr>
          <p:nvPr/>
        </p:nvGraphicFramePr>
        <p:xfrm>
          <a:off x="914400" y="1447800"/>
          <a:ext cx="3276600" cy="823913"/>
        </p:xfrm>
        <a:graphic>
          <a:graphicData uri="http://schemas.openxmlformats.org/presentationml/2006/ole">
            <mc:AlternateContent xmlns:mc="http://schemas.openxmlformats.org/markup-compatibility/2006">
              <mc:Choice xmlns:v="urn:schemas-microsoft-com:vml" Requires="v">
                <p:oleObj spid="_x0000_s28679" name="Equation" r:id="rId7" imgW="1701800" imgH="431800" progId="">
                  <p:embed/>
                </p:oleObj>
              </mc:Choice>
              <mc:Fallback>
                <p:oleObj name="Equation" r:id="rId7" imgW="1701800" imgH="431800"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1447800"/>
                        <a:ext cx="3276600" cy="823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C4990F82-7269-4455-A8FC-34E96B530047}" type="slidenum">
              <a:rPr lang="en-US" smtClean="0"/>
              <a:pPr>
                <a:defRPr/>
              </a:pPr>
              <a:t>194</a:t>
            </a:fld>
            <a:endParaRPr lang="en-US"/>
          </a:p>
        </p:txBody>
      </p:sp>
      <p:sp>
        <p:nvSpPr>
          <p:cNvPr id="28678" name="Rectangle 2"/>
          <p:cNvSpPr>
            <a:spLocks noGrp="1" noChangeArrowheads="1"/>
          </p:cNvSpPr>
          <p:nvPr>
            <p:ph type="title"/>
          </p:nvPr>
        </p:nvSpPr>
        <p:spPr>
          <a:xfrm>
            <a:off x="228600" y="228600"/>
            <a:ext cx="7772400" cy="563563"/>
          </a:xfrm>
        </p:spPr>
        <p:txBody>
          <a:bodyPr/>
          <a:lstStyle/>
          <a:p>
            <a:pPr eaLnBrk="1" hangingPunct="1"/>
            <a:r>
              <a:rPr lang="en-US" sz="3200" b="1" smtClean="0">
                <a:solidFill>
                  <a:srgbClr val="FF0066"/>
                </a:solidFill>
                <a:latin typeface="Times New Roman" pitchFamily="18" charset="0"/>
                <a:cs typeface="Times New Roman" pitchFamily="18" charset="0"/>
              </a:rPr>
              <a:t>Learning</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5"/>
          <p:cNvSpPr>
            <a:spLocks noGrp="1" noChangeArrowheads="1"/>
          </p:cNvSpPr>
          <p:nvPr>
            <p:ph type="title"/>
          </p:nvPr>
        </p:nvSpPr>
        <p:spPr>
          <a:xfrm>
            <a:off x="914400" y="274638"/>
            <a:ext cx="7772400" cy="792162"/>
          </a:xfrm>
        </p:spPr>
        <p:txBody>
          <a:bodyPr/>
          <a:lstStyle/>
          <a:p>
            <a:pPr eaLnBrk="1" hangingPunct="1"/>
            <a:r>
              <a:rPr lang="en-US" sz="2800" b="1" smtClean="0">
                <a:solidFill>
                  <a:srgbClr val="003399"/>
                </a:solidFill>
                <a:latin typeface="Times New Roman" pitchFamily="18" charset="0"/>
                <a:cs typeface="Times New Roman" pitchFamily="18" charset="0"/>
              </a:rPr>
              <a:t>Recurrent Flexible NN</a:t>
            </a:r>
          </a:p>
        </p:txBody>
      </p:sp>
      <p:pic>
        <p:nvPicPr>
          <p:cNvPr id="29700" name="Picture 4"/>
          <p:cNvPicPr>
            <a:picLocks noGrp="1" noChangeAspect="1" noChangeArrowheads="1"/>
          </p:cNvPicPr>
          <p:nvPr>
            <p:ph idx="1"/>
          </p:nvPr>
        </p:nvPicPr>
        <p:blipFill>
          <a:blip r:embed="rId3" cstate="print"/>
          <a:srcRect/>
          <a:stretch>
            <a:fillRect/>
          </a:stretch>
        </p:blipFill>
        <p:spPr>
          <a:xfrm>
            <a:off x="1295400" y="1371600"/>
            <a:ext cx="6553200" cy="4525963"/>
          </a:xfrm>
          <a:noFill/>
        </p:spPr>
      </p:pic>
      <p:sp>
        <p:nvSpPr>
          <p:cNvPr id="29701" name="Rectangle 7"/>
          <p:cNvSpPr>
            <a:spLocks noChangeArrowheads="1"/>
          </p:cNvSpPr>
          <p:nvPr/>
        </p:nvSpPr>
        <p:spPr bwMode="auto">
          <a:xfrm>
            <a:off x="6400800" y="1295400"/>
            <a:ext cx="2133600" cy="685800"/>
          </a:xfrm>
          <a:prstGeom prst="rect">
            <a:avLst/>
          </a:prstGeom>
          <a:solidFill>
            <a:schemeClr val="bg1"/>
          </a:solidFill>
          <a:ln w="9525">
            <a:noFill/>
            <a:miter lim="800000"/>
            <a:headEnd/>
            <a:tailEnd/>
          </a:ln>
        </p:spPr>
        <p:txBody>
          <a:bodyPr wrap="none" anchor="ctr"/>
          <a:lstStyle/>
          <a:p>
            <a:endParaRPr lang="en-US"/>
          </a:p>
        </p:txBody>
      </p:sp>
      <p:sp>
        <p:nvSpPr>
          <p:cNvPr id="5" name="Slide Number Placeholder 4"/>
          <p:cNvSpPr>
            <a:spLocks noGrp="1"/>
          </p:cNvSpPr>
          <p:nvPr>
            <p:ph type="sldNum" sz="quarter" idx="12"/>
          </p:nvPr>
        </p:nvSpPr>
        <p:spPr/>
        <p:txBody>
          <a:bodyPr/>
          <a:lstStyle/>
          <a:p>
            <a:pPr>
              <a:defRPr/>
            </a:pPr>
            <a:fld id="{1EB01093-0585-4D59-B92A-71F2B46E1575}" type="slidenum">
              <a:rPr lang="en-US" smtClean="0"/>
              <a:pPr>
                <a:defRPr/>
              </a:pPr>
              <a:t>195</a:t>
            </a:fld>
            <a:endParaRPr lang="en-US"/>
          </a:p>
        </p:txBody>
      </p:sp>
      <p:graphicFrame>
        <p:nvGraphicFramePr>
          <p:cNvPr id="29698" name="Object 3"/>
          <p:cNvGraphicFramePr>
            <a:graphicFrameLocks noChangeAspect="1"/>
          </p:cNvGraphicFramePr>
          <p:nvPr/>
        </p:nvGraphicFramePr>
        <p:xfrm>
          <a:off x="6400800" y="609600"/>
          <a:ext cx="1905000" cy="698500"/>
        </p:xfrm>
        <a:graphic>
          <a:graphicData uri="http://schemas.openxmlformats.org/presentationml/2006/ole">
            <mc:AlternateContent xmlns:mc="http://schemas.openxmlformats.org/markup-compatibility/2006">
              <mc:Choice xmlns:v="urn:schemas-microsoft-com:vml" Requires="v">
                <p:oleObj spid="_x0000_s29699" name="Equation" r:id="rId4" imgW="1143000" imgH="419100" progId="">
                  <p:embed/>
                </p:oleObj>
              </mc:Choice>
              <mc:Fallback>
                <p:oleObj name="Equation" r:id="rId4" imgW="1143000" imgH="41910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609600"/>
                        <a:ext cx="190500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43B34A4-707C-456E-B7BE-145BC07D41AC}" type="slidenum">
              <a:rPr lang="en-US"/>
              <a:pPr>
                <a:defRPr/>
              </a:pPr>
              <a:t>196</a:t>
            </a:fld>
            <a:endParaRPr lang="en-US"/>
          </a:p>
        </p:txBody>
      </p:sp>
      <p:sp>
        <p:nvSpPr>
          <p:cNvPr id="6" name="Rectangle 5"/>
          <p:cNvSpPr>
            <a:spLocks noChangeArrowheads="1"/>
          </p:cNvSpPr>
          <p:nvPr/>
        </p:nvSpPr>
        <p:spPr bwMode="auto">
          <a:xfrm>
            <a:off x="533400" y="1752600"/>
            <a:ext cx="8077200" cy="1570038"/>
          </a:xfrm>
          <a:prstGeom prst="rect">
            <a:avLst/>
          </a:prstGeom>
          <a:solidFill>
            <a:schemeClr val="bg2">
              <a:lumMod val="90000"/>
            </a:schemeClr>
          </a:solidFill>
          <a:ln w="76200">
            <a:solidFill>
              <a:schemeClr val="accent6">
                <a:lumMod val="60000"/>
                <a:lumOff val="40000"/>
              </a:schemeClr>
            </a:solidFill>
            <a:miter lim="800000"/>
            <a:headEnd/>
            <a:tailEnd/>
          </a:ln>
          <a:effectLst/>
        </p:spPr>
        <p:txBody>
          <a:bodyPr anchor="ctr">
            <a:spAutoFit/>
          </a:bodyPr>
          <a:lstStyle/>
          <a:p>
            <a:pPr algn="ctr" rtl="1">
              <a:defRPr/>
            </a:pPr>
            <a:endParaRPr lang="fa-IR" sz="3200" b="1" dirty="0">
              <a:solidFill>
                <a:srgbClr val="003399"/>
              </a:solidFill>
              <a:latin typeface="Times New Roman" pitchFamily="18" charset="0"/>
              <a:cs typeface="B Nazanin" pitchFamily="2" charset="-78"/>
            </a:endParaRPr>
          </a:p>
          <a:p>
            <a:pPr algn="ctr" rtl="1">
              <a:defRPr/>
            </a:pPr>
            <a:r>
              <a:rPr lang="fa-IR" sz="3200" b="1" dirty="0">
                <a:solidFill>
                  <a:srgbClr val="003399"/>
                </a:solidFill>
                <a:latin typeface="Times New Roman" pitchFamily="18" charset="0"/>
                <a:cs typeface="B Titr" pitchFamily="2" charset="-78"/>
              </a:rPr>
              <a:t>فصل هفتم :</a:t>
            </a:r>
            <a:r>
              <a:rPr lang="ar-SA" sz="3200" b="1" dirty="0">
                <a:solidFill>
                  <a:srgbClr val="003399"/>
                </a:solidFill>
                <a:cs typeface="B Titr" pitchFamily="2" charset="-78"/>
              </a:rPr>
              <a:t>شبكه هاي حافظه دا</a:t>
            </a:r>
            <a:r>
              <a:rPr lang="fa-IR" sz="2800" b="1" dirty="0">
                <a:solidFill>
                  <a:srgbClr val="003399"/>
                </a:solidFill>
                <a:latin typeface="Times New Roman" pitchFamily="18" charset="0"/>
                <a:cs typeface="B Titr" pitchFamily="2" charset="-78"/>
              </a:rPr>
              <a:t>ر</a:t>
            </a:r>
            <a:r>
              <a:rPr lang="en-US" sz="3200" b="1" dirty="0">
                <a:solidFill>
                  <a:srgbClr val="003399"/>
                </a:solidFill>
                <a:latin typeface="Times New Roman" pitchFamily="18" charset="0"/>
                <a:cs typeface="B Titr" pitchFamily="2" charset="-78"/>
              </a:rPr>
              <a:t> TDLV </a:t>
            </a:r>
            <a:r>
              <a:rPr lang="ar-SA" sz="3200" b="1" dirty="0">
                <a:solidFill>
                  <a:srgbClr val="003399"/>
                </a:solidFill>
                <a:cs typeface="B Titr" pitchFamily="2" charset="-78"/>
              </a:rPr>
              <a:t>و</a:t>
            </a:r>
            <a:r>
              <a:rPr lang="en-US" sz="3200" b="1" dirty="0">
                <a:solidFill>
                  <a:srgbClr val="003399"/>
                </a:solidFill>
                <a:cs typeface="B Titr" pitchFamily="2" charset="-78"/>
              </a:rPr>
              <a:t> </a:t>
            </a:r>
            <a:r>
              <a:rPr lang="ar-SA" sz="3200" b="1" dirty="0">
                <a:solidFill>
                  <a:srgbClr val="003399"/>
                </a:solidFill>
                <a:cs typeface="B Titr" pitchFamily="2" charset="-78"/>
              </a:rPr>
              <a:t>گاما</a:t>
            </a:r>
            <a:endParaRPr lang="fa-IR" sz="3200" b="1" dirty="0">
              <a:solidFill>
                <a:srgbClr val="003399"/>
              </a:solidFill>
              <a:latin typeface="Times New Roman" pitchFamily="18" charset="0"/>
              <a:cs typeface="B Titr" pitchFamily="2" charset="-78"/>
            </a:endParaRPr>
          </a:p>
          <a:p>
            <a:pPr algn="ctr" rtl="1">
              <a:defRPr/>
            </a:pPr>
            <a:endParaRPr lang="fa-IR" sz="3200" b="1" dirty="0">
              <a:solidFill>
                <a:srgbClr val="003399"/>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EC314ED-0F31-4541-8814-D59EEB760A9E}" type="slidenum">
              <a:rPr lang="en-US"/>
              <a:pPr>
                <a:defRPr/>
              </a:pPr>
              <a:t>197</a:t>
            </a:fld>
            <a:endParaRPr lang="en-US"/>
          </a:p>
        </p:txBody>
      </p:sp>
      <p:sp>
        <p:nvSpPr>
          <p:cNvPr id="293891" name="Rectangle 2"/>
          <p:cNvSpPr>
            <a:spLocks noGrp="1" noRot="1" noChangeArrowheads="1"/>
          </p:cNvSpPr>
          <p:nvPr>
            <p:ph type="title"/>
          </p:nvPr>
        </p:nvSpPr>
        <p:spPr>
          <a:xfrm>
            <a:off x="533400" y="609600"/>
            <a:ext cx="7772400" cy="715963"/>
          </a:xfrm>
        </p:spPr>
        <p:txBody>
          <a:bodyPr/>
          <a:lstStyle/>
          <a:p>
            <a:pPr algn="ctr" rtl="1" eaLnBrk="1" hangingPunct="1"/>
            <a:r>
              <a:rPr lang="ar-SA" sz="2800" b="1" smtClean="0">
                <a:solidFill>
                  <a:srgbClr val="003399"/>
                </a:solidFill>
                <a:cs typeface="B Nazanin" pitchFamily="2" charset="-78"/>
              </a:rPr>
              <a:t>حافظه درشبكه عصبي</a:t>
            </a:r>
            <a:endParaRPr lang="en-US" sz="2800" b="1" smtClean="0">
              <a:solidFill>
                <a:srgbClr val="003399"/>
              </a:solidFill>
              <a:cs typeface="B Nazanin" pitchFamily="2" charset="-78"/>
            </a:endParaRPr>
          </a:p>
        </p:txBody>
      </p:sp>
      <p:sp>
        <p:nvSpPr>
          <p:cNvPr id="293892" name="Rectangle 3"/>
          <p:cNvSpPr>
            <a:spLocks noGrp="1" noRot="1" noChangeArrowheads="1"/>
          </p:cNvSpPr>
          <p:nvPr>
            <p:ph type="body" idx="1"/>
          </p:nvPr>
        </p:nvSpPr>
        <p:spPr>
          <a:xfrm>
            <a:off x="457200" y="1752600"/>
            <a:ext cx="8153400" cy="2895600"/>
          </a:xfrm>
        </p:spPr>
        <p:txBody>
          <a:bodyPr/>
          <a:lstStyle/>
          <a:p>
            <a:pPr algn="just" rtl="1" eaLnBrk="1" hangingPunct="1">
              <a:buFont typeface="Wingdings 2" pitchFamily="18" charset="2"/>
              <a:buChar char="R"/>
            </a:pPr>
            <a:r>
              <a:rPr lang="en-US" sz="2400" smtClean="0">
                <a:cs typeface="B Nazanin" pitchFamily="2" charset="-78"/>
              </a:rPr>
              <a:t> </a:t>
            </a:r>
            <a:r>
              <a:rPr lang="ar-SA" sz="2400" smtClean="0">
                <a:cs typeface="B Nazanin" pitchFamily="2" charset="-78"/>
              </a:rPr>
              <a:t>شبكه‌هاي عصبي مي توانند بهتر از روشهاي كلاسيك خطي مشخصات پيچيده سري‌هاي زماني را مدل كنند</a:t>
            </a:r>
            <a:r>
              <a:rPr lang="en-US" sz="2400" smtClean="0">
                <a:cs typeface="B Nazanin" pitchFamily="2" charset="-78"/>
              </a:rPr>
              <a:t>. </a:t>
            </a:r>
          </a:p>
          <a:p>
            <a:pPr algn="just" rtl="1" eaLnBrk="1" hangingPunct="1">
              <a:buFont typeface="Wingdings 2" pitchFamily="18" charset="2"/>
              <a:buChar char="R"/>
            </a:pPr>
            <a:r>
              <a:rPr lang="en-US" sz="2400" smtClean="0">
                <a:cs typeface="B Nazanin" pitchFamily="2" charset="-78"/>
              </a:rPr>
              <a:t> </a:t>
            </a:r>
            <a:r>
              <a:rPr lang="ar-SA" sz="2400" smtClean="0">
                <a:cs typeface="B Nazanin" pitchFamily="2" charset="-78"/>
              </a:rPr>
              <a:t>به صورت تئوري نيازي به اين كه آيا سري زماني ايستا است يا خير جهت مدلسازي با شبكه‌هاي عصبي نداريم</a:t>
            </a:r>
            <a:r>
              <a:rPr lang="en-US" sz="2400" smtClean="0">
                <a:cs typeface="B Nazanin" pitchFamily="2" charset="-78"/>
              </a:rPr>
              <a:t>. </a:t>
            </a:r>
          </a:p>
          <a:p>
            <a:pPr algn="r" rtl="1" eaLnBrk="1" hangingPunct="1">
              <a:buFont typeface="Wingdings 2" pitchFamily="18" charset="2"/>
              <a:buChar char="R"/>
            </a:pPr>
            <a:r>
              <a:rPr lang="en-US" sz="2400" smtClean="0">
                <a:cs typeface="B Nazanin" pitchFamily="2" charset="-78"/>
              </a:rPr>
              <a:t> </a:t>
            </a:r>
            <a:r>
              <a:rPr lang="ar-SA" sz="2400" smtClean="0">
                <a:cs typeface="B Nazanin" pitchFamily="2" charset="-78"/>
              </a:rPr>
              <a:t>شبكه‌هاي عصبي نياز به تعداد عظيمي از داده‌هاي به عنوان ورودي ندارند بر عكس روش</a:t>
            </a:r>
            <a:r>
              <a:rPr lang="en-US" sz="2400" smtClean="0">
                <a:cs typeface="B Nazanin" pitchFamily="2" charset="-78"/>
              </a:rPr>
              <a:t> AR</a:t>
            </a:r>
            <a:r>
              <a:rPr lang="fa-IR" sz="2400" smtClean="0">
                <a:cs typeface="B Nazanin" pitchFamily="2" charset="-78"/>
              </a:rPr>
              <a:t>.</a:t>
            </a:r>
            <a:endParaRPr lang="en-US" sz="2400" smtClean="0">
              <a:cs typeface="B Nazanin" pitchFamily="2" charset="-78"/>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9C176F0-D2EF-49A8-B147-AC26B47BC717}" type="slidenum">
              <a:rPr lang="en-US"/>
              <a:pPr>
                <a:defRPr/>
              </a:pPr>
              <a:t>198</a:t>
            </a:fld>
            <a:endParaRPr lang="en-US"/>
          </a:p>
        </p:txBody>
      </p:sp>
      <p:pic>
        <p:nvPicPr>
          <p:cNvPr id="294915" name="Picture 5" descr="Clip.jpg"/>
          <p:cNvPicPr>
            <a:picLocks noChangeAspect="1"/>
          </p:cNvPicPr>
          <p:nvPr/>
        </p:nvPicPr>
        <p:blipFill>
          <a:blip r:embed="rId2" cstate="print">
            <a:lum bright="-30000" contrast="50000"/>
          </a:blip>
          <a:srcRect/>
          <a:stretch>
            <a:fillRect/>
          </a:stretch>
        </p:blipFill>
        <p:spPr bwMode="auto">
          <a:xfrm>
            <a:off x="1447800" y="1219200"/>
            <a:ext cx="6172200" cy="4029075"/>
          </a:xfrm>
          <a:prstGeom prst="rect">
            <a:avLst/>
          </a:prstGeom>
          <a:noFill/>
          <a:ln w="57150">
            <a:solidFill>
              <a:schemeClr val="accent2"/>
            </a:solidFill>
            <a:miter lim="800000"/>
            <a:headEnd/>
            <a:tailEnd/>
          </a:ln>
        </p:spPr>
      </p:pic>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85083C3C-F363-4599-A048-BA600933DA68}" type="slidenum">
              <a:rPr lang="en-US"/>
              <a:pPr>
                <a:defRPr/>
              </a:pPr>
              <a:t>199</a:t>
            </a:fld>
            <a:endParaRPr lang="en-US"/>
          </a:p>
        </p:txBody>
      </p:sp>
      <p:pic>
        <p:nvPicPr>
          <p:cNvPr id="295939" name="Picture 8" descr="Clip_2.jpg"/>
          <p:cNvPicPr>
            <a:picLocks noChangeAspect="1"/>
          </p:cNvPicPr>
          <p:nvPr/>
        </p:nvPicPr>
        <p:blipFill>
          <a:blip r:embed="rId2" cstate="print">
            <a:lum bright="-40000" contrast="60000"/>
          </a:blip>
          <a:srcRect/>
          <a:stretch>
            <a:fillRect/>
          </a:stretch>
        </p:blipFill>
        <p:spPr bwMode="auto">
          <a:xfrm>
            <a:off x="1676400" y="1447800"/>
            <a:ext cx="5867400" cy="3760788"/>
          </a:xfrm>
          <a:prstGeom prst="rect">
            <a:avLst/>
          </a:prstGeom>
          <a:noFill/>
          <a:ln w="28575">
            <a:solidFill>
              <a:schemeClr val="accent2"/>
            </a:solidFill>
            <a:miter lim="800000"/>
            <a:headEnd/>
            <a:tailEnd/>
          </a:ln>
        </p:spPr>
      </p:pic>
      <p:sp>
        <p:nvSpPr>
          <p:cNvPr id="295940" name="Rectangle 8"/>
          <p:cNvSpPr>
            <a:spLocks noChangeArrowheads="1"/>
          </p:cNvSpPr>
          <p:nvPr/>
        </p:nvSpPr>
        <p:spPr bwMode="auto">
          <a:xfrm>
            <a:off x="5715000" y="1828800"/>
            <a:ext cx="304800" cy="2743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5941" name="Text Box 9"/>
          <p:cNvSpPr txBox="1">
            <a:spLocks noChangeArrowheads="1"/>
          </p:cNvSpPr>
          <p:nvPr/>
        </p:nvSpPr>
        <p:spPr bwMode="auto">
          <a:xfrm>
            <a:off x="5638800" y="3048000"/>
            <a:ext cx="412750" cy="366713"/>
          </a:xfrm>
          <a:prstGeom prst="rect">
            <a:avLst/>
          </a:prstGeom>
          <a:noFill/>
          <a:ln w="9525">
            <a:noFill/>
            <a:miter lim="800000"/>
            <a:headEnd/>
            <a:tailEnd/>
          </a:ln>
        </p:spPr>
        <p:txBody>
          <a:bodyPr wrap="none">
            <a:spAutoFit/>
          </a:bodyPr>
          <a:lstStyle/>
          <a:p>
            <a:r>
              <a:rPr lang="en-US" b="1"/>
              <a:t>W</a:t>
            </a:r>
          </a:p>
        </p:txBody>
      </p:sp>
      <p:sp>
        <p:nvSpPr>
          <p:cNvPr id="77829" name="Rectangle 5"/>
          <p:cNvSpPr>
            <a:spLocks noChangeArrowheads="1"/>
          </p:cNvSpPr>
          <p:nvPr/>
        </p:nvSpPr>
        <p:spPr bwMode="auto">
          <a:xfrm>
            <a:off x="4419600" y="1600200"/>
            <a:ext cx="381000" cy="3505200"/>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95943" name="Text Box 7"/>
          <p:cNvSpPr txBox="1">
            <a:spLocks noChangeArrowheads="1"/>
          </p:cNvSpPr>
          <p:nvPr/>
        </p:nvSpPr>
        <p:spPr bwMode="auto">
          <a:xfrm>
            <a:off x="4419600" y="2819400"/>
            <a:ext cx="412750" cy="369888"/>
          </a:xfrm>
          <a:prstGeom prst="rect">
            <a:avLst/>
          </a:prstGeom>
          <a:noFill/>
          <a:ln w="9525">
            <a:noFill/>
            <a:miter lim="800000"/>
            <a:headEnd/>
            <a:tailEnd/>
          </a:ln>
        </p:spPr>
        <p:txBody>
          <a:bodyPr>
            <a:spAutoFit/>
          </a:bodyPr>
          <a:lstStyle/>
          <a:p>
            <a:r>
              <a:rPr lang="en-US" b="1"/>
              <a:t>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Text Box 4"/>
          <p:cNvSpPr txBox="1">
            <a:spLocks noChangeArrowheads="1"/>
          </p:cNvSpPr>
          <p:nvPr/>
        </p:nvSpPr>
        <p:spPr bwMode="auto">
          <a:xfrm>
            <a:off x="3505200" y="152400"/>
            <a:ext cx="1676400" cy="400050"/>
          </a:xfrm>
          <a:prstGeom prst="rect">
            <a:avLst/>
          </a:prstGeom>
          <a:noFill/>
          <a:ln w="12700" cap="sq">
            <a:noFill/>
            <a:miter lim="800000"/>
            <a:headEnd type="none" w="sm" len="sm"/>
            <a:tailEnd type="none" w="sm" len="sm"/>
          </a:ln>
        </p:spPr>
        <p:txBody>
          <a:bodyPr>
            <a:spAutoFit/>
          </a:bodyPr>
          <a:lstStyle/>
          <a:p>
            <a:pPr algn="ctr" rtl="1">
              <a:spcBef>
                <a:spcPct val="50000"/>
              </a:spcBef>
            </a:pPr>
            <a:r>
              <a:rPr kumimoji="1" lang="fa-IR" sz="2000" b="1" dirty="0">
                <a:solidFill>
                  <a:srgbClr val="FF0066"/>
                </a:solidFill>
                <a:latin typeface="Gill Sans MT" pitchFamily="34" charset="0"/>
                <a:cs typeface="B Nazanin" pitchFamily="2" charset="-78"/>
              </a:rPr>
              <a:t>بسمه تعالی</a:t>
            </a:r>
          </a:p>
        </p:txBody>
      </p:sp>
      <p:pic>
        <p:nvPicPr>
          <p:cNvPr id="138244" name="Picture 3" descr="1"/>
          <p:cNvPicPr>
            <a:picLocks noChangeAspect="1" noChangeArrowheads="1"/>
          </p:cNvPicPr>
          <p:nvPr/>
        </p:nvPicPr>
        <p:blipFill>
          <a:blip r:embed="rId3" cstate="print"/>
          <a:srcRect/>
          <a:stretch>
            <a:fillRect/>
          </a:stretch>
        </p:blipFill>
        <p:spPr bwMode="auto">
          <a:xfrm>
            <a:off x="457200" y="1752600"/>
            <a:ext cx="1381125" cy="896938"/>
          </a:xfrm>
          <a:prstGeom prst="rect">
            <a:avLst/>
          </a:prstGeom>
          <a:noFill/>
          <a:ln w="9525">
            <a:noFill/>
            <a:miter lim="800000"/>
            <a:headEnd/>
            <a:tailEnd/>
          </a:ln>
        </p:spPr>
      </p:pic>
      <p:pic>
        <p:nvPicPr>
          <p:cNvPr id="138245" name="Picture 7"/>
          <p:cNvPicPr>
            <a:picLocks noChangeAspect="1" noChangeArrowheads="1"/>
          </p:cNvPicPr>
          <p:nvPr/>
        </p:nvPicPr>
        <p:blipFill>
          <a:blip r:embed="rId4" cstate="print"/>
          <a:srcRect/>
          <a:stretch>
            <a:fillRect/>
          </a:stretch>
        </p:blipFill>
        <p:spPr bwMode="auto">
          <a:xfrm>
            <a:off x="217488" y="153988"/>
            <a:ext cx="1752600" cy="1120775"/>
          </a:xfrm>
          <a:prstGeom prst="rect">
            <a:avLst/>
          </a:prstGeom>
          <a:noFill/>
          <a:ln w="9525">
            <a:noFill/>
            <a:miter lim="800000"/>
            <a:headEnd/>
            <a:tailEnd/>
          </a:ln>
        </p:spPr>
      </p:pic>
      <p:pic>
        <p:nvPicPr>
          <p:cNvPr id="7" name="Picture 3" descr="نورون"/>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00400" y="1676400"/>
            <a:ext cx="2667000" cy="1143000"/>
          </a:xfrm>
          <a:prstGeom prst="rect">
            <a:avLst/>
          </a:prstGeom>
          <a:noFill/>
          <a:ln w="9525">
            <a:noFill/>
            <a:miter lim="800000"/>
            <a:headEnd/>
            <a:tailEnd/>
          </a:ln>
        </p:spPr>
      </p:pic>
      <p:sp>
        <p:nvSpPr>
          <p:cNvPr id="8" name="Rectangle 7"/>
          <p:cNvSpPr/>
          <p:nvPr/>
        </p:nvSpPr>
        <p:spPr>
          <a:xfrm>
            <a:off x="6858000" y="1981200"/>
            <a:ext cx="2077813" cy="461665"/>
          </a:xfrm>
          <a:prstGeom prst="rect">
            <a:avLst/>
          </a:prstGeom>
        </p:spPr>
        <p:txBody>
          <a:bodyPr wrap="none">
            <a:spAutoFit/>
          </a:bodyPr>
          <a:lstStyle/>
          <a:p>
            <a:pPr algn="just" rtl="1">
              <a:spcBef>
                <a:spcPct val="50000"/>
              </a:spcBef>
            </a:pPr>
            <a:r>
              <a:rPr kumimoji="1" lang="fa-IR" sz="2400" b="1" i="1" dirty="0" smtClean="0">
                <a:latin typeface="Gill Sans MT" pitchFamily="34" charset="0"/>
                <a:cs typeface="B Nazanin" pitchFamily="2" charset="-78"/>
              </a:rPr>
              <a:t>شبکه های عصبی</a:t>
            </a:r>
            <a:r>
              <a:rPr kumimoji="1" lang="en-US" sz="2400" b="1" i="1" dirty="0" smtClean="0">
                <a:latin typeface="Gill Sans MT" pitchFamily="34" charset="0"/>
                <a:cs typeface="B Nazanin" pitchFamily="2" charset="-78"/>
              </a:rPr>
              <a:t> </a:t>
            </a:r>
            <a:endParaRPr kumimoji="1" lang="fa-IR" sz="2400" b="1" i="1" dirty="0">
              <a:latin typeface="Gill Sans MT" pitchFamily="34" charset="0"/>
              <a:cs typeface="B Nazanin"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5994DDE-AE91-44C4-9716-E775CB88F439}" type="slidenum">
              <a:rPr lang="en-US"/>
              <a:pPr>
                <a:defRPr/>
              </a:pPr>
              <a:t>20</a:t>
            </a:fld>
            <a:endParaRPr lang="en-US"/>
          </a:p>
        </p:txBody>
      </p:sp>
      <p:sp>
        <p:nvSpPr>
          <p:cNvPr id="154627" name="Content Placeholder 5"/>
          <p:cNvSpPr>
            <a:spLocks noGrp="1"/>
          </p:cNvSpPr>
          <p:nvPr>
            <p:ph sz="quarter" idx="1"/>
          </p:nvPr>
        </p:nvSpPr>
        <p:spPr>
          <a:xfrm>
            <a:off x="609600" y="762000"/>
            <a:ext cx="8077200" cy="5257800"/>
          </a:xfrm>
        </p:spPr>
        <p:txBody>
          <a:bodyPr/>
          <a:lstStyle/>
          <a:p>
            <a:pPr algn="just" rtl="1" eaLnBrk="1" hangingPunct="1">
              <a:buClr>
                <a:srgbClr val="FF3399"/>
              </a:buClr>
              <a:buFont typeface="Wingdings" pitchFamily="2" charset="2"/>
              <a:buChar char="×"/>
            </a:pPr>
            <a:endParaRPr lang="fa-IR" sz="3200" b="1" dirty="0" smtClean="0">
              <a:solidFill>
                <a:srgbClr val="003399"/>
              </a:solidFill>
              <a:cs typeface="B Nazanin" pitchFamily="2" charset="-78"/>
            </a:endParaRPr>
          </a:p>
          <a:p>
            <a:pPr algn="just" rtl="1" eaLnBrk="1" hangingPunct="1">
              <a:buClr>
                <a:srgbClr val="FF3399"/>
              </a:buClr>
              <a:buFont typeface="Wingdings" pitchFamily="2" charset="2"/>
              <a:buChar char="×"/>
            </a:pPr>
            <a:r>
              <a:rPr lang="fa-IR" sz="3200" b="1" dirty="0" smtClean="0">
                <a:solidFill>
                  <a:srgbClr val="003399"/>
                </a:solidFill>
                <a:cs typeface="B Nazanin" pitchFamily="2" charset="-78"/>
              </a:rPr>
              <a:t> </a:t>
            </a:r>
            <a:r>
              <a:rPr lang="ar-SA" sz="3200" b="1" dirty="0" smtClean="0">
                <a:solidFill>
                  <a:srgbClr val="003399"/>
                </a:solidFill>
                <a:cs typeface="B Nazanin" pitchFamily="2" charset="-78"/>
              </a:rPr>
              <a:t>قابلیت یادگیری و تطبیق پذیری</a:t>
            </a:r>
            <a:endParaRPr lang="fa-IR" sz="3200" b="1" dirty="0" smtClean="0">
              <a:solidFill>
                <a:srgbClr val="003399"/>
              </a:solidFill>
              <a:cs typeface="B Nazanin" pitchFamily="2" charset="-78"/>
            </a:endParaRPr>
          </a:p>
          <a:p>
            <a:pPr algn="r" eaLnBrk="1" hangingPunct="1"/>
            <a:endParaRPr lang="fa-IR" sz="3600" b="1" dirty="0" smtClean="0">
              <a:cs typeface="B Nazanin" pitchFamily="2" charset="-78"/>
            </a:endParaRPr>
          </a:p>
          <a:p>
            <a:pPr algn="just" rtl="1" eaLnBrk="1" hangingPunct="1">
              <a:buFont typeface="Wingdings 2" pitchFamily="18" charset="2"/>
              <a:buNone/>
            </a:pPr>
            <a:r>
              <a:rPr lang="fa-IR" sz="2400" dirty="0" smtClean="0">
                <a:cs typeface="B Nazanin" pitchFamily="2" charset="-78"/>
              </a:rPr>
              <a:t>	</a:t>
            </a:r>
            <a:r>
              <a:rPr lang="ar-SA" sz="2400" dirty="0" smtClean="0">
                <a:cs typeface="B Nazanin" pitchFamily="2" charset="-78"/>
              </a:rPr>
              <a:t>قابلیت یادگیری یعنی توانایی تنظیم پارامترهای شبکه عصبی</a:t>
            </a:r>
            <a:r>
              <a:rPr lang="fa-IR" sz="2400" dirty="0" smtClean="0">
                <a:cs typeface="B Nazanin" pitchFamily="2" charset="-78"/>
              </a:rPr>
              <a:t>.</a:t>
            </a:r>
            <a:r>
              <a:rPr lang="ar-SA" sz="2400" dirty="0" smtClean="0">
                <a:cs typeface="B Nazanin" pitchFamily="2" charset="-78"/>
              </a:rPr>
              <a:t> برای این منظور نمونه های اولیه را به شبکه اعمال می کنند شبکه، پارامترها را بر اساس این نمونه ها تنظیم می کند. اگر نمونه های جدید به این شبکه که به این طریق آموزش دیده، اعمال شود، خروجی </a:t>
            </a:r>
            <a:r>
              <a:rPr lang="fa-IR" sz="2400" dirty="0" smtClean="0">
                <a:cs typeface="B Nazanin" pitchFamily="2" charset="-78"/>
              </a:rPr>
              <a:t>مناسب</a:t>
            </a:r>
            <a:r>
              <a:rPr lang="ar-SA" sz="2400" dirty="0" smtClean="0">
                <a:cs typeface="B Nazanin" pitchFamily="2" charset="-78"/>
              </a:rPr>
              <a:t> را با درصد خطای کو</a:t>
            </a:r>
            <a:r>
              <a:rPr lang="fa-IR" sz="2400" dirty="0" smtClean="0">
                <a:cs typeface="B Nazanin" pitchFamily="2" charset="-78"/>
              </a:rPr>
              <a:t>چ</a:t>
            </a:r>
            <a:r>
              <a:rPr lang="ar-SA" sz="2400" dirty="0" smtClean="0">
                <a:cs typeface="B Nazanin" pitchFamily="2" charset="-78"/>
              </a:rPr>
              <a:t>ک</a:t>
            </a:r>
            <a:r>
              <a:rPr lang="fa-IR" sz="2400" dirty="0" smtClean="0">
                <a:cs typeface="B Nazanin" pitchFamily="2" charset="-78"/>
              </a:rPr>
              <a:t> </a:t>
            </a:r>
            <a:r>
              <a:rPr lang="ar-SA" sz="2400" dirty="0" smtClean="0">
                <a:cs typeface="B Nazanin" pitchFamily="2" charset="-78"/>
              </a:rPr>
              <a:t>می توان بدست آورد. با این ترتیب شبکه های عصبی می توانند با تغییر شرایط به صورت هوشمندانه، خود را تطبیق </a:t>
            </a:r>
            <a:r>
              <a:rPr lang="fa-IR" sz="2400" dirty="0" smtClean="0">
                <a:cs typeface="B Nazanin" pitchFamily="2" charset="-78"/>
              </a:rPr>
              <a:t> </a:t>
            </a:r>
            <a:r>
              <a:rPr lang="ar-SA" sz="2400" dirty="0" smtClean="0">
                <a:cs typeface="B Nazanin" pitchFamily="2" charset="-78"/>
              </a:rPr>
              <a:t>یا اصلاح نماید. </a:t>
            </a:r>
            <a:endParaRPr lang="en-US" sz="2400" dirty="0" smtClean="0">
              <a:cs typeface="B Nazanin" pitchFamily="2" charset="-78"/>
            </a:endParaRPr>
          </a:p>
          <a:p>
            <a:pPr algn="just" rtl="1" eaLnBrk="1" hangingPunct="1"/>
            <a:endParaRPr lang="en-US" sz="2400" dirty="0" smtClean="0">
              <a:cs typeface="B Nazanin" pitchFamily="2" charset="-78"/>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pPr>
              <a:defRPr/>
            </a:pPr>
            <a:fld id="{53BD39C0-475D-49E9-A4FB-DEA4970D809D}" type="slidenum">
              <a:rPr lang="en-US"/>
              <a:pPr>
                <a:defRPr/>
              </a:pPr>
              <a:t>200</a:t>
            </a:fld>
            <a:endParaRPr lang="en-US"/>
          </a:p>
        </p:txBody>
      </p:sp>
      <p:sp>
        <p:nvSpPr>
          <p:cNvPr id="30726" name="AutoShape 13"/>
          <p:cNvSpPr>
            <a:spLocks noChangeArrowheads="1"/>
          </p:cNvSpPr>
          <p:nvPr/>
        </p:nvSpPr>
        <p:spPr bwMode="auto">
          <a:xfrm>
            <a:off x="1600200" y="3505200"/>
            <a:ext cx="1447800" cy="533400"/>
          </a:xfrm>
          <a:prstGeom prst="roundRect">
            <a:avLst>
              <a:gd name="adj" fmla="val 16667"/>
            </a:avLst>
          </a:prstGeom>
          <a:solidFill>
            <a:schemeClr val="accent1"/>
          </a:solidFill>
          <a:ln w="9525">
            <a:solidFill>
              <a:schemeClr val="hlink"/>
            </a:solidFill>
            <a:round/>
            <a:headEnd/>
            <a:tailEnd/>
          </a:ln>
        </p:spPr>
        <p:txBody>
          <a:bodyPr wrap="none" anchor="ctr"/>
          <a:lstStyle/>
          <a:p>
            <a:endParaRPr lang="en-US"/>
          </a:p>
        </p:txBody>
      </p:sp>
      <p:sp>
        <p:nvSpPr>
          <p:cNvPr id="30727" name="AutoShape 12"/>
          <p:cNvSpPr>
            <a:spLocks noChangeArrowheads="1"/>
          </p:cNvSpPr>
          <p:nvPr/>
        </p:nvSpPr>
        <p:spPr bwMode="auto">
          <a:xfrm>
            <a:off x="5562600" y="3429000"/>
            <a:ext cx="2514600" cy="609600"/>
          </a:xfrm>
          <a:prstGeom prst="flowChartAlternateProcess">
            <a:avLst/>
          </a:prstGeom>
          <a:solidFill>
            <a:schemeClr val="accent1"/>
          </a:solidFill>
          <a:ln w="9525">
            <a:solidFill>
              <a:schemeClr val="folHlink"/>
            </a:solidFill>
            <a:miter lim="800000"/>
            <a:headEnd/>
            <a:tailEnd/>
          </a:ln>
        </p:spPr>
        <p:txBody>
          <a:bodyPr wrap="none" anchor="ctr"/>
          <a:lstStyle/>
          <a:p>
            <a:endParaRPr lang="en-US"/>
          </a:p>
        </p:txBody>
      </p:sp>
      <p:sp>
        <p:nvSpPr>
          <p:cNvPr id="30728" name="Rectangle 2"/>
          <p:cNvSpPr>
            <a:spLocks noGrp="1" noRot="1" noChangeArrowheads="1"/>
          </p:cNvSpPr>
          <p:nvPr>
            <p:ph type="title"/>
          </p:nvPr>
        </p:nvSpPr>
        <p:spPr>
          <a:xfrm>
            <a:off x="685800" y="228600"/>
            <a:ext cx="7772400" cy="715963"/>
          </a:xfrm>
        </p:spPr>
        <p:txBody>
          <a:bodyPr/>
          <a:lstStyle/>
          <a:p>
            <a:pPr algn="ctr" rtl="1" eaLnBrk="1" hangingPunct="1"/>
            <a:r>
              <a:rPr lang="ar-SA" sz="2800" b="1" smtClean="0">
                <a:solidFill>
                  <a:srgbClr val="003399"/>
                </a:solidFill>
                <a:cs typeface="B Nazanin" pitchFamily="2" charset="-78"/>
              </a:rPr>
              <a:t>پيش بيني با كمك</a:t>
            </a:r>
            <a:r>
              <a:rPr lang="fa-IR" sz="2800" b="1" smtClean="0">
                <a:solidFill>
                  <a:srgbClr val="003399"/>
                </a:solidFill>
                <a:cs typeface="B Nazanin" pitchFamily="2" charset="-78"/>
              </a:rPr>
              <a:t>   </a:t>
            </a:r>
            <a:r>
              <a:rPr lang="en-US" sz="2800" b="1" smtClean="0">
                <a:solidFill>
                  <a:srgbClr val="003399"/>
                </a:solidFill>
                <a:cs typeface="B Nazanin" pitchFamily="2" charset="-78"/>
              </a:rPr>
              <a:t> MLP</a:t>
            </a:r>
          </a:p>
        </p:txBody>
      </p:sp>
      <p:graphicFrame>
        <p:nvGraphicFramePr>
          <p:cNvPr id="54275" name="Object 2" descr="Blue tissue paper"/>
          <p:cNvGraphicFramePr>
            <a:graphicFrameLocks noChangeAspect="1"/>
          </p:cNvGraphicFramePr>
          <p:nvPr/>
        </p:nvGraphicFramePr>
        <p:xfrm>
          <a:off x="914400" y="1219200"/>
          <a:ext cx="4419600" cy="468313"/>
        </p:xfrm>
        <a:graphic>
          <a:graphicData uri="http://schemas.openxmlformats.org/presentationml/2006/ole">
            <mc:AlternateContent xmlns:mc="http://schemas.openxmlformats.org/markup-compatibility/2006">
              <mc:Choice xmlns:v="urn:schemas-microsoft-com:vml" Requires="v">
                <p:oleObj spid="_x0000_s30725" name="Equation" r:id="rId3" imgW="2958840" imgH="228600" progId="Equation.3">
                  <p:embed/>
                </p:oleObj>
              </mc:Choice>
              <mc:Fallback>
                <p:oleObj name="Equation" r:id="rId3" imgW="2958840" imgH="228600" progId="Equation.3">
                  <p:embed/>
                  <p:pic>
                    <p:nvPicPr>
                      <p:cNvPr id="0" name="Object 2" descr="Blue tissue 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19200"/>
                        <a:ext cx="4419600" cy="468313"/>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6" name="Object 3"/>
          <p:cNvGraphicFramePr>
            <a:graphicFrameLocks noChangeAspect="1"/>
          </p:cNvGraphicFramePr>
          <p:nvPr/>
        </p:nvGraphicFramePr>
        <p:xfrm>
          <a:off x="1600200" y="3657600"/>
          <a:ext cx="1308100" cy="279400"/>
        </p:xfrm>
        <a:graphic>
          <a:graphicData uri="http://schemas.openxmlformats.org/presentationml/2006/ole">
            <mc:AlternateContent xmlns:mc="http://schemas.openxmlformats.org/markup-compatibility/2006">
              <mc:Choice xmlns:v="urn:schemas-microsoft-com:vml" Requires="v">
                <p:oleObj spid="_x0000_s30726" name="Equation" r:id="rId6" imgW="1307880" imgH="279360" progId="Equation.3">
                  <p:embed/>
                </p:oleObj>
              </mc:Choice>
              <mc:Fallback>
                <p:oleObj name="Equation" r:id="rId6" imgW="1307880" imgH="279360" progId="Equation.3">
                  <p:embed/>
                  <p:pic>
                    <p:nvPicPr>
                      <p:cNvPr id="0" name="Object 3"/>
                      <p:cNvPicPr>
                        <a:picLocks noChangeAspect="1" noChangeArrowheads="1"/>
                      </p:cNvPicPr>
                      <p:nvPr/>
                    </p:nvPicPr>
                    <p:blipFill>
                      <a:blip r:embed="rId7">
                        <a:lum bright="70000" contrast="-70000"/>
                        <a:grayscl/>
                        <a:biLevel thresh="50000"/>
                        <a:extLst>
                          <a:ext uri="{28A0092B-C50C-407E-A947-70E740481C1C}">
                            <a14:useLocalDpi xmlns:a14="http://schemas.microsoft.com/office/drawing/2010/main" val="0"/>
                          </a:ext>
                        </a:extLst>
                      </a:blip>
                      <a:srcRect/>
                      <a:stretch>
                        <a:fillRect/>
                      </a:stretch>
                    </p:blipFill>
                    <p:spPr bwMode="auto">
                      <a:xfrm>
                        <a:off x="1600200" y="3657600"/>
                        <a:ext cx="1308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7" name="Object 4"/>
          <p:cNvGraphicFramePr>
            <a:graphicFrameLocks noChangeAspect="1"/>
          </p:cNvGraphicFramePr>
          <p:nvPr/>
        </p:nvGraphicFramePr>
        <p:xfrm>
          <a:off x="5638800" y="3581400"/>
          <a:ext cx="2311400" cy="279400"/>
        </p:xfrm>
        <a:graphic>
          <a:graphicData uri="http://schemas.openxmlformats.org/presentationml/2006/ole">
            <mc:AlternateContent xmlns:mc="http://schemas.openxmlformats.org/markup-compatibility/2006">
              <mc:Choice xmlns:v="urn:schemas-microsoft-com:vml" Requires="v">
                <p:oleObj spid="_x0000_s30727" name="Equation" r:id="rId8" imgW="2311200" imgH="279360" progId="Equation.3">
                  <p:embed/>
                </p:oleObj>
              </mc:Choice>
              <mc:Fallback>
                <p:oleObj name="Equation" r:id="rId8" imgW="2311200" imgH="279360" progId="Equation.3">
                  <p:embed/>
                  <p:pic>
                    <p:nvPicPr>
                      <p:cNvPr id="0" name="Object 4"/>
                      <p:cNvPicPr>
                        <a:picLocks noChangeAspect="1" noChangeArrowheads="1"/>
                      </p:cNvPicPr>
                      <p:nvPr/>
                    </p:nvPicPr>
                    <p:blipFill>
                      <a:blip r:embed="rId9">
                        <a:lum bright="70000" contrast="-70000"/>
                        <a:grayscl/>
                        <a:biLevel thresh="50000"/>
                        <a:extLst>
                          <a:ext uri="{28A0092B-C50C-407E-A947-70E740481C1C}">
                            <a14:useLocalDpi xmlns:a14="http://schemas.microsoft.com/office/drawing/2010/main" val="0"/>
                          </a:ext>
                        </a:extLst>
                      </a:blip>
                      <a:srcRect/>
                      <a:stretch>
                        <a:fillRect/>
                      </a:stretch>
                    </p:blipFill>
                    <p:spPr bwMode="auto">
                      <a:xfrm>
                        <a:off x="5638800" y="3581400"/>
                        <a:ext cx="2311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29" name="Picture 6" descr="co"/>
          <p:cNvPicPr>
            <a:picLocks noChangeAspect="1" noChangeArrowheads="1"/>
          </p:cNvPicPr>
          <p:nvPr/>
        </p:nvPicPr>
        <p:blipFill>
          <a:blip r:embed="rId10" cstate="print"/>
          <a:srcRect/>
          <a:stretch>
            <a:fillRect/>
          </a:stretch>
        </p:blipFill>
        <p:spPr bwMode="auto">
          <a:xfrm>
            <a:off x="1066800" y="4114800"/>
            <a:ext cx="3506788" cy="2320925"/>
          </a:xfrm>
          <a:prstGeom prst="rect">
            <a:avLst/>
          </a:prstGeom>
          <a:noFill/>
          <a:ln w="9525">
            <a:solidFill>
              <a:srgbClr val="FF6600"/>
            </a:solidFill>
            <a:miter lim="800000"/>
            <a:headEnd/>
            <a:tailEnd/>
          </a:ln>
        </p:spPr>
      </p:pic>
      <p:pic>
        <p:nvPicPr>
          <p:cNvPr id="30730" name="Picture 7" descr="co"/>
          <p:cNvPicPr>
            <a:picLocks noChangeAspect="1" noChangeArrowheads="1"/>
          </p:cNvPicPr>
          <p:nvPr/>
        </p:nvPicPr>
        <p:blipFill>
          <a:blip r:embed="rId11" cstate="print"/>
          <a:srcRect/>
          <a:stretch>
            <a:fillRect/>
          </a:stretch>
        </p:blipFill>
        <p:spPr bwMode="auto">
          <a:xfrm>
            <a:off x="5181600" y="4114800"/>
            <a:ext cx="3505200" cy="2362200"/>
          </a:xfrm>
          <a:prstGeom prst="rect">
            <a:avLst/>
          </a:prstGeom>
          <a:noFill/>
          <a:ln w="9525">
            <a:solidFill>
              <a:srgbClr val="FF9900"/>
            </a:solidFill>
            <a:miter lim="800000"/>
            <a:headEnd/>
            <a:tailEnd/>
          </a:ln>
        </p:spPr>
      </p:pic>
      <p:sp>
        <p:nvSpPr>
          <p:cNvPr id="30731" name="Rectangle 8"/>
          <p:cNvSpPr>
            <a:spLocks noChangeArrowheads="1"/>
          </p:cNvSpPr>
          <p:nvPr/>
        </p:nvSpPr>
        <p:spPr bwMode="auto">
          <a:xfrm>
            <a:off x="6324600" y="1143000"/>
            <a:ext cx="2057400" cy="533400"/>
          </a:xfrm>
          <a:prstGeom prst="rect">
            <a:avLst/>
          </a:prstGeom>
          <a:solidFill>
            <a:schemeClr val="accent1"/>
          </a:solidFill>
          <a:ln w="9525">
            <a:solidFill>
              <a:srgbClr val="00CCFF"/>
            </a:solidFill>
            <a:miter lim="800000"/>
            <a:headEnd/>
            <a:tailEnd/>
          </a:ln>
        </p:spPr>
        <p:txBody>
          <a:bodyPr wrap="none" anchor="ctr"/>
          <a:lstStyle/>
          <a:p>
            <a:pPr algn="ctr"/>
            <a:r>
              <a:rPr lang="ar-SA" b="1">
                <a:solidFill>
                  <a:srgbClr val="003399"/>
                </a:solidFill>
                <a:cs typeface="B Nazanin" pitchFamily="2" charset="-78"/>
              </a:rPr>
              <a:t>شكل اعمال ورودي</a:t>
            </a:r>
            <a:endParaRPr lang="en-US" b="1">
              <a:solidFill>
                <a:srgbClr val="003399"/>
              </a:solidFill>
              <a:cs typeface="B Nazanin" pitchFamily="2" charset="-78"/>
            </a:endParaRPr>
          </a:p>
        </p:txBody>
      </p:sp>
      <p:sp>
        <p:nvSpPr>
          <p:cNvPr id="30732" name="Rectangle 10"/>
          <p:cNvSpPr>
            <a:spLocks noChangeArrowheads="1"/>
          </p:cNvSpPr>
          <p:nvPr/>
        </p:nvSpPr>
        <p:spPr bwMode="auto">
          <a:xfrm>
            <a:off x="3200400" y="1981200"/>
            <a:ext cx="2514600" cy="609600"/>
          </a:xfrm>
          <a:prstGeom prst="rect">
            <a:avLst/>
          </a:prstGeom>
          <a:solidFill>
            <a:schemeClr val="accent1"/>
          </a:solidFill>
          <a:ln w="9525">
            <a:solidFill>
              <a:srgbClr val="00FFFF"/>
            </a:solidFill>
            <a:miter lim="800000"/>
            <a:headEnd/>
            <a:tailEnd/>
          </a:ln>
        </p:spPr>
        <p:txBody>
          <a:bodyPr wrap="none" anchor="ctr"/>
          <a:lstStyle/>
          <a:p>
            <a:pPr algn="ctr"/>
            <a:r>
              <a:rPr lang="ar-SA" b="1">
                <a:solidFill>
                  <a:srgbClr val="003399"/>
                </a:solidFill>
                <a:cs typeface="B Nazanin" pitchFamily="2" charset="-78"/>
              </a:rPr>
              <a:t>شكل اعمال خروجي</a:t>
            </a:r>
            <a:endParaRPr lang="en-US" b="1">
              <a:solidFill>
                <a:srgbClr val="003399"/>
              </a:solidFill>
              <a:cs typeface="B Nazanin" pitchFamily="2" charset="-78"/>
            </a:endParaRPr>
          </a:p>
        </p:txBody>
      </p:sp>
      <p:cxnSp>
        <p:nvCxnSpPr>
          <p:cNvPr id="30733" name="AutoShape 15"/>
          <p:cNvCxnSpPr>
            <a:cxnSpLocks noChangeShapeType="1"/>
            <a:stCxn id="30732" idx="3"/>
            <a:endCxn id="30727" idx="0"/>
          </p:cNvCxnSpPr>
          <p:nvPr/>
        </p:nvCxnSpPr>
        <p:spPr bwMode="auto">
          <a:xfrm>
            <a:off x="5715000" y="2286000"/>
            <a:ext cx="1104900" cy="1143000"/>
          </a:xfrm>
          <a:prstGeom prst="bentConnector2">
            <a:avLst/>
          </a:prstGeom>
          <a:noFill/>
          <a:ln w="9525">
            <a:solidFill>
              <a:schemeClr val="tx1"/>
            </a:solidFill>
            <a:miter lim="800000"/>
            <a:headEnd/>
            <a:tailEnd type="triangle" w="med" len="med"/>
          </a:ln>
        </p:spPr>
      </p:cxnSp>
      <p:cxnSp>
        <p:nvCxnSpPr>
          <p:cNvPr id="30734" name="AutoShape 17"/>
          <p:cNvCxnSpPr>
            <a:cxnSpLocks noChangeShapeType="1"/>
            <a:endCxn id="30726" idx="0"/>
          </p:cNvCxnSpPr>
          <p:nvPr/>
        </p:nvCxnSpPr>
        <p:spPr bwMode="auto">
          <a:xfrm rot="5400000">
            <a:off x="2133600" y="2476500"/>
            <a:ext cx="1219200" cy="838200"/>
          </a:xfrm>
          <a:prstGeom prst="bentConnector3">
            <a:avLst>
              <a:gd name="adj1" fmla="val -1759"/>
            </a:avLst>
          </a:prstGeom>
          <a:noFill/>
          <a:ln w="9525">
            <a:solidFill>
              <a:schemeClr val="tx1"/>
            </a:solidFill>
            <a:miter lim="800000"/>
            <a:headEnd/>
            <a:tailEnd type="triangle" w="med" len="med"/>
          </a:ln>
        </p:spPr>
      </p:cxn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a:xfrm>
            <a:off x="228600" y="6096000"/>
            <a:ext cx="609600" cy="549275"/>
          </a:xfrm>
        </p:spPr>
        <p:txBody>
          <a:bodyPr/>
          <a:lstStyle/>
          <a:p>
            <a:pPr>
              <a:defRPr/>
            </a:pPr>
            <a:fld id="{C71A0AB9-0877-4BB7-BCCB-F0D87D0DAF04}" type="slidenum">
              <a:rPr lang="en-US"/>
              <a:pPr>
                <a:defRPr/>
              </a:pPr>
              <a:t>201</a:t>
            </a:fld>
            <a:endParaRPr lang="en-US" dirty="0"/>
          </a:p>
        </p:txBody>
      </p:sp>
      <p:sp>
        <p:nvSpPr>
          <p:cNvPr id="296963" name="Rectangle 2"/>
          <p:cNvSpPr>
            <a:spLocks noGrp="1" noRot="1" noChangeArrowheads="1"/>
          </p:cNvSpPr>
          <p:nvPr>
            <p:ph type="title"/>
          </p:nvPr>
        </p:nvSpPr>
        <p:spPr>
          <a:xfrm>
            <a:off x="301625" y="228600"/>
            <a:ext cx="8510588" cy="762000"/>
          </a:xfrm>
        </p:spPr>
        <p:txBody>
          <a:bodyPr/>
          <a:lstStyle/>
          <a:p>
            <a:pPr algn="ctr" rtl="1" eaLnBrk="1" hangingPunct="1"/>
            <a:r>
              <a:rPr lang="ar-SA" sz="2800" b="1" smtClean="0">
                <a:solidFill>
                  <a:srgbClr val="003399"/>
                </a:solidFill>
                <a:cs typeface="B Nazanin" pitchFamily="2" charset="-78"/>
              </a:rPr>
              <a:t>شبكه هاي حافظه دار</a:t>
            </a:r>
            <a:r>
              <a:rPr lang="en-US" sz="2800" b="1" smtClean="0">
                <a:solidFill>
                  <a:srgbClr val="003399"/>
                </a:solidFill>
                <a:latin typeface="Times New Roman" pitchFamily="18" charset="0"/>
                <a:cs typeface="B Nazanin" pitchFamily="2" charset="-78"/>
              </a:rPr>
              <a:t>TDL</a:t>
            </a:r>
            <a:r>
              <a:rPr lang="fa-IR" sz="2800" b="1" smtClean="0">
                <a:solidFill>
                  <a:srgbClr val="003399"/>
                </a:solidFill>
                <a:latin typeface="Times New Roman" pitchFamily="18" charset="0"/>
                <a:cs typeface="B Nazanin" pitchFamily="2" charset="-78"/>
              </a:rPr>
              <a:t> </a:t>
            </a:r>
            <a:r>
              <a:rPr lang="ar-SA" sz="2800" b="1" smtClean="0">
                <a:solidFill>
                  <a:srgbClr val="003399"/>
                </a:solidFill>
                <a:cs typeface="B Nazanin" pitchFamily="2" charset="-78"/>
              </a:rPr>
              <a:t>وگاما</a:t>
            </a:r>
            <a:endParaRPr lang="en-US" sz="2800" b="1" smtClean="0">
              <a:solidFill>
                <a:srgbClr val="003399"/>
              </a:solidFill>
              <a:cs typeface="B Nazanin" pitchFamily="2" charset="-78"/>
            </a:endParaRPr>
          </a:p>
        </p:txBody>
      </p:sp>
      <p:sp>
        <p:nvSpPr>
          <p:cNvPr id="296964" name="Rectangle 4"/>
          <p:cNvSpPr>
            <a:spLocks noGrp="1" noRot="1" noChangeArrowheads="1"/>
          </p:cNvSpPr>
          <p:nvPr>
            <p:ph type="body" sz="half" idx="2"/>
          </p:nvPr>
        </p:nvSpPr>
        <p:spPr>
          <a:xfrm>
            <a:off x="609600" y="1143000"/>
            <a:ext cx="8001000" cy="5184775"/>
          </a:xfrm>
        </p:spPr>
        <p:txBody>
          <a:bodyPr/>
          <a:lstStyle/>
          <a:p>
            <a:pPr algn="just" rtl="1" eaLnBrk="1" hangingPunct="1">
              <a:buFont typeface="Wingdings 2" pitchFamily="18" charset="2"/>
              <a:buChar char="P"/>
            </a:pPr>
            <a:r>
              <a:rPr lang="fa-IR" sz="2000" b="1" i="1" smtClean="0">
                <a:cs typeface="B Nazanin" pitchFamily="2" charset="-78"/>
              </a:rPr>
              <a:t>سند برگ ( 1997) :</a:t>
            </a:r>
            <a:r>
              <a:rPr lang="fa-IR" sz="2000" smtClean="0">
                <a:cs typeface="B Nazanin" pitchFamily="2" charset="-78"/>
              </a:rPr>
              <a:t> </a:t>
            </a:r>
            <a:r>
              <a:rPr lang="ar-SA" sz="2000" smtClean="0">
                <a:cs typeface="B Nazanin" pitchFamily="2" charset="-78"/>
              </a:rPr>
              <a:t>هر تغيير زماني در يك نگاشت ديناميكي مي‌تواند به طور تقريباُ كاملي توسط يك ساختاري كه داراي 2 بلوك است كه بلوك اول بانك فيلترهاي خطي شبكه مي</a:t>
            </a:r>
            <a:r>
              <a:rPr lang="fa-IR" sz="2000" smtClean="0">
                <a:cs typeface="B Nazanin" pitchFamily="2" charset="-78"/>
              </a:rPr>
              <a:t> </a:t>
            </a:r>
            <a:r>
              <a:rPr lang="ar-SA" sz="2000" smtClean="0">
                <a:cs typeface="B Nazanin" pitchFamily="2" charset="-78"/>
              </a:rPr>
              <a:t>باشد و بلوك استاتيكي بعدي خود را تغذيه مي‌كند مدل شود</a:t>
            </a:r>
            <a:r>
              <a:rPr lang="en-US" sz="2000" smtClean="0">
                <a:cs typeface="B Nazanin" pitchFamily="2" charset="-78"/>
              </a:rPr>
              <a:t>.</a:t>
            </a:r>
            <a:endParaRPr lang="en-US" altLang="en-US" sz="2800" smtClean="0">
              <a:cs typeface="B Nazanin" pitchFamily="2" charset="-78"/>
            </a:endParaRPr>
          </a:p>
          <a:p>
            <a:pPr algn="just" rtl="1" eaLnBrk="1" hangingPunct="1">
              <a:buFont typeface="Wingdings 2" pitchFamily="18" charset="2"/>
              <a:buChar char="P"/>
            </a:pPr>
            <a:r>
              <a:rPr lang="fa-IR" sz="2000" smtClean="0">
                <a:cs typeface="B Nazanin" pitchFamily="2" charset="-78"/>
              </a:rPr>
              <a:t>فيلترهاي </a:t>
            </a:r>
            <a:r>
              <a:rPr lang="en-US" altLang="en-US" sz="2000" smtClean="0">
                <a:cs typeface="B Nazanin" pitchFamily="2" charset="-78"/>
              </a:rPr>
              <a:t> </a:t>
            </a:r>
            <a:r>
              <a:rPr lang="en-US" sz="2000" b="1" i="1" smtClean="0">
                <a:cs typeface="B Nazanin" pitchFamily="2" charset="-78"/>
              </a:rPr>
              <a:t>FIR , IIR</a:t>
            </a:r>
          </a:p>
          <a:p>
            <a:pPr algn="just" rtl="1" eaLnBrk="1" hangingPunct="1">
              <a:buFont typeface="Wingdings 2" pitchFamily="18" charset="2"/>
              <a:buNone/>
            </a:pPr>
            <a:endParaRPr lang="fa-IR" sz="2000" b="1" i="1" smtClean="0">
              <a:cs typeface="B Nazanin" pitchFamily="2" charset="-78"/>
            </a:endParaRPr>
          </a:p>
          <a:p>
            <a:pPr algn="just" rtl="1" eaLnBrk="1" hangingPunct="1">
              <a:buFont typeface="Wingdings 2" pitchFamily="18" charset="2"/>
              <a:buNone/>
            </a:pPr>
            <a:r>
              <a:rPr lang="en-US" sz="2000" b="1" i="1" smtClean="0">
                <a:cs typeface="B Nazanin" pitchFamily="2" charset="-78"/>
              </a:rPr>
              <a:t> </a:t>
            </a:r>
            <a:r>
              <a:rPr lang="fa-IR" sz="2000" b="1" i="1" smtClean="0">
                <a:cs typeface="B Nazanin" pitchFamily="2" charset="-78"/>
              </a:rPr>
              <a:t>مشكلات</a:t>
            </a:r>
            <a:endParaRPr lang="en-US" altLang="en-US" sz="2000" b="1" i="1" smtClean="0">
              <a:cs typeface="B Nazanin" pitchFamily="2" charset="-78"/>
            </a:endParaRPr>
          </a:p>
          <a:p>
            <a:pPr algn="just" rtl="1" eaLnBrk="1" hangingPunct="1">
              <a:buFont typeface="Wingdings 2" pitchFamily="18" charset="2"/>
              <a:buChar char="P"/>
            </a:pPr>
            <a:r>
              <a:rPr lang="en-US" sz="2000" b="1" i="1" smtClean="0">
                <a:cs typeface="B Nazanin" pitchFamily="2" charset="-78"/>
              </a:rPr>
              <a:t>IIR</a:t>
            </a:r>
            <a:r>
              <a:rPr lang="fa-IR" sz="2000" b="1" i="1" smtClean="0">
                <a:cs typeface="B Nazanin" pitchFamily="2" charset="-78"/>
              </a:rPr>
              <a:t> </a:t>
            </a:r>
            <a:r>
              <a:rPr lang="en-US" sz="2000" b="1" i="1" smtClean="0">
                <a:cs typeface="B Nazanin" pitchFamily="2" charset="-78"/>
              </a:rPr>
              <a:t> </a:t>
            </a:r>
            <a:r>
              <a:rPr lang="fa-IR" sz="2000" b="1" i="1" smtClean="0">
                <a:cs typeface="B Nazanin" pitchFamily="2" charset="-78"/>
              </a:rPr>
              <a:t>: بوجود آمدن ناپايداري ها در آموزش</a:t>
            </a:r>
            <a:endParaRPr lang="en-US" altLang="en-US" sz="2000" b="1" i="1" smtClean="0">
              <a:cs typeface="B Nazanin" pitchFamily="2" charset="-78"/>
            </a:endParaRPr>
          </a:p>
          <a:p>
            <a:pPr algn="just" rtl="1" eaLnBrk="1" hangingPunct="1">
              <a:buFont typeface="Wingdings 2" pitchFamily="18" charset="2"/>
              <a:buChar char="P"/>
            </a:pPr>
            <a:r>
              <a:rPr lang="en-US" sz="2000" b="1" i="1" smtClean="0">
                <a:cs typeface="B Nazanin" pitchFamily="2" charset="-78"/>
              </a:rPr>
              <a:t>FIR </a:t>
            </a:r>
            <a:r>
              <a:rPr lang="fa-IR" sz="2000" b="1" i="1" smtClean="0">
                <a:cs typeface="B Nazanin" pitchFamily="2" charset="-78"/>
              </a:rPr>
              <a:t> : </a:t>
            </a:r>
            <a:r>
              <a:rPr lang="ar-SA" sz="2000" b="1" i="1" smtClean="0">
                <a:cs typeface="B Nazanin" pitchFamily="2" charset="-78"/>
              </a:rPr>
              <a:t>ظرفيت محدود مدلسازي</a:t>
            </a:r>
            <a:endParaRPr lang="en-US" sz="2000" b="1" i="1" smtClean="0">
              <a:cs typeface="B Nazanin" pitchFamily="2" charset="-78"/>
            </a:endParaRPr>
          </a:p>
          <a:p>
            <a:pPr algn="just" rtl="1" eaLnBrk="1" hangingPunct="1">
              <a:buFont typeface="Wingdings 2" pitchFamily="18" charset="2"/>
              <a:buNone/>
            </a:pPr>
            <a:r>
              <a:rPr lang="ar-SA" sz="2000" b="1" i="1" smtClean="0">
                <a:cs typeface="B Nazanin" pitchFamily="2" charset="-78"/>
              </a:rPr>
              <a:t>مزايا</a:t>
            </a:r>
            <a:endParaRPr lang="en-US" sz="2000" b="1" i="1" smtClean="0">
              <a:cs typeface="B Nazanin" pitchFamily="2" charset="-78"/>
            </a:endParaRPr>
          </a:p>
          <a:p>
            <a:pPr algn="just" rtl="1" eaLnBrk="1" hangingPunct="1">
              <a:buFont typeface="Wingdings 2" pitchFamily="18" charset="2"/>
              <a:buChar char="P"/>
            </a:pPr>
            <a:r>
              <a:rPr lang="en-US" sz="2000" b="1" i="1" smtClean="0">
                <a:cs typeface="B Nazanin" pitchFamily="2" charset="-78"/>
              </a:rPr>
              <a:t>IIR</a:t>
            </a:r>
            <a:r>
              <a:rPr lang="fa-IR" sz="2000" b="1" i="1" smtClean="0">
                <a:cs typeface="B Nazanin" pitchFamily="2" charset="-78"/>
              </a:rPr>
              <a:t> : </a:t>
            </a:r>
            <a:r>
              <a:rPr lang="en-US" sz="2000" b="1" i="1" smtClean="0">
                <a:cs typeface="B Nazanin" pitchFamily="2" charset="-78"/>
              </a:rPr>
              <a:t> </a:t>
            </a:r>
            <a:r>
              <a:rPr lang="fa-IR" sz="2000" b="1" i="1" smtClean="0">
                <a:cs typeface="B Nazanin" pitchFamily="2" charset="-78"/>
              </a:rPr>
              <a:t>كم بودن پارامترها در حوزه هاي بزرگ زمان</a:t>
            </a:r>
            <a:endParaRPr lang="en-US" altLang="en-US" sz="2000" b="1" i="1" smtClean="0">
              <a:cs typeface="B Nazanin" pitchFamily="2" charset="-78"/>
            </a:endParaRPr>
          </a:p>
          <a:p>
            <a:pPr algn="just" rtl="1" eaLnBrk="1" hangingPunct="1">
              <a:buFont typeface="Wingdings 2" pitchFamily="18" charset="2"/>
              <a:buChar char="P"/>
            </a:pPr>
            <a:r>
              <a:rPr lang="en-US" sz="2000" b="1" i="1" smtClean="0">
                <a:cs typeface="B Nazanin" pitchFamily="2" charset="-78"/>
              </a:rPr>
              <a:t>FIR  </a:t>
            </a:r>
            <a:r>
              <a:rPr lang="fa-IR" sz="2000" b="1" i="1" smtClean="0">
                <a:cs typeface="B Nazanin" pitchFamily="2" charset="-78"/>
              </a:rPr>
              <a:t> : </a:t>
            </a:r>
            <a:r>
              <a:rPr lang="ar-SA" sz="2000" b="1" i="1" smtClean="0">
                <a:cs typeface="B Nazanin" pitchFamily="2" charset="-78"/>
              </a:rPr>
              <a:t>پايداري شبكه</a:t>
            </a:r>
            <a:endParaRPr lang="en-US" sz="2000" b="1" i="1" smtClean="0">
              <a:cs typeface="B Nazanin" pitchFamily="2" charset="-78"/>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a:xfrm>
            <a:off x="228600" y="6096000"/>
            <a:ext cx="609600" cy="476250"/>
          </a:xfrm>
        </p:spPr>
        <p:txBody>
          <a:bodyPr/>
          <a:lstStyle/>
          <a:p>
            <a:pPr>
              <a:defRPr/>
            </a:pPr>
            <a:fld id="{79253831-D11C-49F7-9D7E-02FE58AC59F2}" type="slidenum">
              <a:rPr lang="en-US"/>
              <a:pPr>
                <a:defRPr/>
              </a:pPr>
              <a:t>202</a:t>
            </a:fld>
            <a:endParaRPr lang="en-US"/>
          </a:p>
        </p:txBody>
      </p:sp>
      <p:graphicFrame>
        <p:nvGraphicFramePr>
          <p:cNvPr id="78851" name="Object 2"/>
          <p:cNvGraphicFramePr>
            <a:graphicFrameLocks noGrp="1" noChangeAspect="1"/>
          </p:cNvGraphicFramePr>
          <p:nvPr>
            <p:ph type="clipArt" sz="half" idx="1"/>
          </p:nvPr>
        </p:nvGraphicFramePr>
        <p:xfrm>
          <a:off x="1371600" y="1143000"/>
          <a:ext cx="6400800" cy="4495800"/>
        </p:xfrm>
        <a:graphic>
          <a:graphicData uri="http://schemas.openxmlformats.org/presentationml/2006/ole">
            <mc:AlternateContent xmlns:mc="http://schemas.openxmlformats.org/markup-compatibility/2006">
              <mc:Choice xmlns:v="urn:schemas-microsoft-com:vml" Requires="v">
                <p:oleObj spid="_x0000_s31747" name="Clip" r:id="rId3" imgW="6247619" imgH="4876190" progId="">
                  <p:embed/>
                </p:oleObj>
              </mc:Choice>
              <mc:Fallback>
                <p:oleObj name="Clip" r:id="rId3" imgW="6247619" imgH="487619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143000"/>
                        <a:ext cx="6400800" cy="4495800"/>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a:xfrm>
            <a:off x="304800" y="6096000"/>
            <a:ext cx="533400" cy="476250"/>
          </a:xfrm>
        </p:spPr>
        <p:txBody>
          <a:bodyPr/>
          <a:lstStyle/>
          <a:p>
            <a:pPr>
              <a:defRPr/>
            </a:pPr>
            <a:fld id="{753E26FC-C813-45F7-ADA6-135AF5CFC183}" type="slidenum">
              <a:rPr lang="en-US"/>
              <a:pPr>
                <a:defRPr/>
              </a:pPr>
              <a:t>203</a:t>
            </a:fld>
            <a:endParaRPr lang="en-US"/>
          </a:p>
        </p:txBody>
      </p:sp>
      <p:graphicFrame>
        <p:nvGraphicFramePr>
          <p:cNvPr id="79875" name="Object 2"/>
          <p:cNvGraphicFramePr>
            <a:graphicFrameLocks noChangeAspect="1"/>
          </p:cNvGraphicFramePr>
          <p:nvPr/>
        </p:nvGraphicFramePr>
        <p:xfrm>
          <a:off x="1295400" y="3733800"/>
          <a:ext cx="6400800" cy="2819400"/>
        </p:xfrm>
        <a:graphic>
          <a:graphicData uri="http://schemas.openxmlformats.org/presentationml/2006/ole">
            <mc:AlternateContent xmlns:mc="http://schemas.openxmlformats.org/markup-compatibility/2006">
              <mc:Choice xmlns:v="urn:schemas-microsoft-com:vml" Requires="v">
                <p:oleObj spid="_x0000_s32772" name="Clip" r:id="rId3" imgW="8457143" imgH="3580952" progId="">
                  <p:embed/>
                </p:oleObj>
              </mc:Choice>
              <mc:Fallback>
                <p:oleObj name="Clip" r:id="rId3" imgW="8457143" imgH="3580952"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733800"/>
                        <a:ext cx="6400800" cy="28194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876" name="Object 3"/>
          <p:cNvGraphicFramePr>
            <a:graphicFrameLocks noChangeAspect="1"/>
          </p:cNvGraphicFramePr>
          <p:nvPr/>
        </p:nvGraphicFramePr>
        <p:xfrm>
          <a:off x="1295400" y="304800"/>
          <a:ext cx="6400800" cy="3170238"/>
        </p:xfrm>
        <a:graphic>
          <a:graphicData uri="http://schemas.openxmlformats.org/presentationml/2006/ole">
            <mc:AlternateContent xmlns:mc="http://schemas.openxmlformats.org/markup-compatibility/2006">
              <mc:Choice xmlns:v="urn:schemas-microsoft-com:vml" Requires="v">
                <p:oleObj spid="_x0000_s32773" name="Clip" r:id="rId5" imgW="9828571" imgH="3123810" progId="">
                  <p:embed/>
                </p:oleObj>
              </mc:Choice>
              <mc:Fallback>
                <p:oleObj name="Clip" r:id="rId5" imgW="9828571" imgH="312381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04800"/>
                        <a:ext cx="6400800" cy="3170238"/>
                      </a:xfrm>
                      <a:prstGeom prst="rect">
                        <a:avLst/>
                      </a:prstGeom>
                      <a:noFill/>
                      <a:ln w="5715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a:xfrm>
            <a:off x="228600" y="6172200"/>
            <a:ext cx="533400" cy="476250"/>
          </a:xfrm>
        </p:spPr>
        <p:txBody>
          <a:bodyPr/>
          <a:lstStyle/>
          <a:p>
            <a:pPr>
              <a:defRPr/>
            </a:pPr>
            <a:fld id="{2A624F53-4D62-44A1-A95F-D5AC749AE447}" type="slidenum">
              <a:rPr lang="en-US"/>
              <a:pPr>
                <a:defRPr/>
              </a:pPr>
              <a:t>204</a:t>
            </a:fld>
            <a:endParaRPr lang="en-US"/>
          </a:p>
        </p:txBody>
      </p:sp>
      <p:sp>
        <p:nvSpPr>
          <p:cNvPr id="33800" name="Rectangle 2"/>
          <p:cNvSpPr>
            <a:spLocks noGrp="1" noRot="1" noChangeArrowheads="1"/>
          </p:cNvSpPr>
          <p:nvPr>
            <p:ph type="title"/>
          </p:nvPr>
        </p:nvSpPr>
        <p:spPr>
          <a:xfrm>
            <a:off x="301625" y="228600"/>
            <a:ext cx="8510588" cy="762000"/>
          </a:xfrm>
        </p:spPr>
        <p:txBody>
          <a:bodyPr/>
          <a:lstStyle/>
          <a:p>
            <a:pPr algn="ctr" rtl="1" eaLnBrk="1" hangingPunct="1"/>
            <a:r>
              <a:rPr lang="ar-SA" sz="2800" b="1" smtClean="0">
                <a:solidFill>
                  <a:srgbClr val="003399"/>
                </a:solidFill>
                <a:cs typeface="B Nazanin" pitchFamily="2" charset="-78"/>
              </a:rPr>
              <a:t>اعمال حافظه به لايه هاي مياني و خروجي</a:t>
            </a:r>
            <a:endParaRPr lang="en-US" sz="2800" b="1" smtClean="0">
              <a:solidFill>
                <a:srgbClr val="003399"/>
              </a:solidFill>
              <a:cs typeface="B Nazanin" pitchFamily="2" charset="-78"/>
            </a:endParaRPr>
          </a:p>
        </p:txBody>
      </p:sp>
      <p:graphicFrame>
        <p:nvGraphicFramePr>
          <p:cNvPr id="57349" name="Object 2"/>
          <p:cNvGraphicFramePr>
            <a:graphicFrameLocks noGrp="1" noChangeAspect="1"/>
          </p:cNvGraphicFramePr>
          <p:nvPr>
            <p:ph type="clipArt" sz="half" idx="1"/>
          </p:nvPr>
        </p:nvGraphicFramePr>
        <p:xfrm>
          <a:off x="533400" y="1066800"/>
          <a:ext cx="7924800" cy="3957638"/>
        </p:xfrm>
        <a:graphic>
          <a:graphicData uri="http://schemas.openxmlformats.org/presentationml/2006/ole">
            <mc:AlternateContent xmlns:mc="http://schemas.openxmlformats.org/markup-compatibility/2006">
              <mc:Choice xmlns:v="urn:schemas-microsoft-com:vml" Requires="v">
                <p:oleObj spid="_x0000_s33799" name="Clip" r:id="rId4" imgW="15009524" imgH="8333333" progId="">
                  <p:embed/>
                </p:oleObj>
              </mc:Choice>
              <mc:Fallback>
                <p:oleObj name="Clip" r:id="rId4" imgW="15009524" imgH="833333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066800"/>
                        <a:ext cx="7924800" cy="3957638"/>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0" name="Object 3"/>
          <p:cNvGraphicFramePr>
            <a:graphicFrameLocks noChangeAspect="1"/>
          </p:cNvGraphicFramePr>
          <p:nvPr/>
        </p:nvGraphicFramePr>
        <p:xfrm>
          <a:off x="4724400" y="1295400"/>
          <a:ext cx="3276600" cy="533400"/>
        </p:xfrm>
        <a:graphic>
          <a:graphicData uri="http://schemas.openxmlformats.org/presentationml/2006/ole">
            <mc:AlternateContent xmlns:mc="http://schemas.openxmlformats.org/markup-compatibility/2006">
              <mc:Choice xmlns:v="urn:schemas-microsoft-com:vml" Requires="v">
                <p:oleObj spid="_x0000_s33800" name="Clip" r:id="rId6" imgW="8380952" imgH="2800000" progId="">
                  <p:embed/>
                </p:oleObj>
              </mc:Choice>
              <mc:Fallback>
                <p:oleObj name="Clip" r:id="rId6" imgW="8380952" imgH="280000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1295400"/>
                        <a:ext cx="3276600" cy="533400"/>
                      </a:xfrm>
                      <a:prstGeom prst="rect">
                        <a:avLst/>
                      </a:prstGeom>
                      <a:solidFill>
                        <a:srgbClr val="33CC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1" name="Rectangle 12"/>
          <p:cNvSpPr>
            <a:spLocks noChangeArrowheads="1"/>
          </p:cNvSpPr>
          <p:nvPr/>
        </p:nvSpPr>
        <p:spPr bwMode="auto">
          <a:xfrm>
            <a:off x="3505200" y="1676400"/>
            <a:ext cx="609600" cy="3048000"/>
          </a:xfrm>
          <a:prstGeom prst="rect">
            <a:avLst/>
          </a:prstGeom>
          <a:noFill/>
          <a:ln w="9525">
            <a:solidFill>
              <a:srgbClr val="FF9900"/>
            </a:solidFill>
            <a:miter lim="800000"/>
            <a:headEnd/>
            <a:tailEnd/>
          </a:ln>
        </p:spPr>
        <p:txBody>
          <a:bodyPr wrap="none" anchor="ctr"/>
          <a:lstStyle/>
          <a:p>
            <a:endParaRPr lang="en-US"/>
          </a:p>
        </p:txBody>
      </p:sp>
      <p:cxnSp>
        <p:nvCxnSpPr>
          <p:cNvPr id="33802" name="AutoShape 14"/>
          <p:cNvCxnSpPr>
            <a:cxnSpLocks noChangeShapeType="1"/>
            <a:stCxn id="33801" idx="0"/>
          </p:cNvCxnSpPr>
          <p:nvPr/>
        </p:nvCxnSpPr>
        <p:spPr bwMode="auto">
          <a:xfrm rot="-5400000">
            <a:off x="4171950" y="1123950"/>
            <a:ext cx="190500" cy="914400"/>
          </a:xfrm>
          <a:prstGeom prst="bentConnector2">
            <a:avLst/>
          </a:prstGeom>
          <a:noFill/>
          <a:ln w="9525">
            <a:solidFill>
              <a:srgbClr val="FF0000"/>
            </a:solidFill>
            <a:miter lim="800000"/>
            <a:headEnd/>
            <a:tailEnd type="triangle" w="med" len="med"/>
          </a:ln>
        </p:spPr>
      </p:cxnSp>
      <p:graphicFrame>
        <p:nvGraphicFramePr>
          <p:cNvPr id="57359" name="Object 4" descr="Blue tissue paper"/>
          <p:cNvGraphicFramePr>
            <a:graphicFrameLocks noChangeAspect="1"/>
          </p:cNvGraphicFramePr>
          <p:nvPr/>
        </p:nvGraphicFramePr>
        <p:xfrm>
          <a:off x="5257800" y="5334000"/>
          <a:ext cx="3746500" cy="838200"/>
        </p:xfrm>
        <a:graphic>
          <a:graphicData uri="http://schemas.openxmlformats.org/presentationml/2006/ole">
            <mc:AlternateContent xmlns:mc="http://schemas.openxmlformats.org/markup-compatibility/2006">
              <mc:Choice xmlns:v="urn:schemas-microsoft-com:vml" Requires="v">
                <p:oleObj spid="_x0000_s33801" name="Equation" r:id="rId8" imgW="3746160" imgH="838080" progId="Equation.3">
                  <p:embed/>
                </p:oleObj>
              </mc:Choice>
              <mc:Fallback>
                <p:oleObj name="Equation" r:id="rId8" imgW="3746160" imgH="838080" progId="Equation.3">
                  <p:embed/>
                  <p:pic>
                    <p:nvPicPr>
                      <p:cNvPr id="0" name="Object 4" descr="Blue tissue pap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5334000"/>
                        <a:ext cx="3746500" cy="838200"/>
                      </a:xfrm>
                      <a:prstGeom prst="rect">
                        <a:avLst/>
                      </a:prstGeom>
                      <a:blipFill dpi="0" rotWithShape="0">
                        <a:blip r:embed="rId10"/>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60" name="Object 5" descr="Blue tissue paper"/>
          <p:cNvGraphicFramePr>
            <a:graphicFrameLocks noChangeAspect="1"/>
          </p:cNvGraphicFramePr>
          <p:nvPr/>
        </p:nvGraphicFramePr>
        <p:xfrm>
          <a:off x="304800" y="5715000"/>
          <a:ext cx="4533900" cy="457200"/>
        </p:xfrm>
        <a:graphic>
          <a:graphicData uri="http://schemas.openxmlformats.org/presentationml/2006/ole">
            <mc:AlternateContent xmlns:mc="http://schemas.openxmlformats.org/markup-compatibility/2006">
              <mc:Choice xmlns:v="urn:schemas-microsoft-com:vml" Requires="v">
                <p:oleObj spid="_x0000_s33802" name="Equation" r:id="rId11" imgW="4533840" imgH="457200" progId="Equation.3">
                  <p:embed/>
                </p:oleObj>
              </mc:Choice>
              <mc:Fallback>
                <p:oleObj name="Equation" r:id="rId11" imgW="4533840" imgH="457200" progId="Equation.3">
                  <p:embed/>
                  <p:pic>
                    <p:nvPicPr>
                      <p:cNvPr id="0" name="Object 5" descr="Blue tissue pap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5715000"/>
                        <a:ext cx="4533900" cy="457200"/>
                      </a:xfrm>
                      <a:prstGeom prst="rect">
                        <a:avLst/>
                      </a:prstGeom>
                      <a:blipFill dpi="0" rotWithShape="0">
                        <a:blip r:embed="rId10"/>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62" name="Object 6" descr="Blue tissue paper"/>
          <p:cNvGraphicFramePr>
            <a:graphicFrameLocks noChangeAspect="1"/>
          </p:cNvGraphicFramePr>
          <p:nvPr/>
        </p:nvGraphicFramePr>
        <p:xfrm>
          <a:off x="304800" y="5257800"/>
          <a:ext cx="3835400" cy="355600"/>
        </p:xfrm>
        <a:graphic>
          <a:graphicData uri="http://schemas.openxmlformats.org/presentationml/2006/ole">
            <mc:AlternateContent xmlns:mc="http://schemas.openxmlformats.org/markup-compatibility/2006">
              <mc:Choice xmlns:v="urn:schemas-microsoft-com:vml" Requires="v">
                <p:oleObj spid="_x0000_s33803" name="Equation" r:id="rId13" imgW="3835080" imgH="355320" progId="Equation.3">
                  <p:embed/>
                </p:oleObj>
              </mc:Choice>
              <mc:Fallback>
                <p:oleObj name="Equation" r:id="rId13" imgW="3835080" imgH="355320" progId="Equation.3">
                  <p:embed/>
                  <p:pic>
                    <p:nvPicPr>
                      <p:cNvPr id="0" name="Object 6" descr="Blue tissue pap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5257800"/>
                        <a:ext cx="3835400" cy="355600"/>
                      </a:xfrm>
                      <a:prstGeom prst="rect">
                        <a:avLst/>
                      </a:prstGeom>
                      <a:blipFill dpi="0" rotWithShape="0">
                        <a:blip r:embed="rId10"/>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sz="quarter" idx="12"/>
          </p:nvPr>
        </p:nvSpPr>
        <p:spPr>
          <a:xfrm>
            <a:off x="228600" y="6096000"/>
            <a:ext cx="533400" cy="476250"/>
          </a:xfrm>
        </p:spPr>
        <p:txBody>
          <a:bodyPr/>
          <a:lstStyle/>
          <a:p>
            <a:pPr>
              <a:defRPr/>
            </a:pPr>
            <a:fld id="{4C00A433-2E86-4FE0-9D48-5C37E6348158}" type="slidenum">
              <a:rPr lang="en-US"/>
              <a:pPr>
                <a:defRPr/>
              </a:pPr>
              <a:t>205</a:t>
            </a:fld>
            <a:endParaRPr lang="en-US" dirty="0"/>
          </a:p>
        </p:txBody>
      </p:sp>
      <p:sp>
        <p:nvSpPr>
          <p:cNvPr id="34821" name="Rectangle 2"/>
          <p:cNvSpPr>
            <a:spLocks noGrp="1" noRot="1" noChangeArrowheads="1"/>
          </p:cNvSpPr>
          <p:nvPr>
            <p:ph type="title"/>
          </p:nvPr>
        </p:nvSpPr>
        <p:spPr>
          <a:xfrm>
            <a:off x="228600" y="533400"/>
            <a:ext cx="8510588" cy="685800"/>
          </a:xfrm>
        </p:spPr>
        <p:txBody>
          <a:bodyPr/>
          <a:lstStyle/>
          <a:p>
            <a:pPr algn="ctr" rtl="1" eaLnBrk="1" hangingPunct="1"/>
            <a:r>
              <a:rPr lang="ar-SA" sz="3600" b="1" smtClean="0">
                <a:solidFill>
                  <a:srgbClr val="003399"/>
                </a:solidFill>
                <a:cs typeface="B Nazanin" pitchFamily="2" charset="-78"/>
              </a:rPr>
              <a:t>مزايا و توپولوژي اعمال فيلتر</a:t>
            </a:r>
            <a:endParaRPr lang="en-US" smtClean="0">
              <a:solidFill>
                <a:srgbClr val="003399"/>
              </a:solidFill>
              <a:cs typeface="B Nazanin" pitchFamily="2" charset="-78"/>
            </a:endParaRPr>
          </a:p>
        </p:txBody>
      </p:sp>
      <p:sp>
        <p:nvSpPr>
          <p:cNvPr id="34822" name="Rectangle 4"/>
          <p:cNvSpPr>
            <a:spLocks noGrp="1" noRot="1" noChangeArrowheads="1"/>
          </p:cNvSpPr>
          <p:nvPr>
            <p:ph type="body" sz="half" idx="2"/>
          </p:nvPr>
        </p:nvSpPr>
        <p:spPr>
          <a:xfrm>
            <a:off x="304800" y="4953000"/>
            <a:ext cx="8077200" cy="1447800"/>
          </a:xfrm>
        </p:spPr>
        <p:txBody>
          <a:bodyPr/>
          <a:lstStyle/>
          <a:p>
            <a:pPr algn="r" rtl="1" eaLnBrk="1" hangingPunct="1">
              <a:buFont typeface="Wingdings 2" pitchFamily="18" charset="2"/>
              <a:buChar char="R"/>
            </a:pPr>
            <a:r>
              <a:rPr lang="ar-AE" sz="2000" b="1" smtClean="0">
                <a:cs typeface="B Nazanin" pitchFamily="2" charset="-78"/>
              </a:rPr>
              <a:t>داشتن</a:t>
            </a:r>
            <a:r>
              <a:rPr lang="en-US" sz="2000" b="1" smtClean="0">
                <a:cs typeface="B Nazanin" pitchFamily="2" charset="-78"/>
              </a:rPr>
              <a:t> </a:t>
            </a:r>
            <a:r>
              <a:rPr lang="ar-AE" sz="2000" b="1" smtClean="0">
                <a:cs typeface="B Nazanin" pitchFamily="2" charset="-78"/>
              </a:rPr>
              <a:t>بیش</a:t>
            </a:r>
            <a:r>
              <a:rPr lang="en-US" sz="2000" b="1" smtClean="0">
                <a:cs typeface="B Nazanin" pitchFamily="2" charset="-78"/>
              </a:rPr>
              <a:t> </a:t>
            </a:r>
            <a:r>
              <a:rPr lang="ar-AE" sz="2000" b="1" smtClean="0">
                <a:cs typeface="B Nazanin" pitchFamily="2" charset="-78"/>
              </a:rPr>
              <a:t>از</a:t>
            </a:r>
            <a:r>
              <a:rPr lang="en-US" sz="2000" b="1" smtClean="0">
                <a:cs typeface="B Nazanin" pitchFamily="2" charset="-78"/>
              </a:rPr>
              <a:t> </a:t>
            </a:r>
            <a:r>
              <a:rPr lang="ar-AE" sz="2000" b="1" smtClean="0">
                <a:cs typeface="B Nazanin" pitchFamily="2" charset="-78"/>
              </a:rPr>
              <a:t>یک</a:t>
            </a:r>
            <a:r>
              <a:rPr lang="en-US" sz="2000" b="1" smtClean="0">
                <a:cs typeface="B Nazanin" pitchFamily="2" charset="-78"/>
              </a:rPr>
              <a:t> </a:t>
            </a:r>
            <a:r>
              <a:rPr lang="ar-AE" sz="2000" b="1" smtClean="0">
                <a:cs typeface="B Nazanin" pitchFamily="2" charset="-78"/>
              </a:rPr>
              <a:t>وزن</a:t>
            </a:r>
            <a:r>
              <a:rPr lang="en-US" sz="2000" b="1" smtClean="0">
                <a:cs typeface="B Nazanin" pitchFamily="2" charset="-78"/>
              </a:rPr>
              <a:t> </a:t>
            </a:r>
            <a:r>
              <a:rPr lang="ar-AE" sz="2000" b="1" smtClean="0">
                <a:cs typeface="B Nazanin" pitchFamily="2" charset="-78"/>
              </a:rPr>
              <a:t>تحت</a:t>
            </a:r>
            <a:r>
              <a:rPr lang="en-US" sz="2000" b="1" smtClean="0">
                <a:cs typeface="B Nazanin" pitchFamily="2" charset="-78"/>
              </a:rPr>
              <a:t> </a:t>
            </a:r>
            <a:r>
              <a:rPr lang="ar-AE" sz="2000" b="1" smtClean="0">
                <a:cs typeface="B Nazanin" pitchFamily="2" charset="-78"/>
              </a:rPr>
              <a:t>آموزش</a:t>
            </a:r>
            <a:r>
              <a:rPr lang="en-US" sz="2000" b="1" smtClean="0">
                <a:cs typeface="B Nazanin" pitchFamily="2" charset="-78"/>
              </a:rPr>
              <a:t> </a:t>
            </a:r>
            <a:r>
              <a:rPr lang="ar-AE" sz="2000" b="1" smtClean="0">
                <a:cs typeface="B Nazanin" pitchFamily="2" charset="-78"/>
              </a:rPr>
              <a:t>در</a:t>
            </a:r>
            <a:r>
              <a:rPr lang="en-US" sz="2000" b="1" smtClean="0">
                <a:cs typeface="B Nazanin" pitchFamily="2" charset="-78"/>
              </a:rPr>
              <a:t> </a:t>
            </a:r>
            <a:r>
              <a:rPr lang="ar-AE" sz="2000" b="1" smtClean="0">
                <a:cs typeface="B Nazanin" pitchFamily="2" charset="-78"/>
              </a:rPr>
              <a:t>هر</a:t>
            </a:r>
            <a:r>
              <a:rPr lang="en-US" sz="2000" b="1" smtClean="0">
                <a:cs typeface="B Nazanin" pitchFamily="2" charset="-78"/>
              </a:rPr>
              <a:t> </a:t>
            </a:r>
            <a:r>
              <a:rPr lang="ar-AE" sz="2000" b="1" smtClean="0">
                <a:cs typeface="B Nazanin" pitchFamily="2" charset="-78"/>
              </a:rPr>
              <a:t>سیناپس</a:t>
            </a:r>
            <a:endParaRPr lang="en-US" sz="2000" b="1" smtClean="0">
              <a:cs typeface="B Nazanin" pitchFamily="2" charset="-78"/>
            </a:endParaRPr>
          </a:p>
          <a:p>
            <a:pPr algn="r" rtl="1" eaLnBrk="1" hangingPunct="1">
              <a:buFont typeface="Wingdings 2" pitchFamily="18" charset="2"/>
              <a:buChar char="R"/>
            </a:pPr>
            <a:r>
              <a:rPr lang="ar-AE" sz="2000" b="1" smtClean="0">
                <a:cs typeface="B Nazanin" pitchFamily="2" charset="-78"/>
              </a:rPr>
              <a:t>در</a:t>
            </a:r>
            <a:r>
              <a:rPr lang="en-US" sz="2000" b="1" smtClean="0">
                <a:cs typeface="B Nazanin" pitchFamily="2" charset="-78"/>
              </a:rPr>
              <a:t> </a:t>
            </a:r>
            <a:r>
              <a:rPr lang="ar-AE" sz="2000" b="1" smtClean="0">
                <a:cs typeface="B Nazanin" pitchFamily="2" charset="-78"/>
              </a:rPr>
              <a:t>دسترس</a:t>
            </a:r>
            <a:r>
              <a:rPr lang="en-US" sz="2000" b="1" smtClean="0">
                <a:cs typeface="B Nazanin" pitchFamily="2" charset="-78"/>
              </a:rPr>
              <a:t> </a:t>
            </a:r>
            <a:r>
              <a:rPr lang="ar-AE" sz="2000" b="1" smtClean="0">
                <a:cs typeface="B Nazanin" pitchFamily="2" charset="-78"/>
              </a:rPr>
              <a:t>بودن</a:t>
            </a:r>
            <a:r>
              <a:rPr lang="en-US" sz="2000" b="1" smtClean="0">
                <a:cs typeface="B Nazanin" pitchFamily="2" charset="-78"/>
              </a:rPr>
              <a:t> </a:t>
            </a:r>
            <a:r>
              <a:rPr lang="ar-AE" sz="2000" b="1" smtClean="0">
                <a:cs typeface="B Nazanin" pitchFamily="2" charset="-78"/>
              </a:rPr>
              <a:t>داده</a:t>
            </a:r>
            <a:r>
              <a:rPr lang="en-US" sz="2000" b="1" smtClean="0">
                <a:cs typeface="B Nazanin" pitchFamily="2" charset="-78"/>
              </a:rPr>
              <a:t> </a:t>
            </a:r>
            <a:r>
              <a:rPr lang="ar-AE" sz="2000" b="1" smtClean="0">
                <a:cs typeface="B Nazanin" pitchFamily="2" charset="-78"/>
              </a:rPr>
              <a:t>های</a:t>
            </a:r>
            <a:r>
              <a:rPr lang="en-US" sz="2000" b="1" smtClean="0">
                <a:cs typeface="B Nazanin" pitchFamily="2" charset="-78"/>
              </a:rPr>
              <a:t> </a:t>
            </a:r>
            <a:r>
              <a:rPr lang="ar-AE" sz="2000" b="1" smtClean="0">
                <a:cs typeface="B Nazanin" pitchFamily="2" charset="-78"/>
              </a:rPr>
              <a:t>زمانهای</a:t>
            </a:r>
            <a:r>
              <a:rPr lang="en-US" sz="2000" b="1" smtClean="0">
                <a:cs typeface="B Nazanin" pitchFamily="2" charset="-78"/>
              </a:rPr>
              <a:t> </a:t>
            </a:r>
            <a:r>
              <a:rPr lang="ar-AE" sz="2000" b="1" smtClean="0">
                <a:cs typeface="B Nazanin" pitchFamily="2" charset="-78"/>
              </a:rPr>
              <a:t>گذشته</a:t>
            </a:r>
            <a:endParaRPr lang="en-US" sz="2000" b="1" smtClean="0">
              <a:cs typeface="B Nazanin" pitchFamily="2" charset="-78"/>
            </a:endParaRPr>
          </a:p>
          <a:p>
            <a:pPr algn="r" rtl="1" eaLnBrk="1" hangingPunct="1">
              <a:buFont typeface="Wingdings 2" pitchFamily="18" charset="2"/>
              <a:buChar char="R"/>
            </a:pPr>
            <a:r>
              <a:rPr lang="ar-AE" sz="2000" b="1" smtClean="0">
                <a:cs typeface="B Nazanin" pitchFamily="2" charset="-78"/>
              </a:rPr>
              <a:t>آموزش</a:t>
            </a:r>
            <a:r>
              <a:rPr lang="en-US" sz="2000" b="1" smtClean="0">
                <a:cs typeface="B Nazanin" pitchFamily="2" charset="-78"/>
              </a:rPr>
              <a:t> </a:t>
            </a:r>
            <a:r>
              <a:rPr lang="ar-AE" sz="2000" b="1" smtClean="0">
                <a:cs typeface="B Nazanin" pitchFamily="2" charset="-78"/>
              </a:rPr>
              <a:t>پارامترهای</a:t>
            </a:r>
            <a:r>
              <a:rPr lang="en-US" sz="2000" b="1" smtClean="0">
                <a:cs typeface="B Nazanin" pitchFamily="2" charset="-78"/>
              </a:rPr>
              <a:t> </a:t>
            </a:r>
            <a:r>
              <a:rPr lang="ar-AE" sz="2000" b="1" smtClean="0">
                <a:cs typeface="B Nazanin" pitchFamily="2" charset="-78"/>
              </a:rPr>
              <a:t>فیلتر</a:t>
            </a:r>
            <a:r>
              <a:rPr lang="en-US" sz="2000" b="1" smtClean="0">
                <a:cs typeface="B Nazanin" pitchFamily="2" charset="-78"/>
              </a:rPr>
              <a:t> </a:t>
            </a:r>
            <a:r>
              <a:rPr lang="ar-AE" sz="2000" b="1" smtClean="0">
                <a:cs typeface="B Nazanin" pitchFamily="2" charset="-78"/>
              </a:rPr>
              <a:t>دیجیتال</a:t>
            </a:r>
            <a:r>
              <a:rPr lang="en-US" sz="2000" b="1" smtClean="0">
                <a:cs typeface="B Nazanin" pitchFamily="2" charset="-78"/>
              </a:rPr>
              <a:t> </a:t>
            </a:r>
            <a:r>
              <a:rPr lang="ar-AE" sz="2000" b="1" smtClean="0">
                <a:cs typeface="B Nazanin" pitchFamily="2" charset="-78"/>
              </a:rPr>
              <a:t>در</a:t>
            </a:r>
            <a:r>
              <a:rPr lang="en-US" sz="2000" b="1" smtClean="0">
                <a:cs typeface="B Nazanin" pitchFamily="2" charset="-78"/>
              </a:rPr>
              <a:t> </a:t>
            </a:r>
            <a:r>
              <a:rPr lang="ar-AE" sz="2000" b="1" smtClean="0">
                <a:cs typeface="B Nazanin" pitchFamily="2" charset="-78"/>
              </a:rPr>
              <a:t>صورت</a:t>
            </a:r>
            <a:r>
              <a:rPr lang="en-US" sz="2000" b="1" smtClean="0">
                <a:cs typeface="B Nazanin" pitchFamily="2" charset="-78"/>
              </a:rPr>
              <a:t> </a:t>
            </a:r>
            <a:r>
              <a:rPr lang="ar-AE" sz="2000" b="1" smtClean="0">
                <a:cs typeface="B Nazanin" pitchFamily="2" charset="-78"/>
              </a:rPr>
              <a:t>وجود</a:t>
            </a:r>
            <a:endParaRPr lang="en-US" sz="2000" b="1" smtClean="0">
              <a:cs typeface="B Nazanin" pitchFamily="2" charset="-78"/>
            </a:endParaRPr>
          </a:p>
        </p:txBody>
      </p:sp>
      <p:grpSp>
        <p:nvGrpSpPr>
          <p:cNvPr id="34823" name="Group 5"/>
          <p:cNvGrpSpPr>
            <a:grpSpLocks/>
          </p:cNvGrpSpPr>
          <p:nvPr/>
        </p:nvGrpSpPr>
        <p:grpSpPr bwMode="auto">
          <a:xfrm>
            <a:off x="228600" y="1752600"/>
            <a:ext cx="4194175" cy="2819400"/>
            <a:chOff x="2880" y="1064"/>
            <a:chExt cx="2642" cy="1467"/>
          </a:xfrm>
        </p:grpSpPr>
        <p:graphicFrame>
          <p:nvGraphicFramePr>
            <p:cNvPr id="34819" name="Object 3"/>
            <p:cNvGraphicFramePr>
              <a:graphicFrameLocks noChangeAspect="1"/>
            </p:cNvGraphicFramePr>
            <p:nvPr/>
          </p:nvGraphicFramePr>
          <p:xfrm>
            <a:off x="2880" y="1064"/>
            <a:ext cx="2642" cy="1467"/>
          </p:xfrm>
          <a:graphic>
            <a:graphicData uri="http://schemas.openxmlformats.org/presentationml/2006/ole">
              <mc:AlternateContent xmlns:mc="http://schemas.openxmlformats.org/markup-compatibility/2006">
                <mc:Choice xmlns:v="urn:schemas-microsoft-com:vml" Requires="v">
                  <p:oleObj spid="_x0000_s34820" name="Clip" r:id="rId3" imgW="15009524" imgH="8333333" progId="">
                    <p:embed/>
                  </p:oleObj>
                </mc:Choice>
                <mc:Fallback>
                  <p:oleObj name="Clip" r:id="rId3" imgW="15009524" imgH="8333333"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064"/>
                          <a:ext cx="2642" cy="1467"/>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6" name="Rectangle 7"/>
            <p:cNvSpPr>
              <a:spLocks noChangeArrowheads="1"/>
            </p:cNvSpPr>
            <p:nvPr/>
          </p:nvSpPr>
          <p:spPr bwMode="auto">
            <a:xfrm>
              <a:off x="3456" y="1152"/>
              <a:ext cx="384" cy="240"/>
            </a:xfrm>
            <a:prstGeom prst="rect">
              <a:avLst/>
            </a:prstGeom>
            <a:noFill/>
            <a:ln w="38100">
              <a:solidFill>
                <a:schemeClr val="accent1">
                  <a:lumMod val="75000"/>
                </a:schemeClr>
              </a:solidFill>
              <a:miter lim="800000"/>
              <a:headEnd/>
              <a:tailEnd/>
            </a:ln>
          </p:spPr>
          <p:txBody>
            <a:bodyPr wrap="none" anchor="ctr"/>
            <a:lstStyle/>
            <a:p>
              <a:pPr>
                <a:defRPr/>
              </a:pPr>
              <a:endParaRPr lang="en-US"/>
            </a:p>
          </p:txBody>
        </p:sp>
        <p:sp>
          <p:nvSpPr>
            <p:cNvPr id="55307" name="Rectangle 8"/>
            <p:cNvSpPr>
              <a:spLocks noChangeArrowheads="1"/>
            </p:cNvSpPr>
            <p:nvPr/>
          </p:nvSpPr>
          <p:spPr bwMode="auto">
            <a:xfrm>
              <a:off x="4464" y="1921"/>
              <a:ext cx="288" cy="240"/>
            </a:xfrm>
            <a:prstGeom prst="rect">
              <a:avLst/>
            </a:prstGeom>
            <a:noFill/>
            <a:ln w="38100">
              <a:solidFill>
                <a:schemeClr val="accent1">
                  <a:lumMod val="75000"/>
                </a:schemeClr>
              </a:solidFill>
              <a:miter lim="800000"/>
              <a:headEnd/>
              <a:tailEnd/>
            </a:ln>
          </p:spPr>
          <p:txBody>
            <a:bodyPr wrap="none" anchor="ctr"/>
            <a:lstStyle/>
            <a:p>
              <a:pPr>
                <a:defRPr/>
              </a:pPr>
              <a:endParaRPr lang="en-US"/>
            </a:p>
          </p:txBody>
        </p:sp>
      </p:grpSp>
      <p:graphicFrame>
        <p:nvGraphicFramePr>
          <p:cNvPr id="64522" name="Object 2" descr="UNTITLED"/>
          <p:cNvGraphicFramePr>
            <a:graphicFrameLocks noGrp="1" noChangeAspect="1"/>
          </p:cNvGraphicFramePr>
          <p:nvPr>
            <p:ph type="clipArt" sz="half" idx="1"/>
          </p:nvPr>
        </p:nvGraphicFramePr>
        <p:xfrm>
          <a:off x="4495800" y="1752600"/>
          <a:ext cx="4422775" cy="2819400"/>
        </p:xfrm>
        <a:graphic>
          <a:graphicData uri="http://schemas.openxmlformats.org/presentationml/2006/ole">
            <mc:AlternateContent xmlns:mc="http://schemas.openxmlformats.org/markup-compatibility/2006">
              <mc:Choice xmlns:v="urn:schemas-microsoft-com:vml" Requires="v">
                <p:oleObj spid="_x0000_s34821" name="Bitmap Image" r:id="rId5" imgW="6287378" imgH="3048426" progId="PBrush">
                  <p:embed/>
                </p:oleObj>
              </mc:Choice>
              <mc:Fallback>
                <p:oleObj name="Bitmap Image" r:id="rId5" imgW="6287378" imgH="3048426" progId="PBrush">
                  <p:embed/>
                  <p:pic>
                    <p:nvPicPr>
                      <p:cNvPr id="0" name="Object 2" descr="UNTITL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752600"/>
                        <a:ext cx="4422775" cy="2819400"/>
                      </a:xfrm>
                      <a:prstGeom prst="rect">
                        <a:avLst/>
                      </a:prstGeom>
                      <a:noFill/>
                      <a:ln w="57150">
                        <a:solidFill>
                          <a:srgbClr val="FFFF99"/>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4824" name="AutoShape 11"/>
          <p:cNvCxnSpPr>
            <a:cxnSpLocks noChangeShapeType="1"/>
            <a:stCxn id="55306" idx="0"/>
          </p:cNvCxnSpPr>
          <p:nvPr/>
        </p:nvCxnSpPr>
        <p:spPr bwMode="auto">
          <a:xfrm rot="-5400000">
            <a:off x="4258469" y="-905669"/>
            <a:ext cx="15875" cy="5637213"/>
          </a:xfrm>
          <a:prstGeom prst="curvedConnector3">
            <a:avLst>
              <a:gd name="adj1" fmla="val 1540000"/>
            </a:avLst>
          </a:prstGeom>
          <a:noFill/>
          <a:ln w="38100">
            <a:solidFill>
              <a:srgbClr val="CC99FF"/>
            </a:solidFill>
            <a:round/>
            <a:headEnd/>
            <a:tailEnd type="stealth" w="lg" len="lg"/>
          </a:ln>
        </p:spPr>
      </p:cxnSp>
      <p:cxnSp>
        <p:nvCxnSpPr>
          <p:cNvPr id="34825" name="AutoShape 12"/>
          <p:cNvCxnSpPr>
            <a:cxnSpLocks noChangeShapeType="1"/>
            <a:stCxn id="55307" idx="2"/>
          </p:cNvCxnSpPr>
          <p:nvPr/>
        </p:nvCxnSpPr>
        <p:spPr bwMode="auto">
          <a:xfrm rot="16200000" flipH="1">
            <a:off x="4671219" y="2158206"/>
            <a:ext cx="714375" cy="4113213"/>
          </a:xfrm>
          <a:prstGeom prst="curvedConnector3">
            <a:avLst>
              <a:gd name="adj1" fmla="val 132000"/>
            </a:avLst>
          </a:prstGeom>
          <a:noFill/>
          <a:ln w="38100">
            <a:solidFill>
              <a:srgbClr val="CC99FF"/>
            </a:solidFill>
            <a:round/>
            <a:headEnd/>
            <a:tailEnd type="stealth" w="lg" len="lg"/>
          </a:ln>
        </p:spPr>
      </p:cxn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04279F22-5AE9-4F5D-BF2E-76B9B903A4EF}" type="slidenum">
              <a:rPr lang="en-US"/>
              <a:pPr>
                <a:defRPr/>
              </a:pPr>
              <a:t>206</a:t>
            </a:fld>
            <a:endParaRPr lang="en-US"/>
          </a:p>
        </p:txBody>
      </p:sp>
      <p:sp>
        <p:nvSpPr>
          <p:cNvPr id="35846" name="Rectangle 2"/>
          <p:cNvSpPr>
            <a:spLocks noGrp="1" noRot="1" noChangeArrowheads="1"/>
          </p:cNvSpPr>
          <p:nvPr>
            <p:ph type="title"/>
          </p:nvPr>
        </p:nvSpPr>
        <p:spPr>
          <a:xfrm>
            <a:off x="533400" y="457200"/>
            <a:ext cx="7772400" cy="639763"/>
          </a:xfrm>
        </p:spPr>
        <p:txBody>
          <a:bodyPr/>
          <a:lstStyle/>
          <a:p>
            <a:pPr algn="ctr" rtl="1" eaLnBrk="1" hangingPunct="1"/>
            <a:r>
              <a:rPr lang="ar-SA" sz="3600" b="1" smtClean="0">
                <a:solidFill>
                  <a:srgbClr val="0070C0"/>
                </a:solidFill>
                <a:cs typeface="B Nazanin" pitchFamily="2" charset="-78"/>
              </a:rPr>
              <a:t>توپولوژي</a:t>
            </a:r>
            <a:r>
              <a:rPr lang="en-US" sz="3600" b="1" smtClean="0">
                <a:solidFill>
                  <a:srgbClr val="0070C0"/>
                </a:solidFill>
                <a:cs typeface="B Nazanin" pitchFamily="2" charset="-78"/>
              </a:rPr>
              <a:t> </a:t>
            </a:r>
            <a:r>
              <a:rPr lang="ar-SA" sz="3600" b="1" smtClean="0">
                <a:solidFill>
                  <a:srgbClr val="0070C0"/>
                </a:solidFill>
                <a:cs typeface="B Nazanin" pitchFamily="2" charset="-78"/>
              </a:rPr>
              <a:t>و</a:t>
            </a:r>
            <a:r>
              <a:rPr lang="en-US" sz="3600" b="1" smtClean="0">
                <a:solidFill>
                  <a:srgbClr val="0070C0"/>
                </a:solidFill>
                <a:cs typeface="B Nazanin" pitchFamily="2" charset="-78"/>
              </a:rPr>
              <a:t> </a:t>
            </a:r>
            <a:r>
              <a:rPr lang="ar-SA" sz="3600" b="1" smtClean="0">
                <a:solidFill>
                  <a:srgbClr val="0070C0"/>
                </a:solidFill>
                <a:cs typeface="B Nazanin" pitchFamily="2" charset="-78"/>
              </a:rPr>
              <a:t>محاسبات پيشرو</a:t>
            </a:r>
            <a:r>
              <a:rPr lang="fa-IR" sz="3600" b="1" smtClean="0">
                <a:solidFill>
                  <a:srgbClr val="0070C0"/>
                </a:solidFill>
                <a:cs typeface="B Nazanin" pitchFamily="2" charset="-78"/>
              </a:rPr>
              <a:t> </a:t>
            </a:r>
            <a:r>
              <a:rPr lang="en-US" sz="3600" b="1" smtClean="0">
                <a:solidFill>
                  <a:srgbClr val="0070C0"/>
                </a:solidFill>
                <a:cs typeface="B Nazanin" pitchFamily="2" charset="-78"/>
              </a:rPr>
              <a:t> </a:t>
            </a:r>
            <a:r>
              <a:rPr lang="en-US" sz="3600" b="1" smtClean="0">
                <a:solidFill>
                  <a:srgbClr val="0070C0"/>
                </a:solidFill>
                <a:latin typeface="Times New Roman" pitchFamily="18" charset="0"/>
                <a:cs typeface="Times New Roman" pitchFamily="18" charset="0"/>
              </a:rPr>
              <a:t>TDL</a:t>
            </a:r>
            <a:r>
              <a:rPr lang="fa-IR" sz="3600" b="1" smtClean="0">
                <a:solidFill>
                  <a:srgbClr val="0070C0"/>
                </a:solidFill>
                <a:cs typeface="B Nazanin" pitchFamily="2" charset="-78"/>
              </a:rPr>
              <a:t> </a:t>
            </a:r>
            <a:endParaRPr lang="en-US" sz="3600" b="1" smtClean="0">
              <a:solidFill>
                <a:srgbClr val="0070C0"/>
              </a:solidFill>
              <a:cs typeface="B Nazanin" pitchFamily="2" charset="-78"/>
            </a:endParaRPr>
          </a:p>
        </p:txBody>
      </p:sp>
      <p:graphicFrame>
        <p:nvGraphicFramePr>
          <p:cNvPr id="67589" name="Object 2" descr="Blue tissue paper"/>
          <p:cNvGraphicFramePr>
            <a:graphicFrameLocks noChangeAspect="1"/>
          </p:cNvGraphicFramePr>
          <p:nvPr/>
        </p:nvGraphicFramePr>
        <p:xfrm>
          <a:off x="1143000" y="4953000"/>
          <a:ext cx="1592263" cy="1581150"/>
        </p:xfrm>
        <a:graphic>
          <a:graphicData uri="http://schemas.openxmlformats.org/presentationml/2006/ole">
            <mc:AlternateContent xmlns:mc="http://schemas.openxmlformats.org/markup-compatibility/2006">
              <mc:Choice xmlns:v="urn:schemas-microsoft-com:vml" Requires="v">
                <p:oleObj spid="_x0000_s35845" name="Equation" r:id="rId3" imgW="2006280" imgH="1993680" progId="Equation.3">
                  <p:embed/>
                </p:oleObj>
              </mc:Choice>
              <mc:Fallback>
                <p:oleObj name="Equation" r:id="rId3" imgW="2006280" imgH="1993680" progId="Equation.3">
                  <p:embed/>
                  <p:pic>
                    <p:nvPicPr>
                      <p:cNvPr id="0" name="Object 2" descr="Blue tissue 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953000"/>
                        <a:ext cx="1592263" cy="1581150"/>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90" name="Object 3" descr="Blue tissue paper"/>
          <p:cNvGraphicFramePr>
            <a:graphicFrameLocks noChangeAspect="1"/>
          </p:cNvGraphicFramePr>
          <p:nvPr/>
        </p:nvGraphicFramePr>
        <p:xfrm>
          <a:off x="4343400" y="5410200"/>
          <a:ext cx="4019550" cy="587375"/>
        </p:xfrm>
        <a:graphic>
          <a:graphicData uri="http://schemas.openxmlformats.org/presentationml/2006/ole">
            <mc:AlternateContent xmlns:mc="http://schemas.openxmlformats.org/markup-compatibility/2006">
              <mc:Choice xmlns:v="urn:schemas-microsoft-com:vml" Requires="v">
                <p:oleObj spid="_x0000_s35846" name="Equation" r:id="rId6" imgW="3085920" imgH="444240" progId="Equation.3">
                  <p:embed/>
                </p:oleObj>
              </mc:Choice>
              <mc:Fallback>
                <p:oleObj name="Equation" r:id="rId6" imgW="3085920" imgH="444240" progId="Equation.3">
                  <p:embed/>
                  <p:pic>
                    <p:nvPicPr>
                      <p:cNvPr id="0" name="Object 3" descr="Blue tissue pap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5410200"/>
                        <a:ext cx="4019550" cy="587375"/>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5847" name="AutoShape 7"/>
          <p:cNvCxnSpPr>
            <a:cxnSpLocks noChangeShapeType="1"/>
          </p:cNvCxnSpPr>
          <p:nvPr/>
        </p:nvCxnSpPr>
        <p:spPr bwMode="auto">
          <a:xfrm flipV="1">
            <a:off x="2743200" y="5715000"/>
            <a:ext cx="1485900" cy="1588"/>
          </a:xfrm>
          <a:prstGeom prst="straightConnector1">
            <a:avLst/>
          </a:prstGeom>
          <a:noFill/>
          <a:ln w="9525">
            <a:solidFill>
              <a:schemeClr val="tx1"/>
            </a:solidFill>
            <a:round/>
            <a:headEnd/>
            <a:tailEnd type="triangle" w="med" len="med"/>
          </a:ln>
        </p:spPr>
      </p:cxnSp>
      <p:pic>
        <p:nvPicPr>
          <p:cNvPr id="35848" name="Picture 9" descr="untitled3"/>
          <p:cNvPicPr>
            <a:picLocks noChangeAspect="1" noChangeArrowheads="1"/>
          </p:cNvPicPr>
          <p:nvPr/>
        </p:nvPicPr>
        <p:blipFill>
          <a:blip r:embed="rId8" cstate="print"/>
          <a:srcRect/>
          <a:stretch>
            <a:fillRect/>
          </a:stretch>
        </p:blipFill>
        <p:spPr bwMode="auto">
          <a:xfrm>
            <a:off x="381000" y="1600200"/>
            <a:ext cx="3829050" cy="3117850"/>
          </a:xfrm>
          <a:prstGeom prst="rect">
            <a:avLst/>
          </a:prstGeom>
          <a:noFill/>
          <a:ln w="38100">
            <a:solidFill>
              <a:srgbClr val="FF9900"/>
            </a:solidFill>
            <a:miter lim="800000"/>
            <a:headEnd/>
            <a:tailEnd/>
          </a:ln>
        </p:spPr>
      </p:pic>
      <p:graphicFrame>
        <p:nvGraphicFramePr>
          <p:cNvPr id="67594" name="Object 4"/>
          <p:cNvGraphicFramePr>
            <a:graphicFrameLocks noChangeAspect="1"/>
          </p:cNvGraphicFramePr>
          <p:nvPr/>
        </p:nvGraphicFramePr>
        <p:xfrm>
          <a:off x="4343400" y="1600200"/>
          <a:ext cx="4572000" cy="3124200"/>
        </p:xfrm>
        <a:graphic>
          <a:graphicData uri="http://schemas.openxmlformats.org/presentationml/2006/ole">
            <mc:AlternateContent xmlns:mc="http://schemas.openxmlformats.org/markup-compatibility/2006">
              <mc:Choice xmlns:v="urn:schemas-microsoft-com:vml" Requires="v">
                <p:oleObj spid="_x0000_s35847" name="Bitmap Image" r:id="rId9" imgW="6287378" imgH="3048426" progId="PBrush">
                  <p:embed/>
                </p:oleObj>
              </mc:Choice>
              <mc:Fallback>
                <p:oleObj name="Bitmap Image" r:id="rId9" imgW="6287378" imgH="3048426" progId="PBrush">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1600200"/>
                        <a:ext cx="4572000" cy="3124200"/>
                      </a:xfrm>
                      <a:prstGeom prst="rect">
                        <a:avLst/>
                      </a:prstGeom>
                      <a:noFill/>
                      <a:ln w="381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a:xfrm>
            <a:off x="228600" y="6172200"/>
            <a:ext cx="609600" cy="476250"/>
          </a:xfrm>
        </p:spPr>
        <p:txBody>
          <a:bodyPr/>
          <a:lstStyle/>
          <a:p>
            <a:pPr>
              <a:defRPr/>
            </a:pPr>
            <a:fld id="{A902838A-9BBD-41C3-BB3C-EC3E1022A0A8}" type="slidenum">
              <a:rPr lang="en-US"/>
              <a:pPr>
                <a:defRPr/>
              </a:pPr>
              <a:t>207</a:t>
            </a:fld>
            <a:endParaRPr lang="en-US"/>
          </a:p>
        </p:txBody>
      </p:sp>
      <p:graphicFrame>
        <p:nvGraphicFramePr>
          <p:cNvPr id="59407" name="Object 2" descr="Blue tissue paper"/>
          <p:cNvGraphicFramePr>
            <a:graphicFrameLocks noChangeAspect="1"/>
          </p:cNvGraphicFramePr>
          <p:nvPr/>
        </p:nvGraphicFramePr>
        <p:xfrm>
          <a:off x="304800" y="4495800"/>
          <a:ext cx="3581400" cy="1485900"/>
        </p:xfrm>
        <a:graphic>
          <a:graphicData uri="http://schemas.openxmlformats.org/presentationml/2006/ole">
            <mc:AlternateContent xmlns:mc="http://schemas.openxmlformats.org/markup-compatibility/2006">
              <mc:Choice xmlns:v="urn:schemas-microsoft-com:vml" Requires="v">
                <p:oleObj spid="_x0000_s36870" name="Equation" r:id="rId4" imgW="4267080" imgH="1485720" progId="Equation.3">
                  <p:embed/>
                </p:oleObj>
              </mc:Choice>
              <mc:Fallback>
                <p:oleObj name="Equation" r:id="rId4" imgW="4267080" imgH="1485720" progId="Equation.3">
                  <p:embed/>
                  <p:pic>
                    <p:nvPicPr>
                      <p:cNvPr id="0" name="Object 2" descr="Blue tissue 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495800"/>
                        <a:ext cx="3581400" cy="1485900"/>
                      </a:xfrm>
                      <a:prstGeom prst="rect">
                        <a:avLst/>
                      </a:prstGeom>
                      <a:blipFill dpi="0" rotWithShape="0">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08" name="Object 3" descr="Blue tissue paper"/>
          <p:cNvGraphicFramePr>
            <a:graphicFrameLocks noChangeAspect="1"/>
          </p:cNvGraphicFramePr>
          <p:nvPr/>
        </p:nvGraphicFramePr>
        <p:xfrm>
          <a:off x="1905000" y="6096000"/>
          <a:ext cx="5029200" cy="558800"/>
        </p:xfrm>
        <a:graphic>
          <a:graphicData uri="http://schemas.openxmlformats.org/presentationml/2006/ole">
            <mc:AlternateContent xmlns:mc="http://schemas.openxmlformats.org/markup-compatibility/2006">
              <mc:Choice xmlns:v="urn:schemas-microsoft-com:vml" Requires="v">
                <p:oleObj spid="_x0000_s36871" name="Equation" r:id="rId7" imgW="5905440" imgH="558720" progId="Equation.3">
                  <p:embed/>
                </p:oleObj>
              </mc:Choice>
              <mc:Fallback>
                <p:oleObj name="Equation" r:id="rId7" imgW="5905440" imgH="558720" progId="Equation.3">
                  <p:embed/>
                  <p:pic>
                    <p:nvPicPr>
                      <p:cNvPr id="0" name="Object 3" descr="Blue tissue pap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6096000"/>
                        <a:ext cx="5029200" cy="558800"/>
                      </a:xfrm>
                      <a:prstGeom prst="rect">
                        <a:avLst/>
                      </a:prstGeom>
                      <a:blipFill dpi="0" rotWithShape="0">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09" name="Object 4" descr="Blue tissue paper"/>
          <p:cNvGraphicFramePr>
            <a:graphicFrameLocks noChangeAspect="1"/>
          </p:cNvGraphicFramePr>
          <p:nvPr/>
        </p:nvGraphicFramePr>
        <p:xfrm>
          <a:off x="4724400" y="4876800"/>
          <a:ext cx="3943350" cy="425450"/>
        </p:xfrm>
        <a:graphic>
          <a:graphicData uri="http://schemas.openxmlformats.org/presentationml/2006/ole">
            <mc:AlternateContent xmlns:mc="http://schemas.openxmlformats.org/markup-compatibility/2006">
              <mc:Choice xmlns:v="urn:schemas-microsoft-com:vml" Requires="v">
                <p:oleObj spid="_x0000_s36872" name="Equation" r:id="rId9" imgW="4546440" imgH="355320" progId="Equation.3">
                  <p:embed/>
                </p:oleObj>
              </mc:Choice>
              <mc:Fallback>
                <p:oleObj name="Equation" r:id="rId9" imgW="4546440" imgH="355320" progId="Equation.3">
                  <p:embed/>
                  <p:pic>
                    <p:nvPicPr>
                      <p:cNvPr id="0" name="Object 4" descr="Blue tissue pap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4876800"/>
                        <a:ext cx="3943350" cy="425450"/>
                      </a:xfrm>
                      <a:prstGeom prst="rect">
                        <a:avLst/>
                      </a:prstGeom>
                      <a:blipFill dpi="0" rotWithShape="0">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6871" name="AutoShape 19"/>
          <p:cNvCxnSpPr>
            <a:cxnSpLocks noChangeShapeType="1"/>
          </p:cNvCxnSpPr>
          <p:nvPr/>
        </p:nvCxnSpPr>
        <p:spPr bwMode="auto">
          <a:xfrm flipV="1">
            <a:off x="3886200" y="5105400"/>
            <a:ext cx="781050" cy="3175"/>
          </a:xfrm>
          <a:prstGeom prst="straightConnector1">
            <a:avLst/>
          </a:prstGeom>
          <a:noFill/>
          <a:ln w="9525">
            <a:solidFill>
              <a:schemeClr val="tx1"/>
            </a:solidFill>
            <a:round/>
            <a:headEnd/>
            <a:tailEnd type="triangle" w="med" len="med"/>
          </a:ln>
        </p:spPr>
      </p:cxnSp>
      <p:cxnSp>
        <p:nvCxnSpPr>
          <p:cNvPr id="36872" name="AutoShape 20"/>
          <p:cNvCxnSpPr>
            <a:cxnSpLocks noChangeShapeType="1"/>
          </p:cNvCxnSpPr>
          <p:nvPr/>
        </p:nvCxnSpPr>
        <p:spPr bwMode="auto">
          <a:xfrm rot="5400000">
            <a:off x="5370513" y="4687887"/>
            <a:ext cx="812800" cy="2257425"/>
          </a:xfrm>
          <a:prstGeom prst="bentConnector3">
            <a:avLst>
              <a:gd name="adj1" fmla="val 50000"/>
            </a:avLst>
          </a:prstGeom>
          <a:noFill/>
          <a:ln w="9525">
            <a:solidFill>
              <a:schemeClr val="tx1"/>
            </a:solidFill>
            <a:miter lim="800000"/>
            <a:headEnd/>
            <a:tailEnd type="triangle" w="med" len="med"/>
          </a:ln>
        </p:spPr>
      </p:cxnSp>
      <p:pic>
        <p:nvPicPr>
          <p:cNvPr id="36873" name="Picture 24" descr="untitled1"/>
          <p:cNvPicPr>
            <a:picLocks noChangeAspect="1" noChangeArrowheads="1"/>
          </p:cNvPicPr>
          <p:nvPr/>
        </p:nvPicPr>
        <p:blipFill>
          <a:blip r:embed="rId11" cstate="print"/>
          <a:srcRect/>
          <a:stretch>
            <a:fillRect/>
          </a:stretch>
        </p:blipFill>
        <p:spPr bwMode="auto">
          <a:xfrm>
            <a:off x="228600" y="1219200"/>
            <a:ext cx="3810000" cy="3044825"/>
          </a:xfrm>
          <a:prstGeom prst="rect">
            <a:avLst/>
          </a:prstGeom>
          <a:noFill/>
          <a:ln w="38100">
            <a:solidFill>
              <a:srgbClr val="FFCC00"/>
            </a:solidFill>
            <a:miter lim="800000"/>
            <a:headEnd/>
            <a:tailEnd/>
          </a:ln>
        </p:spPr>
      </p:pic>
      <p:graphicFrame>
        <p:nvGraphicFramePr>
          <p:cNvPr id="59417" name="Object 5"/>
          <p:cNvGraphicFramePr>
            <a:graphicFrameLocks noChangeAspect="1"/>
          </p:cNvGraphicFramePr>
          <p:nvPr/>
        </p:nvGraphicFramePr>
        <p:xfrm>
          <a:off x="4267200" y="1219200"/>
          <a:ext cx="4648200" cy="3048000"/>
        </p:xfrm>
        <a:graphic>
          <a:graphicData uri="http://schemas.openxmlformats.org/presentationml/2006/ole">
            <mc:AlternateContent xmlns:mc="http://schemas.openxmlformats.org/markup-compatibility/2006">
              <mc:Choice xmlns:v="urn:schemas-microsoft-com:vml" Requires="v">
                <p:oleObj spid="_x0000_s36873" name="Bitmap Image" r:id="rId12" imgW="6287378" imgH="3048426" progId="PBrush">
                  <p:embed/>
                </p:oleObj>
              </mc:Choice>
              <mc:Fallback>
                <p:oleObj name="Bitmap Image" r:id="rId12" imgW="6287378" imgH="3048426" progId="PBrush">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7200" y="1219200"/>
                        <a:ext cx="4648200" cy="3048000"/>
                      </a:xfrm>
                      <a:prstGeom prst="rect">
                        <a:avLst/>
                      </a:prstGeom>
                      <a:noFill/>
                      <a:ln w="38100">
                        <a:solidFill>
                          <a:srgbClr val="FF9900"/>
                        </a:solid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4" name="Rectangle 2"/>
          <p:cNvSpPr>
            <a:spLocks noGrp="1" noRot="1" noChangeArrowheads="1"/>
          </p:cNvSpPr>
          <p:nvPr>
            <p:ph type="title"/>
          </p:nvPr>
        </p:nvSpPr>
        <p:spPr>
          <a:xfrm>
            <a:off x="533400" y="457200"/>
            <a:ext cx="7772400" cy="639763"/>
          </a:xfrm>
        </p:spPr>
        <p:txBody>
          <a:bodyPr/>
          <a:lstStyle/>
          <a:p>
            <a:pPr algn="ctr" rtl="1" eaLnBrk="1" hangingPunct="1"/>
            <a:r>
              <a:rPr lang="ar-SA" sz="3600" b="1" smtClean="0">
                <a:solidFill>
                  <a:srgbClr val="0070C0"/>
                </a:solidFill>
                <a:cs typeface="B Nazanin" pitchFamily="2" charset="-78"/>
              </a:rPr>
              <a:t>توپولوژي</a:t>
            </a:r>
            <a:r>
              <a:rPr lang="en-US" sz="3600" b="1" smtClean="0">
                <a:solidFill>
                  <a:srgbClr val="0070C0"/>
                </a:solidFill>
                <a:cs typeface="B Nazanin" pitchFamily="2" charset="-78"/>
              </a:rPr>
              <a:t> </a:t>
            </a:r>
            <a:r>
              <a:rPr lang="ar-SA" sz="3600" b="1" smtClean="0">
                <a:solidFill>
                  <a:srgbClr val="0070C0"/>
                </a:solidFill>
                <a:cs typeface="B Nazanin" pitchFamily="2" charset="-78"/>
              </a:rPr>
              <a:t>و</a:t>
            </a:r>
            <a:r>
              <a:rPr lang="en-US" sz="3600" b="1" smtClean="0">
                <a:solidFill>
                  <a:srgbClr val="0070C0"/>
                </a:solidFill>
                <a:cs typeface="B Nazanin" pitchFamily="2" charset="-78"/>
              </a:rPr>
              <a:t> </a:t>
            </a:r>
            <a:r>
              <a:rPr lang="ar-SA" sz="3600" b="1" smtClean="0">
                <a:solidFill>
                  <a:srgbClr val="0070C0"/>
                </a:solidFill>
                <a:cs typeface="B Nazanin" pitchFamily="2" charset="-78"/>
              </a:rPr>
              <a:t>محاسبات پيشرو</a:t>
            </a:r>
            <a:r>
              <a:rPr lang="fa-IR" sz="3600" b="1" smtClean="0">
                <a:solidFill>
                  <a:srgbClr val="0070C0"/>
                </a:solidFill>
                <a:cs typeface="B Nazanin" pitchFamily="2" charset="-78"/>
              </a:rPr>
              <a:t> </a:t>
            </a:r>
            <a:r>
              <a:rPr lang="en-US" sz="3600" b="1" smtClean="0">
                <a:solidFill>
                  <a:srgbClr val="0070C0"/>
                </a:solidFill>
                <a:cs typeface="B Nazanin" pitchFamily="2" charset="-78"/>
              </a:rPr>
              <a:t> </a:t>
            </a:r>
            <a:r>
              <a:rPr lang="en-US" sz="3600" b="1" smtClean="0">
                <a:solidFill>
                  <a:srgbClr val="0070C0"/>
                </a:solidFill>
                <a:latin typeface="Times New Roman" pitchFamily="18" charset="0"/>
                <a:cs typeface="Times New Roman" pitchFamily="18" charset="0"/>
              </a:rPr>
              <a:t>TDL</a:t>
            </a:r>
            <a:r>
              <a:rPr lang="fa-IR" sz="3600" b="1" smtClean="0">
                <a:solidFill>
                  <a:srgbClr val="0070C0"/>
                </a:solidFill>
                <a:cs typeface="B Nazanin" pitchFamily="2" charset="-78"/>
              </a:rPr>
              <a:t> </a:t>
            </a:r>
            <a:endParaRPr lang="en-US" sz="3600" b="1" smtClean="0">
              <a:solidFill>
                <a:srgbClr val="0070C0"/>
              </a:solidFill>
              <a:cs typeface="B Nazanin" pitchFamily="2" charset="-78"/>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6" name="Rectangle 1026"/>
          <p:cNvSpPr>
            <a:spLocks noGrp="1" noRot="1" noChangeArrowheads="1"/>
          </p:cNvSpPr>
          <p:nvPr>
            <p:ph type="title"/>
          </p:nvPr>
        </p:nvSpPr>
        <p:spPr>
          <a:xfrm>
            <a:off x="685800" y="0"/>
            <a:ext cx="7772400" cy="685800"/>
          </a:xfrm>
        </p:spPr>
        <p:txBody>
          <a:bodyPr/>
          <a:lstStyle/>
          <a:p>
            <a:pPr algn="ctr" rtl="1" eaLnBrk="1" hangingPunct="1"/>
            <a:r>
              <a:rPr lang="ar-SA" sz="3200" b="1" smtClean="0">
                <a:solidFill>
                  <a:srgbClr val="008000"/>
                </a:solidFill>
                <a:latin typeface="Times New Roman" pitchFamily="18" charset="0"/>
                <a:cs typeface="B Nazanin" pitchFamily="2" charset="-78"/>
              </a:rPr>
              <a:t>آموزش شبكه گاما</a:t>
            </a:r>
            <a:r>
              <a:rPr lang="fa-IR" sz="3200" b="1" smtClean="0">
                <a:solidFill>
                  <a:srgbClr val="008000"/>
                </a:solidFill>
                <a:latin typeface="Times New Roman" pitchFamily="18" charset="0"/>
                <a:cs typeface="B Nazanin" pitchFamily="2" charset="-78"/>
              </a:rPr>
              <a:t> </a:t>
            </a:r>
            <a:r>
              <a:rPr lang="en-US" sz="3200" b="1" smtClean="0">
                <a:solidFill>
                  <a:srgbClr val="008000"/>
                </a:solidFill>
                <a:latin typeface="Times New Roman" pitchFamily="18" charset="0"/>
                <a:cs typeface="B Nazanin" pitchFamily="2" charset="-78"/>
              </a:rPr>
              <a:t>(BP)</a:t>
            </a:r>
          </a:p>
        </p:txBody>
      </p:sp>
      <p:graphicFrame>
        <p:nvGraphicFramePr>
          <p:cNvPr id="69638" name="Object 2" descr="Newsprint"/>
          <p:cNvGraphicFramePr>
            <a:graphicFrameLocks noChangeAspect="1"/>
          </p:cNvGraphicFramePr>
          <p:nvPr/>
        </p:nvGraphicFramePr>
        <p:xfrm>
          <a:off x="381000" y="4343400"/>
          <a:ext cx="1752600" cy="782638"/>
        </p:xfrm>
        <a:graphic>
          <a:graphicData uri="http://schemas.openxmlformats.org/presentationml/2006/ole">
            <mc:AlternateContent xmlns:mc="http://schemas.openxmlformats.org/markup-compatibility/2006">
              <mc:Choice xmlns:v="urn:schemas-microsoft-com:vml" Requires="v">
                <p:oleObj spid="_x0000_s37896" name="Equation" r:id="rId3" imgW="1650960" imgH="736560" progId="Equation.3">
                  <p:embed/>
                </p:oleObj>
              </mc:Choice>
              <mc:Fallback>
                <p:oleObj name="Equation" r:id="rId3" imgW="1650960" imgH="736560" progId="Equation.3">
                  <p:embed/>
                  <p:pic>
                    <p:nvPicPr>
                      <p:cNvPr id="0" name="Object 2" descr="Newspr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343400"/>
                        <a:ext cx="1752600" cy="782638"/>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9" name="Object 3" descr="Newsprint"/>
          <p:cNvGraphicFramePr>
            <a:graphicFrameLocks noChangeAspect="1"/>
          </p:cNvGraphicFramePr>
          <p:nvPr/>
        </p:nvGraphicFramePr>
        <p:xfrm>
          <a:off x="457200" y="3048000"/>
          <a:ext cx="3975100" cy="533400"/>
        </p:xfrm>
        <a:graphic>
          <a:graphicData uri="http://schemas.openxmlformats.org/presentationml/2006/ole">
            <mc:AlternateContent xmlns:mc="http://schemas.openxmlformats.org/markup-compatibility/2006">
              <mc:Choice xmlns:v="urn:schemas-microsoft-com:vml" Requires="v">
                <p:oleObj spid="_x0000_s37897" name="Equation" r:id="rId6" imgW="3974760" imgH="749160" progId="Equation.3">
                  <p:embed/>
                </p:oleObj>
              </mc:Choice>
              <mc:Fallback>
                <p:oleObj name="Equation" r:id="rId6" imgW="3974760" imgH="749160" progId="Equation.3">
                  <p:embed/>
                  <p:pic>
                    <p:nvPicPr>
                      <p:cNvPr id="0" name="Object 3" descr="Newspri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048000"/>
                        <a:ext cx="3975100" cy="533400"/>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40" name="Object 4" descr="Newsprint"/>
          <p:cNvGraphicFramePr>
            <a:graphicFrameLocks noChangeAspect="1"/>
          </p:cNvGraphicFramePr>
          <p:nvPr/>
        </p:nvGraphicFramePr>
        <p:xfrm>
          <a:off x="381000" y="5105400"/>
          <a:ext cx="8229600" cy="1295400"/>
        </p:xfrm>
        <a:graphic>
          <a:graphicData uri="http://schemas.openxmlformats.org/presentationml/2006/ole">
            <mc:AlternateContent xmlns:mc="http://schemas.openxmlformats.org/markup-compatibility/2006">
              <mc:Choice xmlns:v="urn:schemas-microsoft-com:vml" Requires="v">
                <p:oleObj spid="_x0000_s37898" name="Equation" r:id="rId8" imgW="9042120" imgH="1549080" progId="Equation.3">
                  <p:embed/>
                </p:oleObj>
              </mc:Choice>
              <mc:Fallback>
                <p:oleObj name="Equation" r:id="rId8" imgW="9042120" imgH="1549080" progId="Equation.3">
                  <p:embed/>
                  <p:pic>
                    <p:nvPicPr>
                      <p:cNvPr id="0" name="Object 4" descr="Newspri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105400"/>
                        <a:ext cx="8229600" cy="1295400"/>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41" name="Object 5" descr="Newsprint"/>
          <p:cNvGraphicFramePr>
            <a:graphicFrameLocks noChangeAspect="1"/>
          </p:cNvGraphicFramePr>
          <p:nvPr/>
        </p:nvGraphicFramePr>
        <p:xfrm>
          <a:off x="381000" y="3581400"/>
          <a:ext cx="7304088" cy="749300"/>
        </p:xfrm>
        <a:graphic>
          <a:graphicData uri="http://schemas.openxmlformats.org/presentationml/2006/ole">
            <mc:AlternateContent xmlns:mc="http://schemas.openxmlformats.org/markup-compatibility/2006">
              <mc:Choice xmlns:v="urn:schemas-microsoft-com:vml" Requires="v">
                <p:oleObj spid="_x0000_s37899" name="Equation" r:id="rId10" imgW="7302240" imgH="749160" progId="Equation.3">
                  <p:embed/>
                </p:oleObj>
              </mc:Choice>
              <mc:Fallback>
                <p:oleObj name="Equation" r:id="rId10" imgW="7302240" imgH="749160" progId="Equation.3">
                  <p:embed/>
                  <p:pic>
                    <p:nvPicPr>
                      <p:cNvPr id="0" name="Object 5" descr="Newsprin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3581400"/>
                        <a:ext cx="7304088" cy="749300"/>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42" name="Object 6" descr="Newsprint"/>
          <p:cNvGraphicFramePr>
            <a:graphicFrameLocks noChangeAspect="1"/>
          </p:cNvGraphicFramePr>
          <p:nvPr/>
        </p:nvGraphicFramePr>
        <p:xfrm>
          <a:off x="2438400" y="4267200"/>
          <a:ext cx="2425700" cy="838200"/>
        </p:xfrm>
        <a:graphic>
          <a:graphicData uri="http://schemas.openxmlformats.org/presentationml/2006/ole">
            <mc:AlternateContent xmlns:mc="http://schemas.openxmlformats.org/markup-compatibility/2006">
              <mc:Choice xmlns:v="urn:schemas-microsoft-com:vml" Requires="v">
                <p:oleObj spid="_x0000_s37900" name="Equation" r:id="rId12" imgW="2349360" imgH="736560" progId="Equation.3">
                  <p:embed/>
                </p:oleObj>
              </mc:Choice>
              <mc:Fallback>
                <p:oleObj name="Equation" r:id="rId12" imgW="2349360" imgH="736560" progId="Equation.3">
                  <p:embed/>
                  <p:pic>
                    <p:nvPicPr>
                      <p:cNvPr id="0" name="Object 6" descr="Newspri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8400" y="4267200"/>
                        <a:ext cx="2425700" cy="838200"/>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7897" name="Group 1037"/>
          <p:cNvGrpSpPr>
            <a:grpSpLocks/>
          </p:cNvGrpSpPr>
          <p:nvPr/>
        </p:nvGrpSpPr>
        <p:grpSpPr bwMode="auto">
          <a:xfrm>
            <a:off x="304800" y="685800"/>
            <a:ext cx="8523288" cy="2286000"/>
            <a:chOff x="0" y="720"/>
            <a:chExt cx="5507" cy="1546"/>
          </a:xfrm>
        </p:grpSpPr>
        <p:pic>
          <p:nvPicPr>
            <p:cNvPr id="37899" name="Picture 1029" descr="untitled1"/>
            <p:cNvPicPr>
              <a:picLocks noChangeAspect="1" noChangeArrowheads="1"/>
            </p:cNvPicPr>
            <p:nvPr/>
          </p:nvPicPr>
          <p:blipFill>
            <a:blip r:embed="rId14" cstate="print"/>
            <a:srcRect/>
            <a:stretch>
              <a:fillRect/>
            </a:stretch>
          </p:blipFill>
          <p:spPr bwMode="auto">
            <a:xfrm>
              <a:off x="3052" y="720"/>
              <a:ext cx="2455" cy="1536"/>
            </a:xfrm>
            <a:prstGeom prst="rect">
              <a:avLst/>
            </a:prstGeom>
            <a:noFill/>
            <a:ln w="38100">
              <a:solidFill>
                <a:srgbClr val="00FF00"/>
              </a:solidFill>
              <a:miter lim="800000"/>
              <a:headEnd/>
              <a:tailEnd/>
            </a:ln>
          </p:spPr>
        </p:pic>
        <p:graphicFrame>
          <p:nvGraphicFramePr>
            <p:cNvPr id="37895" name="Object 7"/>
            <p:cNvGraphicFramePr>
              <a:graphicFrameLocks noChangeAspect="1"/>
            </p:cNvGraphicFramePr>
            <p:nvPr/>
          </p:nvGraphicFramePr>
          <p:xfrm>
            <a:off x="0" y="720"/>
            <a:ext cx="2855" cy="1546"/>
          </p:xfrm>
          <a:graphic>
            <a:graphicData uri="http://schemas.openxmlformats.org/presentationml/2006/ole">
              <mc:AlternateContent xmlns:mc="http://schemas.openxmlformats.org/markup-compatibility/2006">
                <mc:Choice xmlns:v="urn:schemas-microsoft-com:vml" Requires="v">
                  <p:oleObj spid="_x0000_s37901" name="Bitmap Image" r:id="rId15" imgW="6287378" imgH="3048426" progId="PBrush">
                    <p:embed/>
                  </p:oleObj>
                </mc:Choice>
                <mc:Fallback>
                  <p:oleObj name="Bitmap Image" r:id="rId15" imgW="6287378" imgH="3048426" progId="PBrush">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720"/>
                          <a:ext cx="2855" cy="1546"/>
                        </a:xfrm>
                        <a:prstGeom prst="rect">
                          <a:avLst/>
                        </a:prstGeom>
                        <a:noFill/>
                        <a:ln w="3810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2" name="Slide Number Placeholder 4"/>
          <p:cNvSpPr>
            <a:spLocks noGrp="1"/>
          </p:cNvSpPr>
          <p:nvPr>
            <p:ph type="sldNum" sz="quarter" idx="12"/>
          </p:nvPr>
        </p:nvSpPr>
        <p:spPr/>
        <p:txBody>
          <a:bodyPr/>
          <a:lstStyle/>
          <a:p>
            <a:pPr>
              <a:defRPr/>
            </a:pPr>
            <a:fld id="{EB0736F2-393C-49F6-9449-7C931B01541D}" type="slidenum">
              <a:rPr lang="en-US"/>
              <a:pPr>
                <a:defRPr/>
              </a:pPr>
              <a:t>208</a:t>
            </a:fld>
            <a:endParaRPr lang="en-US"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a:xfrm>
            <a:off x="228600" y="6172200"/>
            <a:ext cx="609600" cy="476250"/>
          </a:xfrm>
        </p:spPr>
        <p:txBody>
          <a:bodyPr/>
          <a:lstStyle/>
          <a:p>
            <a:pPr>
              <a:defRPr/>
            </a:pPr>
            <a:fld id="{8E13633B-9D44-4059-AC2B-1D31E2A1DB40}" type="slidenum">
              <a:rPr lang="en-US"/>
              <a:pPr>
                <a:defRPr/>
              </a:pPr>
              <a:t>209</a:t>
            </a:fld>
            <a:endParaRPr lang="en-US"/>
          </a:p>
        </p:txBody>
      </p:sp>
      <p:sp>
        <p:nvSpPr>
          <p:cNvPr id="65538" name="Rectangle 2"/>
          <p:cNvSpPr>
            <a:spLocks noGrp="1" noRot="1" noChangeArrowheads="1"/>
          </p:cNvSpPr>
          <p:nvPr>
            <p:ph type="title"/>
          </p:nvPr>
        </p:nvSpPr>
        <p:spPr>
          <a:xfrm>
            <a:off x="228600" y="304800"/>
            <a:ext cx="8510588" cy="1020763"/>
          </a:xfrm>
        </p:spPr>
        <p:txBody>
          <a:bodyPr/>
          <a:lstStyle/>
          <a:p>
            <a:pPr algn="ctr" rtl="1" eaLnBrk="1" hangingPunct="1">
              <a:defRPr/>
            </a:pPr>
            <a:r>
              <a:rPr lang="ar-SA" sz="3200" b="1" dirty="0" smtClean="0">
                <a:solidFill>
                  <a:schemeClr val="accent6">
                    <a:lumMod val="75000"/>
                  </a:schemeClr>
                </a:solidFill>
                <a:cs typeface="B Nazanin" pitchFamily="2" charset="-78"/>
              </a:rPr>
              <a:t>نمودار پيش بيني با شبكه هاي حافظه دار</a:t>
            </a:r>
            <a:endParaRPr lang="en-US" sz="3200" dirty="0" smtClean="0">
              <a:solidFill>
                <a:schemeClr val="accent6">
                  <a:lumMod val="75000"/>
                </a:schemeClr>
              </a:solidFill>
              <a:cs typeface="B Nazanin" pitchFamily="2" charset="-78"/>
            </a:endParaRPr>
          </a:p>
        </p:txBody>
      </p:sp>
      <p:graphicFrame>
        <p:nvGraphicFramePr>
          <p:cNvPr id="80896" name="Object 2"/>
          <p:cNvGraphicFramePr>
            <a:graphicFrameLocks noGrp="1" noChangeAspect="1"/>
          </p:cNvGraphicFramePr>
          <p:nvPr>
            <p:ph type="clipArt" sz="half" idx="1"/>
          </p:nvPr>
        </p:nvGraphicFramePr>
        <p:xfrm>
          <a:off x="304800" y="2819400"/>
          <a:ext cx="4194175" cy="3146425"/>
        </p:xfrm>
        <a:graphic>
          <a:graphicData uri="http://schemas.openxmlformats.org/presentationml/2006/ole">
            <mc:AlternateContent xmlns:mc="http://schemas.openxmlformats.org/markup-compatibility/2006">
              <mc:Choice xmlns:v="urn:schemas-microsoft-com:vml" Requires="v">
                <p:oleObj spid="_x0000_s38916" name="Clip" r:id="rId3" imgW="5333333" imgH="4000000" progId="">
                  <p:embed/>
                </p:oleObj>
              </mc:Choice>
              <mc:Fallback>
                <p:oleObj name="Clip" r:id="rId3" imgW="5333333" imgH="40000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819400"/>
                        <a:ext cx="4194175" cy="3146425"/>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1" name="Rectangle 5"/>
          <p:cNvSpPr>
            <a:spLocks noRot="1" noChangeArrowheads="1"/>
          </p:cNvSpPr>
          <p:nvPr/>
        </p:nvSpPr>
        <p:spPr bwMode="auto">
          <a:xfrm>
            <a:off x="4648200" y="1676400"/>
            <a:ext cx="4194175" cy="4422775"/>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Char char="§"/>
              <a:defRPr/>
            </a:pPr>
            <a:endParaRPr lang="en-US" sz="2800">
              <a:effectLst>
                <a:outerShdw blurRad="38100" dist="38100" dir="2700000" algn="tl">
                  <a:srgbClr val="000000"/>
                </a:outerShdw>
              </a:effectLst>
            </a:endParaRPr>
          </a:p>
        </p:txBody>
      </p:sp>
      <p:graphicFrame>
        <p:nvGraphicFramePr>
          <p:cNvPr id="80897" name="Object 3"/>
          <p:cNvGraphicFramePr>
            <a:graphicFrameLocks noChangeAspect="1"/>
          </p:cNvGraphicFramePr>
          <p:nvPr/>
        </p:nvGraphicFramePr>
        <p:xfrm>
          <a:off x="4572000" y="2819400"/>
          <a:ext cx="4194175" cy="3146425"/>
        </p:xfrm>
        <a:graphic>
          <a:graphicData uri="http://schemas.openxmlformats.org/presentationml/2006/ole">
            <mc:AlternateContent xmlns:mc="http://schemas.openxmlformats.org/markup-compatibility/2006">
              <mc:Choice xmlns:v="urn:schemas-microsoft-com:vml" Requires="v">
                <p:oleObj spid="_x0000_s38917" name="Clip" r:id="rId5" imgW="5333333" imgH="4000000" progId="">
                  <p:embed/>
                </p:oleObj>
              </mc:Choice>
              <mc:Fallback>
                <p:oleObj name="Clip" r:id="rId5" imgW="5333333" imgH="400000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819400"/>
                        <a:ext cx="4194175" cy="3146425"/>
                      </a:xfrm>
                      <a:prstGeom prst="rect">
                        <a:avLst/>
                      </a:prstGeom>
                      <a:noFill/>
                      <a:ln w="3810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9" name="Rectangle 7"/>
          <p:cNvSpPr>
            <a:spLocks noChangeArrowheads="1"/>
          </p:cNvSpPr>
          <p:nvPr/>
        </p:nvSpPr>
        <p:spPr bwMode="auto">
          <a:xfrm>
            <a:off x="1295400" y="1752600"/>
            <a:ext cx="2438400" cy="609600"/>
          </a:xfrm>
          <a:prstGeom prst="rect">
            <a:avLst/>
          </a:prstGeom>
          <a:solidFill>
            <a:schemeClr val="accent1"/>
          </a:solidFill>
          <a:ln w="9525">
            <a:solidFill>
              <a:schemeClr val="tx1"/>
            </a:solidFill>
            <a:miter lim="800000"/>
            <a:headEnd/>
            <a:tailEnd/>
          </a:ln>
        </p:spPr>
        <p:txBody>
          <a:bodyPr wrap="none" anchor="ctr"/>
          <a:lstStyle/>
          <a:p>
            <a:pPr algn="ctr" rtl="1"/>
            <a:r>
              <a:rPr lang="ar-SA" sz="2800" b="1">
                <a:cs typeface="Zar" pitchFamily="2" charset="-78"/>
              </a:rPr>
              <a:t>شبكه</a:t>
            </a:r>
            <a:r>
              <a:rPr lang="en-US"/>
              <a:t> </a:t>
            </a:r>
            <a:r>
              <a:rPr lang="en-US" b="1"/>
              <a:t>TDL</a:t>
            </a:r>
          </a:p>
        </p:txBody>
      </p:sp>
      <p:sp>
        <p:nvSpPr>
          <p:cNvPr id="38920" name="Rectangle 9"/>
          <p:cNvSpPr>
            <a:spLocks noChangeArrowheads="1"/>
          </p:cNvSpPr>
          <p:nvPr/>
        </p:nvSpPr>
        <p:spPr bwMode="auto">
          <a:xfrm>
            <a:off x="5257800" y="1752600"/>
            <a:ext cx="2438400" cy="609600"/>
          </a:xfrm>
          <a:prstGeom prst="rect">
            <a:avLst/>
          </a:prstGeom>
          <a:solidFill>
            <a:schemeClr val="accent1"/>
          </a:solidFill>
          <a:ln w="9525">
            <a:solidFill>
              <a:schemeClr val="tx1"/>
            </a:solidFill>
            <a:miter lim="800000"/>
            <a:headEnd/>
            <a:tailEnd/>
          </a:ln>
        </p:spPr>
        <p:txBody>
          <a:bodyPr wrap="none" anchor="ctr"/>
          <a:lstStyle/>
          <a:p>
            <a:pPr algn="ctr" rtl="1"/>
            <a:r>
              <a:rPr lang="ar-SA" sz="2800" b="1">
                <a:cs typeface="Zar" pitchFamily="2" charset="-78"/>
              </a:rPr>
              <a:t>شبكه گاما</a:t>
            </a:r>
            <a:r>
              <a:rPr lang="en-US" sz="2800" b="1">
                <a:cs typeface="Zar" pitchFamily="2" charset="-78"/>
              </a:rPr>
              <a:t> </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813889A-C724-408A-9121-AEDFF3C9A74B}" type="slidenum">
              <a:rPr lang="en-US"/>
              <a:pPr>
                <a:defRPr/>
              </a:pPr>
              <a:t>21</a:t>
            </a:fld>
            <a:endParaRPr lang="en-US"/>
          </a:p>
        </p:txBody>
      </p:sp>
      <p:sp>
        <p:nvSpPr>
          <p:cNvPr id="156675" name="Text Box 5"/>
          <p:cNvSpPr txBox="1">
            <a:spLocks noChangeArrowheads="1"/>
          </p:cNvSpPr>
          <p:nvPr/>
        </p:nvSpPr>
        <p:spPr bwMode="auto">
          <a:xfrm>
            <a:off x="457200" y="609600"/>
            <a:ext cx="8229600" cy="2739211"/>
          </a:xfrm>
          <a:prstGeom prst="rect">
            <a:avLst/>
          </a:prstGeom>
          <a:noFill/>
          <a:ln w="9525">
            <a:noFill/>
            <a:miter lim="800000"/>
            <a:headEnd/>
            <a:tailEnd/>
          </a:ln>
        </p:spPr>
        <p:txBody>
          <a:bodyPr>
            <a:spAutoFit/>
          </a:bodyPr>
          <a:lstStyle/>
          <a:p>
            <a:pPr algn="just" rtl="1">
              <a:buClr>
                <a:srgbClr val="FF3399"/>
              </a:buClr>
              <a:buFont typeface="Wingdings" pitchFamily="2" charset="2"/>
              <a:buChar char="×"/>
            </a:pPr>
            <a:r>
              <a:rPr lang="fa-IR" sz="2800" b="1" dirty="0">
                <a:solidFill>
                  <a:srgbClr val="003399"/>
                </a:solidFill>
                <a:cs typeface="B Nazanin" pitchFamily="2" charset="-78"/>
              </a:rPr>
              <a:t> </a:t>
            </a:r>
            <a:r>
              <a:rPr lang="ar-SA" sz="2800" b="1" dirty="0">
                <a:solidFill>
                  <a:srgbClr val="003399"/>
                </a:solidFill>
                <a:cs typeface="B Nazanin" pitchFamily="2" charset="-78"/>
              </a:rPr>
              <a:t>قابلیت تعمیم پذیری</a:t>
            </a:r>
            <a:r>
              <a:rPr lang="fa-IR" sz="2800" b="1" dirty="0">
                <a:solidFill>
                  <a:srgbClr val="003399"/>
                </a:solidFill>
                <a:cs typeface="B Nazanin" pitchFamily="2" charset="-78"/>
              </a:rPr>
              <a:t>:</a:t>
            </a:r>
          </a:p>
          <a:p>
            <a:pPr algn="just" rtl="1"/>
            <a:r>
              <a:rPr lang="ar-SA" sz="2400" dirty="0">
                <a:cs typeface="B Nazanin" pitchFamily="2" charset="-78"/>
              </a:rPr>
              <a:t>پس از آنکه نمونه های اولیه به شبکه آموزش داده شد،</a:t>
            </a:r>
            <a:r>
              <a:rPr lang="fa-IR" sz="2400" dirty="0">
                <a:cs typeface="B Nazanin" pitchFamily="2" charset="-78"/>
              </a:rPr>
              <a:t> شبکه می تواند</a:t>
            </a:r>
            <a:r>
              <a:rPr lang="ar-SA" sz="2400" dirty="0">
                <a:cs typeface="B Nazanin" pitchFamily="2" charset="-78"/>
              </a:rPr>
              <a:t> در مقابل ورودیهای آموزش داده نشده (ورودیهای جدید) قرار گیرد و یک خروجی مناسب تولید نماید. این خروجی بر اساس مکانیسم تعمیم، که چیزی جز </a:t>
            </a:r>
            <a:r>
              <a:rPr lang="ar-SA" sz="2400" dirty="0">
                <a:solidFill>
                  <a:srgbClr val="FF0000"/>
                </a:solidFill>
                <a:cs typeface="B Nazanin" pitchFamily="2" charset="-78"/>
              </a:rPr>
              <a:t>فرایند درونیایی </a:t>
            </a:r>
            <a:r>
              <a:rPr lang="ar-SA" sz="2400" dirty="0">
                <a:cs typeface="B Nazanin" pitchFamily="2" charset="-78"/>
              </a:rPr>
              <a:t>نیست به دست می آید. </a:t>
            </a:r>
            <a:endParaRPr lang="en-US" sz="2400" dirty="0">
              <a:cs typeface="B Nazanin" pitchFamily="2" charset="-78"/>
            </a:endParaRPr>
          </a:p>
          <a:p>
            <a:pPr algn="r" rtl="1">
              <a:spcBef>
                <a:spcPct val="50000"/>
              </a:spcBef>
            </a:pPr>
            <a:endParaRPr lang="en-US" sz="3200" dirty="0">
              <a:cs typeface="B Nazanin" pitchFamily="2" charset="-78"/>
            </a:endParaRPr>
          </a:p>
        </p:txBody>
      </p:sp>
      <p:sp>
        <p:nvSpPr>
          <p:cNvPr id="5" name="Rectangle 3"/>
          <p:cNvSpPr txBox="1">
            <a:spLocks noChangeArrowheads="1"/>
          </p:cNvSpPr>
          <p:nvPr/>
        </p:nvSpPr>
        <p:spPr>
          <a:xfrm>
            <a:off x="533400" y="3429000"/>
            <a:ext cx="8153400" cy="2895600"/>
          </a:xfrm>
          <a:prstGeom prst="rect">
            <a:avLst/>
          </a:prstGeom>
        </p:spPr>
        <p:txBody>
          <a:bodyPr>
            <a:normAutofit/>
          </a:bodyPr>
          <a:lstStyle/>
          <a:p>
            <a:pPr marL="274320" indent="-274320" algn="just" rtl="1" fontAlgn="auto">
              <a:spcBef>
                <a:spcPts val="580"/>
              </a:spcBef>
              <a:spcAft>
                <a:spcPts val="0"/>
              </a:spcAft>
              <a:buClr>
                <a:srgbClr val="FF3399"/>
              </a:buClr>
              <a:buSzPct val="85000"/>
              <a:buFont typeface="Wingdings" pitchFamily="2" charset="2"/>
              <a:buChar char="×"/>
              <a:defRPr/>
            </a:pPr>
            <a:r>
              <a:rPr lang="fa-IR" sz="2800" b="1" dirty="0">
                <a:solidFill>
                  <a:srgbClr val="003399"/>
                </a:solidFill>
                <a:latin typeface="+mn-lt"/>
                <a:cs typeface="B Nazanin" pitchFamily="2" charset="-78"/>
              </a:rPr>
              <a:t>  </a:t>
            </a:r>
            <a:r>
              <a:rPr lang="ar-SA" sz="2800" b="1" dirty="0">
                <a:solidFill>
                  <a:srgbClr val="003399"/>
                </a:solidFill>
                <a:latin typeface="+mn-lt"/>
                <a:cs typeface="B Nazanin" pitchFamily="2" charset="-78"/>
              </a:rPr>
              <a:t>پردازش موازی</a:t>
            </a:r>
            <a:r>
              <a:rPr lang="fa-IR" sz="2800" b="1" dirty="0">
                <a:solidFill>
                  <a:srgbClr val="003399"/>
                </a:solidFill>
                <a:latin typeface="+mn-lt"/>
                <a:cs typeface="B Nazanin" pitchFamily="2" charset="-78"/>
              </a:rPr>
              <a:t>:</a:t>
            </a:r>
          </a:p>
          <a:p>
            <a:pPr algn="just" rtl="1" fontAlgn="auto">
              <a:spcBef>
                <a:spcPts val="0"/>
              </a:spcBef>
              <a:spcAft>
                <a:spcPts val="0"/>
              </a:spcAft>
              <a:buClr>
                <a:schemeClr val="accent1"/>
              </a:buClr>
              <a:buSzPct val="85000"/>
              <a:defRPr/>
            </a:pPr>
            <a:r>
              <a:rPr lang="ar-SA" sz="2400" dirty="0">
                <a:latin typeface="+mn-lt"/>
                <a:cs typeface="B Nazanin" pitchFamily="2" charset="-78"/>
              </a:rPr>
              <a:t>هنگامی که شبکه عصبی در قالب سخت افزار پیاده می شود سلولهایی که در یک تراز قرار می گیرند می توانند به طور همزمان به ورودیهای آن تراز پاسخ دهند. این ویژگی باعث افزایش سرعت پردازش می شود. در واقع در چنین سیستمی، وظیفه کلی پردازش </a:t>
            </a:r>
            <a:r>
              <a:rPr lang="ar-SA" sz="2400" dirty="0" smtClean="0">
                <a:latin typeface="+mn-lt"/>
                <a:cs typeface="B Nazanin" pitchFamily="2" charset="-78"/>
              </a:rPr>
              <a:t>بین </a:t>
            </a:r>
            <a:r>
              <a:rPr lang="ar-SA" sz="2400" dirty="0">
                <a:latin typeface="+mn-lt"/>
                <a:cs typeface="B Nazanin" pitchFamily="2" charset="-78"/>
              </a:rPr>
              <a:t>پردازنده های کوچکتر مستقل از یکدیگر توزیع می گردد.</a:t>
            </a:r>
            <a:endParaRPr lang="en-US" sz="2400" dirty="0">
              <a:latin typeface="+mn-lt"/>
              <a:cs typeface="B Nazanin" pitchFamily="2" charset="-78"/>
            </a:endParaRP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p:txBody>
          <a:bodyPr/>
          <a:lstStyle/>
          <a:p>
            <a:pPr>
              <a:defRPr/>
            </a:pPr>
            <a:fld id="{68EB0AA2-8CFF-45A7-B558-592A502478A6}" type="slidenum">
              <a:rPr lang="en-US"/>
              <a:pPr>
                <a:defRPr/>
              </a:pPr>
              <a:t>210</a:t>
            </a:fld>
            <a:endParaRPr lang="en-US"/>
          </a:p>
        </p:txBody>
      </p:sp>
      <p:sp>
        <p:nvSpPr>
          <p:cNvPr id="63490" name="Rectangle 2"/>
          <p:cNvSpPr>
            <a:spLocks noGrp="1" noRot="1" noChangeArrowheads="1"/>
          </p:cNvSpPr>
          <p:nvPr>
            <p:ph type="title"/>
          </p:nvPr>
        </p:nvSpPr>
        <p:spPr>
          <a:xfrm>
            <a:off x="685800" y="304800"/>
            <a:ext cx="7772400" cy="715963"/>
          </a:xfrm>
        </p:spPr>
        <p:txBody>
          <a:bodyPr/>
          <a:lstStyle/>
          <a:p>
            <a:pPr algn="ctr" eaLnBrk="1" hangingPunct="1">
              <a:defRPr/>
            </a:pPr>
            <a:r>
              <a:rPr lang="ar-SA" sz="3600" b="1" dirty="0" smtClean="0">
                <a:solidFill>
                  <a:schemeClr val="accent6">
                    <a:lumMod val="75000"/>
                  </a:schemeClr>
                </a:solidFill>
                <a:cs typeface="B Nazanin" pitchFamily="2" charset="-78"/>
              </a:rPr>
              <a:t>مقايسه روشها</a:t>
            </a:r>
            <a:endParaRPr lang="en-US" b="1" dirty="0" smtClean="0">
              <a:solidFill>
                <a:schemeClr val="accent6">
                  <a:lumMod val="75000"/>
                </a:schemeClr>
              </a:solidFill>
              <a:cs typeface="B Nazanin" pitchFamily="2" charset="-78"/>
            </a:endParaRPr>
          </a:p>
        </p:txBody>
      </p:sp>
      <p:graphicFrame>
        <p:nvGraphicFramePr>
          <p:cNvPr id="63491" name="Object 2"/>
          <p:cNvGraphicFramePr>
            <a:graphicFrameLocks noGrp="1" noChangeAspect="1"/>
          </p:cNvGraphicFramePr>
          <p:nvPr>
            <p:ph type="body" sz="half" idx="1"/>
          </p:nvPr>
        </p:nvGraphicFramePr>
        <p:xfrm>
          <a:off x="228600" y="1143000"/>
          <a:ext cx="4471988" cy="2449513"/>
        </p:xfrm>
        <a:graphic>
          <a:graphicData uri="http://schemas.openxmlformats.org/presentationml/2006/ole">
            <mc:AlternateContent xmlns:mc="http://schemas.openxmlformats.org/markup-compatibility/2006">
              <mc:Choice xmlns:v="urn:schemas-microsoft-com:vml" Requires="v">
                <p:oleObj spid="_x0000_s39944" name="Bitmap Image" r:id="rId3" imgW="4990476" imgH="2019048" progId="PBrush">
                  <p:embed/>
                </p:oleObj>
              </mc:Choice>
              <mc:Fallback>
                <p:oleObj name="Bitmap Image" r:id="rId3" imgW="4990476" imgH="2019048"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43000"/>
                        <a:ext cx="4471988" cy="2449513"/>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3" name="Object 3"/>
          <p:cNvGraphicFramePr>
            <a:graphicFrameLocks noChangeAspect="1"/>
          </p:cNvGraphicFramePr>
          <p:nvPr/>
        </p:nvGraphicFramePr>
        <p:xfrm>
          <a:off x="228600" y="3657600"/>
          <a:ext cx="4419600" cy="2514600"/>
        </p:xfrm>
        <a:graphic>
          <a:graphicData uri="http://schemas.openxmlformats.org/presentationml/2006/ole">
            <mc:AlternateContent xmlns:mc="http://schemas.openxmlformats.org/markup-compatibility/2006">
              <mc:Choice xmlns:v="urn:schemas-microsoft-com:vml" Requires="v">
                <p:oleObj spid="_x0000_s39945" name="Bitmap Image" r:id="rId5" imgW="5009524" imgH="2029108" progId="PBrush">
                  <p:embed/>
                </p:oleObj>
              </mc:Choice>
              <mc:Fallback>
                <p:oleObj name="Bitmap Image" r:id="rId5" imgW="5009524" imgH="2029108" progId="PBrus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657600"/>
                        <a:ext cx="4419600" cy="2514600"/>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9946" name="Group 12"/>
          <p:cNvGrpSpPr>
            <a:grpSpLocks/>
          </p:cNvGrpSpPr>
          <p:nvPr/>
        </p:nvGrpSpPr>
        <p:grpSpPr bwMode="auto">
          <a:xfrm>
            <a:off x="5029200" y="1752600"/>
            <a:ext cx="3581400" cy="4038600"/>
            <a:chOff x="3155" y="1287"/>
            <a:chExt cx="1648" cy="1509"/>
          </a:xfrm>
        </p:grpSpPr>
        <p:graphicFrame>
          <p:nvGraphicFramePr>
            <p:cNvPr id="39940" name="Object 4" descr="Newsprint"/>
            <p:cNvGraphicFramePr>
              <a:graphicFrameLocks noChangeAspect="1"/>
            </p:cNvGraphicFramePr>
            <p:nvPr/>
          </p:nvGraphicFramePr>
          <p:xfrm>
            <a:off x="3155" y="1657"/>
            <a:ext cx="1424" cy="370"/>
          </p:xfrm>
          <a:graphic>
            <a:graphicData uri="http://schemas.openxmlformats.org/presentationml/2006/ole">
              <mc:AlternateContent xmlns:mc="http://schemas.openxmlformats.org/markup-compatibility/2006">
                <mc:Choice xmlns:v="urn:schemas-microsoft-com:vml" Requires="v">
                  <p:oleObj spid="_x0000_s39946" name="Equation" r:id="rId7" imgW="2260440" imgH="850680" progId="Equation.3">
                    <p:embed/>
                  </p:oleObj>
                </mc:Choice>
                <mc:Fallback>
                  <p:oleObj name="Equation" r:id="rId7" imgW="2260440" imgH="850680" progId="Equation.3">
                    <p:embed/>
                    <p:pic>
                      <p:nvPicPr>
                        <p:cNvPr id="0" name="Object 4" descr="Newspri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5" y="1657"/>
                          <a:ext cx="1424" cy="370"/>
                        </a:xfrm>
                        <a:prstGeom prst="rect">
                          <a:avLst/>
                        </a:prstGeom>
                        <a:blipFill dpi="0" rotWithShape="0">
                          <a:blip r:embed="rId9"/>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1" name="Object 5" descr="Newsprint"/>
            <p:cNvGraphicFramePr>
              <a:graphicFrameLocks noChangeAspect="1"/>
            </p:cNvGraphicFramePr>
            <p:nvPr/>
          </p:nvGraphicFramePr>
          <p:xfrm>
            <a:off x="3155" y="2483"/>
            <a:ext cx="1352" cy="313"/>
          </p:xfrm>
          <a:graphic>
            <a:graphicData uri="http://schemas.openxmlformats.org/presentationml/2006/ole">
              <mc:AlternateContent xmlns:mc="http://schemas.openxmlformats.org/markup-compatibility/2006">
                <mc:Choice xmlns:v="urn:schemas-microsoft-com:vml" Requires="v">
                  <p:oleObj spid="_x0000_s39947" name="Equation" r:id="rId10" imgW="2145960" imgH="558720" progId="Equation.3">
                    <p:embed/>
                  </p:oleObj>
                </mc:Choice>
                <mc:Fallback>
                  <p:oleObj name="Equation" r:id="rId10" imgW="2145960" imgH="558720" progId="Equation.3">
                    <p:embed/>
                    <p:pic>
                      <p:nvPicPr>
                        <p:cNvPr id="0" name="Object 5" descr="Newsprin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5" y="2483"/>
                          <a:ext cx="1352" cy="313"/>
                        </a:xfrm>
                        <a:prstGeom prst="rect">
                          <a:avLst/>
                        </a:prstGeom>
                        <a:blipFill dpi="0" rotWithShape="0">
                          <a:blip r:embed="rId9"/>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2" name="Object 6" descr="Newsprint"/>
            <p:cNvGraphicFramePr>
              <a:graphicFrameLocks noChangeAspect="1"/>
            </p:cNvGraphicFramePr>
            <p:nvPr/>
          </p:nvGraphicFramePr>
          <p:xfrm>
            <a:off x="3155" y="2113"/>
            <a:ext cx="1320" cy="313"/>
          </p:xfrm>
          <a:graphic>
            <a:graphicData uri="http://schemas.openxmlformats.org/presentationml/2006/ole">
              <mc:AlternateContent xmlns:mc="http://schemas.openxmlformats.org/markup-compatibility/2006">
                <mc:Choice xmlns:v="urn:schemas-microsoft-com:vml" Requires="v">
                  <p:oleObj spid="_x0000_s39948" name="Equation" r:id="rId12" imgW="2095200" imgH="558720" progId="Equation.3">
                    <p:embed/>
                  </p:oleObj>
                </mc:Choice>
                <mc:Fallback>
                  <p:oleObj name="Equation" r:id="rId12" imgW="2095200" imgH="558720" progId="Equation.3">
                    <p:embed/>
                    <p:pic>
                      <p:nvPicPr>
                        <p:cNvPr id="0" name="Object 6" descr="Newspri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55" y="2113"/>
                          <a:ext cx="1320" cy="313"/>
                        </a:xfrm>
                        <a:prstGeom prst="rect">
                          <a:avLst/>
                        </a:prstGeom>
                        <a:blipFill dpi="0" rotWithShape="0">
                          <a:blip r:embed="rId9"/>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3" name="Object 7" descr="Newsprint"/>
            <p:cNvGraphicFramePr>
              <a:graphicFrameLocks noChangeAspect="1"/>
            </p:cNvGraphicFramePr>
            <p:nvPr/>
          </p:nvGraphicFramePr>
          <p:xfrm>
            <a:off x="3155" y="1287"/>
            <a:ext cx="1648" cy="313"/>
          </p:xfrm>
          <a:graphic>
            <a:graphicData uri="http://schemas.openxmlformats.org/presentationml/2006/ole">
              <mc:AlternateContent xmlns:mc="http://schemas.openxmlformats.org/markup-compatibility/2006">
                <mc:Choice xmlns:v="urn:schemas-microsoft-com:vml" Requires="v">
                  <p:oleObj spid="_x0000_s39949" name="Equation" r:id="rId14" imgW="2616120" imgH="609480" progId="Equation.3">
                    <p:embed/>
                  </p:oleObj>
                </mc:Choice>
                <mc:Fallback>
                  <p:oleObj name="Equation" r:id="rId14" imgW="2616120" imgH="609480" progId="Equation.3">
                    <p:embed/>
                    <p:pic>
                      <p:nvPicPr>
                        <p:cNvPr id="0" name="Object 7" descr="Newsprin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55" y="1287"/>
                          <a:ext cx="1648" cy="313"/>
                        </a:xfrm>
                        <a:prstGeom prst="rect">
                          <a:avLst/>
                        </a:prstGeom>
                        <a:blipFill dpi="0" rotWithShape="0">
                          <a:blip r:embed="rId9"/>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E5B9D638-18FF-4083-8128-78BC976EDB16}" type="slidenum">
              <a:rPr lang="en-US"/>
              <a:pPr>
                <a:defRPr/>
              </a:pPr>
              <a:t>211</a:t>
            </a:fld>
            <a:endParaRPr lang="en-US"/>
          </a:p>
        </p:txBody>
      </p:sp>
      <p:sp>
        <p:nvSpPr>
          <p:cNvPr id="74754" name="Rectangle 2"/>
          <p:cNvSpPr>
            <a:spLocks noGrp="1" noRot="1" noChangeArrowheads="1"/>
          </p:cNvSpPr>
          <p:nvPr>
            <p:ph type="title"/>
          </p:nvPr>
        </p:nvSpPr>
        <p:spPr>
          <a:xfrm>
            <a:off x="609600" y="381000"/>
            <a:ext cx="7772400" cy="868363"/>
          </a:xfrm>
        </p:spPr>
        <p:txBody>
          <a:bodyPr/>
          <a:lstStyle/>
          <a:p>
            <a:pPr algn="ctr" eaLnBrk="1" hangingPunct="1">
              <a:defRPr/>
            </a:pPr>
            <a:r>
              <a:rPr lang="ar-SA" sz="3600" b="1" dirty="0" smtClean="0">
                <a:solidFill>
                  <a:schemeClr val="accent6">
                    <a:lumMod val="75000"/>
                  </a:schemeClr>
                </a:solidFill>
                <a:cs typeface="B Nazanin" pitchFamily="2" charset="-78"/>
              </a:rPr>
              <a:t>نتيجه گيري</a:t>
            </a:r>
            <a:endParaRPr lang="en-US" sz="3600" b="1" dirty="0" smtClean="0">
              <a:solidFill>
                <a:schemeClr val="accent6">
                  <a:lumMod val="75000"/>
                </a:schemeClr>
              </a:solidFill>
              <a:cs typeface="B Nazanin" pitchFamily="2" charset="-78"/>
            </a:endParaRPr>
          </a:p>
        </p:txBody>
      </p:sp>
      <p:sp>
        <p:nvSpPr>
          <p:cNvPr id="297988" name="Rectangle 3"/>
          <p:cNvSpPr>
            <a:spLocks noGrp="1" noRot="1" noChangeArrowheads="1"/>
          </p:cNvSpPr>
          <p:nvPr>
            <p:ph type="body" sz="half" idx="1"/>
          </p:nvPr>
        </p:nvSpPr>
        <p:spPr>
          <a:xfrm>
            <a:off x="609600" y="3886200"/>
            <a:ext cx="8077200" cy="1981200"/>
          </a:xfrm>
        </p:spPr>
        <p:txBody>
          <a:bodyPr/>
          <a:lstStyle/>
          <a:p>
            <a:pPr algn="just" rtl="1" eaLnBrk="1" hangingPunct="1"/>
            <a:r>
              <a:rPr lang="ar-SA" sz="2400" smtClean="0">
                <a:cs typeface="B Nazanin" pitchFamily="2" charset="-78"/>
              </a:rPr>
              <a:t>هنگامي كه واحد حافظه را به داخل شبكه </a:t>
            </a:r>
            <a:r>
              <a:rPr lang="fa-IR" sz="2400" smtClean="0">
                <a:cs typeface="B Nazanin" pitchFamily="2" charset="-78"/>
              </a:rPr>
              <a:t>انتقال دادیم</a:t>
            </a:r>
            <a:r>
              <a:rPr lang="ar-SA" sz="2400" smtClean="0">
                <a:cs typeface="B Nazanin" pitchFamily="2" charset="-78"/>
              </a:rPr>
              <a:t> جوابها بسيار </a:t>
            </a:r>
            <a:r>
              <a:rPr lang="fa-IR" sz="2400" smtClean="0">
                <a:cs typeface="B Nazanin" pitchFamily="2" charset="-78"/>
              </a:rPr>
              <a:t>بهتر</a:t>
            </a:r>
            <a:r>
              <a:rPr lang="ar-SA" sz="2400" smtClean="0">
                <a:cs typeface="B Nazanin" pitchFamily="2" charset="-78"/>
              </a:rPr>
              <a:t> شدند.اما نكته مهم اينجاست كه نتايج روش</a:t>
            </a:r>
            <a:r>
              <a:rPr lang="en-US" sz="2400" smtClean="0">
                <a:cs typeface="B Nazanin" pitchFamily="2" charset="-78"/>
              </a:rPr>
              <a:t> TDL </a:t>
            </a:r>
            <a:r>
              <a:rPr lang="ar-SA" sz="2400" smtClean="0">
                <a:cs typeface="B Nazanin" pitchFamily="2" charset="-78"/>
              </a:rPr>
              <a:t>تقريباً به گاما بسيارنزديك بوده اين امر ميزان اهميت و</a:t>
            </a:r>
            <a:r>
              <a:rPr lang="fa-IR" sz="2400" smtClean="0">
                <a:cs typeface="B Nazanin" pitchFamily="2" charset="-78"/>
              </a:rPr>
              <a:t> </a:t>
            </a:r>
            <a:r>
              <a:rPr lang="ar-SA" sz="2400" smtClean="0">
                <a:cs typeface="B Nazanin" pitchFamily="2" charset="-78"/>
              </a:rPr>
              <a:t>رجحان وزنها را برپارامترعمق حافظه مي رساند</a:t>
            </a:r>
            <a:r>
              <a:rPr lang="en-US" sz="2400" smtClean="0">
                <a:cs typeface="B Nazanin" pitchFamily="2" charset="-78"/>
              </a:rPr>
              <a:t>.</a:t>
            </a:r>
          </a:p>
          <a:p>
            <a:pPr algn="just" rtl="1" eaLnBrk="1" hangingPunct="1"/>
            <a:r>
              <a:rPr lang="ar-SA" sz="2400" smtClean="0">
                <a:cs typeface="B Nazanin" pitchFamily="2" charset="-78"/>
              </a:rPr>
              <a:t>درشبكه هاي حافظه دار</a:t>
            </a:r>
            <a:r>
              <a:rPr lang="fa-IR" sz="2400" smtClean="0">
                <a:cs typeface="B Nazanin" pitchFamily="2" charset="-78"/>
              </a:rPr>
              <a:t>(</a:t>
            </a:r>
            <a:r>
              <a:rPr lang="en-US" sz="2400" smtClean="0">
                <a:cs typeface="B Nazanin" pitchFamily="2" charset="-78"/>
              </a:rPr>
              <a:t>TDL، </a:t>
            </a:r>
            <a:r>
              <a:rPr lang="ar-SA" sz="2400" smtClean="0">
                <a:cs typeface="B Nazanin" pitchFamily="2" charset="-78"/>
              </a:rPr>
              <a:t>گاما)</a:t>
            </a:r>
            <a:r>
              <a:rPr lang="fa-IR" sz="2400" smtClean="0">
                <a:cs typeface="B Nazanin" pitchFamily="2" charset="-78"/>
              </a:rPr>
              <a:t> </a:t>
            </a:r>
            <a:r>
              <a:rPr lang="ar-SA" sz="2400" smtClean="0">
                <a:cs typeface="B Nazanin" pitchFamily="2" charset="-78"/>
              </a:rPr>
              <a:t>اهميت فوق العاده لايه مياني</a:t>
            </a:r>
            <a:r>
              <a:rPr lang="fa-IR" sz="2400" smtClean="0">
                <a:cs typeface="B Nazanin" pitchFamily="2" charset="-78"/>
              </a:rPr>
              <a:t> دارا</a:t>
            </a:r>
            <a:r>
              <a:rPr lang="ar-SA" sz="2400" smtClean="0">
                <a:cs typeface="B Nazanin" pitchFamily="2" charset="-78"/>
              </a:rPr>
              <a:t> مي باشد</a:t>
            </a:r>
            <a:r>
              <a:rPr lang="en-US" sz="2400" smtClean="0">
                <a:cs typeface="B Nazanin" pitchFamily="2" charset="-78"/>
              </a:rPr>
              <a:t>.</a:t>
            </a:r>
          </a:p>
        </p:txBody>
      </p:sp>
      <p:sp>
        <p:nvSpPr>
          <p:cNvPr id="297989" name="Rectangle 4"/>
          <p:cNvSpPr>
            <a:spLocks noGrp="1" noRot="1" noChangeArrowheads="1"/>
          </p:cNvSpPr>
          <p:nvPr>
            <p:ph type="body" sz="half" idx="2"/>
          </p:nvPr>
        </p:nvSpPr>
        <p:spPr>
          <a:xfrm>
            <a:off x="609600" y="1676400"/>
            <a:ext cx="8074025" cy="2057400"/>
          </a:xfrm>
        </p:spPr>
        <p:txBody>
          <a:bodyPr/>
          <a:lstStyle/>
          <a:p>
            <a:pPr algn="r" rtl="1" eaLnBrk="1" hangingPunct="1"/>
            <a:r>
              <a:rPr lang="ar-SA" sz="2400" smtClean="0">
                <a:cs typeface="B Nazanin" pitchFamily="2" charset="-78"/>
              </a:rPr>
              <a:t>روشهاي سري زماني غيرخطي شبكه هاي عصبي برتري خاصي برروشهاي غيرشبكه عصبي دارند (همانطوركه انتظارداشتيم</a:t>
            </a:r>
            <a:r>
              <a:rPr lang="fa-IR" sz="2400" smtClean="0">
                <a:cs typeface="B Nazanin" pitchFamily="2" charset="-78"/>
              </a:rPr>
              <a:t>).</a:t>
            </a:r>
            <a:endParaRPr lang="en-US" sz="2400" smtClean="0">
              <a:cs typeface="B Nazanin" pitchFamily="2" charset="-78"/>
            </a:endParaRPr>
          </a:p>
          <a:p>
            <a:pPr algn="r" rtl="1" eaLnBrk="1" hangingPunct="1"/>
            <a:r>
              <a:rPr lang="ar-SA" sz="2400" smtClean="0">
                <a:cs typeface="B Nazanin" pitchFamily="2" charset="-78"/>
              </a:rPr>
              <a:t>بزرگترين مشكل د</a:t>
            </a:r>
            <a:r>
              <a:rPr lang="fa-IR" sz="2400" smtClean="0">
                <a:cs typeface="B Nazanin" pitchFamily="2" charset="-78"/>
              </a:rPr>
              <a:t>ر</a:t>
            </a:r>
            <a:r>
              <a:rPr lang="ar-SA" sz="2400" smtClean="0">
                <a:cs typeface="B Nazanin" pitchFamily="2" charset="-78"/>
              </a:rPr>
              <a:t> روش كلاسيك يافتن جواب بهينه به صورت سعي وخطا ميباشد</a:t>
            </a:r>
            <a:r>
              <a:rPr lang="fa-IR" sz="2400" smtClean="0">
                <a:cs typeface="B Nazanin" pitchFamily="2" charset="-78"/>
              </a:rPr>
              <a:t> </a:t>
            </a:r>
            <a:r>
              <a:rPr lang="ar-SA" sz="2400" smtClean="0">
                <a:cs typeface="B Nazanin" pitchFamily="2" charset="-78"/>
              </a:rPr>
              <a:t>و</a:t>
            </a:r>
            <a:r>
              <a:rPr lang="fa-IR" sz="2400" smtClean="0">
                <a:cs typeface="B Nazanin" pitchFamily="2" charset="-78"/>
              </a:rPr>
              <a:t> </a:t>
            </a:r>
            <a:r>
              <a:rPr lang="ar-SA" sz="2400" smtClean="0">
                <a:cs typeface="B Nazanin" pitchFamily="2" charset="-78"/>
              </a:rPr>
              <a:t>شبكه هاي عصبي نيزاين مشكل را دريافتن تعداد لايه هاي مياني بهينه دارند</a:t>
            </a:r>
            <a:r>
              <a:rPr lang="en-US" sz="2400" smtClean="0">
                <a:cs typeface="B Nazanin" pitchFamily="2" charset="-78"/>
              </a:rPr>
              <a:t>.</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16B1DD8-B142-453B-9698-DE632C425EA9}" type="slidenum">
              <a:rPr lang="en-US"/>
              <a:pPr>
                <a:defRPr/>
              </a:pPr>
              <a:t>212</a:t>
            </a:fld>
            <a:endParaRPr lang="en-US"/>
          </a:p>
        </p:txBody>
      </p:sp>
      <p:sp>
        <p:nvSpPr>
          <p:cNvPr id="6" name="Rectangle 5"/>
          <p:cNvSpPr>
            <a:spLocks noChangeArrowheads="1"/>
          </p:cNvSpPr>
          <p:nvPr/>
        </p:nvSpPr>
        <p:spPr bwMode="auto">
          <a:xfrm>
            <a:off x="533400" y="1257307"/>
            <a:ext cx="8077200" cy="3539430"/>
          </a:xfrm>
          <a:prstGeom prst="rect">
            <a:avLst/>
          </a:prstGeom>
          <a:solidFill>
            <a:schemeClr val="bg2">
              <a:lumMod val="90000"/>
            </a:schemeClr>
          </a:solidFill>
          <a:ln w="76200">
            <a:solidFill>
              <a:schemeClr val="accent6">
                <a:lumMod val="60000"/>
                <a:lumOff val="40000"/>
              </a:schemeClr>
            </a:solidFill>
            <a:miter lim="800000"/>
            <a:headEnd/>
            <a:tailEnd/>
          </a:ln>
          <a:effectLst/>
        </p:spPr>
        <p:txBody>
          <a:bodyPr anchor="ctr">
            <a:spAutoFit/>
          </a:bodyPr>
          <a:lstStyle/>
          <a:p>
            <a:pPr algn="ctr">
              <a:defRPr/>
            </a:pPr>
            <a:endParaRPr lang="fa-IR" sz="3200" b="1" dirty="0">
              <a:solidFill>
                <a:srgbClr val="003399"/>
              </a:solidFill>
              <a:latin typeface="Times New Roman" pitchFamily="18" charset="0"/>
              <a:cs typeface="B Nazanin" pitchFamily="2" charset="-78"/>
            </a:endParaRPr>
          </a:p>
          <a:p>
            <a:pPr algn="ctr">
              <a:defRPr/>
            </a:pPr>
            <a:r>
              <a:rPr lang="fa-IR" sz="3200" b="1" dirty="0">
                <a:solidFill>
                  <a:srgbClr val="003399"/>
                </a:solidFill>
                <a:latin typeface="Times New Roman" pitchFamily="18" charset="0"/>
                <a:cs typeface="B Titr" pitchFamily="2" charset="-78"/>
              </a:rPr>
              <a:t>فصل هشتم : </a:t>
            </a:r>
            <a:endParaRPr lang="fa-IR" sz="3200" b="1" dirty="0" smtClean="0">
              <a:solidFill>
                <a:srgbClr val="003399"/>
              </a:solidFill>
              <a:latin typeface="Times New Roman" pitchFamily="18" charset="0"/>
              <a:cs typeface="B Titr" pitchFamily="2" charset="-78"/>
            </a:endParaRPr>
          </a:p>
          <a:p>
            <a:pPr algn="ctr">
              <a:defRPr/>
            </a:pPr>
            <a:endParaRPr lang="fa-IR" sz="3200" b="1" dirty="0" smtClean="0">
              <a:solidFill>
                <a:srgbClr val="003399"/>
              </a:solidFill>
              <a:latin typeface="Times New Roman" pitchFamily="18" charset="0"/>
              <a:cs typeface="B Titr" pitchFamily="2" charset="-78"/>
            </a:endParaRPr>
          </a:p>
          <a:p>
            <a:pPr algn="ctr">
              <a:defRPr/>
            </a:pPr>
            <a:r>
              <a:rPr lang="fa-IR" sz="3200" b="1" dirty="0" smtClean="0">
                <a:solidFill>
                  <a:srgbClr val="003399"/>
                </a:solidFill>
                <a:latin typeface="Times New Roman" pitchFamily="18" charset="0"/>
                <a:cs typeface="B Titr" pitchFamily="2" charset="-78"/>
              </a:rPr>
              <a:t>شبکه عصبی مدل مخچه</a:t>
            </a:r>
          </a:p>
          <a:p>
            <a:pPr algn="ctr">
              <a:defRPr/>
            </a:pPr>
            <a:endParaRPr lang="fa-IR" sz="3200" b="1" dirty="0" smtClean="0">
              <a:solidFill>
                <a:srgbClr val="003399"/>
              </a:solidFill>
              <a:latin typeface="Times New Roman" pitchFamily="18" charset="0"/>
              <a:cs typeface="B Titr" pitchFamily="2" charset="-78"/>
            </a:endParaRPr>
          </a:p>
          <a:p>
            <a:pPr algn="ctr">
              <a:defRPr/>
            </a:pPr>
            <a:r>
              <a:rPr lang="fa-IR" sz="3200" b="1" dirty="0" smtClean="0">
                <a:solidFill>
                  <a:srgbClr val="003399"/>
                </a:solidFill>
                <a:latin typeface="Times New Roman" pitchFamily="18" charset="0"/>
                <a:cs typeface="B Titr" pitchFamily="2" charset="-78"/>
              </a:rPr>
              <a:t> </a:t>
            </a:r>
            <a:r>
              <a:rPr lang="en-US" sz="3200" b="1" dirty="0" smtClean="0">
                <a:solidFill>
                  <a:srgbClr val="003399"/>
                </a:solidFill>
                <a:latin typeface="Times New Roman" pitchFamily="18" charset="0"/>
                <a:cs typeface="B Titr" pitchFamily="2" charset="-78"/>
              </a:rPr>
              <a:t> </a:t>
            </a:r>
            <a:r>
              <a:rPr lang="en-US" altLang="ar-SA" sz="1400" b="1" dirty="0" smtClean="0">
                <a:cs typeface="B Titr" pitchFamily="2" charset="-78"/>
              </a:rPr>
              <a:t> </a:t>
            </a:r>
            <a:r>
              <a:rPr lang="en-US" altLang="ar-SA" sz="2400" b="1" dirty="0">
                <a:solidFill>
                  <a:srgbClr val="003399"/>
                </a:solidFill>
                <a:latin typeface="Times New Roman" pitchFamily="18" charset="0"/>
                <a:cs typeface="B Titr" pitchFamily="2" charset="-78"/>
              </a:rPr>
              <a:t>CMAC Neural Network and  TD-CMAC</a:t>
            </a:r>
            <a:endParaRPr lang="fa-IR" sz="2400" b="1" dirty="0">
              <a:solidFill>
                <a:srgbClr val="003399"/>
              </a:solidFill>
              <a:latin typeface="Times New Roman" pitchFamily="18" charset="0"/>
              <a:cs typeface="B Titr" pitchFamily="2" charset="-78"/>
            </a:endParaRPr>
          </a:p>
          <a:p>
            <a:pPr algn="ctr">
              <a:defRPr/>
            </a:pPr>
            <a:endParaRPr lang="fa-IR" sz="3200" b="1" dirty="0">
              <a:solidFill>
                <a:srgbClr val="003399"/>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1032"/>
          <p:cNvSpPr>
            <a:spLocks noChangeArrowheads="1"/>
          </p:cNvSpPr>
          <p:nvPr/>
        </p:nvSpPr>
        <p:spPr bwMode="auto">
          <a:xfrm>
            <a:off x="914400" y="1143000"/>
            <a:ext cx="7321550" cy="4540250"/>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hlink"/>
              </a:buClr>
            </a:pPr>
            <a:endParaRPr kumimoji="1" lang="en-US" altLang="en-US" sz="3200" b="1"/>
          </a:p>
          <a:p>
            <a:pPr marL="342900" indent="-342900">
              <a:spcBef>
                <a:spcPct val="20000"/>
              </a:spcBef>
              <a:buClr>
                <a:srgbClr val="FF0000"/>
              </a:buClr>
              <a:buSzPct val="120000"/>
              <a:buFont typeface="Wingdings" pitchFamily="2" charset="2"/>
              <a:buChar char="Ø"/>
            </a:pPr>
            <a:r>
              <a:rPr kumimoji="1" lang="fa-IR" altLang="ar-SA" sz="2400">
                <a:latin typeface="Times New Roman" pitchFamily="18" charset="0"/>
                <a:cs typeface="Times New Roman" pitchFamily="18" charset="0"/>
              </a:rPr>
              <a:t> </a:t>
            </a:r>
            <a:r>
              <a:rPr kumimoji="1" lang="en-US" altLang="ar-SA" sz="2400">
                <a:latin typeface="Times New Roman" pitchFamily="18" charset="0"/>
                <a:cs typeface="Times New Roman" pitchFamily="18" charset="0"/>
              </a:rPr>
              <a:t>Introduction</a:t>
            </a:r>
          </a:p>
          <a:p>
            <a:pPr marL="342900" indent="-342900">
              <a:spcBef>
                <a:spcPct val="20000"/>
              </a:spcBef>
              <a:buClr>
                <a:srgbClr val="FF0000"/>
              </a:buClr>
              <a:buSzPct val="120000"/>
              <a:buFont typeface="Wingdings" pitchFamily="2" charset="2"/>
              <a:buChar char="Ø"/>
            </a:pPr>
            <a:r>
              <a:rPr kumimoji="1" lang="fa-IR" altLang="ar-SA" sz="2400">
                <a:latin typeface="Times New Roman" pitchFamily="18" charset="0"/>
                <a:cs typeface="Times New Roman" pitchFamily="18" charset="0"/>
              </a:rPr>
              <a:t> </a:t>
            </a:r>
            <a:r>
              <a:rPr kumimoji="1" lang="en-US" altLang="ar-SA" sz="2400">
                <a:latin typeface="Times New Roman" pitchFamily="18" charset="0"/>
                <a:cs typeface="Times New Roman" pitchFamily="18" charset="0"/>
              </a:rPr>
              <a:t>Time Series</a:t>
            </a:r>
          </a:p>
          <a:p>
            <a:pPr marL="342900" indent="-342900">
              <a:spcBef>
                <a:spcPct val="20000"/>
              </a:spcBef>
              <a:buClr>
                <a:srgbClr val="FF0000"/>
              </a:buClr>
              <a:buSzPct val="120000"/>
              <a:buFont typeface="Wingdings" pitchFamily="2" charset="2"/>
              <a:buChar char="Ø"/>
            </a:pPr>
            <a:r>
              <a:rPr kumimoji="1" lang="fa-IR" altLang="ar-SA" sz="2400">
                <a:latin typeface="Times New Roman" pitchFamily="18" charset="0"/>
                <a:cs typeface="Times New Roman" pitchFamily="18" charset="0"/>
              </a:rPr>
              <a:t> </a:t>
            </a:r>
            <a:r>
              <a:rPr kumimoji="1" lang="en-US" altLang="ar-SA" sz="2400">
                <a:latin typeface="Times New Roman" pitchFamily="18" charset="0"/>
                <a:cs typeface="Times New Roman" pitchFamily="18" charset="0"/>
              </a:rPr>
              <a:t>Cerebellar Model Arithmetic Computer (CMAC)</a:t>
            </a:r>
          </a:p>
          <a:p>
            <a:pPr marL="342900" indent="-342900">
              <a:spcBef>
                <a:spcPct val="20000"/>
              </a:spcBef>
              <a:buClr>
                <a:srgbClr val="FF0000"/>
              </a:buClr>
              <a:buSzPct val="120000"/>
              <a:buFont typeface="Wingdings" pitchFamily="2" charset="2"/>
              <a:buChar char="Ø"/>
            </a:pPr>
            <a:r>
              <a:rPr kumimoji="1" lang="fa-IR" altLang="ar-SA" sz="2400">
                <a:latin typeface="Times New Roman" pitchFamily="18" charset="0"/>
                <a:cs typeface="Times New Roman" pitchFamily="18" charset="0"/>
              </a:rPr>
              <a:t> </a:t>
            </a:r>
            <a:r>
              <a:rPr kumimoji="1" lang="en-US" altLang="ar-SA" sz="2400">
                <a:latin typeface="Times New Roman" pitchFamily="18" charset="0"/>
                <a:cs typeface="Times New Roman" pitchFamily="18" charset="0"/>
              </a:rPr>
              <a:t>Time-Delay CMAC (TD-CMAC)</a:t>
            </a:r>
            <a:br>
              <a:rPr kumimoji="1" lang="en-US" altLang="ar-SA" sz="2400">
                <a:latin typeface="Times New Roman" pitchFamily="18" charset="0"/>
                <a:cs typeface="Times New Roman" pitchFamily="18" charset="0"/>
              </a:rPr>
            </a:br>
            <a:r>
              <a:rPr kumimoji="1" lang="en-US" altLang="ar-SA" sz="2400">
                <a:latin typeface="Times New Roman" pitchFamily="18" charset="0"/>
                <a:cs typeface="Times New Roman" pitchFamily="18" charset="0"/>
              </a:rPr>
              <a:t>     1- Output Mapping </a:t>
            </a:r>
            <a:br>
              <a:rPr kumimoji="1" lang="en-US" altLang="ar-SA" sz="2400">
                <a:latin typeface="Times New Roman" pitchFamily="18" charset="0"/>
                <a:cs typeface="Times New Roman" pitchFamily="18" charset="0"/>
              </a:rPr>
            </a:br>
            <a:r>
              <a:rPr kumimoji="1" lang="en-US" altLang="ar-SA" sz="2400">
                <a:latin typeface="Times New Roman" pitchFamily="18" charset="0"/>
                <a:cs typeface="Times New Roman" pitchFamily="18" charset="0"/>
              </a:rPr>
              <a:t>     2- Learning Algorithm</a:t>
            </a:r>
          </a:p>
          <a:p>
            <a:pPr marL="342900" indent="-342900">
              <a:spcBef>
                <a:spcPct val="20000"/>
              </a:spcBef>
              <a:buClr>
                <a:srgbClr val="FF0000"/>
              </a:buClr>
              <a:buSzPct val="120000"/>
              <a:buFont typeface="Wingdings" pitchFamily="2" charset="2"/>
              <a:buChar char="Ø"/>
            </a:pPr>
            <a:r>
              <a:rPr kumimoji="1" lang="fa-IR" altLang="ar-SA" sz="2400">
                <a:latin typeface="Times New Roman" pitchFamily="18" charset="0"/>
                <a:cs typeface="Times New Roman" pitchFamily="18" charset="0"/>
              </a:rPr>
              <a:t> </a:t>
            </a:r>
            <a:r>
              <a:rPr kumimoji="1" lang="en-US" altLang="ar-SA" sz="2400">
                <a:latin typeface="Times New Roman" pitchFamily="18" charset="0"/>
                <a:cs typeface="Times New Roman" pitchFamily="18" charset="0"/>
              </a:rPr>
              <a:t>Evaluation of </a:t>
            </a:r>
            <a:r>
              <a:rPr kumimoji="1" lang="fa-IR" altLang="ar-SA" sz="2400">
                <a:latin typeface="Times New Roman" pitchFamily="18" charset="0"/>
                <a:cs typeface="Times New Roman" pitchFamily="18" charset="0"/>
              </a:rPr>
              <a:t> </a:t>
            </a:r>
            <a:r>
              <a:rPr kumimoji="1" lang="en-US" altLang="ar-SA" sz="2400">
                <a:latin typeface="Times New Roman" pitchFamily="18" charset="0"/>
                <a:cs typeface="Times New Roman" pitchFamily="18" charset="0"/>
              </a:rPr>
              <a:t>TD-CMAC</a:t>
            </a:r>
          </a:p>
          <a:p>
            <a:pPr marL="342900" indent="-342900">
              <a:spcBef>
                <a:spcPct val="20000"/>
              </a:spcBef>
              <a:buClr>
                <a:srgbClr val="FF0000"/>
              </a:buClr>
              <a:buSzPct val="120000"/>
              <a:buFont typeface="Wingdings" pitchFamily="2" charset="2"/>
              <a:buChar char="Ø"/>
            </a:pPr>
            <a:r>
              <a:rPr kumimoji="1" lang="fa-IR" altLang="ar-SA" sz="2400">
                <a:latin typeface="Times New Roman" pitchFamily="18" charset="0"/>
                <a:cs typeface="Times New Roman" pitchFamily="18" charset="0"/>
              </a:rPr>
              <a:t> </a:t>
            </a:r>
            <a:r>
              <a:rPr kumimoji="1" lang="en-US" altLang="ar-SA" sz="2400">
                <a:latin typeface="Times New Roman" pitchFamily="18" charset="0"/>
                <a:cs typeface="Times New Roman" pitchFamily="18" charset="0"/>
              </a:rPr>
              <a:t>Conclusion</a:t>
            </a:r>
          </a:p>
        </p:txBody>
      </p:sp>
      <p:sp>
        <p:nvSpPr>
          <p:cNvPr id="5" name="Slide Number Placeholder 4"/>
          <p:cNvSpPr>
            <a:spLocks noGrp="1"/>
          </p:cNvSpPr>
          <p:nvPr>
            <p:ph type="sldNum" sz="quarter" idx="12"/>
          </p:nvPr>
        </p:nvSpPr>
        <p:spPr/>
        <p:txBody>
          <a:bodyPr/>
          <a:lstStyle/>
          <a:p>
            <a:pPr>
              <a:defRPr/>
            </a:pPr>
            <a:fld id="{3D1B4490-2E4E-4962-A93A-6E70D11CDE2E}" type="slidenum">
              <a:rPr lang="en-US" smtClean="0"/>
              <a:pPr>
                <a:defRPr/>
              </a:pPr>
              <a:t>213</a:t>
            </a:fld>
            <a:endParaRPr lang="en-US"/>
          </a:p>
        </p:txBody>
      </p:sp>
      <p:sp>
        <p:nvSpPr>
          <p:cNvPr id="300036" name="Rectangle 5"/>
          <p:cNvSpPr>
            <a:spLocks noChangeArrowheads="1"/>
          </p:cNvSpPr>
          <p:nvPr/>
        </p:nvSpPr>
        <p:spPr bwMode="auto">
          <a:xfrm>
            <a:off x="914400" y="838200"/>
            <a:ext cx="7086600" cy="400050"/>
          </a:xfrm>
          <a:prstGeom prst="rect">
            <a:avLst/>
          </a:prstGeom>
          <a:noFill/>
          <a:ln w="38100">
            <a:solidFill>
              <a:srgbClr val="FF0000"/>
            </a:solidFill>
            <a:miter lim="800000"/>
            <a:headEnd/>
            <a:tailEnd/>
          </a:ln>
        </p:spPr>
        <p:txBody>
          <a:bodyPr>
            <a:spAutoFit/>
          </a:bodyPr>
          <a:lstStyle/>
          <a:p>
            <a:pPr algn="ctr" rtl="1"/>
            <a:r>
              <a:rPr lang="en-US" altLang="ar-SA" sz="2000" b="1">
                <a:solidFill>
                  <a:srgbClr val="003399"/>
                </a:solidFill>
                <a:latin typeface="Times New Roman" pitchFamily="18" charset="0"/>
                <a:cs typeface="Times New Roman" pitchFamily="18" charset="0"/>
              </a:rPr>
              <a:t>CMAC Neural Network and  TD-CMAC</a:t>
            </a:r>
            <a:endParaRPr lang="fa-IR" sz="2000" b="1">
              <a:solidFill>
                <a:srgbClr val="003399"/>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058" name="Rectangle 2"/>
          <p:cNvSpPr>
            <a:spLocks noGrp="1" noChangeArrowheads="1"/>
          </p:cNvSpPr>
          <p:nvPr>
            <p:ph sz="quarter" idx="1"/>
          </p:nvPr>
        </p:nvSpPr>
        <p:spPr>
          <a:xfrm>
            <a:off x="914400" y="1219200"/>
            <a:ext cx="7772400" cy="3276600"/>
          </a:xfrm>
        </p:spPr>
        <p:txBody>
          <a:bodyPr/>
          <a:lstStyle/>
          <a:p>
            <a:pPr algn="r" rtl="1" eaLnBrk="1" hangingPunct="1"/>
            <a:r>
              <a:rPr lang="fa-IR" b="1" smtClean="0">
                <a:solidFill>
                  <a:srgbClr val="0000BC"/>
                </a:solidFill>
                <a:latin typeface="Times New Roman" pitchFamily="18" charset="0"/>
              </a:rPr>
              <a:t> </a:t>
            </a:r>
            <a:r>
              <a:rPr lang="fa-IR" b="1" smtClean="0">
                <a:solidFill>
                  <a:srgbClr val="0000BC"/>
                </a:solidFill>
                <a:latin typeface="Times New Roman" pitchFamily="18" charset="0"/>
                <a:cs typeface="B Nazanin" pitchFamily="2" charset="-78"/>
              </a:rPr>
              <a:t>معماري</a:t>
            </a:r>
            <a:r>
              <a:rPr lang="fa-IR" b="1" smtClean="0">
                <a:solidFill>
                  <a:srgbClr val="0000BC"/>
                </a:solidFill>
                <a:latin typeface="Times New Roman" pitchFamily="18" charset="0"/>
              </a:rPr>
              <a:t> </a:t>
            </a:r>
            <a:r>
              <a:rPr lang="en-US" sz="2900" b="1" smtClean="0">
                <a:solidFill>
                  <a:srgbClr val="0000BC"/>
                </a:solidFill>
                <a:latin typeface="Times New Roman" pitchFamily="18" charset="0"/>
                <a:cs typeface="Times New Roman" pitchFamily="18" charset="0"/>
              </a:rPr>
              <a:t>CMAC</a:t>
            </a:r>
            <a:endParaRPr lang="en-US" b="1" smtClean="0">
              <a:solidFill>
                <a:srgbClr val="0000BC"/>
              </a:solidFill>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lstStyle/>
          <a:p>
            <a:pPr>
              <a:defRPr/>
            </a:pPr>
            <a:fld id="{3C43EDB6-0896-4D78-B41A-8C9A0ADCCBD9}" type="slidenum">
              <a:rPr lang="en-US" smtClean="0"/>
              <a:pPr>
                <a:defRPr/>
              </a:pPr>
              <a:t>214</a:t>
            </a:fld>
            <a:endParaRPr lang="en-US"/>
          </a:p>
        </p:txBody>
      </p:sp>
      <p:sp>
        <p:nvSpPr>
          <p:cNvPr id="301060" name="Text Box 3"/>
          <p:cNvSpPr txBox="1">
            <a:spLocks noChangeArrowheads="1"/>
          </p:cNvSpPr>
          <p:nvPr/>
        </p:nvSpPr>
        <p:spPr bwMode="auto">
          <a:xfrm>
            <a:off x="5148263" y="1970088"/>
            <a:ext cx="3263900" cy="461962"/>
          </a:xfrm>
          <a:prstGeom prst="rect">
            <a:avLst/>
          </a:prstGeom>
          <a:noFill/>
          <a:ln w="9525" algn="ctr">
            <a:noFill/>
            <a:miter lim="800000"/>
            <a:headEnd/>
            <a:tailEnd/>
          </a:ln>
        </p:spPr>
        <p:txBody>
          <a:bodyPr>
            <a:spAutoFit/>
          </a:bodyPr>
          <a:lstStyle/>
          <a:p>
            <a:pPr marL="457200" indent="-457200" algn="r" rtl="1">
              <a:spcBef>
                <a:spcPct val="50000"/>
              </a:spcBef>
              <a:buClr>
                <a:schemeClr val="hlink"/>
              </a:buClr>
              <a:buSzPct val="120000"/>
            </a:pPr>
            <a:r>
              <a:rPr lang="fa-IR" sz="2400" b="1">
                <a:ea typeface="Arial Unicode MS" pitchFamily="34" charset="-128"/>
                <a:cs typeface="Nazanin" pitchFamily="2" charset="-78"/>
              </a:rPr>
              <a:t> </a:t>
            </a:r>
            <a:r>
              <a:rPr lang="fa-IR" sz="2400">
                <a:ea typeface="Arial Unicode MS" pitchFamily="34" charset="-128"/>
                <a:cs typeface="Nazanin" pitchFamily="2" charset="-78"/>
              </a:rPr>
              <a:t>كوانتيزه كردن وروديها </a:t>
            </a:r>
            <a:endParaRPr lang="en-US" sz="2400">
              <a:ea typeface="Arial Unicode MS" pitchFamily="34" charset="-128"/>
              <a:cs typeface="Nazanin" pitchFamily="2" charset="-78"/>
            </a:endParaRPr>
          </a:p>
        </p:txBody>
      </p:sp>
      <p:sp>
        <p:nvSpPr>
          <p:cNvPr id="301061" name="Text Box 5"/>
          <p:cNvSpPr txBox="1">
            <a:spLocks noChangeArrowheads="1"/>
          </p:cNvSpPr>
          <p:nvPr/>
        </p:nvSpPr>
        <p:spPr bwMode="auto">
          <a:xfrm>
            <a:off x="838200" y="533400"/>
            <a:ext cx="7391400" cy="519113"/>
          </a:xfrm>
          <a:prstGeom prst="rect">
            <a:avLst/>
          </a:prstGeom>
          <a:noFill/>
          <a:ln w="9525" algn="ctr">
            <a:noFill/>
            <a:miter lim="800000"/>
            <a:headEnd/>
            <a:tailEnd/>
          </a:ln>
        </p:spPr>
        <p:txBody>
          <a:bodyPr>
            <a:spAutoFit/>
          </a:bodyPr>
          <a:lstStyle/>
          <a:p>
            <a:pPr marL="457200" indent="-457200" algn="ctr" rtl="1">
              <a:spcBef>
                <a:spcPct val="50000"/>
              </a:spcBef>
              <a:buClr>
                <a:schemeClr val="hlink"/>
              </a:buClr>
              <a:buSzPct val="120000"/>
            </a:pPr>
            <a:r>
              <a:rPr lang="fa-IR" sz="2800" b="1">
                <a:solidFill>
                  <a:srgbClr val="FF0066"/>
                </a:solidFill>
                <a:ea typeface="Arial Unicode MS" pitchFamily="34" charset="-128"/>
                <a:cs typeface="Nazanin" pitchFamily="2" charset="-78"/>
              </a:rPr>
              <a:t> مدل مصنوعي، شبيه ساز ساختار مخچه  </a:t>
            </a:r>
            <a:endParaRPr lang="en-US" sz="2800" b="1">
              <a:solidFill>
                <a:srgbClr val="FF0066"/>
              </a:solidFill>
              <a:ea typeface="Arial Unicode MS" pitchFamily="34" charset="-128"/>
              <a:cs typeface="Nazanin" pitchFamily="2" charset="-78"/>
            </a:endParaRPr>
          </a:p>
        </p:txBody>
      </p:sp>
      <p:sp>
        <p:nvSpPr>
          <p:cNvPr id="301062" name="Text Box 6"/>
          <p:cNvSpPr txBox="1">
            <a:spLocks noChangeArrowheads="1"/>
          </p:cNvSpPr>
          <p:nvPr/>
        </p:nvSpPr>
        <p:spPr bwMode="auto">
          <a:xfrm>
            <a:off x="2819400" y="2057400"/>
            <a:ext cx="1885950" cy="519113"/>
          </a:xfrm>
          <a:prstGeom prst="rect">
            <a:avLst/>
          </a:prstGeom>
          <a:noFill/>
          <a:ln w="9525" algn="ctr">
            <a:noFill/>
            <a:miter lim="800000"/>
            <a:headEnd/>
            <a:tailEnd/>
          </a:ln>
        </p:spPr>
        <p:txBody>
          <a:bodyPr>
            <a:spAutoFit/>
          </a:bodyPr>
          <a:lstStyle/>
          <a:p>
            <a:pPr marL="457200" indent="-457200" algn="r" rtl="1">
              <a:spcBef>
                <a:spcPct val="50000"/>
              </a:spcBef>
              <a:buClr>
                <a:schemeClr val="folHlink"/>
              </a:buClr>
              <a:buSzPct val="120000"/>
              <a:buFont typeface="Wingdings" pitchFamily="2" charset="2"/>
              <a:buChar char="ï"/>
            </a:pPr>
            <a:r>
              <a:rPr lang="fa-IR" sz="2800">
                <a:ea typeface="Arial Unicode MS" pitchFamily="34" charset="-128"/>
                <a:cs typeface="Nazanin" pitchFamily="2" charset="-78"/>
              </a:rPr>
              <a:t> بلوك</a:t>
            </a:r>
            <a:endParaRPr lang="en-US" sz="2800">
              <a:ea typeface="Arial Unicode MS" pitchFamily="34" charset="-128"/>
              <a:cs typeface="Nazanin" pitchFamily="2" charset="-78"/>
            </a:endParaRPr>
          </a:p>
        </p:txBody>
      </p:sp>
      <p:sp>
        <p:nvSpPr>
          <p:cNvPr id="301063" name="Text Box 7"/>
          <p:cNvSpPr txBox="1">
            <a:spLocks noChangeArrowheads="1"/>
          </p:cNvSpPr>
          <p:nvPr/>
        </p:nvSpPr>
        <p:spPr bwMode="auto">
          <a:xfrm>
            <a:off x="6172200" y="2743200"/>
            <a:ext cx="2052638" cy="461963"/>
          </a:xfrm>
          <a:prstGeom prst="rect">
            <a:avLst/>
          </a:prstGeom>
          <a:noFill/>
          <a:ln w="9525" algn="ctr">
            <a:noFill/>
            <a:miter lim="800000"/>
            <a:headEnd/>
            <a:tailEnd/>
          </a:ln>
        </p:spPr>
        <p:txBody>
          <a:bodyPr>
            <a:spAutoFit/>
          </a:bodyPr>
          <a:lstStyle/>
          <a:p>
            <a:pPr marL="457200" indent="-457200" algn="r" rtl="1">
              <a:spcBef>
                <a:spcPct val="50000"/>
              </a:spcBef>
              <a:buClr>
                <a:schemeClr val="hlink"/>
              </a:buClr>
              <a:buSzPct val="120000"/>
            </a:pPr>
            <a:r>
              <a:rPr lang="fa-IR" sz="2400">
                <a:ea typeface="Arial Unicode MS" pitchFamily="34" charset="-128"/>
                <a:cs typeface="Nazanin" pitchFamily="2" charset="-78"/>
              </a:rPr>
              <a:t>شيفت بلوكها  </a:t>
            </a:r>
            <a:endParaRPr lang="en-US" sz="2400">
              <a:ea typeface="Arial Unicode MS" pitchFamily="34" charset="-128"/>
              <a:cs typeface="Nazanin" pitchFamily="2" charset="-78"/>
            </a:endParaRPr>
          </a:p>
        </p:txBody>
      </p:sp>
      <p:sp>
        <p:nvSpPr>
          <p:cNvPr id="301064" name="Text Box 8"/>
          <p:cNvSpPr txBox="1">
            <a:spLocks noChangeArrowheads="1"/>
          </p:cNvSpPr>
          <p:nvPr/>
        </p:nvSpPr>
        <p:spPr bwMode="auto">
          <a:xfrm>
            <a:off x="2903538" y="2698750"/>
            <a:ext cx="1784350" cy="519113"/>
          </a:xfrm>
          <a:prstGeom prst="rect">
            <a:avLst/>
          </a:prstGeom>
          <a:noFill/>
          <a:ln w="9525" algn="ctr">
            <a:noFill/>
            <a:miter lim="800000"/>
            <a:headEnd/>
            <a:tailEnd/>
          </a:ln>
        </p:spPr>
        <p:txBody>
          <a:bodyPr>
            <a:spAutoFit/>
          </a:bodyPr>
          <a:lstStyle/>
          <a:p>
            <a:pPr marL="457200" indent="-457200" algn="r" rtl="1">
              <a:spcBef>
                <a:spcPct val="50000"/>
              </a:spcBef>
              <a:buClr>
                <a:schemeClr val="folHlink"/>
              </a:buClr>
              <a:buSzPct val="120000"/>
              <a:buFont typeface="Wingdings" pitchFamily="2" charset="2"/>
              <a:buChar char="ï"/>
            </a:pPr>
            <a:r>
              <a:rPr lang="fa-IR" sz="2800">
                <a:ea typeface="Arial Unicode MS" pitchFamily="34" charset="-128"/>
                <a:cs typeface="Nazanin" pitchFamily="2" charset="-78"/>
              </a:rPr>
              <a:t> لايه</a:t>
            </a:r>
            <a:r>
              <a:rPr lang="fa-IR" sz="100">
                <a:ea typeface="Arial Unicode MS" pitchFamily="34" charset="-128"/>
                <a:cs typeface="Nazanin" pitchFamily="2" charset="-78"/>
              </a:rPr>
              <a:t> </a:t>
            </a:r>
            <a:r>
              <a:rPr lang="fa-IR" sz="2800">
                <a:ea typeface="Arial Unicode MS" pitchFamily="34" charset="-128"/>
                <a:cs typeface="Nazanin" pitchFamily="2" charset="-78"/>
              </a:rPr>
              <a:t>ها</a:t>
            </a:r>
            <a:endParaRPr lang="en-US" sz="2800">
              <a:ea typeface="Arial Unicode MS" pitchFamily="34" charset="-128"/>
              <a:cs typeface="Nazanin" pitchFamily="2" charset="-78"/>
            </a:endParaRPr>
          </a:p>
        </p:txBody>
      </p:sp>
      <p:sp>
        <p:nvSpPr>
          <p:cNvPr id="301065" name="Text Box 9"/>
          <p:cNvSpPr txBox="1">
            <a:spLocks noChangeArrowheads="1"/>
          </p:cNvSpPr>
          <p:nvPr/>
        </p:nvSpPr>
        <p:spPr bwMode="auto">
          <a:xfrm>
            <a:off x="4953000" y="3505200"/>
            <a:ext cx="3511550" cy="307975"/>
          </a:xfrm>
          <a:prstGeom prst="rect">
            <a:avLst/>
          </a:prstGeom>
          <a:noFill/>
          <a:ln w="9525" algn="ctr">
            <a:noFill/>
            <a:miter lim="800000"/>
            <a:headEnd/>
            <a:tailEnd/>
          </a:ln>
        </p:spPr>
        <p:txBody>
          <a:bodyPr>
            <a:spAutoFit/>
          </a:bodyPr>
          <a:lstStyle/>
          <a:p>
            <a:pPr marL="457200" indent="-457200" algn="r" rtl="1">
              <a:spcBef>
                <a:spcPct val="50000"/>
              </a:spcBef>
              <a:buClr>
                <a:schemeClr val="hlink"/>
              </a:buClr>
              <a:buSzPct val="120000"/>
            </a:pPr>
            <a:r>
              <a:rPr lang="fa-IR" sz="1400" b="1">
                <a:ea typeface="Arial Unicode MS" pitchFamily="34" charset="-128"/>
                <a:cs typeface="Nazanin" pitchFamily="2" charset="-78"/>
              </a:rPr>
              <a:t>مساحت ايجاد شده توسط بلوكهاي در لايه هاي متناظر  </a:t>
            </a:r>
            <a:endParaRPr lang="en-US" sz="1400">
              <a:ea typeface="Arial Unicode MS" pitchFamily="34" charset="-128"/>
              <a:cs typeface="Nazanin" pitchFamily="2" charset="-78"/>
            </a:endParaRPr>
          </a:p>
        </p:txBody>
      </p:sp>
      <p:sp>
        <p:nvSpPr>
          <p:cNvPr id="301066" name="Text Box 10"/>
          <p:cNvSpPr txBox="1">
            <a:spLocks noChangeArrowheads="1"/>
          </p:cNvSpPr>
          <p:nvPr/>
        </p:nvSpPr>
        <p:spPr bwMode="auto">
          <a:xfrm>
            <a:off x="1752600" y="3429000"/>
            <a:ext cx="2898775" cy="369888"/>
          </a:xfrm>
          <a:prstGeom prst="rect">
            <a:avLst/>
          </a:prstGeom>
          <a:noFill/>
          <a:ln w="9525" algn="ctr">
            <a:noFill/>
            <a:miter lim="800000"/>
            <a:headEnd/>
            <a:tailEnd/>
          </a:ln>
        </p:spPr>
        <p:txBody>
          <a:bodyPr>
            <a:spAutoFit/>
          </a:bodyPr>
          <a:lstStyle/>
          <a:p>
            <a:pPr marL="457200" indent="-457200" algn="r" rtl="1">
              <a:spcBef>
                <a:spcPct val="50000"/>
              </a:spcBef>
              <a:buClr>
                <a:schemeClr val="folHlink"/>
              </a:buClr>
              <a:buSzPct val="150000"/>
              <a:buFont typeface="Wingdings" pitchFamily="2" charset="2"/>
              <a:buChar char="ï"/>
            </a:pPr>
            <a:r>
              <a:rPr lang="fa-IR" b="1">
                <a:ea typeface="Arial Unicode MS" pitchFamily="34" charset="-128"/>
                <a:cs typeface="Nazanin" pitchFamily="2" charset="-78"/>
              </a:rPr>
              <a:t> فوق مكعب يا سلول حافظه</a:t>
            </a:r>
            <a:endParaRPr lang="en-US">
              <a:ea typeface="Arial Unicode MS" pitchFamily="34" charset="-128"/>
              <a:cs typeface="Nazanin" pitchFamily="2" charset="-78"/>
            </a:endParaRPr>
          </a:p>
        </p:txBody>
      </p:sp>
      <p:sp>
        <p:nvSpPr>
          <p:cNvPr id="301067" name="Text Box 11"/>
          <p:cNvSpPr txBox="1">
            <a:spLocks noChangeArrowheads="1"/>
          </p:cNvSpPr>
          <p:nvPr/>
        </p:nvSpPr>
        <p:spPr bwMode="auto">
          <a:xfrm>
            <a:off x="0" y="4419600"/>
            <a:ext cx="8834438" cy="923925"/>
          </a:xfrm>
          <a:prstGeom prst="rect">
            <a:avLst/>
          </a:prstGeom>
          <a:noFill/>
          <a:ln w="9525" algn="ctr">
            <a:noFill/>
            <a:miter lim="800000"/>
            <a:headEnd/>
            <a:tailEnd/>
          </a:ln>
        </p:spPr>
        <p:txBody>
          <a:bodyPr>
            <a:spAutoFit/>
          </a:bodyPr>
          <a:lstStyle/>
          <a:p>
            <a:pPr marL="342900" indent="-342900" algn="r" rtl="1">
              <a:buClr>
                <a:schemeClr val="folHlink"/>
              </a:buClr>
              <a:buSzPct val="120000"/>
              <a:buFont typeface="Wingdings" pitchFamily="2" charset="2"/>
              <a:buChar char="þ"/>
            </a:pPr>
            <a:r>
              <a:rPr lang="fa-IR" b="1">
                <a:cs typeface="Nazanin" pitchFamily="2" charset="-78"/>
              </a:rPr>
              <a:t> كد كردن متغيرهاي دقت بالا و انتقال روي تعداد زيادي كانالهاي با دقت كم </a:t>
            </a:r>
          </a:p>
          <a:p>
            <a:pPr marL="342900" indent="-342900" algn="r" rtl="1">
              <a:buClr>
                <a:schemeClr val="folHlink"/>
              </a:buClr>
              <a:buSzPct val="120000"/>
              <a:buFont typeface="Wingdings" pitchFamily="2" charset="2"/>
              <a:buChar char="þ"/>
            </a:pPr>
            <a:r>
              <a:rPr lang="fa-IR" b="1">
                <a:cs typeface="Nazanin" pitchFamily="2" charset="-78"/>
              </a:rPr>
              <a:t> حمل تنها قسمت كوچكي از اطلاعات محتوي يك متغير در هر كانال</a:t>
            </a:r>
          </a:p>
          <a:p>
            <a:pPr marL="342900" indent="-342900" algn="r" rtl="1">
              <a:buClr>
                <a:schemeClr val="folHlink"/>
              </a:buClr>
              <a:buSzPct val="120000"/>
              <a:buFont typeface="Wingdings" pitchFamily="2" charset="2"/>
              <a:buChar char="þ"/>
            </a:pPr>
            <a:r>
              <a:rPr lang="fa-IR" b="1">
                <a:cs typeface="Nazanin" pitchFamily="2" charset="-78"/>
              </a:rPr>
              <a:t> در حالت ماكزيمم فعال بودن هر بلوك، تنها در يك دامنه محدود</a:t>
            </a:r>
          </a:p>
        </p:txBody>
      </p:sp>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4" name="Picture 2"/>
          <p:cNvPicPr>
            <a:picLocks noGrp="1" noChangeAspect="1" noChangeArrowheads="1"/>
          </p:cNvPicPr>
          <p:nvPr>
            <p:ph idx="1"/>
          </p:nvPr>
        </p:nvPicPr>
        <p:blipFill>
          <a:blip r:embed="rId2" cstate="print"/>
          <a:srcRect/>
          <a:stretch>
            <a:fillRect/>
          </a:stretch>
        </p:blipFill>
        <p:spPr>
          <a:xfrm>
            <a:off x="2036763" y="1009650"/>
            <a:ext cx="5187950" cy="4525963"/>
          </a:xfrm>
          <a:ln w="28575">
            <a:solidFill>
              <a:schemeClr val="accent2">
                <a:lumMod val="60000"/>
                <a:lumOff val="40000"/>
              </a:schemeClr>
            </a:solidFill>
          </a:ln>
        </p:spPr>
      </p:pic>
      <p:sp>
        <p:nvSpPr>
          <p:cNvPr id="5" name="Slide Number Placeholder 4"/>
          <p:cNvSpPr>
            <a:spLocks noGrp="1"/>
          </p:cNvSpPr>
          <p:nvPr>
            <p:ph type="sldNum" sz="quarter" idx="12"/>
          </p:nvPr>
        </p:nvSpPr>
        <p:spPr/>
        <p:txBody>
          <a:bodyPr/>
          <a:lstStyle/>
          <a:p>
            <a:pPr>
              <a:defRPr/>
            </a:pPr>
            <a:fld id="{26675FB7-73BC-43FB-9DA3-BB568E16F713}" type="slidenum">
              <a:rPr lang="en-US" smtClean="0"/>
              <a:pPr>
                <a:defRPr/>
              </a:pPr>
              <a:t>215</a:t>
            </a:fld>
            <a:endParaRPr lang="en-US"/>
          </a:p>
        </p:txBody>
      </p:sp>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381000" y="304800"/>
            <a:ext cx="3581400" cy="838200"/>
          </a:xfrm>
        </p:spPr>
        <p:txBody>
          <a:bodyPr/>
          <a:lstStyle/>
          <a:p>
            <a:pPr algn="ctr" eaLnBrk="1" hangingPunct="1"/>
            <a:r>
              <a:rPr lang="en-US" altLang="ar-SA" sz="3200" b="1" smtClean="0">
                <a:solidFill>
                  <a:srgbClr val="003399"/>
                </a:solidFill>
                <a:latin typeface="Times New Roman" pitchFamily="18" charset="0"/>
                <a:cs typeface="Times New Roman" pitchFamily="18" charset="0"/>
              </a:rPr>
              <a:t>CMAC Model</a:t>
            </a:r>
          </a:p>
        </p:txBody>
      </p:sp>
      <p:sp>
        <p:nvSpPr>
          <p:cNvPr id="40964" name="Text Box 5"/>
          <p:cNvSpPr txBox="1">
            <a:spLocks noChangeArrowheads="1"/>
          </p:cNvSpPr>
          <p:nvPr/>
        </p:nvSpPr>
        <p:spPr bwMode="auto">
          <a:xfrm>
            <a:off x="3048000" y="5562600"/>
            <a:ext cx="2878138" cy="369888"/>
          </a:xfrm>
          <a:prstGeom prst="rect">
            <a:avLst/>
          </a:prstGeom>
          <a:noFill/>
          <a:ln w="12700" cap="sq">
            <a:noFill/>
            <a:miter lim="800000"/>
            <a:headEnd/>
            <a:tailEnd/>
          </a:ln>
        </p:spPr>
        <p:txBody>
          <a:bodyPr wrap="none">
            <a:spAutoFit/>
          </a:bodyPr>
          <a:lstStyle/>
          <a:p>
            <a:pPr rtl="1"/>
            <a:r>
              <a:rPr lang="en-US" altLang="ar-SA" b="1">
                <a:cs typeface="Traditional Arabic" pitchFamily="2" charset="-78"/>
              </a:rPr>
              <a:t>Block diagram of CMAC </a:t>
            </a:r>
            <a:endParaRPr lang="en-US" altLang="en-US" b="1">
              <a:cs typeface="Traditional Arabic" pitchFamily="2" charset="-78"/>
            </a:endParaRPr>
          </a:p>
        </p:txBody>
      </p:sp>
      <p:graphicFrame>
        <p:nvGraphicFramePr>
          <p:cNvPr id="40962" name="Object 2"/>
          <p:cNvGraphicFramePr>
            <a:graphicFrameLocks noChangeAspect="1"/>
          </p:cNvGraphicFramePr>
          <p:nvPr/>
        </p:nvGraphicFramePr>
        <p:xfrm>
          <a:off x="1225550" y="914400"/>
          <a:ext cx="7280275" cy="4692650"/>
        </p:xfrm>
        <a:graphic>
          <a:graphicData uri="http://schemas.openxmlformats.org/presentationml/2006/ole">
            <mc:AlternateContent xmlns:mc="http://schemas.openxmlformats.org/markup-compatibility/2006">
              <mc:Choice xmlns:v="urn:schemas-microsoft-com:vml" Requires="v">
                <p:oleObj spid="_x0000_s40963" name="Document" r:id="rId4" imgW="6261829" imgH="3938823" progId="Word.Document.8">
                  <p:embed/>
                </p:oleObj>
              </mc:Choice>
              <mc:Fallback>
                <p:oleObj name="Document" r:id="rId4" imgW="6261829" imgH="3938823"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5550" y="914400"/>
                        <a:ext cx="7280275" cy="469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pPr>
              <a:defRPr/>
            </a:pPr>
            <a:fld id="{15019B0B-C8D4-4368-A9EA-7B41BACBFD68}" type="slidenum">
              <a:rPr lang="en-US" smtClean="0"/>
              <a:pPr>
                <a:defRPr/>
              </a:pPr>
              <a:t>216</a:t>
            </a:fld>
            <a:endParaRPr lang="en-US"/>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533400" y="228600"/>
            <a:ext cx="7600950" cy="762000"/>
          </a:xfrm>
        </p:spPr>
        <p:txBody>
          <a:bodyPr/>
          <a:lstStyle/>
          <a:p>
            <a:pPr eaLnBrk="1" hangingPunct="1"/>
            <a:r>
              <a:rPr lang="en-US" altLang="ar-SA" sz="3200" b="1" smtClean="0">
                <a:solidFill>
                  <a:srgbClr val="003399"/>
                </a:solidFill>
                <a:latin typeface="Times New Roman" pitchFamily="18" charset="0"/>
                <a:cs typeface="Times New Roman" pitchFamily="18" charset="0"/>
              </a:rPr>
              <a:t>CMAC Model (Example)</a:t>
            </a:r>
          </a:p>
        </p:txBody>
      </p:sp>
      <p:sp>
        <p:nvSpPr>
          <p:cNvPr id="41988" name="Text Box 4"/>
          <p:cNvSpPr txBox="1">
            <a:spLocks noChangeArrowheads="1"/>
          </p:cNvSpPr>
          <p:nvPr/>
        </p:nvSpPr>
        <p:spPr bwMode="auto">
          <a:xfrm>
            <a:off x="2514600" y="5638800"/>
            <a:ext cx="4160838" cy="800100"/>
          </a:xfrm>
          <a:prstGeom prst="rect">
            <a:avLst/>
          </a:prstGeom>
          <a:noFill/>
          <a:ln w="12700" cap="sq">
            <a:noFill/>
            <a:miter lim="800000"/>
            <a:headEnd/>
            <a:tailEnd/>
          </a:ln>
        </p:spPr>
        <p:txBody>
          <a:bodyPr>
            <a:spAutoFit/>
          </a:bodyPr>
          <a:lstStyle/>
          <a:p>
            <a:pPr rtl="1">
              <a:spcBef>
                <a:spcPts val="600"/>
              </a:spcBef>
              <a:spcAft>
                <a:spcPts val="1200"/>
              </a:spcAft>
            </a:pPr>
            <a:r>
              <a:rPr lang="en-US" altLang="ar-SA" b="1">
                <a:cs typeface="Lotus" pitchFamily="2" charset="-78"/>
              </a:rPr>
              <a:t>The CMAC structure with two inputs</a:t>
            </a:r>
          </a:p>
          <a:p>
            <a:pPr rtl="1"/>
            <a:endParaRPr lang="en-US" altLang="en-US"/>
          </a:p>
        </p:txBody>
      </p:sp>
      <p:graphicFrame>
        <p:nvGraphicFramePr>
          <p:cNvPr id="41986" name="Object 2"/>
          <p:cNvGraphicFramePr>
            <a:graphicFrameLocks noChangeAspect="1"/>
          </p:cNvGraphicFramePr>
          <p:nvPr/>
        </p:nvGraphicFramePr>
        <p:xfrm>
          <a:off x="1524000" y="1066800"/>
          <a:ext cx="6629400" cy="4724400"/>
        </p:xfrm>
        <a:graphic>
          <a:graphicData uri="http://schemas.openxmlformats.org/presentationml/2006/ole">
            <mc:AlternateContent xmlns:mc="http://schemas.openxmlformats.org/markup-compatibility/2006">
              <mc:Choice xmlns:v="urn:schemas-microsoft-com:vml" Requires="v">
                <p:oleObj spid="_x0000_s41987" name="Picture" r:id="rId4" imgW="3430800" imgH="2719800" progId="Word.Picture.8">
                  <p:embed/>
                </p:oleObj>
              </mc:Choice>
              <mc:Fallback>
                <p:oleObj name="Picture" r:id="rId4" imgW="3430800" imgH="27198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066800"/>
                        <a:ext cx="6629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6"/>
          <p:cNvSpPr>
            <a:spLocks noGrp="1"/>
          </p:cNvSpPr>
          <p:nvPr>
            <p:ph type="sldNum" sz="quarter" idx="12"/>
          </p:nvPr>
        </p:nvSpPr>
        <p:spPr/>
        <p:txBody>
          <a:bodyPr/>
          <a:lstStyle/>
          <a:p>
            <a:pPr>
              <a:defRPr/>
            </a:pPr>
            <a:fld id="{6C82D6E2-3944-4B28-A515-E6DD97CAC34F}" type="slidenum">
              <a:rPr lang="en-US" smtClean="0"/>
              <a:pPr>
                <a:defRPr/>
              </a:pPr>
              <a:t>217</a:t>
            </a:fld>
            <a:endParaRPr lang="en-US"/>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2"/>
          <p:cNvSpPr>
            <a:spLocks noGrp="1" noChangeArrowheads="1"/>
          </p:cNvSpPr>
          <p:nvPr>
            <p:ph sz="quarter" idx="1"/>
          </p:nvPr>
        </p:nvSpPr>
        <p:spPr>
          <a:xfrm>
            <a:off x="609600" y="1371600"/>
            <a:ext cx="7772400" cy="4572000"/>
          </a:xfrm>
        </p:spPr>
        <p:txBody>
          <a:bodyPr/>
          <a:lstStyle/>
          <a:p>
            <a:pPr algn="r" rtl="1" eaLnBrk="1" hangingPunct="1">
              <a:buSzPct val="100000"/>
              <a:buFont typeface="Wingdings" pitchFamily="2" charset="2"/>
              <a:buChar char="v"/>
            </a:pPr>
            <a:r>
              <a:rPr lang="fa-IR" smtClean="0">
                <a:solidFill>
                  <a:srgbClr val="003399"/>
                </a:solidFill>
                <a:cs typeface="B Nazanin" pitchFamily="2" charset="-78"/>
              </a:rPr>
              <a:t>نگاشت خروجي و الگوريتم يادگيري در </a:t>
            </a:r>
            <a:r>
              <a:rPr lang="en-US" sz="2900" smtClean="0">
                <a:solidFill>
                  <a:srgbClr val="003399"/>
                </a:solidFill>
                <a:cs typeface="B Nazanin" pitchFamily="2" charset="-78"/>
              </a:rPr>
              <a:t>CMAC</a:t>
            </a:r>
          </a:p>
        </p:txBody>
      </p:sp>
      <p:sp>
        <p:nvSpPr>
          <p:cNvPr id="22" name="Slide Number Placeholder 21"/>
          <p:cNvSpPr>
            <a:spLocks noGrp="1"/>
          </p:cNvSpPr>
          <p:nvPr>
            <p:ph type="sldNum" sz="quarter" idx="12"/>
          </p:nvPr>
        </p:nvSpPr>
        <p:spPr/>
        <p:txBody>
          <a:bodyPr/>
          <a:lstStyle/>
          <a:p>
            <a:pPr>
              <a:defRPr/>
            </a:pPr>
            <a:fld id="{4949D81B-03D7-4D4C-AE84-7B1C456DE116}" type="slidenum">
              <a:rPr lang="en-US" smtClean="0"/>
              <a:pPr>
                <a:defRPr/>
              </a:pPr>
              <a:t>218</a:t>
            </a:fld>
            <a:endParaRPr lang="en-US"/>
          </a:p>
        </p:txBody>
      </p:sp>
      <p:sp>
        <p:nvSpPr>
          <p:cNvPr id="43014" name="Rectangle 3"/>
          <p:cNvSpPr>
            <a:spLocks noChangeArrowheads="1"/>
          </p:cNvSpPr>
          <p:nvPr/>
        </p:nvSpPr>
        <p:spPr bwMode="auto">
          <a:xfrm>
            <a:off x="0" y="2671763"/>
            <a:ext cx="9144000" cy="528637"/>
          </a:xfrm>
          <a:prstGeom prst="rect">
            <a:avLst/>
          </a:prstGeom>
          <a:noFill/>
          <a:ln w="9525">
            <a:noFill/>
            <a:miter lim="800000"/>
            <a:headEnd/>
            <a:tailEnd/>
          </a:ln>
        </p:spPr>
        <p:txBody>
          <a:bodyPr anchor="ctr">
            <a:spAutoFit/>
          </a:bodyPr>
          <a:lstStyle/>
          <a:p>
            <a:endParaRPr lang="en-US"/>
          </a:p>
        </p:txBody>
      </p:sp>
      <p:sp>
        <p:nvSpPr>
          <p:cNvPr id="43015" name="Rectangle 4"/>
          <p:cNvSpPr>
            <a:spLocks noChangeArrowheads="1"/>
          </p:cNvSpPr>
          <p:nvPr/>
        </p:nvSpPr>
        <p:spPr bwMode="auto">
          <a:xfrm>
            <a:off x="0" y="4186238"/>
            <a:ext cx="9144000" cy="0"/>
          </a:xfrm>
          <a:prstGeom prst="rect">
            <a:avLst/>
          </a:prstGeom>
          <a:noFill/>
          <a:ln w="9525">
            <a:noFill/>
            <a:miter lim="800000"/>
            <a:headEnd/>
            <a:tailEnd/>
          </a:ln>
        </p:spPr>
        <p:txBody>
          <a:bodyPr wrap="none" anchor="ctr">
            <a:spAutoFit/>
          </a:bodyPr>
          <a:lstStyle/>
          <a:p>
            <a:endParaRPr lang="en-US"/>
          </a:p>
        </p:txBody>
      </p:sp>
      <p:sp>
        <p:nvSpPr>
          <p:cNvPr id="43016" name="Text Box 5"/>
          <p:cNvSpPr txBox="1">
            <a:spLocks noChangeArrowheads="1"/>
          </p:cNvSpPr>
          <p:nvPr/>
        </p:nvSpPr>
        <p:spPr bwMode="auto">
          <a:xfrm>
            <a:off x="533400" y="2133600"/>
            <a:ext cx="7696200" cy="461963"/>
          </a:xfrm>
          <a:prstGeom prst="rect">
            <a:avLst/>
          </a:prstGeom>
          <a:noFill/>
          <a:ln w="9525" algn="ctr">
            <a:noFill/>
            <a:miter lim="800000"/>
            <a:headEnd/>
            <a:tailEnd/>
          </a:ln>
        </p:spPr>
        <p:txBody>
          <a:bodyPr>
            <a:spAutoFit/>
          </a:bodyPr>
          <a:lstStyle/>
          <a:p>
            <a:pPr marL="342900" indent="-342900" algn="r" rtl="1">
              <a:spcBef>
                <a:spcPct val="50000"/>
              </a:spcBef>
              <a:buClr>
                <a:schemeClr val="hlink"/>
              </a:buClr>
              <a:buSzPct val="120000"/>
              <a:buFont typeface="Wingdings" pitchFamily="2" charset="2"/>
              <a:buChar char="ü"/>
            </a:pPr>
            <a:r>
              <a:rPr lang="fa-IR" sz="2400">
                <a:ea typeface="Arial Unicode MS" pitchFamily="34" charset="-128"/>
                <a:cs typeface="Nazanin" pitchFamily="2" charset="-78"/>
              </a:rPr>
              <a:t> خروجي، مجموع وزنهاي فوق مكعبهاي فعال شده است.</a:t>
            </a:r>
            <a:endParaRPr lang="en-US" sz="2400">
              <a:ea typeface="Arial Unicode MS" pitchFamily="34" charset="-128"/>
              <a:cs typeface="Nazanin" pitchFamily="2" charset="-78"/>
            </a:endParaRPr>
          </a:p>
        </p:txBody>
      </p:sp>
      <p:sp>
        <p:nvSpPr>
          <p:cNvPr id="43017" name="Text Box 6"/>
          <p:cNvSpPr txBox="1">
            <a:spLocks noChangeArrowheads="1"/>
          </p:cNvSpPr>
          <p:nvPr/>
        </p:nvSpPr>
        <p:spPr bwMode="auto">
          <a:xfrm>
            <a:off x="5181600" y="4648200"/>
            <a:ext cx="2898775" cy="519113"/>
          </a:xfrm>
          <a:prstGeom prst="rect">
            <a:avLst/>
          </a:prstGeom>
          <a:noFill/>
          <a:ln w="9525" algn="ctr">
            <a:noFill/>
            <a:miter lim="800000"/>
            <a:headEnd/>
            <a:tailEnd/>
          </a:ln>
        </p:spPr>
        <p:txBody>
          <a:bodyPr>
            <a:spAutoFit/>
          </a:bodyPr>
          <a:lstStyle/>
          <a:p>
            <a:pPr marL="342900" indent="-342900" algn="r" rtl="1">
              <a:spcBef>
                <a:spcPct val="50000"/>
              </a:spcBef>
              <a:buClr>
                <a:schemeClr val="accent2"/>
              </a:buClr>
              <a:buSzPct val="100000"/>
              <a:buFont typeface="Wingdings" pitchFamily="2" charset="2"/>
              <a:buChar char="v"/>
            </a:pPr>
            <a:r>
              <a:rPr lang="fa-IR" sz="2800">
                <a:ea typeface="Arial Unicode MS" pitchFamily="34" charset="-128"/>
                <a:cs typeface="B Nazanin" pitchFamily="2" charset="-78"/>
              </a:rPr>
              <a:t>ويژگيهاي </a:t>
            </a:r>
            <a:r>
              <a:rPr lang="en-US" sz="2600">
                <a:latin typeface="Times New Roman" pitchFamily="18" charset="0"/>
                <a:ea typeface="Arial Unicode MS" pitchFamily="34" charset="-128"/>
                <a:cs typeface="Times New Roman" pitchFamily="18" charset="0"/>
              </a:rPr>
              <a:t>CMAC</a:t>
            </a:r>
            <a:r>
              <a:rPr lang="fa-IR" sz="2600">
                <a:latin typeface="Times New Roman" pitchFamily="18" charset="0"/>
                <a:ea typeface="Arial Unicode MS" pitchFamily="34" charset="-128"/>
                <a:cs typeface="Times New Roman" pitchFamily="18" charset="0"/>
              </a:rPr>
              <a:t>:</a:t>
            </a:r>
            <a:endParaRPr lang="en-US" sz="2800">
              <a:ea typeface="Arial Unicode MS" pitchFamily="34" charset="-128"/>
              <a:cs typeface="B Nazanin" pitchFamily="2" charset="-78"/>
            </a:endParaRPr>
          </a:p>
        </p:txBody>
      </p:sp>
      <p:sp>
        <p:nvSpPr>
          <p:cNvPr id="43018"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43019" name="Rectangle 8"/>
          <p:cNvSpPr>
            <a:spLocks noChangeArrowheads="1"/>
          </p:cNvSpPr>
          <p:nvPr/>
        </p:nvSpPr>
        <p:spPr bwMode="auto">
          <a:xfrm>
            <a:off x="0" y="419100"/>
            <a:ext cx="9144000" cy="0"/>
          </a:xfrm>
          <a:prstGeom prst="rect">
            <a:avLst/>
          </a:prstGeom>
          <a:noFill/>
          <a:ln w="9525" algn="ctr">
            <a:noFill/>
            <a:miter lim="800000"/>
            <a:headEnd/>
            <a:tailEnd/>
          </a:ln>
        </p:spPr>
        <p:txBody>
          <a:bodyPr wrap="none" anchor="ctr">
            <a:spAutoFit/>
          </a:bodyPr>
          <a:lstStyle/>
          <a:p>
            <a:endParaRPr lang="en-US"/>
          </a:p>
        </p:txBody>
      </p:sp>
      <p:sp>
        <p:nvSpPr>
          <p:cNvPr id="43020" name="Rectangle 9"/>
          <p:cNvSpPr>
            <a:spLocks noChangeArrowheads="1"/>
          </p:cNvSpPr>
          <p:nvPr/>
        </p:nvSpPr>
        <p:spPr bwMode="auto">
          <a:xfrm>
            <a:off x="0" y="3219450"/>
            <a:ext cx="9144000" cy="0"/>
          </a:xfrm>
          <a:prstGeom prst="rect">
            <a:avLst/>
          </a:prstGeom>
          <a:noFill/>
          <a:ln w="9525" algn="ctr">
            <a:noFill/>
            <a:miter lim="800000"/>
            <a:headEnd/>
            <a:tailEnd/>
          </a:ln>
        </p:spPr>
        <p:txBody>
          <a:bodyPr wrap="none" anchor="ctr">
            <a:spAutoFit/>
          </a:bodyPr>
          <a:lstStyle/>
          <a:p>
            <a:endParaRPr lang="en-US"/>
          </a:p>
        </p:txBody>
      </p:sp>
      <p:sp>
        <p:nvSpPr>
          <p:cNvPr id="43021" name="Rectangle 10"/>
          <p:cNvSpPr>
            <a:spLocks noChangeArrowheads="1"/>
          </p:cNvSpPr>
          <p:nvPr/>
        </p:nvSpPr>
        <p:spPr bwMode="auto">
          <a:xfrm>
            <a:off x="0" y="3638550"/>
            <a:ext cx="9144000" cy="0"/>
          </a:xfrm>
          <a:prstGeom prst="rect">
            <a:avLst/>
          </a:prstGeom>
          <a:noFill/>
          <a:ln w="9525" algn="ctr">
            <a:noFill/>
            <a:miter lim="800000"/>
            <a:headEnd/>
            <a:tailEnd/>
          </a:ln>
        </p:spPr>
        <p:txBody>
          <a:bodyPr wrap="none" anchor="ctr">
            <a:spAutoFit/>
          </a:bodyPr>
          <a:lstStyle/>
          <a:p>
            <a:endParaRPr lang="en-US"/>
          </a:p>
        </p:txBody>
      </p:sp>
      <p:sp>
        <p:nvSpPr>
          <p:cNvPr id="43022" name="Text Box 11"/>
          <p:cNvSpPr txBox="1">
            <a:spLocks noChangeArrowheads="1"/>
          </p:cNvSpPr>
          <p:nvPr/>
        </p:nvSpPr>
        <p:spPr bwMode="auto">
          <a:xfrm>
            <a:off x="2819400" y="5410200"/>
            <a:ext cx="5230813" cy="488950"/>
          </a:xfrm>
          <a:prstGeom prst="rect">
            <a:avLst/>
          </a:prstGeom>
          <a:noFill/>
          <a:ln w="9525" algn="ctr">
            <a:noFill/>
            <a:miter lim="800000"/>
            <a:headEnd/>
            <a:tailEnd/>
          </a:ln>
        </p:spPr>
        <p:txBody>
          <a:bodyPr>
            <a:spAutoFit/>
          </a:bodyPr>
          <a:lstStyle/>
          <a:p>
            <a:pPr marL="342900" indent="-342900" algn="r" rtl="1">
              <a:spcBef>
                <a:spcPct val="50000"/>
              </a:spcBef>
              <a:buClr>
                <a:schemeClr val="accent2"/>
              </a:buClr>
              <a:buSzPct val="120000"/>
              <a:buFont typeface="Wingdings" pitchFamily="2" charset="2"/>
              <a:buChar char="ü"/>
            </a:pPr>
            <a:r>
              <a:rPr lang="fa-IR" sz="2600">
                <a:ea typeface="Arial Unicode MS" pitchFamily="34" charset="-128"/>
                <a:cs typeface="Nazanin" pitchFamily="2" charset="-78"/>
              </a:rPr>
              <a:t>  تنها تنظيم وزنهاي فوق مكعبهاي فعال شده</a:t>
            </a:r>
            <a:endParaRPr lang="en-US">
              <a:ea typeface="Arial Unicode MS" pitchFamily="34" charset="-128"/>
              <a:cs typeface="Nazanin" pitchFamily="2" charset="-78"/>
            </a:endParaRPr>
          </a:p>
        </p:txBody>
      </p:sp>
      <p:sp>
        <p:nvSpPr>
          <p:cNvPr id="43023" name="Rectangle 14"/>
          <p:cNvSpPr>
            <a:spLocks noChangeArrowheads="1"/>
          </p:cNvSpPr>
          <p:nvPr/>
        </p:nvSpPr>
        <p:spPr bwMode="auto">
          <a:xfrm>
            <a:off x="0" y="3228975"/>
            <a:ext cx="9144000" cy="0"/>
          </a:xfrm>
          <a:prstGeom prst="rect">
            <a:avLst/>
          </a:prstGeom>
          <a:noFill/>
          <a:ln w="9525" algn="ctr">
            <a:noFill/>
            <a:miter lim="800000"/>
            <a:headEnd/>
            <a:tailEnd/>
          </a:ln>
        </p:spPr>
        <p:txBody>
          <a:bodyPr wrap="none" anchor="ctr">
            <a:spAutoFit/>
          </a:bodyPr>
          <a:lstStyle/>
          <a:p>
            <a:endParaRPr lang="en-US"/>
          </a:p>
        </p:txBody>
      </p:sp>
      <p:graphicFrame>
        <p:nvGraphicFramePr>
          <p:cNvPr id="344079" name="Object 3"/>
          <p:cNvGraphicFramePr>
            <a:graphicFrameLocks noChangeAspect="1"/>
          </p:cNvGraphicFramePr>
          <p:nvPr/>
        </p:nvGraphicFramePr>
        <p:xfrm>
          <a:off x="685800" y="2743200"/>
          <a:ext cx="2743200" cy="762000"/>
        </p:xfrm>
        <a:graphic>
          <a:graphicData uri="http://schemas.openxmlformats.org/presentationml/2006/ole">
            <mc:AlternateContent xmlns:mc="http://schemas.openxmlformats.org/markup-compatibility/2006">
              <mc:Choice xmlns:v="urn:schemas-microsoft-com:vml" Requires="v">
                <p:oleObj spid="_x0000_s43012" name="Equation" r:id="rId4" imgW="1688367" imgH="444307" progId="Equation.3">
                  <p:embed/>
                </p:oleObj>
              </mc:Choice>
              <mc:Fallback>
                <p:oleObj name="Equation" r:id="rId4" imgW="1688367" imgH="444307"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743200"/>
                        <a:ext cx="2743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24" name="Rectangle 16"/>
          <p:cNvSpPr>
            <a:spLocks noChangeArrowheads="1"/>
          </p:cNvSpPr>
          <p:nvPr/>
        </p:nvSpPr>
        <p:spPr bwMode="auto">
          <a:xfrm>
            <a:off x="0" y="3629025"/>
            <a:ext cx="9144000" cy="0"/>
          </a:xfrm>
          <a:prstGeom prst="rect">
            <a:avLst/>
          </a:prstGeom>
          <a:noFill/>
          <a:ln w="9525" algn="ctr">
            <a:noFill/>
            <a:miter lim="800000"/>
            <a:headEnd/>
            <a:tailEnd/>
          </a:ln>
        </p:spPr>
        <p:txBody>
          <a:bodyPr wrap="none" anchor="ctr">
            <a:spAutoFit/>
          </a:bodyPr>
          <a:lstStyle/>
          <a:p>
            <a:endParaRPr lang="en-US"/>
          </a:p>
        </p:txBody>
      </p:sp>
      <p:graphicFrame>
        <p:nvGraphicFramePr>
          <p:cNvPr id="344081" name="Object 4"/>
          <p:cNvGraphicFramePr>
            <a:graphicFrameLocks noChangeAspect="1"/>
          </p:cNvGraphicFramePr>
          <p:nvPr/>
        </p:nvGraphicFramePr>
        <p:xfrm>
          <a:off x="609600" y="3810000"/>
          <a:ext cx="4524375" cy="685800"/>
        </p:xfrm>
        <a:graphic>
          <a:graphicData uri="http://schemas.openxmlformats.org/presentationml/2006/ole">
            <mc:AlternateContent xmlns:mc="http://schemas.openxmlformats.org/markup-compatibility/2006">
              <mc:Choice xmlns:v="urn:schemas-microsoft-com:vml" Requires="v">
                <p:oleObj spid="_x0000_s43013" name="Equation" r:id="rId6" imgW="2413000" imgH="431800" progId="Equation.3">
                  <p:embed/>
                </p:oleObj>
              </mc:Choice>
              <mc:Fallback>
                <p:oleObj name="Equation" r:id="rId6" imgW="2413000" imgH="4318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810000"/>
                        <a:ext cx="45243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25" name="Rectangle 18"/>
          <p:cNvSpPr>
            <a:spLocks noChangeArrowheads="1"/>
          </p:cNvSpPr>
          <p:nvPr/>
        </p:nvSpPr>
        <p:spPr bwMode="auto">
          <a:xfrm>
            <a:off x="0" y="3619500"/>
            <a:ext cx="9144000" cy="0"/>
          </a:xfrm>
          <a:prstGeom prst="rect">
            <a:avLst/>
          </a:prstGeom>
          <a:noFill/>
          <a:ln w="9525" algn="ctr">
            <a:noFill/>
            <a:miter lim="800000"/>
            <a:headEnd/>
            <a:tailEnd/>
          </a:ln>
        </p:spPr>
        <p:txBody>
          <a:bodyPr wrap="none" anchor="ctr">
            <a:spAutoFit/>
          </a:bodyPr>
          <a:lstStyle/>
          <a:p>
            <a:endParaRPr lang="en-US"/>
          </a:p>
        </p:txBody>
      </p:sp>
      <p:sp>
        <p:nvSpPr>
          <p:cNvPr id="43026" name="Text Box 20"/>
          <p:cNvSpPr txBox="1">
            <a:spLocks noChangeArrowheads="1"/>
          </p:cNvSpPr>
          <p:nvPr/>
        </p:nvSpPr>
        <p:spPr bwMode="auto">
          <a:xfrm>
            <a:off x="4724400" y="3276600"/>
            <a:ext cx="3282950" cy="461963"/>
          </a:xfrm>
          <a:prstGeom prst="rect">
            <a:avLst/>
          </a:prstGeom>
          <a:noFill/>
          <a:ln w="9525" algn="ctr">
            <a:noFill/>
            <a:miter lim="800000"/>
            <a:headEnd/>
            <a:tailEnd/>
          </a:ln>
        </p:spPr>
        <p:txBody>
          <a:bodyPr>
            <a:spAutoFit/>
          </a:bodyPr>
          <a:lstStyle/>
          <a:p>
            <a:pPr marL="342900" indent="-342900" algn="r" rtl="1">
              <a:spcBef>
                <a:spcPct val="50000"/>
              </a:spcBef>
              <a:buClr>
                <a:schemeClr val="hlink"/>
              </a:buClr>
              <a:buSzPct val="120000"/>
              <a:buFont typeface="Wingdings" pitchFamily="2" charset="2"/>
              <a:buChar char="ü"/>
            </a:pPr>
            <a:r>
              <a:rPr lang="fa-IR" sz="2400">
                <a:ea typeface="Arial Unicode MS" pitchFamily="34" charset="-128"/>
                <a:cs typeface="Nazanin" pitchFamily="2" charset="-78"/>
              </a:rPr>
              <a:t>تنظيم وزنها</a:t>
            </a:r>
            <a:endParaRPr lang="en-US" sz="2400">
              <a:ea typeface="Arial Unicode MS" pitchFamily="34" charset="-128"/>
              <a:cs typeface="Nazanin" pitchFamily="2" charset="-78"/>
            </a:endParaRPr>
          </a:p>
        </p:txBody>
      </p:sp>
      <p:sp>
        <p:nvSpPr>
          <p:cNvPr id="43027" name="Text Box 21"/>
          <p:cNvSpPr txBox="1">
            <a:spLocks noChangeArrowheads="1"/>
          </p:cNvSpPr>
          <p:nvPr/>
        </p:nvSpPr>
        <p:spPr bwMode="auto">
          <a:xfrm>
            <a:off x="990600" y="533400"/>
            <a:ext cx="6862763" cy="646113"/>
          </a:xfrm>
          <a:prstGeom prst="rect">
            <a:avLst/>
          </a:prstGeom>
          <a:noFill/>
          <a:ln w="9525" algn="ctr">
            <a:noFill/>
            <a:miter lim="800000"/>
            <a:headEnd/>
            <a:tailEnd/>
          </a:ln>
        </p:spPr>
        <p:txBody>
          <a:bodyPr>
            <a:spAutoFit/>
          </a:bodyPr>
          <a:lstStyle/>
          <a:p>
            <a:pPr marL="342900" indent="-342900" algn="ctr" rtl="1">
              <a:spcBef>
                <a:spcPct val="50000"/>
              </a:spcBef>
              <a:buClr>
                <a:schemeClr val="accent2"/>
              </a:buClr>
              <a:buSzPct val="120000"/>
            </a:pPr>
            <a:r>
              <a:rPr lang="fa-IR" sz="3600" b="1">
                <a:solidFill>
                  <a:srgbClr val="003399"/>
                </a:solidFill>
                <a:ea typeface="Arial Unicode MS" pitchFamily="34" charset="-128"/>
                <a:cs typeface="Nazanin" pitchFamily="2" charset="-78"/>
              </a:rPr>
              <a:t>بكارگيري جدول جستجوي هوشمند</a:t>
            </a:r>
            <a:endParaRPr lang="en-US" sz="3600">
              <a:solidFill>
                <a:srgbClr val="003399"/>
              </a:solidFill>
              <a:ea typeface="Arial Unicode MS" pitchFamily="34" charset="-128"/>
              <a:cs typeface="Nazanin" pitchFamily="2" charset="-78"/>
            </a:endParaRPr>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26ADDFA-E746-4D55-8B1B-09BBD5792284}" type="slidenum">
              <a:rPr lang="en-US" smtClean="0"/>
              <a:pPr>
                <a:defRPr/>
              </a:pPr>
              <a:t>219</a:t>
            </a:fld>
            <a:endParaRPr lang="en-US"/>
          </a:p>
        </p:txBody>
      </p:sp>
      <p:pic>
        <p:nvPicPr>
          <p:cNvPr id="6" name="Picture 19" descr="c5"/>
          <p:cNvPicPr>
            <a:picLocks noChangeAspect="1" noChangeArrowheads="1"/>
          </p:cNvPicPr>
          <p:nvPr/>
        </p:nvPicPr>
        <p:blipFill>
          <a:blip r:embed="rId2" cstate="print"/>
          <a:srcRect/>
          <a:stretch>
            <a:fillRect/>
          </a:stretch>
        </p:blipFill>
        <p:spPr bwMode="auto">
          <a:xfrm>
            <a:off x="685800" y="381000"/>
            <a:ext cx="7773988" cy="5867400"/>
          </a:xfrm>
          <a:prstGeom prst="rect">
            <a:avLst/>
          </a:prstGeom>
          <a:noFill/>
          <a:ln w="57150">
            <a:solidFill>
              <a:schemeClr val="accent1">
                <a:lumMod val="75000"/>
              </a:schemeClr>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EE5A9D7-F848-4ADB-A43E-07C07F47E81C}" type="slidenum">
              <a:rPr lang="en-US"/>
              <a:pPr>
                <a:defRPr/>
              </a:pPr>
              <a:t>22</a:t>
            </a:fld>
            <a:endParaRPr lang="en-US"/>
          </a:p>
        </p:txBody>
      </p:sp>
      <p:sp>
        <p:nvSpPr>
          <p:cNvPr id="7171" name="Rectangle 3"/>
          <p:cNvSpPr>
            <a:spLocks noGrp="1" noChangeArrowheads="1"/>
          </p:cNvSpPr>
          <p:nvPr>
            <p:ph type="body" idx="1"/>
          </p:nvPr>
        </p:nvSpPr>
        <p:spPr>
          <a:xfrm>
            <a:off x="381000" y="609600"/>
            <a:ext cx="8426450" cy="4525963"/>
          </a:xfrm>
        </p:spPr>
        <p:txBody>
          <a:bodyPr>
            <a:normAutofit/>
          </a:bodyPr>
          <a:lstStyle/>
          <a:p>
            <a:pPr marL="274320" indent="-274320" algn="just" rtl="1" eaLnBrk="1" fontAlgn="auto" hangingPunct="1">
              <a:spcBef>
                <a:spcPts val="580"/>
              </a:spcBef>
              <a:spcAft>
                <a:spcPts val="0"/>
              </a:spcAft>
              <a:buClr>
                <a:srgbClr val="FF3399"/>
              </a:buClr>
              <a:buFont typeface="Wingdings" pitchFamily="2" charset="2"/>
              <a:buChar char="×"/>
              <a:defRPr/>
            </a:pPr>
            <a:endParaRPr lang="fa-IR" sz="2800" b="1" dirty="0" smtClean="0">
              <a:solidFill>
                <a:srgbClr val="003399"/>
              </a:solidFill>
              <a:cs typeface="B Nazanin" pitchFamily="2" charset="-78"/>
            </a:endParaRPr>
          </a:p>
          <a:p>
            <a:pPr marL="274320" indent="-274320" algn="just" rtl="1" eaLnBrk="1" fontAlgn="auto" hangingPunct="1">
              <a:spcBef>
                <a:spcPts val="580"/>
              </a:spcBef>
              <a:spcAft>
                <a:spcPts val="0"/>
              </a:spcAft>
              <a:buClr>
                <a:srgbClr val="FF3399"/>
              </a:buClr>
              <a:buFont typeface="Wingdings" pitchFamily="2" charset="2"/>
              <a:buChar char="×"/>
              <a:defRPr/>
            </a:pPr>
            <a:r>
              <a:rPr lang="ar-SA" sz="2800" b="1" dirty="0" smtClean="0">
                <a:solidFill>
                  <a:srgbClr val="003399"/>
                </a:solidFill>
                <a:cs typeface="B Nazanin" pitchFamily="2" charset="-78"/>
              </a:rPr>
              <a:t>مقاوم بودن</a:t>
            </a:r>
            <a:r>
              <a:rPr lang="fa-IR" sz="2800" b="1" dirty="0" smtClean="0">
                <a:solidFill>
                  <a:srgbClr val="003399"/>
                </a:solidFill>
                <a:cs typeface="B Nazanin" pitchFamily="2" charset="-78"/>
              </a:rPr>
              <a:t>:</a:t>
            </a:r>
            <a:endParaRPr lang="fa-IR" sz="2800" b="1" dirty="0">
              <a:solidFill>
                <a:srgbClr val="003399"/>
              </a:solidFill>
              <a:cs typeface="B Nazanin" pitchFamily="2" charset="-78"/>
            </a:endParaRPr>
          </a:p>
          <a:p>
            <a:pPr marL="0" indent="0" algn="just" rtl="1" eaLnBrk="1" fontAlgn="auto" hangingPunct="1">
              <a:spcBef>
                <a:spcPts val="0"/>
              </a:spcBef>
              <a:spcAft>
                <a:spcPts val="0"/>
              </a:spcAft>
              <a:buFontTx/>
              <a:buNone/>
              <a:defRPr/>
            </a:pPr>
            <a:r>
              <a:rPr lang="ar-SA" sz="2400" dirty="0">
                <a:cs typeface="B Nazanin" pitchFamily="2" charset="-78"/>
              </a:rPr>
              <a:t>در یک شبکه عصبی رفتار کلی آن مستقل از رفتار هر سلول در شبکه می باشد درواقع</a:t>
            </a:r>
            <a:r>
              <a:rPr lang="fa-IR" sz="2400" dirty="0">
                <a:cs typeface="B Nazanin" pitchFamily="2" charset="-78"/>
              </a:rPr>
              <a:t>  رفتار  </a:t>
            </a:r>
            <a:r>
              <a:rPr lang="ar-SA" sz="2400" dirty="0">
                <a:cs typeface="B Nazanin" pitchFamily="2" charset="-78"/>
              </a:rPr>
              <a:t>کلی شبکه برآیند رفتارهای محلی تک تک سلولهای شبکه می باشد که این </a:t>
            </a:r>
            <a:r>
              <a:rPr lang="ar-SA" sz="2400" dirty="0" smtClean="0">
                <a:cs typeface="B Nazanin" pitchFamily="2" charset="-78"/>
              </a:rPr>
              <a:t>امر</a:t>
            </a:r>
            <a:r>
              <a:rPr lang="fa-IR" sz="2400" dirty="0" smtClean="0">
                <a:cs typeface="B Nazanin" pitchFamily="2" charset="-78"/>
              </a:rPr>
              <a:t> </a:t>
            </a:r>
            <a:r>
              <a:rPr lang="ar-SA" sz="2400" dirty="0" smtClean="0">
                <a:cs typeface="B Nazanin" pitchFamily="2" charset="-78"/>
              </a:rPr>
              <a:t>باعث </a:t>
            </a:r>
            <a:r>
              <a:rPr lang="ar-SA" sz="2400" dirty="0">
                <a:cs typeface="B Nazanin" pitchFamily="2" charset="-78"/>
              </a:rPr>
              <a:t>می شود تا خطا های محلی سلولها از چشم خروجی نهایی دور بمانند. این خصوصیت باعث افزایش قابلیت مق</a:t>
            </a:r>
            <a:r>
              <a:rPr lang="fa-IR" sz="2400" dirty="0">
                <a:cs typeface="B Nazanin" pitchFamily="2" charset="-78"/>
              </a:rPr>
              <a:t>ا</a:t>
            </a:r>
            <a:r>
              <a:rPr lang="ar-SA" sz="2400" dirty="0">
                <a:cs typeface="B Nazanin" pitchFamily="2" charset="-78"/>
              </a:rPr>
              <a:t>وم بودن در شبکه عصبی می </a:t>
            </a:r>
            <a:r>
              <a:rPr lang="ar-SA" sz="2400" dirty="0" smtClean="0">
                <a:cs typeface="B Nazanin" pitchFamily="2" charset="-78"/>
              </a:rPr>
              <a:t>گردد</a:t>
            </a:r>
            <a:r>
              <a:rPr lang="fa-IR" dirty="0" smtClean="0">
                <a:cs typeface="B Nazanin" pitchFamily="2" charset="-78"/>
              </a:rPr>
              <a:t>.</a:t>
            </a:r>
            <a:endParaRPr lang="en-US" dirty="0">
              <a:cs typeface="B Nazanin" pitchFamily="2" charset="-78"/>
            </a:endParaRPr>
          </a:p>
        </p:txBody>
      </p:sp>
      <p:sp>
        <p:nvSpPr>
          <p:cNvPr id="5" name="Rectangle 3"/>
          <p:cNvSpPr txBox="1">
            <a:spLocks noChangeArrowheads="1"/>
          </p:cNvSpPr>
          <p:nvPr/>
        </p:nvSpPr>
        <p:spPr>
          <a:xfrm>
            <a:off x="381000" y="3581400"/>
            <a:ext cx="8382000" cy="2514600"/>
          </a:xfrm>
          <a:prstGeom prst="rect">
            <a:avLst/>
          </a:prstGeom>
        </p:spPr>
        <p:txBody>
          <a:bodyPr>
            <a:normAutofit/>
          </a:bodyPr>
          <a:lstStyle/>
          <a:p>
            <a:pPr marL="274320" indent="-274320" algn="just" rtl="1" fontAlgn="auto">
              <a:spcBef>
                <a:spcPts val="580"/>
              </a:spcBef>
              <a:spcAft>
                <a:spcPts val="0"/>
              </a:spcAft>
              <a:buClr>
                <a:srgbClr val="FF3399"/>
              </a:buClr>
              <a:buSzPct val="85000"/>
              <a:buFont typeface="Wingdings" pitchFamily="2" charset="2"/>
              <a:buChar char="×"/>
              <a:defRPr/>
            </a:pPr>
            <a:r>
              <a:rPr lang="fa-IR" sz="2600" b="1" dirty="0">
                <a:solidFill>
                  <a:srgbClr val="003399"/>
                </a:solidFill>
                <a:latin typeface="+mn-lt"/>
                <a:cs typeface="B Nazanin" pitchFamily="2" charset="-78"/>
              </a:rPr>
              <a:t> </a:t>
            </a:r>
            <a:r>
              <a:rPr lang="ar-SA" sz="2600" b="1" dirty="0">
                <a:solidFill>
                  <a:srgbClr val="003399"/>
                </a:solidFill>
                <a:latin typeface="+mn-lt"/>
                <a:cs typeface="B Nazanin" pitchFamily="2" charset="-78"/>
              </a:rPr>
              <a:t>قابلیت تقریب </a:t>
            </a:r>
            <a:r>
              <a:rPr lang="fa-IR" sz="2600" b="1" dirty="0">
                <a:solidFill>
                  <a:srgbClr val="003399"/>
                </a:solidFill>
                <a:latin typeface="+mn-lt"/>
                <a:cs typeface="B Nazanin" pitchFamily="2" charset="-78"/>
              </a:rPr>
              <a:t>عمومی:</a:t>
            </a:r>
            <a:endParaRPr lang="fa-IR" sz="2400" dirty="0">
              <a:latin typeface="+mn-lt"/>
              <a:cs typeface="B Nazanin" pitchFamily="2" charset="-78"/>
            </a:endParaRPr>
          </a:p>
          <a:p>
            <a:pPr algn="just" rtl="1" fontAlgn="auto">
              <a:spcBef>
                <a:spcPts val="0"/>
              </a:spcBef>
              <a:spcAft>
                <a:spcPts val="0"/>
              </a:spcAft>
              <a:buClr>
                <a:schemeClr val="accent1"/>
              </a:buClr>
              <a:buSzPct val="85000"/>
              <a:defRPr/>
            </a:pPr>
            <a:r>
              <a:rPr lang="ar-SA" sz="2400" dirty="0">
                <a:latin typeface="+mn-lt"/>
                <a:cs typeface="B Nazanin" pitchFamily="2" charset="-78"/>
              </a:rPr>
              <a:t>شبکه های عصبی چند لایه، با یک یا چند</a:t>
            </a:r>
            <a:r>
              <a:rPr lang="fa-IR" sz="2400" dirty="0">
                <a:latin typeface="+mn-lt"/>
                <a:cs typeface="B Nazanin" pitchFamily="2" charset="-78"/>
              </a:rPr>
              <a:t> </a:t>
            </a:r>
            <a:r>
              <a:rPr lang="ar-SA" sz="2400" dirty="0">
                <a:latin typeface="+mn-lt"/>
                <a:cs typeface="B Nazanin" pitchFamily="2" charset="-78"/>
              </a:rPr>
              <a:t>لایه مخفی به شرط آن که تعداد نرونهای لایه ها مخفی کافی داشته باشند، می توانند هر </a:t>
            </a:r>
            <a:r>
              <a:rPr lang="fa-IR" sz="2400" dirty="0">
                <a:latin typeface="+mn-lt"/>
                <a:cs typeface="B Nazanin" pitchFamily="2" charset="-78"/>
              </a:rPr>
              <a:t> </a:t>
            </a:r>
            <a:r>
              <a:rPr lang="ar-SA" sz="2400" dirty="0">
                <a:latin typeface="+mn-lt"/>
                <a:cs typeface="B Nazanin" pitchFamily="2" charset="-78"/>
              </a:rPr>
              <a:t>تابع غیر خطی پیوسته ای را در فضای ترکیبی تخمین بزنند.</a:t>
            </a:r>
            <a:r>
              <a:rPr lang="ar-SA" sz="2600" dirty="0">
                <a:latin typeface="+mn-lt"/>
                <a:cs typeface="B Nazanin" pitchFamily="2" charset="-78"/>
              </a:rPr>
              <a:t> </a:t>
            </a:r>
            <a:endParaRPr lang="en-US" sz="2600" dirty="0">
              <a:latin typeface="+mn-lt"/>
              <a:cs typeface="B Nazanin" pitchFamily="2" charset="-78"/>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37A5487-5E7F-4B93-ABFE-D5699FAC9CF8}" type="slidenum">
              <a:rPr lang="en-US" smtClean="0"/>
              <a:pPr>
                <a:defRPr/>
              </a:pPr>
              <a:t>220</a:t>
            </a:fld>
            <a:endParaRPr lang="en-US"/>
          </a:p>
        </p:txBody>
      </p:sp>
      <p:graphicFrame>
        <p:nvGraphicFramePr>
          <p:cNvPr id="344077" name="Object 2"/>
          <p:cNvGraphicFramePr>
            <a:graphicFrameLocks noChangeAspect="1"/>
          </p:cNvGraphicFramePr>
          <p:nvPr/>
        </p:nvGraphicFramePr>
        <p:xfrm>
          <a:off x="1371600" y="990600"/>
          <a:ext cx="6629400" cy="4876800"/>
        </p:xfrm>
        <a:graphic>
          <a:graphicData uri="http://schemas.openxmlformats.org/presentationml/2006/ole">
            <mc:AlternateContent xmlns:mc="http://schemas.openxmlformats.org/markup-compatibility/2006">
              <mc:Choice xmlns:v="urn:schemas-microsoft-com:vml" Requires="v">
                <p:oleObj spid="_x0000_s44035" name="Picture" r:id="rId3" imgW="4059000" imgH="2989440" progId="Word.Picture.8">
                  <p:embed/>
                </p:oleObj>
              </mc:Choice>
              <mc:Fallback>
                <p:oleObj name="Picture" r:id="rId3" imgW="4059000" imgH="2989440" progId="Word.Picture.8">
                  <p:embed/>
                  <p:pic>
                    <p:nvPicPr>
                      <p:cNvPr id="0" name="Object 2"/>
                      <p:cNvPicPr>
                        <a:picLocks noChangeAspect="1" noChangeArrowheads="1"/>
                      </p:cNvPicPr>
                      <p:nvPr/>
                    </p:nvPicPr>
                    <p:blipFill>
                      <a:blip r:embed="rId4">
                        <a:lum bright="-24000" contrast="-30000"/>
                        <a:extLst>
                          <a:ext uri="{28A0092B-C50C-407E-A947-70E740481C1C}">
                            <a14:useLocalDpi xmlns:a14="http://schemas.microsoft.com/office/drawing/2010/main" val="0"/>
                          </a:ext>
                        </a:extLst>
                      </a:blip>
                      <a:srcRect/>
                      <a:stretch>
                        <a:fillRect/>
                      </a:stretch>
                    </p:blipFill>
                    <p:spPr bwMode="auto">
                      <a:xfrm>
                        <a:off x="1371600" y="990600"/>
                        <a:ext cx="6629400"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914400" y="685800"/>
            <a:ext cx="7600950" cy="609600"/>
          </a:xfrm>
        </p:spPr>
        <p:txBody>
          <a:bodyPr/>
          <a:lstStyle/>
          <a:p>
            <a:pPr eaLnBrk="1" hangingPunct="1"/>
            <a:r>
              <a:rPr lang="en-US" altLang="ar-SA" sz="2800" b="1" smtClean="0">
                <a:solidFill>
                  <a:srgbClr val="003399"/>
                </a:solidFill>
                <a:latin typeface="Times New Roman" pitchFamily="18" charset="0"/>
                <a:cs typeface="Times New Roman" pitchFamily="18" charset="0"/>
              </a:rPr>
              <a:t>Time Series Modeling</a:t>
            </a:r>
          </a:p>
        </p:txBody>
      </p:sp>
      <p:graphicFrame>
        <p:nvGraphicFramePr>
          <p:cNvPr id="45058" name="Object 2"/>
          <p:cNvGraphicFramePr>
            <a:graphicFrameLocks noChangeAspect="1"/>
          </p:cNvGraphicFramePr>
          <p:nvPr/>
        </p:nvGraphicFramePr>
        <p:xfrm>
          <a:off x="1066800" y="1219200"/>
          <a:ext cx="6640513" cy="3035300"/>
        </p:xfrm>
        <a:graphic>
          <a:graphicData uri="http://schemas.openxmlformats.org/presentationml/2006/ole">
            <mc:AlternateContent xmlns:mc="http://schemas.openxmlformats.org/markup-compatibility/2006">
              <mc:Choice xmlns:v="urn:schemas-microsoft-com:vml" Requires="v">
                <p:oleObj spid="_x0000_s45060" name="Picture" r:id="rId4" imgW="4000680" imgH="1828800" progId="Word.Picture.8">
                  <p:embed/>
                </p:oleObj>
              </mc:Choice>
              <mc:Fallback>
                <p:oleObj name="Picture" r:id="rId4" imgW="4000680" imgH="18288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219200"/>
                        <a:ext cx="6640513"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59" name="Object 3"/>
          <p:cNvGraphicFramePr>
            <a:graphicFrameLocks noChangeAspect="1"/>
          </p:cNvGraphicFramePr>
          <p:nvPr/>
        </p:nvGraphicFramePr>
        <p:xfrm>
          <a:off x="1066800" y="4343400"/>
          <a:ext cx="6962775" cy="439738"/>
        </p:xfrm>
        <a:graphic>
          <a:graphicData uri="http://schemas.openxmlformats.org/presentationml/2006/ole">
            <mc:AlternateContent xmlns:mc="http://schemas.openxmlformats.org/markup-compatibility/2006">
              <mc:Choice xmlns:v="urn:schemas-microsoft-com:vml" Requires="v">
                <p:oleObj spid="_x0000_s45061" name="Equation" r:id="rId6" imgW="3187440" imgH="203040" progId="Equation.3">
                  <p:embed/>
                </p:oleObj>
              </mc:Choice>
              <mc:Fallback>
                <p:oleObj name="Equation" r:id="rId6" imgW="3187440" imgH="2030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4343400"/>
                        <a:ext cx="6962775"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1" name="Text Box 5"/>
          <p:cNvSpPr txBox="1">
            <a:spLocks noChangeArrowheads="1"/>
          </p:cNvSpPr>
          <p:nvPr/>
        </p:nvSpPr>
        <p:spPr bwMode="auto">
          <a:xfrm>
            <a:off x="533400" y="5105400"/>
            <a:ext cx="8248650" cy="338138"/>
          </a:xfrm>
          <a:prstGeom prst="rect">
            <a:avLst/>
          </a:prstGeom>
          <a:noFill/>
          <a:ln w="12700" cap="sq">
            <a:noFill/>
            <a:miter lim="800000"/>
            <a:headEnd/>
            <a:tailEnd/>
          </a:ln>
        </p:spPr>
        <p:txBody>
          <a:bodyPr>
            <a:spAutoFit/>
          </a:bodyPr>
          <a:lstStyle/>
          <a:p>
            <a:pPr algn="ctr" rtl="1"/>
            <a:r>
              <a:rPr lang="en-US" altLang="ar-SA" sz="1600" b="1">
                <a:latin typeface="Times New Roman" pitchFamily="18" charset="0"/>
                <a:cs typeface="Times New Roman" pitchFamily="18" charset="0"/>
              </a:rPr>
              <a:t> Converting prediction of time series to function approximation</a:t>
            </a:r>
            <a:endParaRPr lang="en-US" altLang="en-US" sz="1600" b="1">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9EFC6A79-9121-449D-A34D-D3DA8D0E8282}" type="slidenum">
              <a:rPr lang="en-US" smtClean="0"/>
              <a:pPr>
                <a:defRPr/>
              </a:pPr>
              <a:t>221</a:t>
            </a:fld>
            <a:endParaRPr lang="en-US"/>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027"/>
          <p:cNvSpPr>
            <a:spLocks noGrp="1" noChangeArrowheads="1"/>
          </p:cNvSpPr>
          <p:nvPr>
            <p:ph type="title"/>
          </p:nvPr>
        </p:nvSpPr>
        <p:spPr>
          <a:xfrm>
            <a:off x="914400" y="609600"/>
            <a:ext cx="7600950" cy="685800"/>
          </a:xfrm>
        </p:spPr>
        <p:txBody>
          <a:bodyPr/>
          <a:lstStyle/>
          <a:p>
            <a:pPr eaLnBrk="1" hangingPunct="1"/>
            <a:r>
              <a:rPr lang="en-US" altLang="ar-SA" sz="2800" b="1" smtClean="0">
                <a:solidFill>
                  <a:srgbClr val="003399"/>
                </a:solidFill>
                <a:latin typeface="Times New Roman" pitchFamily="18" charset="0"/>
                <a:cs typeface="Times New Roman" pitchFamily="18" charset="0"/>
              </a:rPr>
              <a:t>TD-CMAC Model</a:t>
            </a:r>
          </a:p>
        </p:txBody>
      </p:sp>
      <p:graphicFrame>
        <p:nvGraphicFramePr>
          <p:cNvPr id="46082" name="Object 2"/>
          <p:cNvGraphicFramePr>
            <a:graphicFrameLocks noChangeAspect="1"/>
          </p:cNvGraphicFramePr>
          <p:nvPr/>
        </p:nvGraphicFramePr>
        <p:xfrm>
          <a:off x="762000" y="1295400"/>
          <a:ext cx="7467600" cy="3414713"/>
        </p:xfrm>
        <a:graphic>
          <a:graphicData uri="http://schemas.openxmlformats.org/presentationml/2006/ole">
            <mc:AlternateContent xmlns:mc="http://schemas.openxmlformats.org/markup-compatibility/2006">
              <mc:Choice xmlns:v="urn:schemas-microsoft-com:vml" Requires="v">
                <p:oleObj spid="_x0000_s46083" name="Picture" r:id="rId3" imgW="4000680" imgH="1828800" progId="Word.Picture.8">
                  <p:embed/>
                </p:oleObj>
              </mc:Choice>
              <mc:Fallback>
                <p:oleObj name="Picture" r:id="rId3" imgW="4000680" imgH="18288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95400"/>
                        <a:ext cx="7467600"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4" name="Text Box 1030"/>
          <p:cNvSpPr txBox="1">
            <a:spLocks noChangeArrowheads="1"/>
          </p:cNvSpPr>
          <p:nvPr/>
        </p:nvSpPr>
        <p:spPr bwMode="auto">
          <a:xfrm>
            <a:off x="2590800" y="4724400"/>
            <a:ext cx="3694113" cy="800100"/>
          </a:xfrm>
          <a:prstGeom prst="rect">
            <a:avLst/>
          </a:prstGeom>
          <a:noFill/>
          <a:ln w="12700" cap="sq">
            <a:noFill/>
            <a:miter lim="800000"/>
            <a:headEnd/>
            <a:tailEnd/>
          </a:ln>
        </p:spPr>
        <p:txBody>
          <a:bodyPr>
            <a:spAutoFit/>
          </a:bodyPr>
          <a:lstStyle/>
          <a:p>
            <a:pPr rtl="1">
              <a:spcBef>
                <a:spcPts val="600"/>
              </a:spcBef>
              <a:spcAft>
                <a:spcPts val="1200"/>
              </a:spcAft>
            </a:pPr>
            <a:r>
              <a:rPr lang="en-US" altLang="ar-SA" b="1">
                <a:latin typeface="Times New Roman" pitchFamily="18" charset="0"/>
                <a:cs typeface="Times New Roman" pitchFamily="18" charset="0"/>
              </a:rPr>
              <a:t>block diagram of TD-CMAC model</a:t>
            </a:r>
          </a:p>
          <a:p>
            <a:pPr rtl="1"/>
            <a:endParaRPr lang="en-US" altLang="en-US"/>
          </a:p>
        </p:txBody>
      </p:sp>
      <p:sp>
        <p:nvSpPr>
          <p:cNvPr id="7" name="Slide Number Placeholder 6"/>
          <p:cNvSpPr>
            <a:spLocks noGrp="1"/>
          </p:cNvSpPr>
          <p:nvPr>
            <p:ph type="sldNum" sz="quarter" idx="12"/>
          </p:nvPr>
        </p:nvSpPr>
        <p:spPr/>
        <p:txBody>
          <a:bodyPr/>
          <a:lstStyle/>
          <a:p>
            <a:pPr>
              <a:defRPr/>
            </a:pPr>
            <a:fld id="{33569980-EB02-42D4-AAE8-EF9037CE3396}" type="slidenum">
              <a:rPr lang="en-US" smtClean="0"/>
              <a:pPr>
                <a:defRPr/>
              </a:pPr>
              <a:t>222</a:t>
            </a:fld>
            <a:endParaRPr lang="en-US"/>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609600" y="228600"/>
            <a:ext cx="7600950" cy="557213"/>
          </a:xfrm>
        </p:spPr>
        <p:txBody>
          <a:bodyPr/>
          <a:lstStyle/>
          <a:p>
            <a:pPr eaLnBrk="1" hangingPunct="1"/>
            <a:r>
              <a:rPr lang="en-US" altLang="ar-SA" sz="2800" b="1" smtClean="0">
                <a:solidFill>
                  <a:srgbClr val="003399"/>
                </a:solidFill>
                <a:latin typeface="Times New Roman" pitchFamily="18" charset="0"/>
                <a:cs typeface="Times New Roman" pitchFamily="18" charset="0"/>
              </a:rPr>
              <a:t>TD-CMAC Model</a:t>
            </a:r>
          </a:p>
        </p:txBody>
      </p:sp>
      <p:sp>
        <p:nvSpPr>
          <p:cNvPr id="47108" name="Text Box 6"/>
          <p:cNvSpPr txBox="1">
            <a:spLocks noChangeArrowheads="1"/>
          </p:cNvSpPr>
          <p:nvPr/>
        </p:nvSpPr>
        <p:spPr bwMode="auto">
          <a:xfrm>
            <a:off x="1905000" y="6057900"/>
            <a:ext cx="4621213" cy="800100"/>
          </a:xfrm>
          <a:prstGeom prst="rect">
            <a:avLst/>
          </a:prstGeom>
          <a:noFill/>
          <a:ln w="12700" cap="sq">
            <a:noFill/>
            <a:miter lim="800000"/>
            <a:headEnd/>
            <a:tailEnd/>
          </a:ln>
        </p:spPr>
        <p:txBody>
          <a:bodyPr>
            <a:spAutoFit/>
          </a:bodyPr>
          <a:lstStyle/>
          <a:p>
            <a:pPr algn="ctr" rtl="1">
              <a:spcBef>
                <a:spcPts val="600"/>
              </a:spcBef>
              <a:spcAft>
                <a:spcPts val="1200"/>
              </a:spcAft>
            </a:pPr>
            <a:r>
              <a:rPr lang="en-US" altLang="ar-SA" b="1">
                <a:latin typeface="Times New Roman" pitchFamily="18" charset="0"/>
                <a:cs typeface="Times New Roman" pitchFamily="18" charset="0"/>
              </a:rPr>
              <a:t>The structure details of TD-CMAC model</a:t>
            </a:r>
          </a:p>
          <a:p>
            <a:pPr rtl="1"/>
            <a:endParaRPr lang="en-US" altLang="en-US"/>
          </a:p>
        </p:txBody>
      </p:sp>
      <p:sp>
        <p:nvSpPr>
          <p:cNvPr id="47109" name="Rectangle 17"/>
          <p:cNvSpPr>
            <a:spLocks noChangeArrowheads="1"/>
          </p:cNvSpPr>
          <p:nvPr/>
        </p:nvSpPr>
        <p:spPr bwMode="auto">
          <a:xfrm>
            <a:off x="0" y="985838"/>
            <a:ext cx="9144000" cy="0"/>
          </a:xfrm>
          <a:prstGeom prst="rect">
            <a:avLst/>
          </a:prstGeom>
          <a:noFill/>
          <a:ln w="12700" cap="sq">
            <a:noFill/>
            <a:miter lim="800000"/>
            <a:headEnd/>
            <a:tailEnd/>
          </a:ln>
        </p:spPr>
        <p:txBody>
          <a:bodyPr wrap="none" anchor="ctr">
            <a:spAutoFit/>
          </a:bodyPr>
          <a:lstStyle/>
          <a:p>
            <a:endParaRPr lang="en-US"/>
          </a:p>
        </p:txBody>
      </p:sp>
      <p:graphicFrame>
        <p:nvGraphicFramePr>
          <p:cNvPr id="47106" name="Object 2"/>
          <p:cNvGraphicFramePr>
            <a:graphicFrameLocks noChangeAspect="1"/>
          </p:cNvGraphicFramePr>
          <p:nvPr/>
        </p:nvGraphicFramePr>
        <p:xfrm>
          <a:off x="1692275" y="765175"/>
          <a:ext cx="6696075" cy="5334000"/>
        </p:xfrm>
        <a:graphic>
          <a:graphicData uri="http://schemas.openxmlformats.org/presentationml/2006/ole">
            <mc:AlternateContent xmlns:mc="http://schemas.openxmlformats.org/markup-compatibility/2006">
              <mc:Choice xmlns:v="urn:schemas-microsoft-com:vml" Requires="v">
                <p:oleObj spid="_x0000_s47107" name="Picture" r:id="rId3" imgW="6120384" imgH="4879848" progId="Word.Picture.8">
                  <p:embed/>
                </p:oleObj>
              </mc:Choice>
              <mc:Fallback>
                <p:oleObj name="Picture" r:id="rId3" imgW="6120384" imgH="4879848"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765175"/>
                        <a:ext cx="6696075" cy="533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pPr>
              <a:defRPr/>
            </a:pPr>
            <a:fld id="{C84BF2F3-3A9C-4687-9269-44CAF6C62B33}" type="slidenum">
              <a:rPr lang="en-US" smtClean="0"/>
              <a:pPr>
                <a:defRPr/>
              </a:pPr>
              <a:t>223</a:t>
            </a:fld>
            <a:endParaRPr lang="en-US"/>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a:xfrm>
            <a:off x="609600" y="457200"/>
            <a:ext cx="7600950" cy="685800"/>
          </a:xfrm>
        </p:spPr>
        <p:txBody>
          <a:bodyPr/>
          <a:lstStyle/>
          <a:p>
            <a:pPr eaLnBrk="1" hangingPunct="1"/>
            <a:r>
              <a:rPr lang="en-US" altLang="ar-SA" sz="2800" b="1" smtClean="0">
                <a:solidFill>
                  <a:srgbClr val="003399"/>
                </a:solidFill>
                <a:latin typeface="Times New Roman" pitchFamily="18" charset="0"/>
                <a:cs typeface="Times New Roman" pitchFamily="18" charset="0"/>
              </a:rPr>
              <a:t>TD-CMAC Model</a:t>
            </a:r>
          </a:p>
        </p:txBody>
      </p:sp>
      <p:sp>
        <p:nvSpPr>
          <p:cNvPr id="48134" name="Rectangle 9"/>
          <p:cNvSpPr>
            <a:spLocks noChangeArrowheads="1"/>
          </p:cNvSpPr>
          <p:nvPr/>
        </p:nvSpPr>
        <p:spPr bwMode="auto">
          <a:xfrm>
            <a:off x="609600" y="3429000"/>
            <a:ext cx="3200400" cy="757238"/>
          </a:xfrm>
          <a:prstGeom prst="rect">
            <a:avLst/>
          </a:prstGeom>
          <a:noFill/>
          <a:ln w="9525">
            <a:noFill/>
            <a:miter lim="800000"/>
            <a:headEnd/>
            <a:tailEnd/>
          </a:ln>
        </p:spPr>
        <p:txBody>
          <a:bodyPr lIns="92075" tIns="46038" rIns="92075" bIns="46038" anchor="ctr"/>
          <a:lstStyle/>
          <a:p>
            <a:r>
              <a:rPr kumimoji="1" lang="en-US" altLang="ar-SA" sz="2400" b="1">
                <a:solidFill>
                  <a:srgbClr val="FF0066"/>
                </a:solidFill>
                <a:latin typeface="Times New Roman" pitchFamily="18" charset="0"/>
                <a:cs typeface="Times New Roman" pitchFamily="18" charset="0"/>
              </a:rPr>
              <a:t>2- Learning Algorithm</a:t>
            </a:r>
            <a:endParaRPr kumimoji="1" lang="en-US" altLang="ar-SA" sz="2400">
              <a:solidFill>
                <a:srgbClr val="FF0066"/>
              </a:solidFill>
              <a:latin typeface="Times New Roman" pitchFamily="18" charset="0"/>
              <a:cs typeface="Times New Roman" pitchFamily="18" charset="0"/>
            </a:endParaRPr>
          </a:p>
        </p:txBody>
      </p:sp>
      <p:sp>
        <p:nvSpPr>
          <p:cNvPr id="48135" name="Rectangle 10"/>
          <p:cNvSpPr>
            <a:spLocks noChangeArrowheads="1"/>
          </p:cNvSpPr>
          <p:nvPr/>
        </p:nvSpPr>
        <p:spPr bwMode="auto">
          <a:xfrm>
            <a:off x="685800" y="1371600"/>
            <a:ext cx="4781550" cy="720725"/>
          </a:xfrm>
          <a:prstGeom prst="rect">
            <a:avLst/>
          </a:prstGeom>
          <a:noFill/>
          <a:ln w="9525">
            <a:noFill/>
            <a:miter lim="800000"/>
            <a:headEnd/>
            <a:tailEnd/>
          </a:ln>
        </p:spPr>
        <p:txBody>
          <a:bodyPr lIns="92075" tIns="46038" rIns="92075" bIns="46038" anchor="ctr"/>
          <a:lstStyle/>
          <a:p>
            <a:r>
              <a:rPr kumimoji="1" lang="en-US" altLang="ar-SA" sz="2400" b="1">
                <a:solidFill>
                  <a:srgbClr val="FF0066"/>
                </a:solidFill>
                <a:latin typeface="Times New Roman" pitchFamily="18" charset="0"/>
                <a:cs typeface="Times New Roman" pitchFamily="18" charset="0"/>
              </a:rPr>
              <a:t>1- Output Mapping</a:t>
            </a:r>
            <a:endParaRPr kumimoji="1" lang="en-US" altLang="ar-SA" sz="2400">
              <a:solidFill>
                <a:srgbClr val="FF0066"/>
              </a:solidFill>
              <a:latin typeface="Times New Roman" pitchFamily="18" charset="0"/>
              <a:cs typeface="Times New Roman" pitchFamily="18" charset="0"/>
            </a:endParaRPr>
          </a:p>
        </p:txBody>
      </p:sp>
      <p:sp>
        <p:nvSpPr>
          <p:cNvPr id="48136" name="Rectangle 3"/>
          <p:cNvSpPr>
            <a:spLocks noChangeArrowheads="1"/>
          </p:cNvSpPr>
          <p:nvPr/>
        </p:nvSpPr>
        <p:spPr bwMode="auto">
          <a:xfrm>
            <a:off x="0" y="3205163"/>
            <a:ext cx="9144000" cy="0"/>
          </a:xfrm>
          <a:prstGeom prst="rect">
            <a:avLst/>
          </a:prstGeom>
          <a:noFill/>
          <a:ln w="12700" cap="sq">
            <a:noFill/>
            <a:miter lim="800000"/>
            <a:headEnd/>
            <a:tailEnd/>
          </a:ln>
        </p:spPr>
        <p:txBody>
          <a:bodyPr wrap="none" anchor="ctr">
            <a:spAutoFit/>
          </a:bodyPr>
          <a:lstStyle/>
          <a:p>
            <a:endParaRPr lang="en-US"/>
          </a:p>
        </p:txBody>
      </p:sp>
      <p:graphicFrame>
        <p:nvGraphicFramePr>
          <p:cNvPr id="263170" name="Object 2"/>
          <p:cNvGraphicFramePr>
            <a:graphicFrameLocks noChangeAspect="1"/>
          </p:cNvGraphicFramePr>
          <p:nvPr/>
        </p:nvGraphicFramePr>
        <p:xfrm>
          <a:off x="2339975" y="2205038"/>
          <a:ext cx="4657725" cy="974725"/>
        </p:xfrm>
        <a:graphic>
          <a:graphicData uri="http://schemas.openxmlformats.org/presentationml/2006/ole">
            <mc:AlternateContent xmlns:mc="http://schemas.openxmlformats.org/markup-compatibility/2006">
              <mc:Choice xmlns:v="urn:schemas-microsoft-com:vml" Requires="v">
                <p:oleObj spid="_x0000_s48133" name="Equation" r:id="rId3" imgW="2133360" imgH="444240" progId="Equation.3">
                  <p:embed/>
                </p:oleObj>
              </mc:Choice>
              <mc:Fallback>
                <p:oleObj name="Equation" r:id="rId3" imgW="2133360" imgH="444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2205038"/>
                        <a:ext cx="4657725"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7" name="Rectangle 4"/>
          <p:cNvSpPr>
            <a:spLocks noChangeArrowheads="1"/>
          </p:cNvSpPr>
          <p:nvPr/>
        </p:nvSpPr>
        <p:spPr bwMode="auto">
          <a:xfrm>
            <a:off x="0" y="3652838"/>
            <a:ext cx="9144000" cy="0"/>
          </a:xfrm>
          <a:prstGeom prst="rect">
            <a:avLst/>
          </a:prstGeom>
          <a:noFill/>
          <a:ln w="12700" cap="sq">
            <a:noFill/>
            <a:miter lim="800000"/>
            <a:headEnd/>
            <a:tailEnd/>
          </a:ln>
        </p:spPr>
        <p:txBody>
          <a:bodyPr wrap="none" anchor="ctr">
            <a:spAutoFit/>
          </a:bodyPr>
          <a:lstStyle/>
          <a:p>
            <a:endParaRPr lang="en-US"/>
          </a:p>
        </p:txBody>
      </p:sp>
      <p:sp>
        <p:nvSpPr>
          <p:cNvPr id="48138" name="Rectangle 6"/>
          <p:cNvSpPr>
            <a:spLocks noChangeArrowheads="1"/>
          </p:cNvSpPr>
          <p:nvPr/>
        </p:nvSpPr>
        <p:spPr bwMode="auto">
          <a:xfrm>
            <a:off x="0" y="3214688"/>
            <a:ext cx="9144000" cy="0"/>
          </a:xfrm>
          <a:prstGeom prst="rect">
            <a:avLst/>
          </a:prstGeom>
          <a:noFill/>
          <a:ln w="12700" cap="sq">
            <a:noFill/>
            <a:miter lim="800000"/>
            <a:headEnd/>
            <a:tailEnd/>
          </a:ln>
        </p:spPr>
        <p:txBody>
          <a:bodyPr wrap="none" anchor="ctr">
            <a:spAutoFit/>
          </a:bodyPr>
          <a:lstStyle/>
          <a:p>
            <a:endParaRPr lang="en-US"/>
          </a:p>
        </p:txBody>
      </p:sp>
      <p:graphicFrame>
        <p:nvGraphicFramePr>
          <p:cNvPr id="263173" name="Object 3"/>
          <p:cNvGraphicFramePr>
            <a:graphicFrameLocks noChangeAspect="1"/>
          </p:cNvGraphicFramePr>
          <p:nvPr/>
        </p:nvGraphicFramePr>
        <p:xfrm>
          <a:off x="2514600" y="4114800"/>
          <a:ext cx="5232400" cy="949325"/>
        </p:xfrm>
        <a:graphic>
          <a:graphicData uri="http://schemas.openxmlformats.org/presentationml/2006/ole">
            <mc:AlternateContent xmlns:mc="http://schemas.openxmlformats.org/markup-compatibility/2006">
              <mc:Choice xmlns:v="urn:schemas-microsoft-com:vml" Requires="v">
                <p:oleObj spid="_x0000_s48134" name="Equation" r:id="rId5" imgW="2387600" imgH="431800" progId="Equation.3">
                  <p:embed/>
                </p:oleObj>
              </mc:Choice>
              <mc:Fallback>
                <p:oleObj name="Equation" r:id="rId5" imgW="2387600" imgH="431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114800"/>
                        <a:ext cx="5232400"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9" name="Rectangle 9"/>
          <p:cNvSpPr>
            <a:spLocks noChangeArrowheads="1"/>
          </p:cNvSpPr>
          <p:nvPr/>
        </p:nvSpPr>
        <p:spPr bwMode="auto">
          <a:xfrm>
            <a:off x="0" y="3219450"/>
            <a:ext cx="9144000" cy="0"/>
          </a:xfrm>
          <a:prstGeom prst="rect">
            <a:avLst/>
          </a:prstGeom>
          <a:noFill/>
          <a:ln w="12700" cap="sq">
            <a:noFill/>
            <a:miter lim="800000"/>
            <a:headEnd/>
            <a:tailEnd/>
          </a:ln>
        </p:spPr>
        <p:txBody>
          <a:bodyPr wrap="none" anchor="ctr">
            <a:spAutoFit/>
          </a:bodyPr>
          <a:lstStyle/>
          <a:p>
            <a:endParaRPr lang="en-US"/>
          </a:p>
        </p:txBody>
      </p:sp>
      <p:graphicFrame>
        <p:nvGraphicFramePr>
          <p:cNvPr id="263176" name="Object 4"/>
          <p:cNvGraphicFramePr>
            <a:graphicFrameLocks noChangeAspect="1"/>
          </p:cNvGraphicFramePr>
          <p:nvPr/>
        </p:nvGraphicFramePr>
        <p:xfrm>
          <a:off x="2376488" y="5029200"/>
          <a:ext cx="1403350" cy="920750"/>
        </p:xfrm>
        <a:graphic>
          <a:graphicData uri="http://schemas.openxmlformats.org/presentationml/2006/ole">
            <mc:AlternateContent xmlns:mc="http://schemas.openxmlformats.org/markup-compatibility/2006">
              <mc:Choice xmlns:v="urn:schemas-microsoft-com:vml" Requires="v">
                <p:oleObj spid="_x0000_s48135" name="Equation" r:id="rId7" imgW="634725" imgH="418918" progId="Equation.3">
                  <p:embed/>
                </p:oleObj>
              </mc:Choice>
              <mc:Fallback>
                <p:oleObj name="Equation" r:id="rId7" imgW="634725" imgH="418918"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6488" y="5029200"/>
                        <a:ext cx="1403350"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Slide Number Placeholder 13"/>
          <p:cNvSpPr>
            <a:spLocks noGrp="1"/>
          </p:cNvSpPr>
          <p:nvPr>
            <p:ph type="sldNum" sz="quarter" idx="12"/>
          </p:nvPr>
        </p:nvSpPr>
        <p:spPr/>
        <p:txBody>
          <a:bodyPr/>
          <a:lstStyle/>
          <a:p>
            <a:pPr>
              <a:defRPr/>
            </a:pPr>
            <a:fld id="{9BC65508-B635-458B-AECA-BF06BE4A5D31}" type="slidenum">
              <a:rPr lang="en-US" smtClean="0"/>
              <a:pPr>
                <a:defRPr/>
              </a:pPr>
              <a:t>224</a:t>
            </a:fld>
            <a:endParaRPr lang="en-US"/>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50"/>
          <p:cNvSpPr>
            <a:spLocks noGrp="1" noChangeArrowheads="1"/>
          </p:cNvSpPr>
          <p:nvPr>
            <p:ph type="title"/>
          </p:nvPr>
        </p:nvSpPr>
        <p:spPr>
          <a:xfrm>
            <a:off x="838200" y="0"/>
            <a:ext cx="7772400" cy="762000"/>
          </a:xfrm>
        </p:spPr>
        <p:txBody>
          <a:bodyPr/>
          <a:lstStyle/>
          <a:p>
            <a:pPr eaLnBrk="1" hangingPunct="1"/>
            <a:r>
              <a:rPr lang="en-US" altLang="ar-SA" sz="2800" b="1" smtClean="0">
                <a:solidFill>
                  <a:srgbClr val="FF0066"/>
                </a:solidFill>
                <a:latin typeface="Times New Roman" pitchFamily="18" charset="0"/>
                <a:cs typeface="Times New Roman" pitchFamily="18" charset="0"/>
              </a:rPr>
              <a:t>TD-CMAC (Example)</a:t>
            </a:r>
            <a:endParaRPr lang="en-US" sz="2800" b="1" smtClean="0">
              <a:solidFill>
                <a:srgbClr val="FF0066"/>
              </a:solidFill>
              <a:latin typeface="Times New Roman" pitchFamily="18" charset="0"/>
              <a:cs typeface="Times New Roman" pitchFamily="18" charset="0"/>
            </a:endParaRPr>
          </a:p>
        </p:txBody>
      </p:sp>
      <p:sp>
        <p:nvSpPr>
          <p:cNvPr id="49156" name="Text Box 26"/>
          <p:cNvSpPr txBox="1">
            <a:spLocks noChangeArrowheads="1"/>
          </p:cNvSpPr>
          <p:nvPr/>
        </p:nvSpPr>
        <p:spPr bwMode="auto">
          <a:xfrm>
            <a:off x="5003800" y="2133600"/>
            <a:ext cx="1296988" cy="457200"/>
          </a:xfrm>
          <a:prstGeom prst="rect">
            <a:avLst/>
          </a:prstGeom>
          <a:noFill/>
          <a:ln w="12700" cap="sq">
            <a:noFill/>
            <a:miter lim="800000"/>
            <a:headEnd/>
            <a:tailEnd/>
          </a:ln>
        </p:spPr>
        <p:txBody>
          <a:bodyPr>
            <a:spAutoFit/>
          </a:bodyPr>
          <a:lstStyle/>
          <a:p>
            <a:pPr>
              <a:spcBef>
                <a:spcPct val="50000"/>
              </a:spcBef>
            </a:pPr>
            <a:endParaRPr lang="en-US"/>
          </a:p>
        </p:txBody>
      </p:sp>
      <p:grpSp>
        <p:nvGrpSpPr>
          <p:cNvPr id="49157" name="Group 54"/>
          <p:cNvGrpSpPr>
            <a:grpSpLocks/>
          </p:cNvGrpSpPr>
          <p:nvPr/>
        </p:nvGrpSpPr>
        <p:grpSpPr bwMode="auto">
          <a:xfrm>
            <a:off x="609600" y="838200"/>
            <a:ext cx="7562850" cy="2951163"/>
            <a:chOff x="748" y="799"/>
            <a:chExt cx="4445" cy="1815"/>
          </a:xfrm>
        </p:grpSpPr>
        <p:sp>
          <p:nvSpPr>
            <p:cNvPr id="49163" name="Text Box 22"/>
            <p:cNvSpPr txBox="1">
              <a:spLocks noChangeArrowheads="1"/>
            </p:cNvSpPr>
            <p:nvPr/>
          </p:nvSpPr>
          <p:spPr bwMode="auto">
            <a:xfrm>
              <a:off x="2064" y="799"/>
              <a:ext cx="589" cy="288"/>
            </a:xfrm>
            <a:prstGeom prst="rect">
              <a:avLst/>
            </a:prstGeom>
            <a:noFill/>
            <a:ln w="12700" cap="sq">
              <a:noFill/>
              <a:miter lim="800000"/>
              <a:headEnd/>
              <a:tailEnd/>
            </a:ln>
          </p:spPr>
          <p:txBody>
            <a:bodyPr>
              <a:spAutoFit/>
            </a:bodyPr>
            <a:lstStyle/>
            <a:p>
              <a:pPr>
                <a:spcBef>
                  <a:spcPct val="50000"/>
                </a:spcBef>
              </a:pPr>
              <a:r>
                <a:rPr lang="en-US"/>
                <a:t>X(t)</a:t>
              </a:r>
            </a:p>
          </p:txBody>
        </p:sp>
        <p:sp>
          <p:nvSpPr>
            <p:cNvPr id="49164" name="Text Box 23"/>
            <p:cNvSpPr txBox="1">
              <a:spLocks noChangeArrowheads="1"/>
            </p:cNvSpPr>
            <p:nvPr/>
          </p:nvSpPr>
          <p:spPr bwMode="auto">
            <a:xfrm>
              <a:off x="1429" y="799"/>
              <a:ext cx="725" cy="288"/>
            </a:xfrm>
            <a:prstGeom prst="rect">
              <a:avLst/>
            </a:prstGeom>
            <a:noFill/>
            <a:ln w="12700" cap="sq">
              <a:noFill/>
              <a:miter lim="800000"/>
              <a:headEnd/>
              <a:tailEnd/>
            </a:ln>
          </p:spPr>
          <p:txBody>
            <a:bodyPr>
              <a:spAutoFit/>
            </a:bodyPr>
            <a:lstStyle/>
            <a:p>
              <a:pPr>
                <a:spcBef>
                  <a:spcPct val="50000"/>
                </a:spcBef>
              </a:pPr>
              <a:r>
                <a:rPr lang="en-US"/>
                <a:t>X(t-1)</a:t>
              </a:r>
            </a:p>
          </p:txBody>
        </p:sp>
        <p:sp>
          <p:nvSpPr>
            <p:cNvPr id="49165" name="Text Box 24"/>
            <p:cNvSpPr txBox="1">
              <a:spLocks noChangeArrowheads="1"/>
            </p:cNvSpPr>
            <p:nvPr/>
          </p:nvSpPr>
          <p:spPr bwMode="auto">
            <a:xfrm>
              <a:off x="748" y="799"/>
              <a:ext cx="771" cy="288"/>
            </a:xfrm>
            <a:prstGeom prst="rect">
              <a:avLst/>
            </a:prstGeom>
            <a:noFill/>
            <a:ln w="12700" cap="sq">
              <a:noFill/>
              <a:miter lim="800000"/>
              <a:headEnd/>
              <a:tailEnd/>
            </a:ln>
          </p:spPr>
          <p:txBody>
            <a:bodyPr>
              <a:spAutoFit/>
            </a:bodyPr>
            <a:lstStyle/>
            <a:p>
              <a:pPr>
                <a:spcBef>
                  <a:spcPct val="50000"/>
                </a:spcBef>
              </a:pPr>
              <a:r>
                <a:rPr lang="en-US"/>
                <a:t>X(t-2)</a:t>
              </a:r>
            </a:p>
          </p:txBody>
        </p:sp>
        <p:sp>
          <p:nvSpPr>
            <p:cNvPr id="49166" name="Text Box 27"/>
            <p:cNvSpPr txBox="1">
              <a:spLocks noChangeArrowheads="1"/>
            </p:cNvSpPr>
            <p:nvPr/>
          </p:nvSpPr>
          <p:spPr bwMode="auto">
            <a:xfrm>
              <a:off x="2789" y="1253"/>
              <a:ext cx="907" cy="296"/>
            </a:xfrm>
            <a:prstGeom prst="rect">
              <a:avLst/>
            </a:prstGeom>
            <a:noFill/>
            <a:ln w="12700" cap="sq">
              <a:solidFill>
                <a:schemeClr val="tx1"/>
              </a:solidFill>
              <a:miter lim="800000"/>
              <a:headEnd/>
              <a:tailEnd/>
            </a:ln>
          </p:spPr>
          <p:txBody>
            <a:bodyPr>
              <a:spAutoFit/>
            </a:bodyPr>
            <a:lstStyle/>
            <a:p>
              <a:pPr>
                <a:spcBef>
                  <a:spcPct val="50000"/>
                </a:spcBef>
              </a:pPr>
              <a:r>
                <a:rPr lang="en-US"/>
                <a:t>CMAC</a:t>
              </a:r>
              <a:r>
                <a:rPr lang="en-US" baseline="-25000"/>
                <a:t>11</a:t>
              </a:r>
              <a:endParaRPr lang="en-US"/>
            </a:p>
          </p:txBody>
        </p:sp>
        <p:sp>
          <p:nvSpPr>
            <p:cNvPr id="49167" name="Text Box 28"/>
            <p:cNvSpPr txBox="1">
              <a:spLocks noChangeArrowheads="1"/>
            </p:cNvSpPr>
            <p:nvPr/>
          </p:nvSpPr>
          <p:spPr bwMode="auto">
            <a:xfrm>
              <a:off x="2789" y="1691"/>
              <a:ext cx="907" cy="296"/>
            </a:xfrm>
            <a:prstGeom prst="rect">
              <a:avLst/>
            </a:prstGeom>
            <a:noFill/>
            <a:ln w="12700" cap="sq">
              <a:solidFill>
                <a:schemeClr val="tx1"/>
              </a:solidFill>
              <a:miter lim="800000"/>
              <a:headEnd/>
              <a:tailEnd/>
            </a:ln>
          </p:spPr>
          <p:txBody>
            <a:bodyPr>
              <a:spAutoFit/>
            </a:bodyPr>
            <a:lstStyle/>
            <a:p>
              <a:pPr>
                <a:spcBef>
                  <a:spcPct val="50000"/>
                </a:spcBef>
              </a:pPr>
              <a:r>
                <a:rPr lang="en-US"/>
                <a:t>CMAC</a:t>
              </a:r>
              <a:r>
                <a:rPr lang="en-US" baseline="-25000"/>
                <a:t>12</a:t>
              </a:r>
              <a:endParaRPr lang="en-US"/>
            </a:p>
          </p:txBody>
        </p:sp>
        <p:sp>
          <p:nvSpPr>
            <p:cNvPr id="49168" name="Line 29"/>
            <p:cNvSpPr>
              <a:spLocks noChangeShapeType="1"/>
            </p:cNvSpPr>
            <p:nvPr/>
          </p:nvSpPr>
          <p:spPr bwMode="auto">
            <a:xfrm>
              <a:off x="2290" y="1071"/>
              <a:ext cx="0" cy="726"/>
            </a:xfrm>
            <a:prstGeom prst="line">
              <a:avLst/>
            </a:prstGeom>
            <a:noFill/>
            <a:ln w="12700" cap="sq">
              <a:solidFill>
                <a:schemeClr val="tx1"/>
              </a:solidFill>
              <a:round/>
              <a:headEnd/>
              <a:tailEnd/>
            </a:ln>
          </p:spPr>
          <p:txBody>
            <a:bodyPr>
              <a:spAutoFit/>
            </a:bodyPr>
            <a:lstStyle/>
            <a:p>
              <a:endParaRPr lang="en-US"/>
            </a:p>
          </p:txBody>
        </p:sp>
        <p:sp>
          <p:nvSpPr>
            <p:cNvPr id="49169" name="Line 30"/>
            <p:cNvSpPr>
              <a:spLocks noChangeShapeType="1"/>
            </p:cNvSpPr>
            <p:nvPr/>
          </p:nvSpPr>
          <p:spPr bwMode="auto">
            <a:xfrm>
              <a:off x="2290" y="1344"/>
              <a:ext cx="499" cy="0"/>
            </a:xfrm>
            <a:prstGeom prst="line">
              <a:avLst/>
            </a:prstGeom>
            <a:noFill/>
            <a:ln w="12700" cap="sq">
              <a:solidFill>
                <a:schemeClr val="tx1"/>
              </a:solidFill>
              <a:round/>
              <a:headEnd/>
              <a:tailEnd/>
            </a:ln>
          </p:spPr>
          <p:txBody>
            <a:bodyPr>
              <a:spAutoFit/>
            </a:bodyPr>
            <a:lstStyle/>
            <a:p>
              <a:endParaRPr lang="en-US"/>
            </a:p>
          </p:txBody>
        </p:sp>
        <p:sp>
          <p:nvSpPr>
            <p:cNvPr id="49170" name="Line 31"/>
            <p:cNvSpPr>
              <a:spLocks noChangeShapeType="1"/>
            </p:cNvSpPr>
            <p:nvPr/>
          </p:nvSpPr>
          <p:spPr bwMode="auto">
            <a:xfrm>
              <a:off x="2290" y="1797"/>
              <a:ext cx="499" cy="0"/>
            </a:xfrm>
            <a:prstGeom prst="line">
              <a:avLst/>
            </a:prstGeom>
            <a:noFill/>
            <a:ln w="12700" cap="sq">
              <a:solidFill>
                <a:schemeClr val="tx1"/>
              </a:solidFill>
              <a:round/>
              <a:headEnd/>
              <a:tailEnd/>
            </a:ln>
          </p:spPr>
          <p:txBody>
            <a:bodyPr>
              <a:spAutoFit/>
            </a:bodyPr>
            <a:lstStyle/>
            <a:p>
              <a:endParaRPr lang="en-US"/>
            </a:p>
          </p:txBody>
        </p:sp>
        <p:sp>
          <p:nvSpPr>
            <p:cNvPr id="49171" name="Line 32"/>
            <p:cNvSpPr>
              <a:spLocks noChangeShapeType="1"/>
            </p:cNvSpPr>
            <p:nvPr/>
          </p:nvSpPr>
          <p:spPr bwMode="auto">
            <a:xfrm>
              <a:off x="1746" y="1434"/>
              <a:ext cx="1043" cy="0"/>
            </a:xfrm>
            <a:prstGeom prst="line">
              <a:avLst/>
            </a:prstGeom>
            <a:noFill/>
            <a:ln w="12700" cap="sq">
              <a:solidFill>
                <a:schemeClr val="tx1"/>
              </a:solidFill>
              <a:round/>
              <a:headEnd/>
              <a:tailEnd/>
            </a:ln>
          </p:spPr>
          <p:txBody>
            <a:bodyPr>
              <a:spAutoFit/>
            </a:bodyPr>
            <a:lstStyle/>
            <a:p>
              <a:endParaRPr lang="en-US"/>
            </a:p>
          </p:txBody>
        </p:sp>
        <p:sp>
          <p:nvSpPr>
            <p:cNvPr id="49172" name="Line 33"/>
            <p:cNvSpPr>
              <a:spLocks noChangeShapeType="1"/>
            </p:cNvSpPr>
            <p:nvPr/>
          </p:nvSpPr>
          <p:spPr bwMode="auto">
            <a:xfrm>
              <a:off x="1156" y="1888"/>
              <a:ext cx="1633" cy="0"/>
            </a:xfrm>
            <a:prstGeom prst="line">
              <a:avLst/>
            </a:prstGeom>
            <a:noFill/>
            <a:ln w="12700" cap="sq">
              <a:solidFill>
                <a:schemeClr val="tx1"/>
              </a:solidFill>
              <a:round/>
              <a:headEnd/>
              <a:tailEnd/>
            </a:ln>
          </p:spPr>
          <p:txBody>
            <a:bodyPr>
              <a:spAutoFit/>
            </a:bodyPr>
            <a:lstStyle/>
            <a:p>
              <a:endParaRPr lang="en-US"/>
            </a:p>
          </p:txBody>
        </p:sp>
        <p:sp>
          <p:nvSpPr>
            <p:cNvPr id="49173" name="Line 34"/>
            <p:cNvSpPr>
              <a:spLocks noChangeShapeType="1"/>
            </p:cNvSpPr>
            <p:nvPr/>
          </p:nvSpPr>
          <p:spPr bwMode="auto">
            <a:xfrm>
              <a:off x="1156" y="1071"/>
              <a:ext cx="0" cy="1452"/>
            </a:xfrm>
            <a:prstGeom prst="line">
              <a:avLst/>
            </a:prstGeom>
            <a:noFill/>
            <a:ln w="12700" cap="sq">
              <a:solidFill>
                <a:schemeClr val="tx1"/>
              </a:solidFill>
              <a:round/>
              <a:headEnd/>
              <a:tailEnd/>
            </a:ln>
          </p:spPr>
          <p:txBody>
            <a:bodyPr>
              <a:spAutoFit/>
            </a:bodyPr>
            <a:lstStyle/>
            <a:p>
              <a:endParaRPr lang="en-US"/>
            </a:p>
          </p:txBody>
        </p:sp>
        <p:sp>
          <p:nvSpPr>
            <p:cNvPr id="49174" name="Line 35"/>
            <p:cNvSpPr>
              <a:spLocks noChangeShapeType="1"/>
            </p:cNvSpPr>
            <p:nvPr/>
          </p:nvSpPr>
          <p:spPr bwMode="auto">
            <a:xfrm>
              <a:off x="1746" y="1117"/>
              <a:ext cx="0" cy="1315"/>
            </a:xfrm>
            <a:prstGeom prst="line">
              <a:avLst/>
            </a:prstGeom>
            <a:noFill/>
            <a:ln w="12700" cap="sq">
              <a:solidFill>
                <a:schemeClr val="tx1"/>
              </a:solidFill>
              <a:round/>
              <a:headEnd/>
              <a:tailEnd/>
            </a:ln>
          </p:spPr>
          <p:txBody>
            <a:bodyPr>
              <a:spAutoFit/>
            </a:bodyPr>
            <a:lstStyle/>
            <a:p>
              <a:endParaRPr lang="en-US"/>
            </a:p>
          </p:txBody>
        </p:sp>
        <p:sp>
          <p:nvSpPr>
            <p:cNvPr id="49175" name="Text Box 36"/>
            <p:cNvSpPr txBox="1">
              <a:spLocks noChangeArrowheads="1"/>
            </p:cNvSpPr>
            <p:nvPr/>
          </p:nvSpPr>
          <p:spPr bwMode="auto">
            <a:xfrm>
              <a:off x="2789" y="2318"/>
              <a:ext cx="907" cy="296"/>
            </a:xfrm>
            <a:prstGeom prst="rect">
              <a:avLst/>
            </a:prstGeom>
            <a:noFill/>
            <a:ln w="12700" cap="sq">
              <a:solidFill>
                <a:schemeClr val="tx1"/>
              </a:solidFill>
              <a:miter lim="800000"/>
              <a:headEnd/>
              <a:tailEnd/>
            </a:ln>
          </p:spPr>
          <p:txBody>
            <a:bodyPr>
              <a:spAutoFit/>
            </a:bodyPr>
            <a:lstStyle/>
            <a:p>
              <a:pPr>
                <a:spcBef>
                  <a:spcPct val="50000"/>
                </a:spcBef>
              </a:pPr>
              <a:r>
                <a:rPr lang="en-US"/>
                <a:t>CMAC</a:t>
              </a:r>
              <a:r>
                <a:rPr lang="en-US" baseline="-25000"/>
                <a:t>22</a:t>
              </a:r>
              <a:endParaRPr lang="en-US"/>
            </a:p>
          </p:txBody>
        </p:sp>
        <p:sp>
          <p:nvSpPr>
            <p:cNvPr id="49176" name="Line 37"/>
            <p:cNvSpPr>
              <a:spLocks noChangeShapeType="1"/>
            </p:cNvSpPr>
            <p:nvPr/>
          </p:nvSpPr>
          <p:spPr bwMode="auto">
            <a:xfrm>
              <a:off x="1156" y="2523"/>
              <a:ext cx="1633" cy="0"/>
            </a:xfrm>
            <a:prstGeom prst="line">
              <a:avLst/>
            </a:prstGeom>
            <a:noFill/>
            <a:ln w="12700" cap="sq">
              <a:solidFill>
                <a:schemeClr val="tx1"/>
              </a:solidFill>
              <a:round/>
              <a:headEnd/>
              <a:tailEnd/>
            </a:ln>
          </p:spPr>
          <p:txBody>
            <a:bodyPr>
              <a:spAutoFit/>
            </a:bodyPr>
            <a:lstStyle/>
            <a:p>
              <a:endParaRPr lang="en-US"/>
            </a:p>
          </p:txBody>
        </p:sp>
        <p:sp>
          <p:nvSpPr>
            <p:cNvPr id="49177" name="Line 38"/>
            <p:cNvSpPr>
              <a:spLocks noChangeShapeType="1"/>
            </p:cNvSpPr>
            <p:nvPr/>
          </p:nvSpPr>
          <p:spPr bwMode="auto">
            <a:xfrm>
              <a:off x="1746" y="2432"/>
              <a:ext cx="1043" cy="0"/>
            </a:xfrm>
            <a:prstGeom prst="line">
              <a:avLst/>
            </a:prstGeom>
            <a:noFill/>
            <a:ln w="12700" cap="sq">
              <a:solidFill>
                <a:schemeClr val="tx1"/>
              </a:solidFill>
              <a:round/>
              <a:headEnd/>
              <a:tailEnd/>
            </a:ln>
          </p:spPr>
          <p:txBody>
            <a:bodyPr>
              <a:spAutoFit/>
            </a:bodyPr>
            <a:lstStyle/>
            <a:p>
              <a:endParaRPr lang="en-US"/>
            </a:p>
          </p:txBody>
        </p:sp>
        <p:sp>
          <p:nvSpPr>
            <p:cNvPr id="49178" name="Oval 39"/>
            <p:cNvSpPr>
              <a:spLocks noChangeArrowheads="1"/>
            </p:cNvSpPr>
            <p:nvPr/>
          </p:nvSpPr>
          <p:spPr bwMode="auto">
            <a:xfrm>
              <a:off x="4150" y="1616"/>
              <a:ext cx="362" cy="363"/>
            </a:xfrm>
            <a:prstGeom prst="ellipse">
              <a:avLst/>
            </a:prstGeom>
            <a:noFill/>
            <a:ln w="12700" cap="sq">
              <a:solidFill>
                <a:schemeClr val="tx1"/>
              </a:solidFill>
              <a:round/>
              <a:headEnd/>
              <a:tailEnd/>
            </a:ln>
          </p:spPr>
          <p:txBody>
            <a:bodyPr wrap="none" anchor="ctr">
              <a:spAutoFit/>
            </a:bodyPr>
            <a:lstStyle/>
            <a:p>
              <a:endParaRPr lang="en-US"/>
            </a:p>
          </p:txBody>
        </p:sp>
        <p:sp>
          <p:nvSpPr>
            <p:cNvPr id="49179" name="Text Box 40"/>
            <p:cNvSpPr txBox="1">
              <a:spLocks noChangeArrowheads="1"/>
            </p:cNvSpPr>
            <p:nvPr/>
          </p:nvSpPr>
          <p:spPr bwMode="auto">
            <a:xfrm>
              <a:off x="4014" y="1645"/>
              <a:ext cx="589" cy="288"/>
            </a:xfrm>
            <a:prstGeom prst="rect">
              <a:avLst/>
            </a:prstGeom>
            <a:noFill/>
            <a:ln w="12700" cap="sq">
              <a:noFill/>
              <a:miter lim="800000"/>
              <a:headEnd/>
              <a:tailEnd/>
            </a:ln>
          </p:spPr>
          <p:txBody>
            <a:bodyPr>
              <a:spAutoFit/>
            </a:bodyPr>
            <a:lstStyle/>
            <a:p>
              <a:pPr>
                <a:spcBef>
                  <a:spcPct val="50000"/>
                </a:spcBef>
              </a:pPr>
              <a:r>
                <a:rPr lang="el-GR">
                  <a:cs typeface="Times New Roman" pitchFamily="18" charset="0"/>
                </a:rPr>
                <a:t>Σ</a:t>
              </a:r>
            </a:p>
          </p:txBody>
        </p:sp>
        <p:sp>
          <p:nvSpPr>
            <p:cNvPr id="49180" name="Line 44"/>
            <p:cNvSpPr>
              <a:spLocks noChangeShapeType="1"/>
            </p:cNvSpPr>
            <p:nvPr/>
          </p:nvSpPr>
          <p:spPr bwMode="auto">
            <a:xfrm>
              <a:off x="3696" y="1344"/>
              <a:ext cx="499" cy="362"/>
            </a:xfrm>
            <a:prstGeom prst="line">
              <a:avLst/>
            </a:prstGeom>
            <a:noFill/>
            <a:ln w="12700" cap="sq">
              <a:solidFill>
                <a:schemeClr val="tx1"/>
              </a:solidFill>
              <a:round/>
              <a:headEnd/>
              <a:tailEnd/>
            </a:ln>
          </p:spPr>
          <p:txBody>
            <a:bodyPr>
              <a:spAutoFit/>
            </a:bodyPr>
            <a:lstStyle/>
            <a:p>
              <a:endParaRPr lang="en-US"/>
            </a:p>
          </p:txBody>
        </p:sp>
        <p:sp>
          <p:nvSpPr>
            <p:cNvPr id="49181" name="Line 45"/>
            <p:cNvSpPr>
              <a:spLocks noChangeShapeType="1"/>
            </p:cNvSpPr>
            <p:nvPr/>
          </p:nvSpPr>
          <p:spPr bwMode="auto">
            <a:xfrm flipV="1">
              <a:off x="3696" y="1797"/>
              <a:ext cx="454" cy="45"/>
            </a:xfrm>
            <a:prstGeom prst="line">
              <a:avLst/>
            </a:prstGeom>
            <a:noFill/>
            <a:ln w="12700" cap="sq">
              <a:solidFill>
                <a:schemeClr val="tx1"/>
              </a:solidFill>
              <a:round/>
              <a:headEnd/>
              <a:tailEnd/>
            </a:ln>
          </p:spPr>
          <p:txBody>
            <a:bodyPr>
              <a:spAutoFit/>
            </a:bodyPr>
            <a:lstStyle/>
            <a:p>
              <a:endParaRPr lang="en-US"/>
            </a:p>
          </p:txBody>
        </p:sp>
        <p:sp>
          <p:nvSpPr>
            <p:cNvPr id="49182" name="Line 46"/>
            <p:cNvSpPr>
              <a:spLocks noChangeShapeType="1"/>
            </p:cNvSpPr>
            <p:nvPr/>
          </p:nvSpPr>
          <p:spPr bwMode="auto">
            <a:xfrm flipV="1">
              <a:off x="3696" y="1933"/>
              <a:ext cx="454" cy="545"/>
            </a:xfrm>
            <a:prstGeom prst="line">
              <a:avLst/>
            </a:prstGeom>
            <a:noFill/>
            <a:ln w="12700" cap="sq">
              <a:solidFill>
                <a:schemeClr val="tx1"/>
              </a:solidFill>
              <a:round/>
              <a:headEnd/>
              <a:tailEnd/>
            </a:ln>
          </p:spPr>
          <p:txBody>
            <a:bodyPr>
              <a:spAutoFit/>
            </a:bodyPr>
            <a:lstStyle/>
            <a:p>
              <a:endParaRPr lang="en-US"/>
            </a:p>
          </p:txBody>
        </p:sp>
        <p:sp>
          <p:nvSpPr>
            <p:cNvPr id="49183" name="Line 47"/>
            <p:cNvSpPr>
              <a:spLocks noChangeShapeType="1"/>
            </p:cNvSpPr>
            <p:nvPr/>
          </p:nvSpPr>
          <p:spPr bwMode="auto">
            <a:xfrm>
              <a:off x="4513" y="1797"/>
              <a:ext cx="499" cy="0"/>
            </a:xfrm>
            <a:prstGeom prst="line">
              <a:avLst/>
            </a:prstGeom>
            <a:noFill/>
            <a:ln w="12700" cap="sq">
              <a:solidFill>
                <a:schemeClr val="tx1"/>
              </a:solidFill>
              <a:round/>
              <a:headEnd/>
              <a:tailEnd type="triangle" w="med" len="med"/>
            </a:ln>
          </p:spPr>
          <p:txBody>
            <a:bodyPr>
              <a:spAutoFit/>
            </a:bodyPr>
            <a:lstStyle/>
            <a:p>
              <a:endParaRPr lang="en-US"/>
            </a:p>
          </p:txBody>
        </p:sp>
        <p:sp>
          <p:nvSpPr>
            <p:cNvPr id="49184" name="Text Box 48"/>
            <p:cNvSpPr txBox="1">
              <a:spLocks noChangeArrowheads="1"/>
            </p:cNvSpPr>
            <p:nvPr/>
          </p:nvSpPr>
          <p:spPr bwMode="auto">
            <a:xfrm>
              <a:off x="4422" y="1464"/>
              <a:ext cx="771" cy="288"/>
            </a:xfrm>
            <a:prstGeom prst="rect">
              <a:avLst/>
            </a:prstGeom>
            <a:noFill/>
            <a:ln w="12700" cap="sq">
              <a:noFill/>
              <a:miter lim="800000"/>
              <a:headEnd/>
              <a:tailEnd/>
            </a:ln>
          </p:spPr>
          <p:txBody>
            <a:bodyPr>
              <a:spAutoFit/>
            </a:bodyPr>
            <a:lstStyle/>
            <a:p>
              <a:pPr>
                <a:spcBef>
                  <a:spcPct val="50000"/>
                </a:spcBef>
              </a:pPr>
              <a:r>
                <a:rPr lang="en-US"/>
                <a:t>X(t+1)</a:t>
              </a:r>
            </a:p>
          </p:txBody>
        </p:sp>
      </p:grpSp>
      <p:graphicFrame>
        <p:nvGraphicFramePr>
          <p:cNvPr id="307255" name="Object 2"/>
          <p:cNvGraphicFramePr>
            <a:graphicFrameLocks noGrp="1" noChangeAspect="1"/>
          </p:cNvGraphicFramePr>
          <p:nvPr>
            <p:ph idx="1"/>
          </p:nvPr>
        </p:nvGraphicFramePr>
        <p:xfrm>
          <a:off x="2971800" y="3810000"/>
          <a:ext cx="3430588" cy="2719388"/>
        </p:xfrm>
        <a:graphic>
          <a:graphicData uri="http://schemas.openxmlformats.org/presentationml/2006/ole">
            <mc:AlternateContent xmlns:mc="http://schemas.openxmlformats.org/markup-compatibility/2006">
              <mc:Choice xmlns:v="urn:schemas-microsoft-com:vml" Requires="v">
                <p:oleObj spid="_x0000_s49155" name="Picture" r:id="rId3" imgW="3430800" imgH="2719800" progId="Word.Picture.8">
                  <p:embed/>
                </p:oleObj>
              </mc:Choice>
              <mc:Fallback>
                <p:oleObj name="Picture" r:id="rId3" imgW="3430800" imgH="27198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810000"/>
                        <a:ext cx="3430588"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8" name="Text Box 57"/>
          <p:cNvSpPr txBox="1">
            <a:spLocks noChangeArrowheads="1"/>
          </p:cNvSpPr>
          <p:nvPr/>
        </p:nvSpPr>
        <p:spPr bwMode="auto">
          <a:xfrm>
            <a:off x="5580063" y="3933825"/>
            <a:ext cx="1944687" cy="457200"/>
          </a:xfrm>
          <a:prstGeom prst="rect">
            <a:avLst/>
          </a:prstGeom>
          <a:noFill/>
          <a:ln w="12700" cap="sq">
            <a:noFill/>
            <a:miter lim="800000"/>
            <a:headEnd/>
            <a:tailEnd/>
          </a:ln>
        </p:spPr>
        <p:txBody>
          <a:bodyPr>
            <a:spAutoFit/>
          </a:bodyPr>
          <a:lstStyle/>
          <a:p>
            <a:pPr>
              <a:spcBef>
                <a:spcPct val="50000"/>
              </a:spcBef>
            </a:pPr>
            <a:endParaRPr lang="en-US"/>
          </a:p>
        </p:txBody>
      </p:sp>
      <p:sp>
        <p:nvSpPr>
          <p:cNvPr id="49159" name="Text Box 58"/>
          <p:cNvSpPr txBox="1">
            <a:spLocks noChangeArrowheads="1"/>
          </p:cNvSpPr>
          <p:nvPr/>
        </p:nvSpPr>
        <p:spPr bwMode="auto">
          <a:xfrm>
            <a:off x="5943600" y="3810000"/>
            <a:ext cx="3429000" cy="2862263"/>
          </a:xfrm>
          <a:prstGeom prst="rect">
            <a:avLst/>
          </a:prstGeom>
          <a:noFill/>
          <a:ln w="12700" cap="sq">
            <a:noFill/>
            <a:miter lim="800000"/>
            <a:headEnd/>
            <a:tailEnd/>
          </a:ln>
        </p:spPr>
        <p:txBody>
          <a:bodyPr>
            <a:spAutoFit/>
          </a:bodyPr>
          <a:lstStyle/>
          <a:p>
            <a:pPr>
              <a:spcBef>
                <a:spcPct val="50000"/>
              </a:spcBef>
            </a:pPr>
            <a:r>
              <a:rPr lang="en-US"/>
              <a:t>TD-CMAC Model</a:t>
            </a:r>
          </a:p>
          <a:p>
            <a:pPr>
              <a:spcBef>
                <a:spcPct val="50000"/>
              </a:spcBef>
            </a:pPr>
            <a:r>
              <a:rPr lang="en-US"/>
              <a:t>d=2 (Number of delay)</a:t>
            </a:r>
          </a:p>
          <a:p>
            <a:pPr>
              <a:spcBef>
                <a:spcPct val="50000"/>
              </a:spcBef>
            </a:pPr>
            <a:r>
              <a:rPr lang="en-US"/>
              <a:t>N</a:t>
            </a:r>
            <a:r>
              <a:rPr lang="en-US" baseline="-25000"/>
              <a:t>b</a:t>
            </a:r>
            <a:r>
              <a:rPr lang="en-US"/>
              <a:t>=3 (Number of block)</a:t>
            </a:r>
          </a:p>
          <a:p>
            <a:pPr>
              <a:spcBef>
                <a:spcPct val="50000"/>
              </a:spcBef>
            </a:pPr>
            <a:r>
              <a:rPr lang="en-US"/>
              <a:t>N</a:t>
            </a:r>
            <a:r>
              <a:rPr lang="en-US" baseline="-25000"/>
              <a:t>e</a:t>
            </a:r>
            <a:r>
              <a:rPr lang="en-US"/>
              <a:t>=3 (Number of layer)</a:t>
            </a:r>
          </a:p>
          <a:p>
            <a:pPr>
              <a:spcBef>
                <a:spcPct val="50000"/>
              </a:spcBef>
            </a:pPr>
            <a:r>
              <a:rPr lang="el-GR">
                <a:cs typeface="Times New Roman" pitchFamily="18" charset="0"/>
              </a:rPr>
              <a:t>α</a:t>
            </a:r>
            <a:r>
              <a:rPr lang="en-US">
                <a:cs typeface="Times New Roman" pitchFamily="18" charset="0"/>
              </a:rPr>
              <a:t>= </a:t>
            </a:r>
            <a:r>
              <a:rPr lang="en-US"/>
              <a:t>(Learning rate)</a:t>
            </a:r>
          </a:p>
          <a:p>
            <a:pPr>
              <a:spcBef>
                <a:spcPct val="50000"/>
              </a:spcBef>
            </a:pPr>
            <a:r>
              <a:rPr lang="en-US"/>
              <a:t>Error = 0.001</a:t>
            </a:r>
          </a:p>
          <a:p>
            <a:pPr>
              <a:spcBef>
                <a:spcPct val="50000"/>
              </a:spcBef>
            </a:pPr>
            <a:endParaRPr lang="el-GR">
              <a:cs typeface="Times New Roman" pitchFamily="18" charset="0"/>
            </a:endParaRPr>
          </a:p>
        </p:txBody>
      </p:sp>
      <p:sp>
        <p:nvSpPr>
          <p:cNvPr id="49160" name="Text Box 59"/>
          <p:cNvSpPr txBox="1">
            <a:spLocks noChangeArrowheads="1"/>
          </p:cNvSpPr>
          <p:nvPr/>
        </p:nvSpPr>
        <p:spPr bwMode="auto">
          <a:xfrm>
            <a:off x="4114800" y="990600"/>
            <a:ext cx="4343400" cy="369888"/>
          </a:xfrm>
          <a:prstGeom prst="rect">
            <a:avLst/>
          </a:prstGeom>
          <a:noFill/>
          <a:ln w="12700" cap="sq">
            <a:noFill/>
            <a:miter lim="800000"/>
            <a:headEnd/>
            <a:tailEnd/>
          </a:ln>
        </p:spPr>
        <p:txBody>
          <a:bodyPr>
            <a:spAutoFit/>
          </a:bodyPr>
          <a:lstStyle/>
          <a:p>
            <a:pPr>
              <a:spcBef>
                <a:spcPct val="50000"/>
              </a:spcBef>
            </a:pPr>
            <a:r>
              <a:rPr lang="en-US" b="1">
                <a:solidFill>
                  <a:srgbClr val="0000FF"/>
                </a:solidFill>
              </a:rPr>
              <a:t>File, Time Series : 6, 3, 4, 2, 1 ,6 ,…</a:t>
            </a:r>
          </a:p>
        </p:txBody>
      </p:sp>
      <p:sp>
        <p:nvSpPr>
          <p:cNvPr id="49161" name="Text Box 61"/>
          <p:cNvSpPr txBox="1">
            <a:spLocks noChangeArrowheads="1"/>
          </p:cNvSpPr>
          <p:nvPr/>
        </p:nvSpPr>
        <p:spPr bwMode="auto">
          <a:xfrm>
            <a:off x="381000" y="3810000"/>
            <a:ext cx="2819400" cy="1892300"/>
          </a:xfrm>
          <a:prstGeom prst="rect">
            <a:avLst/>
          </a:prstGeom>
          <a:noFill/>
          <a:ln w="12700" cap="sq">
            <a:noFill/>
            <a:miter lim="800000"/>
            <a:headEnd/>
            <a:tailEnd/>
          </a:ln>
        </p:spPr>
        <p:txBody>
          <a:bodyPr>
            <a:spAutoFit/>
          </a:bodyPr>
          <a:lstStyle/>
          <a:p>
            <a:pPr>
              <a:spcBef>
                <a:spcPct val="50000"/>
              </a:spcBef>
            </a:pPr>
            <a:r>
              <a:rPr lang="en-US"/>
              <a:t>Weight table: W[i][j][N</a:t>
            </a:r>
            <a:r>
              <a:rPr lang="en-US" baseline="-25000"/>
              <a:t>b</a:t>
            </a:r>
            <a:r>
              <a:rPr lang="en-US"/>
              <a:t>][N</a:t>
            </a:r>
            <a:r>
              <a:rPr lang="en-US" baseline="-25000"/>
              <a:t>b</a:t>
            </a:r>
            <a:r>
              <a:rPr lang="en-US"/>
              <a:t>][N</a:t>
            </a:r>
            <a:r>
              <a:rPr lang="en-US" baseline="-25000"/>
              <a:t>e</a:t>
            </a:r>
            <a:r>
              <a:rPr lang="en-US"/>
              <a:t>]</a:t>
            </a:r>
          </a:p>
          <a:p>
            <a:pPr>
              <a:spcBef>
                <a:spcPct val="50000"/>
              </a:spcBef>
            </a:pPr>
            <a:r>
              <a:rPr lang="en-US"/>
              <a:t>For (i=1,2) For (j=i,2)</a:t>
            </a:r>
          </a:p>
          <a:p>
            <a:pPr>
              <a:spcBef>
                <a:spcPct val="50000"/>
              </a:spcBef>
            </a:pPr>
            <a:r>
              <a:rPr lang="en-US"/>
              <a:t>Time Series: S[d+2]</a:t>
            </a:r>
          </a:p>
          <a:p>
            <a:pPr>
              <a:spcBef>
                <a:spcPct val="50000"/>
              </a:spcBef>
            </a:pPr>
            <a:r>
              <a:rPr lang="en-US"/>
              <a:t>W[2][2][3][3][3] , S[4]</a:t>
            </a:r>
          </a:p>
        </p:txBody>
      </p:sp>
      <p:sp>
        <p:nvSpPr>
          <p:cNvPr id="34" name="Slide Number Placeholder 33"/>
          <p:cNvSpPr>
            <a:spLocks noGrp="1"/>
          </p:cNvSpPr>
          <p:nvPr>
            <p:ph type="sldNum" sz="quarter" idx="12"/>
          </p:nvPr>
        </p:nvSpPr>
        <p:spPr/>
        <p:txBody>
          <a:bodyPr/>
          <a:lstStyle/>
          <a:p>
            <a:pPr>
              <a:defRPr/>
            </a:pPr>
            <a:fld id="{BA42971F-4AA7-4E96-9C60-48A7797A56B7}" type="slidenum">
              <a:rPr lang="en-US" smtClean="0"/>
              <a:pPr>
                <a:defRPr/>
              </a:pPr>
              <a:t>225</a:t>
            </a:fld>
            <a:endParaRPr lang="en-US"/>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762000" y="228600"/>
            <a:ext cx="7600950" cy="609600"/>
          </a:xfrm>
        </p:spPr>
        <p:txBody>
          <a:bodyPr/>
          <a:lstStyle/>
          <a:p>
            <a:pPr eaLnBrk="1" hangingPunct="1"/>
            <a:r>
              <a:rPr lang="en-US" altLang="ar-SA" sz="2800" b="1" smtClean="0">
                <a:solidFill>
                  <a:srgbClr val="FF0066"/>
                </a:solidFill>
                <a:latin typeface="Times New Roman" pitchFamily="18" charset="0"/>
                <a:cs typeface="Times New Roman" pitchFamily="18" charset="0"/>
              </a:rPr>
              <a:t>TD-CMAC (Example)</a:t>
            </a:r>
          </a:p>
        </p:txBody>
      </p:sp>
      <p:sp>
        <p:nvSpPr>
          <p:cNvPr id="304131" name="Rectangle 13"/>
          <p:cNvSpPr>
            <a:spLocks noChangeArrowheads="1"/>
          </p:cNvSpPr>
          <p:nvPr/>
        </p:nvSpPr>
        <p:spPr bwMode="auto">
          <a:xfrm>
            <a:off x="990600" y="990600"/>
            <a:ext cx="7848600" cy="1439863"/>
          </a:xfrm>
          <a:prstGeom prst="rect">
            <a:avLst/>
          </a:prstGeom>
          <a:noFill/>
          <a:ln w="9525">
            <a:noFill/>
            <a:miter lim="800000"/>
            <a:headEnd/>
            <a:tailEnd/>
          </a:ln>
        </p:spPr>
        <p:txBody>
          <a:bodyPr lIns="92075" tIns="46038" rIns="92075" bIns="46038"/>
          <a:lstStyle/>
          <a:p>
            <a:pPr marL="342900" indent="-342900">
              <a:spcBef>
                <a:spcPct val="50000"/>
              </a:spcBef>
            </a:pPr>
            <a:r>
              <a:rPr lang="en-US" sz="2800" b="1">
                <a:cs typeface="Times New Roman" pitchFamily="18" charset="0"/>
              </a:rPr>
              <a:t> </a:t>
            </a:r>
            <a:r>
              <a:rPr lang="en-US" sz="2400" b="1">
                <a:solidFill>
                  <a:srgbClr val="0000FF"/>
                </a:solidFill>
                <a:cs typeface="B Nazanin" pitchFamily="2" charset="-78"/>
              </a:rPr>
              <a:t>File, Time Series : 6, 3, 4, 2, 1 ,6 ,…</a:t>
            </a:r>
          </a:p>
          <a:p>
            <a:pPr marL="342900" indent="-342900" algn="just">
              <a:spcBef>
                <a:spcPct val="20000"/>
              </a:spcBef>
              <a:buClr>
                <a:srgbClr val="D44AC4"/>
              </a:buClr>
              <a:buSzPct val="120000"/>
              <a:buFont typeface="Wingdings" pitchFamily="2" charset="2"/>
              <a:buChar char="Ø"/>
            </a:pPr>
            <a:r>
              <a:rPr kumimoji="1" lang="en-US" altLang="en-US" sz="2400">
                <a:cs typeface="B Nazanin" pitchFamily="2" charset="-78"/>
              </a:rPr>
              <a:t>The first time series data for training of model</a:t>
            </a:r>
          </a:p>
          <a:p>
            <a:pPr marL="342900" indent="-342900" algn="just">
              <a:spcBef>
                <a:spcPct val="20000"/>
              </a:spcBef>
              <a:buClr>
                <a:srgbClr val="D44AC4"/>
              </a:buClr>
              <a:buSzPct val="120000"/>
              <a:buFont typeface="Wingdings" pitchFamily="2" charset="2"/>
              <a:buChar char="Ø"/>
            </a:pPr>
            <a:r>
              <a:rPr kumimoji="1" lang="en-US" altLang="en-US" sz="2400">
                <a:cs typeface="B Nazanin" pitchFamily="2" charset="-78"/>
              </a:rPr>
              <a:t>The next data for evaluation of model (prediction)</a:t>
            </a:r>
          </a:p>
        </p:txBody>
      </p:sp>
      <p:sp>
        <p:nvSpPr>
          <p:cNvPr id="304132" name="Rectangle 14"/>
          <p:cNvSpPr>
            <a:spLocks noChangeArrowheads="1"/>
          </p:cNvSpPr>
          <p:nvPr/>
        </p:nvSpPr>
        <p:spPr bwMode="auto">
          <a:xfrm>
            <a:off x="1143000" y="2590800"/>
            <a:ext cx="4716463" cy="1638300"/>
          </a:xfrm>
          <a:prstGeom prst="rect">
            <a:avLst/>
          </a:prstGeom>
          <a:noFill/>
          <a:ln w="9525">
            <a:noFill/>
            <a:miter lim="800000"/>
            <a:headEnd/>
            <a:tailEnd/>
          </a:ln>
        </p:spPr>
        <p:txBody>
          <a:bodyPr lIns="92075" tIns="46038" rIns="92075" bIns="46038"/>
          <a:lstStyle/>
          <a:p>
            <a:pPr marL="342900" indent="-342900">
              <a:spcBef>
                <a:spcPct val="50000"/>
              </a:spcBef>
            </a:pPr>
            <a:r>
              <a:rPr lang="en-US">
                <a:cs typeface="Times New Roman" pitchFamily="18" charset="0"/>
              </a:rPr>
              <a:t>1) </a:t>
            </a:r>
            <a:r>
              <a:rPr lang="en-US">
                <a:latin typeface="Times New Roman" pitchFamily="18" charset="0"/>
                <a:cs typeface="Times New Roman" pitchFamily="18" charset="0"/>
              </a:rPr>
              <a:t>d+1 input for X(t) to X(t-1)</a:t>
            </a:r>
            <a:endParaRPr lang="en-US">
              <a:solidFill>
                <a:srgbClr val="0000FF"/>
              </a:solidFill>
              <a:latin typeface="Times New Roman" pitchFamily="18" charset="0"/>
              <a:cs typeface="Times New Roman" pitchFamily="18" charset="0"/>
            </a:endParaRPr>
          </a:p>
          <a:p>
            <a:pPr marL="342900" indent="-342900" algn="just">
              <a:spcBef>
                <a:spcPct val="20000"/>
              </a:spcBef>
              <a:buClr>
                <a:srgbClr val="D44AC4"/>
              </a:buClr>
              <a:buSzPct val="120000"/>
              <a:buFont typeface="Wingdings" pitchFamily="2" charset="2"/>
              <a:buChar char="Ø"/>
            </a:pPr>
            <a:r>
              <a:rPr kumimoji="1" lang="en-US" altLang="en-US" sz="2200">
                <a:latin typeface="Times New Roman" pitchFamily="18" charset="0"/>
                <a:cs typeface="Times New Roman" pitchFamily="18" charset="0"/>
              </a:rPr>
              <a:t>X(t-2) -&gt; S[1]=6</a:t>
            </a:r>
          </a:p>
          <a:p>
            <a:pPr marL="342900" indent="-342900" algn="just">
              <a:spcBef>
                <a:spcPct val="20000"/>
              </a:spcBef>
              <a:buClr>
                <a:srgbClr val="D44AC4"/>
              </a:buClr>
              <a:buSzPct val="120000"/>
              <a:buFont typeface="Wingdings" pitchFamily="2" charset="2"/>
              <a:buChar char="Ø"/>
            </a:pPr>
            <a:r>
              <a:rPr kumimoji="1" lang="en-US" altLang="en-US" sz="2200">
                <a:latin typeface="Times New Roman" pitchFamily="18" charset="0"/>
                <a:cs typeface="Times New Roman" pitchFamily="18" charset="0"/>
              </a:rPr>
              <a:t>X(t-1) -&gt; S[2]=3</a:t>
            </a:r>
          </a:p>
          <a:p>
            <a:pPr marL="342900" indent="-342900" algn="just">
              <a:spcBef>
                <a:spcPct val="20000"/>
              </a:spcBef>
              <a:buClr>
                <a:srgbClr val="D44AC4"/>
              </a:buClr>
              <a:buSzPct val="120000"/>
              <a:buFont typeface="Wingdings" pitchFamily="2" charset="2"/>
              <a:buChar char="Ø"/>
            </a:pPr>
            <a:r>
              <a:rPr kumimoji="1" lang="en-US" altLang="en-US" sz="2200">
                <a:latin typeface="Times New Roman" pitchFamily="18" charset="0"/>
                <a:cs typeface="Times New Roman" pitchFamily="18" charset="0"/>
              </a:rPr>
              <a:t>X(t)    -&gt; S[3]=4</a:t>
            </a:r>
          </a:p>
          <a:p>
            <a:pPr marL="342900" indent="-342900" algn="just">
              <a:spcBef>
                <a:spcPct val="20000"/>
              </a:spcBef>
              <a:buClr>
                <a:schemeClr val="accent2"/>
              </a:buClr>
              <a:buSzPct val="120000"/>
              <a:buFont typeface="Wingdings" pitchFamily="2" charset="2"/>
              <a:buChar char="Ø"/>
            </a:pPr>
            <a:endParaRPr kumimoji="1" lang="en-US" altLang="en-US" sz="2200" b="1">
              <a:cs typeface="Traditional Arabic" pitchFamily="2" charset="-78"/>
            </a:endParaRPr>
          </a:p>
        </p:txBody>
      </p:sp>
      <p:sp>
        <p:nvSpPr>
          <p:cNvPr id="304133" name="Rectangle 15"/>
          <p:cNvSpPr>
            <a:spLocks noChangeArrowheads="1"/>
          </p:cNvSpPr>
          <p:nvPr/>
        </p:nvSpPr>
        <p:spPr bwMode="auto">
          <a:xfrm>
            <a:off x="1066800" y="4267200"/>
            <a:ext cx="4392613" cy="1439863"/>
          </a:xfrm>
          <a:prstGeom prst="rect">
            <a:avLst/>
          </a:prstGeom>
          <a:noFill/>
          <a:ln w="9525">
            <a:noFill/>
            <a:miter lim="800000"/>
            <a:headEnd/>
            <a:tailEnd/>
          </a:ln>
        </p:spPr>
        <p:txBody>
          <a:bodyPr lIns="92075" tIns="46038" rIns="92075" bIns="46038"/>
          <a:lstStyle/>
          <a:p>
            <a:pPr marL="342900" indent="-342900">
              <a:spcBef>
                <a:spcPct val="50000"/>
              </a:spcBef>
            </a:pPr>
            <a:r>
              <a:rPr lang="en-US">
                <a:latin typeface="Times New Roman" pitchFamily="18" charset="0"/>
                <a:cs typeface="Times New Roman" pitchFamily="18" charset="0"/>
              </a:rPr>
              <a:t>2) Next data for X(t+1)</a:t>
            </a:r>
            <a:endParaRPr kumimoji="1" lang="en-US" altLang="en-US" sz="2200">
              <a:latin typeface="Times New Roman" pitchFamily="18" charset="0"/>
              <a:cs typeface="Times New Roman" pitchFamily="18" charset="0"/>
            </a:endParaRPr>
          </a:p>
          <a:p>
            <a:pPr marL="342900" indent="-342900" algn="just">
              <a:spcBef>
                <a:spcPct val="20000"/>
              </a:spcBef>
              <a:buClr>
                <a:srgbClr val="D44AC4"/>
              </a:buClr>
              <a:buSzPct val="120000"/>
              <a:buFont typeface="Wingdings" pitchFamily="2" charset="2"/>
              <a:buChar char="Ø"/>
            </a:pPr>
            <a:r>
              <a:rPr kumimoji="1" lang="en-US" altLang="en-US" sz="2200">
                <a:latin typeface="Times New Roman" pitchFamily="18" charset="0"/>
                <a:cs typeface="Times New Roman" pitchFamily="18" charset="0"/>
              </a:rPr>
              <a:t>X(t+1) -&gt; S[4]=2</a:t>
            </a:r>
          </a:p>
          <a:p>
            <a:pPr marL="342900" indent="-342900" algn="just">
              <a:spcBef>
                <a:spcPct val="20000"/>
              </a:spcBef>
              <a:buClr>
                <a:srgbClr val="D44AC4"/>
              </a:buClr>
              <a:buSzPct val="120000"/>
              <a:buFont typeface="Wingdings" pitchFamily="2" charset="2"/>
              <a:buChar char="Ø"/>
            </a:pPr>
            <a:endParaRPr kumimoji="1" lang="en-US" altLang="en-US" sz="2200" b="1">
              <a:cs typeface="Traditional Arabic" pitchFamily="2" charset="-78"/>
            </a:endParaRPr>
          </a:p>
        </p:txBody>
      </p:sp>
      <p:sp>
        <p:nvSpPr>
          <p:cNvPr id="304134" name="Rectangle 16"/>
          <p:cNvSpPr>
            <a:spLocks noChangeArrowheads="1"/>
          </p:cNvSpPr>
          <p:nvPr/>
        </p:nvSpPr>
        <p:spPr bwMode="auto">
          <a:xfrm>
            <a:off x="1066800" y="5181600"/>
            <a:ext cx="4392613" cy="838200"/>
          </a:xfrm>
          <a:prstGeom prst="rect">
            <a:avLst/>
          </a:prstGeom>
          <a:noFill/>
          <a:ln w="9525">
            <a:noFill/>
            <a:miter lim="800000"/>
            <a:headEnd/>
            <a:tailEnd/>
          </a:ln>
        </p:spPr>
        <p:txBody>
          <a:bodyPr lIns="92075" tIns="46038" rIns="92075" bIns="46038"/>
          <a:lstStyle/>
          <a:p>
            <a:pPr marL="342900" indent="-342900">
              <a:spcBef>
                <a:spcPct val="50000"/>
              </a:spcBef>
            </a:pPr>
            <a:r>
              <a:rPr lang="en-US">
                <a:latin typeface="Times New Roman" pitchFamily="18" charset="0"/>
                <a:cs typeface="Times New Roman" pitchFamily="18" charset="0"/>
              </a:rPr>
              <a:t>3) Weight Initialization to zero</a:t>
            </a:r>
            <a:endParaRPr kumimoji="1" lang="en-US" altLang="en-US" sz="2200">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pPr>
              <a:defRPr/>
            </a:pPr>
            <a:fld id="{112F9FE3-B228-4129-9D96-74621E31678A}" type="slidenum">
              <a:rPr lang="en-US" smtClean="0"/>
              <a:pPr>
                <a:defRPr/>
              </a:pPr>
              <a:t>226</a:t>
            </a:fld>
            <a:endParaRPr lang="en-US"/>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381000" y="304800"/>
            <a:ext cx="7772400" cy="487363"/>
          </a:xfrm>
        </p:spPr>
        <p:txBody>
          <a:bodyPr/>
          <a:lstStyle/>
          <a:p>
            <a:pPr eaLnBrk="1" hangingPunct="1"/>
            <a:r>
              <a:rPr lang="en-US" altLang="ar-SA" sz="2800" b="1" smtClean="0">
                <a:solidFill>
                  <a:srgbClr val="FF0066"/>
                </a:solidFill>
                <a:latin typeface="Times New Roman" pitchFamily="18" charset="0"/>
                <a:cs typeface="Times New Roman" pitchFamily="18" charset="0"/>
              </a:rPr>
              <a:t>A) Output Calculating</a:t>
            </a:r>
          </a:p>
        </p:txBody>
      </p:sp>
      <p:graphicFrame>
        <p:nvGraphicFramePr>
          <p:cNvPr id="50178" name="Object 2"/>
          <p:cNvGraphicFramePr>
            <a:graphicFrameLocks noChangeAspect="1"/>
          </p:cNvGraphicFramePr>
          <p:nvPr/>
        </p:nvGraphicFramePr>
        <p:xfrm>
          <a:off x="990600" y="1604963"/>
          <a:ext cx="6610350" cy="5253037"/>
        </p:xfrm>
        <a:graphic>
          <a:graphicData uri="http://schemas.openxmlformats.org/presentationml/2006/ole">
            <mc:AlternateContent xmlns:mc="http://schemas.openxmlformats.org/markup-compatibility/2006">
              <mc:Choice xmlns:v="urn:schemas-microsoft-com:vml" Requires="v">
                <p:oleObj spid="_x0000_s50180" name="Picture" r:id="rId4" imgW="3430800" imgH="2719800" progId="Word.Picture.8">
                  <p:embed/>
                </p:oleObj>
              </mc:Choice>
              <mc:Fallback>
                <p:oleObj name="Picture" r:id="rId4" imgW="3430800" imgH="27198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04963"/>
                        <a:ext cx="6610350" cy="525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1" name="Rectangle 13"/>
          <p:cNvSpPr>
            <a:spLocks noChangeArrowheads="1"/>
          </p:cNvSpPr>
          <p:nvPr/>
        </p:nvSpPr>
        <p:spPr bwMode="auto">
          <a:xfrm>
            <a:off x="5943600" y="908050"/>
            <a:ext cx="2803525" cy="1439863"/>
          </a:xfrm>
          <a:prstGeom prst="rect">
            <a:avLst/>
          </a:prstGeom>
          <a:noFill/>
          <a:ln w="9525">
            <a:noFill/>
            <a:miter lim="800000"/>
            <a:headEnd/>
            <a:tailEnd/>
          </a:ln>
        </p:spPr>
        <p:txBody>
          <a:bodyPr lIns="92075" tIns="46038" rIns="92075" bIns="46038"/>
          <a:lstStyle/>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X(t-2) -&gt; S[1]=6</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X(t-1) -&gt; S[2]=3</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X(t)    -&gt; S[3]=4</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X(t+1)-&gt; S[4]=2</a:t>
            </a:r>
          </a:p>
          <a:p>
            <a:pPr marL="342900" indent="-342900" algn="just">
              <a:spcBef>
                <a:spcPct val="20000"/>
              </a:spcBef>
              <a:buClr>
                <a:schemeClr val="accent2"/>
              </a:buClr>
              <a:buSzPct val="120000"/>
              <a:buFont typeface="Wingdings" pitchFamily="2" charset="2"/>
              <a:buNone/>
            </a:pPr>
            <a:endParaRPr kumimoji="1" lang="en-US" altLang="en-US" sz="2200">
              <a:cs typeface="Traditional Arabic" pitchFamily="2" charset="-78"/>
            </a:endParaRPr>
          </a:p>
        </p:txBody>
      </p:sp>
      <p:graphicFrame>
        <p:nvGraphicFramePr>
          <p:cNvPr id="50179" name="Object 3"/>
          <p:cNvGraphicFramePr>
            <a:graphicFrameLocks noGrp="1" noChangeAspect="1"/>
          </p:cNvGraphicFramePr>
          <p:nvPr>
            <p:ph idx="1"/>
          </p:nvPr>
        </p:nvGraphicFramePr>
        <p:xfrm>
          <a:off x="1143000" y="914400"/>
          <a:ext cx="3654425" cy="889000"/>
        </p:xfrm>
        <a:graphic>
          <a:graphicData uri="http://schemas.openxmlformats.org/presentationml/2006/ole">
            <mc:AlternateContent xmlns:mc="http://schemas.openxmlformats.org/markup-compatibility/2006">
              <mc:Choice xmlns:v="urn:schemas-microsoft-com:vml" Requires="v">
                <p:oleObj spid="_x0000_s50181" name="Equation" r:id="rId6" imgW="1879560" imgH="457200" progId="Equation.3">
                  <p:embed/>
                </p:oleObj>
              </mc:Choice>
              <mc:Fallback>
                <p:oleObj name="Equation" r:id="rId6" imgW="1879560" imgH="457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914400"/>
                        <a:ext cx="3654425"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292" name="Rectangle 20"/>
          <p:cNvSpPr>
            <a:spLocks noChangeArrowheads="1"/>
          </p:cNvSpPr>
          <p:nvPr/>
        </p:nvSpPr>
        <p:spPr bwMode="auto">
          <a:xfrm>
            <a:off x="5867400" y="2819400"/>
            <a:ext cx="3276600" cy="1439863"/>
          </a:xfrm>
          <a:prstGeom prst="rect">
            <a:avLst/>
          </a:prstGeom>
          <a:noFill/>
          <a:ln w="9525">
            <a:noFill/>
            <a:miter lim="800000"/>
            <a:headEnd/>
            <a:tailEnd/>
          </a:ln>
        </p:spPr>
        <p:txBody>
          <a:bodyPr lIns="92075" tIns="46038" rIns="92075" bIns="46038"/>
          <a:lstStyle/>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y(s) = w[1][1][2][2][1]</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       + w[1][1][3][2][2]</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       + w[1][1][2][2][3]</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        +…</a:t>
            </a:r>
          </a:p>
        </p:txBody>
      </p:sp>
      <p:grpSp>
        <p:nvGrpSpPr>
          <p:cNvPr id="2" name="Group 26"/>
          <p:cNvGrpSpPr>
            <a:grpSpLocks/>
          </p:cNvGrpSpPr>
          <p:nvPr/>
        </p:nvGrpSpPr>
        <p:grpSpPr bwMode="auto">
          <a:xfrm>
            <a:off x="1331913" y="2205038"/>
            <a:ext cx="4967287" cy="4103687"/>
            <a:chOff x="839" y="1253"/>
            <a:chExt cx="3129" cy="2585"/>
          </a:xfrm>
        </p:grpSpPr>
        <p:grpSp>
          <p:nvGrpSpPr>
            <p:cNvPr id="50185" name="Group 24"/>
            <p:cNvGrpSpPr>
              <a:grpSpLocks/>
            </p:cNvGrpSpPr>
            <p:nvPr/>
          </p:nvGrpSpPr>
          <p:grpSpPr bwMode="auto">
            <a:xfrm>
              <a:off x="839" y="1253"/>
              <a:ext cx="3085" cy="2585"/>
              <a:chOff x="839" y="1253"/>
              <a:chExt cx="3085" cy="2585"/>
            </a:xfrm>
          </p:grpSpPr>
          <p:grpSp>
            <p:nvGrpSpPr>
              <p:cNvPr id="50187" name="Group 23"/>
              <p:cNvGrpSpPr>
                <a:grpSpLocks/>
              </p:cNvGrpSpPr>
              <p:nvPr/>
            </p:nvGrpSpPr>
            <p:grpSpPr bwMode="auto">
              <a:xfrm>
                <a:off x="839" y="1933"/>
                <a:ext cx="3085" cy="1905"/>
                <a:chOff x="839" y="1933"/>
                <a:chExt cx="3085" cy="1905"/>
              </a:xfrm>
            </p:grpSpPr>
            <p:sp>
              <p:nvSpPr>
                <p:cNvPr id="50190" name="Rectangle 6"/>
                <p:cNvSpPr>
                  <a:spLocks noChangeArrowheads="1"/>
                </p:cNvSpPr>
                <p:nvPr/>
              </p:nvSpPr>
              <p:spPr bwMode="auto">
                <a:xfrm>
                  <a:off x="2699" y="1978"/>
                  <a:ext cx="227" cy="227"/>
                </a:xfrm>
                <a:prstGeom prst="rect">
                  <a:avLst/>
                </a:prstGeom>
                <a:solidFill>
                  <a:srgbClr val="0000FF"/>
                </a:solidFill>
                <a:ln w="12700" cap="sq">
                  <a:solidFill>
                    <a:schemeClr val="tx1"/>
                  </a:solidFill>
                  <a:miter lim="800000"/>
                  <a:headEnd/>
                  <a:tailEnd/>
                </a:ln>
              </p:spPr>
              <p:txBody>
                <a:bodyPr anchor="ctr">
                  <a:spAutoFit/>
                </a:bodyPr>
                <a:lstStyle/>
                <a:p>
                  <a:endParaRPr lang="en-US"/>
                </a:p>
              </p:txBody>
            </p:sp>
            <p:sp>
              <p:nvSpPr>
                <p:cNvPr id="50191" name="Line 7"/>
                <p:cNvSpPr>
                  <a:spLocks noChangeShapeType="1"/>
                </p:cNvSpPr>
                <p:nvPr/>
              </p:nvSpPr>
              <p:spPr bwMode="auto">
                <a:xfrm>
                  <a:off x="2926" y="2205"/>
                  <a:ext cx="0" cy="1633"/>
                </a:xfrm>
                <a:prstGeom prst="line">
                  <a:avLst/>
                </a:prstGeom>
                <a:noFill/>
                <a:ln w="12700">
                  <a:solidFill>
                    <a:schemeClr val="tx1"/>
                  </a:solidFill>
                  <a:prstDash val="dash"/>
                  <a:round/>
                  <a:headEnd/>
                  <a:tailEnd/>
                </a:ln>
              </p:spPr>
              <p:txBody>
                <a:bodyPr>
                  <a:spAutoFit/>
                </a:bodyPr>
                <a:lstStyle/>
                <a:p>
                  <a:endParaRPr lang="en-US"/>
                </a:p>
              </p:txBody>
            </p:sp>
            <p:sp>
              <p:nvSpPr>
                <p:cNvPr id="50192" name="Line 8"/>
                <p:cNvSpPr>
                  <a:spLocks noChangeShapeType="1"/>
                </p:cNvSpPr>
                <p:nvPr/>
              </p:nvSpPr>
              <p:spPr bwMode="auto">
                <a:xfrm>
                  <a:off x="2699" y="2205"/>
                  <a:ext cx="0" cy="1633"/>
                </a:xfrm>
                <a:prstGeom prst="line">
                  <a:avLst/>
                </a:prstGeom>
                <a:noFill/>
                <a:ln w="12700">
                  <a:solidFill>
                    <a:schemeClr val="tx1"/>
                  </a:solidFill>
                  <a:prstDash val="dash"/>
                  <a:round/>
                  <a:headEnd/>
                  <a:tailEnd/>
                </a:ln>
              </p:spPr>
              <p:txBody>
                <a:bodyPr>
                  <a:spAutoFit/>
                </a:bodyPr>
                <a:lstStyle/>
                <a:p>
                  <a:endParaRPr lang="en-US"/>
                </a:p>
              </p:txBody>
            </p:sp>
            <p:sp>
              <p:nvSpPr>
                <p:cNvPr id="50193" name="Line 9"/>
                <p:cNvSpPr>
                  <a:spLocks noChangeShapeType="1"/>
                </p:cNvSpPr>
                <p:nvPr/>
              </p:nvSpPr>
              <p:spPr bwMode="auto">
                <a:xfrm flipH="1">
                  <a:off x="839" y="1978"/>
                  <a:ext cx="1815" cy="0"/>
                </a:xfrm>
                <a:prstGeom prst="line">
                  <a:avLst/>
                </a:prstGeom>
                <a:noFill/>
                <a:ln w="12700">
                  <a:solidFill>
                    <a:schemeClr val="tx1"/>
                  </a:solidFill>
                  <a:prstDash val="dashDot"/>
                  <a:round/>
                  <a:headEnd/>
                  <a:tailEnd/>
                </a:ln>
              </p:spPr>
              <p:txBody>
                <a:bodyPr>
                  <a:spAutoFit/>
                </a:bodyPr>
                <a:lstStyle/>
                <a:p>
                  <a:endParaRPr lang="en-US"/>
                </a:p>
              </p:txBody>
            </p:sp>
            <p:sp>
              <p:nvSpPr>
                <p:cNvPr id="50194" name="Line 10"/>
                <p:cNvSpPr>
                  <a:spLocks noChangeShapeType="1"/>
                </p:cNvSpPr>
                <p:nvPr/>
              </p:nvSpPr>
              <p:spPr bwMode="auto">
                <a:xfrm flipH="1">
                  <a:off x="839" y="2205"/>
                  <a:ext cx="1860" cy="0"/>
                </a:xfrm>
                <a:prstGeom prst="line">
                  <a:avLst/>
                </a:prstGeom>
                <a:noFill/>
                <a:ln w="12700">
                  <a:solidFill>
                    <a:schemeClr val="tx1"/>
                  </a:solidFill>
                  <a:prstDash val="dash"/>
                  <a:round/>
                  <a:headEnd/>
                  <a:tailEnd/>
                </a:ln>
              </p:spPr>
              <p:txBody>
                <a:bodyPr>
                  <a:spAutoFit/>
                </a:bodyPr>
                <a:lstStyle/>
                <a:p>
                  <a:endParaRPr lang="en-US"/>
                </a:p>
              </p:txBody>
            </p:sp>
            <p:sp>
              <p:nvSpPr>
                <p:cNvPr id="50195" name="Text Box 11"/>
                <p:cNvSpPr txBox="1">
                  <a:spLocks noChangeArrowheads="1"/>
                </p:cNvSpPr>
                <p:nvPr/>
              </p:nvSpPr>
              <p:spPr bwMode="auto">
                <a:xfrm>
                  <a:off x="2699" y="1933"/>
                  <a:ext cx="1225" cy="288"/>
                </a:xfrm>
                <a:prstGeom prst="rect">
                  <a:avLst/>
                </a:prstGeom>
                <a:noFill/>
                <a:ln w="12700" cap="sq">
                  <a:noFill/>
                  <a:miter lim="800000"/>
                  <a:headEnd/>
                  <a:tailEnd/>
                </a:ln>
              </p:spPr>
              <p:txBody>
                <a:bodyPr>
                  <a:spAutoFit/>
                </a:bodyPr>
                <a:lstStyle/>
                <a:p>
                  <a:pPr>
                    <a:spcBef>
                      <a:spcPct val="50000"/>
                    </a:spcBef>
                  </a:pPr>
                  <a:r>
                    <a:rPr lang="en-US"/>
                    <a:t>State(4,3)</a:t>
                  </a:r>
                </a:p>
              </p:txBody>
            </p:sp>
          </p:grpSp>
          <p:sp>
            <p:nvSpPr>
              <p:cNvPr id="50188" name="Rectangle 16"/>
              <p:cNvSpPr>
                <a:spLocks noChangeArrowheads="1"/>
              </p:cNvSpPr>
              <p:nvPr/>
            </p:nvSpPr>
            <p:spPr bwMode="auto">
              <a:xfrm>
                <a:off x="3061" y="2523"/>
                <a:ext cx="640" cy="288"/>
              </a:xfrm>
              <a:prstGeom prst="rect">
                <a:avLst/>
              </a:prstGeom>
              <a:noFill/>
              <a:ln w="12700" cap="sq">
                <a:noFill/>
                <a:miter lim="800000"/>
                <a:headEnd/>
                <a:tailEnd/>
              </a:ln>
            </p:spPr>
            <p:txBody>
              <a:bodyPr wrap="none">
                <a:spAutoFit/>
              </a:bodyPr>
              <a:lstStyle/>
              <a:p>
                <a:pPr>
                  <a:spcBef>
                    <a:spcPct val="50000"/>
                  </a:spcBef>
                </a:pPr>
                <a:r>
                  <a:rPr lang="en-US"/>
                  <a:t>X(t)=4</a:t>
                </a:r>
              </a:p>
            </p:txBody>
          </p:sp>
          <p:sp>
            <p:nvSpPr>
              <p:cNvPr id="50189" name="Rectangle 17"/>
              <p:cNvSpPr>
                <a:spLocks noChangeArrowheads="1"/>
              </p:cNvSpPr>
              <p:nvPr/>
            </p:nvSpPr>
            <p:spPr bwMode="auto">
              <a:xfrm>
                <a:off x="1791" y="1253"/>
                <a:ext cx="848" cy="288"/>
              </a:xfrm>
              <a:prstGeom prst="rect">
                <a:avLst/>
              </a:prstGeom>
              <a:noFill/>
              <a:ln w="12700" cap="sq">
                <a:noFill/>
                <a:miter lim="800000"/>
                <a:headEnd/>
                <a:tailEnd/>
              </a:ln>
            </p:spPr>
            <p:txBody>
              <a:bodyPr wrap="none">
                <a:spAutoFit/>
              </a:bodyPr>
              <a:lstStyle/>
              <a:p>
                <a:pPr>
                  <a:spcBef>
                    <a:spcPct val="50000"/>
                  </a:spcBef>
                </a:pPr>
                <a:r>
                  <a:rPr lang="en-US"/>
                  <a:t> X(t-1)=3</a:t>
                </a:r>
              </a:p>
            </p:txBody>
          </p:sp>
        </p:grpSp>
        <p:sp>
          <p:nvSpPr>
            <p:cNvPr id="50186" name="Rectangle 25"/>
            <p:cNvSpPr>
              <a:spLocks noChangeArrowheads="1"/>
            </p:cNvSpPr>
            <p:nvPr/>
          </p:nvSpPr>
          <p:spPr bwMode="auto">
            <a:xfrm>
              <a:off x="2789" y="1434"/>
              <a:ext cx="1179" cy="363"/>
            </a:xfrm>
            <a:prstGeom prst="rect">
              <a:avLst/>
            </a:prstGeom>
            <a:noFill/>
            <a:ln w="9525">
              <a:noFill/>
              <a:miter lim="800000"/>
              <a:headEnd/>
              <a:tailEnd/>
            </a:ln>
          </p:spPr>
          <p:txBody>
            <a:bodyPr lIns="92075" tIns="46038" rIns="92075" bIns="46038"/>
            <a:lstStyle/>
            <a:p>
              <a:pPr marL="342900" indent="-342900" algn="just">
                <a:spcBef>
                  <a:spcPct val="20000"/>
                </a:spcBef>
                <a:buClr>
                  <a:schemeClr val="accent2"/>
                </a:buClr>
                <a:buSzPct val="120000"/>
                <a:buFont typeface="Wingdings" pitchFamily="2" charset="2"/>
                <a:buNone/>
              </a:pPr>
              <a:r>
                <a:rPr kumimoji="1" lang="en-US" altLang="en-US" b="1">
                  <a:solidFill>
                    <a:srgbClr val="0000FF"/>
                  </a:solidFill>
                  <a:cs typeface="Traditional Arabic" pitchFamily="2" charset="-78"/>
                </a:rPr>
                <a:t>CMAC</a:t>
              </a:r>
              <a:r>
                <a:rPr kumimoji="1" lang="en-US" altLang="en-US" b="1" baseline="-25000">
                  <a:solidFill>
                    <a:srgbClr val="0000FF"/>
                  </a:solidFill>
                  <a:cs typeface="Traditional Arabic" pitchFamily="2" charset="-78"/>
                </a:rPr>
                <a:t>11</a:t>
              </a:r>
              <a:endParaRPr kumimoji="1" lang="en-US" altLang="en-US" b="1">
                <a:solidFill>
                  <a:srgbClr val="0000FF"/>
                </a:solidFill>
                <a:cs typeface="Traditional Arabic" pitchFamily="2" charset="-78"/>
              </a:endParaRPr>
            </a:p>
          </p:txBody>
        </p:sp>
      </p:grpSp>
      <p:sp>
        <p:nvSpPr>
          <p:cNvPr id="21" name="Slide Number Placeholder 20"/>
          <p:cNvSpPr>
            <a:spLocks noGrp="1"/>
          </p:cNvSpPr>
          <p:nvPr>
            <p:ph type="sldNum" sz="quarter" idx="12"/>
          </p:nvPr>
        </p:nvSpPr>
        <p:spPr/>
        <p:txBody>
          <a:bodyPr/>
          <a:lstStyle/>
          <a:p>
            <a:pPr>
              <a:defRPr/>
            </a:pPr>
            <a:fld id="{4D466D04-B6F1-4FF7-B20C-823E3A2F0AD8}" type="slidenum">
              <a:rPr lang="en-US" smtClean="0"/>
              <a:pPr>
                <a:defRPr/>
              </a:pPr>
              <a:t>227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0292"/>
                                        </p:tgtEl>
                                        <p:attrNameLst>
                                          <p:attrName>style.visibility</p:attrName>
                                        </p:attrNameLst>
                                      </p:cBhvr>
                                      <p:to>
                                        <p:strVal val="visible"/>
                                      </p:to>
                                    </p:set>
                                    <p:animEffect transition="in" filter="fade">
                                      <p:cBhvr>
                                        <p:cTn id="12" dur="500"/>
                                        <p:tgtEl>
                                          <p:spTgt spid="31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92" grpId="0"/>
    </p:bldLst>
  </p:timing>
</p:sld>
</file>

<file path=ppt/slides/slide2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228600" y="228600"/>
            <a:ext cx="7772400" cy="563563"/>
          </a:xfrm>
        </p:spPr>
        <p:txBody>
          <a:bodyPr/>
          <a:lstStyle/>
          <a:p>
            <a:pPr eaLnBrk="1" hangingPunct="1"/>
            <a:r>
              <a:rPr lang="en-US" altLang="ar-SA" sz="2800" b="1" smtClean="0">
                <a:solidFill>
                  <a:srgbClr val="FF0066"/>
                </a:solidFill>
                <a:latin typeface="Times New Roman" pitchFamily="18" charset="0"/>
                <a:cs typeface="Times New Roman" pitchFamily="18" charset="0"/>
              </a:rPr>
              <a:t>A) Output Calculating</a:t>
            </a:r>
          </a:p>
        </p:txBody>
      </p:sp>
      <p:graphicFrame>
        <p:nvGraphicFramePr>
          <p:cNvPr id="51202" name="Object 2"/>
          <p:cNvGraphicFramePr>
            <a:graphicFrameLocks noChangeAspect="1"/>
          </p:cNvGraphicFramePr>
          <p:nvPr/>
        </p:nvGraphicFramePr>
        <p:xfrm>
          <a:off x="990600" y="1604963"/>
          <a:ext cx="6610350" cy="5253037"/>
        </p:xfrm>
        <a:graphic>
          <a:graphicData uri="http://schemas.openxmlformats.org/presentationml/2006/ole">
            <mc:AlternateContent xmlns:mc="http://schemas.openxmlformats.org/markup-compatibility/2006">
              <mc:Choice xmlns:v="urn:schemas-microsoft-com:vml" Requires="v">
                <p:oleObj spid="_x0000_s51204" name="Picture" r:id="rId4" imgW="3430800" imgH="2719800" progId="Word.Picture.8">
                  <p:embed/>
                </p:oleObj>
              </mc:Choice>
              <mc:Fallback>
                <p:oleObj name="Picture" r:id="rId4" imgW="3430800" imgH="27198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04963"/>
                        <a:ext cx="6610350" cy="525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5" name="Rectangle 4"/>
          <p:cNvSpPr>
            <a:spLocks noChangeArrowheads="1"/>
          </p:cNvSpPr>
          <p:nvPr/>
        </p:nvSpPr>
        <p:spPr bwMode="auto">
          <a:xfrm>
            <a:off x="6324600" y="908050"/>
            <a:ext cx="2422525" cy="1439863"/>
          </a:xfrm>
          <a:prstGeom prst="rect">
            <a:avLst/>
          </a:prstGeom>
          <a:noFill/>
          <a:ln w="9525">
            <a:noFill/>
            <a:miter lim="800000"/>
            <a:headEnd/>
            <a:tailEnd/>
          </a:ln>
        </p:spPr>
        <p:txBody>
          <a:bodyPr lIns="92075" tIns="46038" rIns="92075" bIns="46038"/>
          <a:lstStyle/>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X(t-2) -&gt; S[1]=6</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X(t-1) -&gt; S[2]=3</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X(t)    -&gt; S[3]=4</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X(t+1)-&gt; S[4]=2</a:t>
            </a:r>
          </a:p>
          <a:p>
            <a:pPr marL="342900" indent="-342900" algn="just">
              <a:spcBef>
                <a:spcPct val="20000"/>
              </a:spcBef>
              <a:buClr>
                <a:schemeClr val="accent2"/>
              </a:buClr>
              <a:buSzPct val="120000"/>
              <a:buFont typeface="Wingdings" pitchFamily="2" charset="2"/>
              <a:buNone/>
            </a:pPr>
            <a:endParaRPr kumimoji="1" lang="en-US" altLang="en-US" sz="2200">
              <a:cs typeface="Traditional Arabic" pitchFamily="2" charset="-78"/>
            </a:endParaRPr>
          </a:p>
        </p:txBody>
      </p:sp>
      <p:graphicFrame>
        <p:nvGraphicFramePr>
          <p:cNvPr id="51203" name="Object 3"/>
          <p:cNvGraphicFramePr>
            <a:graphicFrameLocks noGrp="1" noChangeAspect="1"/>
          </p:cNvGraphicFramePr>
          <p:nvPr>
            <p:ph idx="1"/>
          </p:nvPr>
        </p:nvGraphicFramePr>
        <p:xfrm>
          <a:off x="990600" y="990600"/>
          <a:ext cx="4267200" cy="889000"/>
        </p:xfrm>
        <a:graphic>
          <a:graphicData uri="http://schemas.openxmlformats.org/presentationml/2006/ole">
            <mc:AlternateContent xmlns:mc="http://schemas.openxmlformats.org/markup-compatibility/2006">
              <mc:Choice xmlns:v="urn:schemas-microsoft-com:vml" Requires="v">
                <p:oleObj spid="_x0000_s51205" name="Equation" r:id="rId6" imgW="2133360" imgH="444240" progId="Equation.3">
                  <p:embed/>
                </p:oleObj>
              </mc:Choice>
              <mc:Fallback>
                <p:oleObj name="Equation" r:id="rId6" imgW="2133360" imgH="4442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990600"/>
                        <a:ext cx="42672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74" name="Rectangle 6"/>
          <p:cNvSpPr>
            <a:spLocks noChangeArrowheads="1"/>
          </p:cNvSpPr>
          <p:nvPr/>
        </p:nvSpPr>
        <p:spPr bwMode="auto">
          <a:xfrm>
            <a:off x="6156325" y="2971800"/>
            <a:ext cx="2987675" cy="1439863"/>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120000"/>
              <a:buFont typeface="Wingdings" pitchFamily="2" charset="2"/>
              <a:buNone/>
            </a:pPr>
            <a:r>
              <a:rPr kumimoji="1" lang="en-US" altLang="en-US" sz="2200">
                <a:cs typeface="Traditional Arabic" pitchFamily="2" charset="-78"/>
              </a:rPr>
              <a:t>y(s) = +…</a:t>
            </a:r>
          </a:p>
          <a:p>
            <a:pPr marL="342900" indent="-342900">
              <a:spcBef>
                <a:spcPct val="20000"/>
              </a:spcBef>
              <a:buClr>
                <a:schemeClr val="accent2"/>
              </a:buClr>
              <a:buSzPct val="120000"/>
              <a:buFont typeface="Wingdings" pitchFamily="2" charset="2"/>
              <a:buNone/>
            </a:pPr>
            <a:r>
              <a:rPr kumimoji="1" lang="en-US" altLang="en-US" sz="2200">
                <a:cs typeface="Traditional Arabic" pitchFamily="2" charset="-78"/>
              </a:rPr>
              <a:t>       + w[1][2][2][1][1]</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       + w[1][2][3][1][2]</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       + w[1][2][2][1][3]</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       +…</a:t>
            </a:r>
          </a:p>
        </p:txBody>
      </p:sp>
      <p:grpSp>
        <p:nvGrpSpPr>
          <p:cNvPr id="2" name="Group 21"/>
          <p:cNvGrpSpPr>
            <a:grpSpLocks/>
          </p:cNvGrpSpPr>
          <p:nvPr/>
        </p:nvGrpSpPr>
        <p:grpSpPr bwMode="auto">
          <a:xfrm>
            <a:off x="1331913" y="2205038"/>
            <a:ext cx="4897437" cy="4103687"/>
            <a:chOff x="839" y="1389"/>
            <a:chExt cx="3085" cy="2585"/>
          </a:xfrm>
        </p:grpSpPr>
        <p:sp>
          <p:nvSpPr>
            <p:cNvPr id="51209" name="Rectangle 10"/>
            <p:cNvSpPr>
              <a:spLocks noChangeArrowheads="1"/>
            </p:cNvSpPr>
            <p:nvPr/>
          </p:nvSpPr>
          <p:spPr bwMode="auto">
            <a:xfrm>
              <a:off x="2699" y="1434"/>
              <a:ext cx="227" cy="227"/>
            </a:xfrm>
            <a:prstGeom prst="rect">
              <a:avLst/>
            </a:prstGeom>
            <a:solidFill>
              <a:srgbClr val="0000FF"/>
            </a:solidFill>
            <a:ln w="12700" cap="sq">
              <a:solidFill>
                <a:schemeClr val="tx1"/>
              </a:solidFill>
              <a:miter lim="800000"/>
              <a:headEnd/>
              <a:tailEnd/>
            </a:ln>
          </p:spPr>
          <p:txBody>
            <a:bodyPr anchor="ctr">
              <a:spAutoFit/>
            </a:bodyPr>
            <a:lstStyle/>
            <a:p>
              <a:endParaRPr lang="en-US"/>
            </a:p>
          </p:txBody>
        </p:sp>
        <p:sp>
          <p:nvSpPr>
            <p:cNvPr id="51210" name="Line 11"/>
            <p:cNvSpPr>
              <a:spLocks noChangeShapeType="1"/>
            </p:cNvSpPr>
            <p:nvPr/>
          </p:nvSpPr>
          <p:spPr bwMode="auto">
            <a:xfrm>
              <a:off x="2925" y="1661"/>
              <a:ext cx="0" cy="2313"/>
            </a:xfrm>
            <a:prstGeom prst="line">
              <a:avLst/>
            </a:prstGeom>
            <a:noFill/>
            <a:ln w="12700">
              <a:solidFill>
                <a:schemeClr val="tx1"/>
              </a:solidFill>
              <a:prstDash val="dash"/>
              <a:round/>
              <a:headEnd/>
              <a:tailEnd/>
            </a:ln>
          </p:spPr>
          <p:txBody>
            <a:bodyPr>
              <a:spAutoFit/>
            </a:bodyPr>
            <a:lstStyle/>
            <a:p>
              <a:endParaRPr lang="en-US"/>
            </a:p>
          </p:txBody>
        </p:sp>
        <p:sp>
          <p:nvSpPr>
            <p:cNvPr id="51211" name="Line 12"/>
            <p:cNvSpPr>
              <a:spLocks noChangeShapeType="1"/>
            </p:cNvSpPr>
            <p:nvPr/>
          </p:nvSpPr>
          <p:spPr bwMode="auto">
            <a:xfrm>
              <a:off x="2699" y="1661"/>
              <a:ext cx="0" cy="2313"/>
            </a:xfrm>
            <a:prstGeom prst="line">
              <a:avLst/>
            </a:prstGeom>
            <a:noFill/>
            <a:ln w="12700">
              <a:solidFill>
                <a:schemeClr val="tx1"/>
              </a:solidFill>
              <a:prstDash val="dash"/>
              <a:round/>
              <a:headEnd/>
              <a:tailEnd/>
            </a:ln>
          </p:spPr>
          <p:txBody>
            <a:bodyPr>
              <a:spAutoFit/>
            </a:bodyPr>
            <a:lstStyle/>
            <a:p>
              <a:endParaRPr lang="en-US"/>
            </a:p>
          </p:txBody>
        </p:sp>
        <p:sp>
          <p:nvSpPr>
            <p:cNvPr id="51212" name="Line 13"/>
            <p:cNvSpPr>
              <a:spLocks noChangeShapeType="1"/>
            </p:cNvSpPr>
            <p:nvPr/>
          </p:nvSpPr>
          <p:spPr bwMode="auto">
            <a:xfrm flipH="1">
              <a:off x="839" y="1434"/>
              <a:ext cx="1815" cy="0"/>
            </a:xfrm>
            <a:prstGeom prst="line">
              <a:avLst/>
            </a:prstGeom>
            <a:noFill/>
            <a:ln w="12700">
              <a:solidFill>
                <a:schemeClr val="tx1"/>
              </a:solidFill>
              <a:prstDash val="dashDot"/>
              <a:round/>
              <a:headEnd/>
              <a:tailEnd/>
            </a:ln>
          </p:spPr>
          <p:txBody>
            <a:bodyPr>
              <a:spAutoFit/>
            </a:bodyPr>
            <a:lstStyle/>
            <a:p>
              <a:endParaRPr lang="en-US"/>
            </a:p>
          </p:txBody>
        </p:sp>
        <p:sp>
          <p:nvSpPr>
            <p:cNvPr id="51213" name="Line 14"/>
            <p:cNvSpPr>
              <a:spLocks noChangeShapeType="1"/>
            </p:cNvSpPr>
            <p:nvPr/>
          </p:nvSpPr>
          <p:spPr bwMode="auto">
            <a:xfrm flipH="1">
              <a:off x="839" y="1661"/>
              <a:ext cx="1860" cy="0"/>
            </a:xfrm>
            <a:prstGeom prst="line">
              <a:avLst/>
            </a:prstGeom>
            <a:noFill/>
            <a:ln w="12700">
              <a:solidFill>
                <a:schemeClr val="tx1"/>
              </a:solidFill>
              <a:prstDash val="dash"/>
              <a:round/>
              <a:headEnd/>
              <a:tailEnd/>
            </a:ln>
          </p:spPr>
          <p:txBody>
            <a:bodyPr>
              <a:spAutoFit/>
            </a:bodyPr>
            <a:lstStyle/>
            <a:p>
              <a:endParaRPr lang="en-US"/>
            </a:p>
          </p:txBody>
        </p:sp>
        <p:sp>
          <p:nvSpPr>
            <p:cNvPr id="51214" name="Text Box 15"/>
            <p:cNvSpPr txBox="1">
              <a:spLocks noChangeArrowheads="1"/>
            </p:cNvSpPr>
            <p:nvPr/>
          </p:nvSpPr>
          <p:spPr bwMode="auto">
            <a:xfrm>
              <a:off x="2699" y="1389"/>
              <a:ext cx="1225" cy="288"/>
            </a:xfrm>
            <a:prstGeom prst="rect">
              <a:avLst/>
            </a:prstGeom>
            <a:noFill/>
            <a:ln w="12700" cap="sq">
              <a:noFill/>
              <a:miter lim="800000"/>
              <a:headEnd/>
              <a:tailEnd/>
            </a:ln>
          </p:spPr>
          <p:txBody>
            <a:bodyPr>
              <a:spAutoFit/>
            </a:bodyPr>
            <a:lstStyle/>
            <a:p>
              <a:pPr>
                <a:spcBef>
                  <a:spcPct val="50000"/>
                </a:spcBef>
              </a:pPr>
              <a:r>
                <a:rPr lang="en-US"/>
                <a:t>State(4,6)</a:t>
              </a:r>
            </a:p>
          </p:txBody>
        </p:sp>
        <p:sp>
          <p:nvSpPr>
            <p:cNvPr id="51215" name="Rectangle 16"/>
            <p:cNvSpPr>
              <a:spLocks noChangeArrowheads="1"/>
            </p:cNvSpPr>
            <p:nvPr/>
          </p:nvSpPr>
          <p:spPr bwMode="auto">
            <a:xfrm>
              <a:off x="3016" y="2659"/>
              <a:ext cx="640" cy="288"/>
            </a:xfrm>
            <a:prstGeom prst="rect">
              <a:avLst/>
            </a:prstGeom>
            <a:noFill/>
            <a:ln w="12700" cap="sq">
              <a:noFill/>
              <a:miter lim="800000"/>
              <a:headEnd/>
              <a:tailEnd/>
            </a:ln>
          </p:spPr>
          <p:txBody>
            <a:bodyPr wrap="none">
              <a:spAutoFit/>
            </a:bodyPr>
            <a:lstStyle/>
            <a:p>
              <a:pPr>
                <a:spcBef>
                  <a:spcPct val="50000"/>
                </a:spcBef>
              </a:pPr>
              <a:r>
                <a:rPr lang="en-US"/>
                <a:t>X(t)=4</a:t>
              </a:r>
            </a:p>
          </p:txBody>
        </p:sp>
        <p:sp>
          <p:nvSpPr>
            <p:cNvPr id="51216" name="Rectangle 17"/>
            <p:cNvSpPr>
              <a:spLocks noChangeArrowheads="1"/>
            </p:cNvSpPr>
            <p:nvPr/>
          </p:nvSpPr>
          <p:spPr bwMode="auto">
            <a:xfrm>
              <a:off x="1837" y="1661"/>
              <a:ext cx="848" cy="288"/>
            </a:xfrm>
            <a:prstGeom prst="rect">
              <a:avLst/>
            </a:prstGeom>
            <a:noFill/>
            <a:ln w="12700" cap="sq">
              <a:noFill/>
              <a:miter lim="800000"/>
              <a:headEnd/>
              <a:tailEnd/>
            </a:ln>
          </p:spPr>
          <p:txBody>
            <a:bodyPr wrap="none">
              <a:spAutoFit/>
            </a:bodyPr>
            <a:lstStyle/>
            <a:p>
              <a:pPr>
                <a:spcBef>
                  <a:spcPct val="50000"/>
                </a:spcBef>
              </a:pPr>
              <a:r>
                <a:rPr lang="en-US"/>
                <a:t> X(t-2)=6</a:t>
              </a:r>
            </a:p>
          </p:txBody>
        </p:sp>
        <p:sp>
          <p:nvSpPr>
            <p:cNvPr id="51217" name="Rectangle 20"/>
            <p:cNvSpPr>
              <a:spLocks noChangeArrowheads="1"/>
            </p:cNvSpPr>
            <p:nvPr/>
          </p:nvSpPr>
          <p:spPr bwMode="auto">
            <a:xfrm>
              <a:off x="2971" y="1842"/>
              <a:ext cx="861" cy="409"/>
            </a:xfrm>
            <a:prstGeom prst="rect">
              <a:avLst/>
            </a:prstGeom>
            <a:noFill/>
            <a:ln w="9525">
              <a:noFill/>
              <a:miter lim="800000"/>
              <a:headEnd/>
              <a:tailEnd/>
            </a:ln>
          </p:spPr>
          <p:txBody>
            <a:bodyPr lIns="92075" tIns="46038" rIns="92075" bIns="46038"/>
            <a:lstStyle/>
            <a:p>
              <a:pPr marL="342900" indent="-342900" algn="just">
                <a:spcBef>
                  <a:spcPct val="20000"/>
                </a:spcBef>
                <a:buClr>
                  <a:schemeClr val="accent2"/>
                </a:buClr>
                <a:buSzPct val="120000"/>
                <a:buFont typeface="Wingdings" pitchFamily="2" charset="2"/>
                <a:buNone/>
              </a:pPr>
              <a:r>
                <a:rPr kumimoji="1" lang="en-US" altLang="en-US" b="1">
                  <a:solidFill>
                    <a:srgbClr val="0000FF"/>
                  </a:solidFill>
                  <a:cs typeface="Traditional Arabic" pitchFamily="2" charset="-78"/>
                </a:rPr>
                <a:t>CMAC</a:t>
              </a:r>
              <a:r>
                <a:rPr kumimoji="1" lang="en-US" altLang="en-US" b="1" baseline="-25000">
                  <a:solidFill>
                    <a:srgbClr val="0000FF"/>
                  </a:solidFill>
                  <a:cs typeface="Traditional Arabic" pitchFamily="2" charset="-78"/>
                </a:rPr>
                <a:t>12</a:t>
              </a:r>
              <a:endParaRPr kumimoji="1" lang="en-US" altLang="en-US" b="1">
                <a:solidFill>
                  <a:srgbClr val="0000FF"/>
                </a:solidFill>
                <a:cs typeface="Traditional Arabic" pitchFamily="2" charset="-78"/>
              </a:endParaRPr>
            </a:p>
          </p:txBody>
        </p:sp>
      </p:grpSp>
      <p:sp>
        <p:nvSpPr>
          <p:cNvPr id="19" name="Slide Number Placeholder 18"/>
          <p:cNvSpPr>
            <a:spLocks noGrp="1"/>
          </p:cNvSpPr>
          <p:nvPr>
            <p:ph type="sldNum" sz="quarter" idx="12"/>
          </p:nvPr>
        </p:nvSpPr>
        <p:spPr/>
        <p:txBody>
          <a:bodyPr/>
          <a:lstStyle/>
          <a:p>
            <a:pPr>
              <a:defRPr/>
            </a:pPr>
            <a:fld id="{83F4C199-D504-466A-9B42-A743BC813A67}" type="slidenum">
              <a:rPr lang="en-US" smtClean="0"/>
              <a:pPr>
                <a:defRPr/>
              </a:pPr>
              <a:t>228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4374"/>
                                        </p:tgtEl>
                                        <p:attrNameLst>
                                          <p:attrName>style.visibility</p:attrName>
                                        </p:attrNameLst>
                                      </p:cBhvr>
                                      <p:to>
                                        <p:strVal val="visible"/>
                                      </p:to>
                                    </p:set>
                                    <p:animEffect transition="in" filter="fade">
                                      <p:cBhvr>
                                        <p:cTn id="12" dur="500"/>
                                        <p:tgtEl>
                                          <p:spTgt spid="314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4" grpId="0"/>
    </p:bldLst>
  </p:timing>
</p:sld>
</file>

<file path=ppt/slides/slide2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2226" name="Object 2"/>
          <p:cNvGraphicFramePr>
            <a:graphicFrameLocks noChangeAspect="1"/>
          </p:cNvGraphicFramePr>
          <p:nvPr/>
        </p:nvGraphicFramePr>
        <p:xfrm>
          <a:off x="876300" y="1604963"/>
          <a:ext cx="6762750" cy="5253037"/>
        </p:xfrm>
        <a:graphic>
          <a:graphicData uri="http://schemas.openxmlformats.org/presentationml/2006/ole">
            <mc:AlternateContent xmlns:mc="http://schemas.openxmlformats.org/markup-compatibility/2006">
              <mc:Choice xmlns:v="urn:schemas-microsoft-com:vml" Requires="v">
                <p:oleObj spid="_x0000_s52228" name="Picture" r:id="rId4" imgW="3430800" imgH="2719800" progId="Word.Picture.8">
                  <p:embed/>
                </p:oleObj>
              </mc:Choice>
              <mc:Fallback>
                <p:oleObj name="Picture" r:id="rId4" imgW="3430800" imgH="27198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1604963"/>
                        <a:ext cx="6762750" cy="525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8" name="Rectangle 4"/>
          <p:cNvSpPr>
            <a:spLocks noChangeArrowheads="1"/>
          </p:cNvSpPr>
          <p:nvPr/>
        </p:nvSpPr>
        <p:spPr bwMode="auto">
          <a:xfrm>
            <a:off x="6248400" y="908050"/>
            <a:ext cx="2498725" cy="1439863"/>
          </a:xfrm>
          <a:prstGeom prst="rect">
            <a:avLst/>
          </a:prstGeom>
          <a:noFill/>
          <a:ln w="9525">
            <a:noFill/>
            <a:miter lim="800000"/>
            <a:headEnd/>
            <a:tailEnd/>
          </a:ln>
        </p:spPr>
        <p:txBody>
          <a:bodyPr lIns="92075" tIns="46038" rIns="92075" bIns="46038"/>
          <a:lstStyle/>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X(t-2) -&gt; S[1]=6</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X(t-1) -&gt; S[2]=3</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X(t)    -&gt; S[3]=4</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X(t+1)-&gt; S[4]=2</a:t>
            </a:r>
          </a:p>
          <a:p>
            <a:pPr marL="342900" indent="-342900" algn="just">
              <a:spcBef>
                <a:spcPct val="20000"/>
              </a:spcBef>
              <a:buClr>
                <a:schemeClr val="accent2"/>
              </a:buClr>
              <a:buSzPct val="120000"/>
              <a:buFont typeface="Wingdings" pitchFamily="2" charset="2"/>
              <a:buNone/>
            </a:pPr>
            <a:endParaRPr kumimoji="1" lang="en-US" altLang="en-US" sz="2200">
              <a:cs typeface="Traditional Arabic" pitchFamily="2" charset="-78"/>
            </a:endParaRPr>
          </a:p>
        </p:txBody>
      </p:sp>
      <p:graphicFrame>
        <p:nvGraphicFramePr>
          <p:cNvPr id="52227" name="Object 3"/>
          <p:cNvGraphicFramePr>
            <a:graphicFrameLocks noGrp="1" noChangeAspect="1"/>
          </p:cNvGraphicFramePr>
          <p:nvPr>
            <p:ph idx="1"/>
          </p:nvPr>
        </p:nvGraphicFramePr>
        <p:xfrm>
          <a:off x="1927225" y="884238"/>
          <a:ext cx="4267200" cy="889000"/>
        </p:xfrm>
        <a:graphic>
          <a:graphicData uri="http://schemas.openxmlformats.org/presentationml/2006/ole">
            <mc:AlternateContent xmlns:mc="http://schemas.openxmlformats.org/markup-compatibility/2006">
              <mc:Choice xmlns:v="urn:schemas-microsoft-com:vml" Requires="v">
                <p:oleObj spid="_x0000_s52229" name="Equation" r:id="rId6" imgW="2133360" imgH="444240" progId="Equation.3">
                  <p:embed/>
                </p:oleObj>
              </mc:Choice>
              <mc:Fallback>
                <p:oleObj name="Equation" r:id="rId6" imgW="2133360" imgH="4442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7225" y="884238"/>
                        <a:ext cx="42672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7"/>
          <p:cNvGrpSpPr>
            <a:grpSpLocks/>
          </p:cNvGrpSpPr>
          <p:nvPr/>
        </p:nvGrpSpPr>
        <p:grpSpPr bwMode="auto">
          <a:xfrm>
            <a:off x="1331913" y="2205038"/>
            <a:ext cx="4897437" cy="4103687"/>
            <a:chOff x="839" y="1389"/>
            <a:chExt cx="3085" cy="2585"/>
          </a:xfrm>
        </p:grpSpPr>
        <p:sp>
          <p:nvSpPr>
            <p:cNvPr id="52233" name="Rectangle 7"/>
            <p:cNvSpPr>
              <a:spLocks noChangeArrowheads="1"/>
            </p:cNvSpPr>
            <p:nvPr/>
          </p:nvSpPr>
          <p:spPr bwMode="auto">
            <a:xfrm>
              <a:off x="2472" y="1434"/>
              <a:ext cx="227" cy="227"/>
            </a:xfrm>
            <a:prstGeom prst="rect">
              <a:avLst/>
            </a:prstGeom>
            <a:solidFill>
              <a:srgbClr val="0000FF"/>
            </a:solidFill>
            <a:ln w="12700" cap="sq">
              <a:solidFill>
                <a:schemeClr val="tx1"/>
              </a:solidFill>
              <a:miter lim="800000"/>
              <a:headEnd/>
              <a:tailEnd/>
            </a:ln>
          </p:spPr>
          <p:txBody>
            <a:bodyPr anchor="ctr">
              <a:spAutoFit/>
            </a:bodyPr>
            <a:lstStyle/>
            <a:p>
              <a:endParaRPr lang="en-US"/>
            </a:p>
          </p:txBody>
        </p:sp>
        <p:sp>
          <p:nvSpPr>
            <p:cNvPr id="52234" name="Line 8"/>
            <p:cNvSpPr>
              <a:spLocks noChangeShapeType="1"/>
            </p:cNvSpPr>
            <p:nvPr/>
          </p:nvSpPr>
          <p:spPr bwMode="auto">
            <a:xfrm>
              <a:off x="2472" y="1661"/>
              <a:ext cx="0" cy="2313"/>
            </a:xfrm>
            <a:prstGeom prst="line">
              <a:avLst/>
            </a:prstGeom>
            <a:noFill/>
            <a:ln w="12700">
              <a:solidFill>
                <a:schemeClr val="tx1"/>
              </a:solidFill>
              <a:prstDash val="dash"/>
              <a:round/>
              <a:headEnd/>
              <a:tailEnd/>
            </a:ln>
          </p:spPr>
          <p:txBody>
            <a:bodyPr>
              <a:spAutoFit/>
            </a:bodyPr>
            <a:lstStyle/>
            <a:p>
              <a:endParaRPr lang="en-US"/>
            </a:p>
          </p:txBody>
        </p:sp>
        <p:sp>
          <p:nvSpPr>
            <p:cNvPr id="52235" name="Line 9"/>
            <p:cNvSpPr>
              <a:spLocks noChangeShapeType="1"/>
            </p:cNvSpPr>
            <p:nvPr/>
          </p:nvSpPr>
          <p:spPr bwMode="auto">
            <a:xfrm>
              <a:off x="2699" y="1661"/>
              <a:ext cx="0" cy="2313"/>
            </a:xfrm>
            <a:prstGeom prst="line">
              <a:avLst/>
            </a:prstGeom>
            <a:noFill/>
            <a:ln w="12700">
              <a:solidFill>
                <a:schemeClr val="tx1"/>
              </a:solidFill>
              <a:prstDash val="dash"/>
              <a:round/>
              <a:headEnd/>
              <a:tailEnd/>
            </a:ln>
          </p:spPr>
          <p:txBody>
            <a:bodyPr>
              <a:spAutoFit/>
            </a:bodyPr>
            <a:lstStyle/>
            <a:p>
              <a:endParaRPr lang="en-US"/>
            </a:p>
          </p:txBody>
        </p:sp>
        <p:sp>
          <p:nvSpPr>
            <p:cNvPr id="52236" name="Line 10"/>
            <p:cNvSpPr>
              <a:spLocks noChangeShapeType="1"/>
            </p:cNvSpPr>
            <p:nvPr/>
          </p:nvSpPr>
          <p:spPr bwMode="auto">
            <a:xfrm flipH="1">
              <a:off x="839" y="1434"/>
              <a:ext cx="1815" cy="0"/>
            </a:xfrm>
            <a:prstGeom prst="line">
              <a:avLst/>
            </a:prstGeom>
            <a:noFill/>
            <a:ln w="12700">
              <a:solidFill>
                <a:schemeClr val="tx1"/>
              </a:solidFill>
              <a:prstDash val="dashDot"/>
              <a:round/>
              <a:headEnd/>
              <a:tailEnd/>
            </a:ln>
          </p:spPr>
          <p:txBody>
            <a:bodyPr>
              <a:spAutoFit/>
            </a:bodyPr>
            <a:lstStyle/>
            <a:p>
              <a:endParaRPr lang="en-US"/>
            </a:p>
          </p:txBody>
        </p:sp>
        <p:sp>
          <p:nvSpPr>
            <p:cNvPr id="52237" name="Line 11"/>
            <p:cNvSpPr>
              <a:spLocks noChangeShapeType="1"/>
            </p:cNvSpPr>
            <p:nvPr/>
          </p:nvSpPr>
          <p:spPr bwMode="auto">
            <a:xfrm flipH="1">
              <a:off x="839" y="1661"/>
              <a:ext cx="1860" cy="0"/>
            </a:xfrm>
            <a:prstGeom prst="line">
              <a:avLst/>
            </a:prstGeom>
            <a:noFill/>
            <a:ln w="12700">
              <a:solidFill>
                <a:schemeClr val="tx1"/>
              </a:solidFill>
              <a:prstDash val="dash"/>
              <a:round/>
              <a:headEnd/>
              <a:tailEnd/>
            </a:ln>
          </p:spPr>
          <p:txBody>
            <a:bodyPr>
              <a:spAutoFit/>
            </a:bodyPr>
            <a:lstStyle/>
            <a:p>
              <a:endParaRPr lang="en-US"/>
            </a:p>
          </p:txBody>
        </p:sp>
        <p:sp>
          <p:nvSpPr>
            <p:cNvPr id="52238" name="Text Box 12"/>
            <p:cNvSpPr txBox="1">
              <a:spLocks noChangeArrowheads="1"/>
            </p:cNvSpPr>
            <p:nvPr/>
          </p:nvSpPr>
          <p:spPr bwMode="auto">
            <a:xfrm>
              <a:off x="2699" y="1389"/>
              <a:ext cx="1225" cy="288"/>
            </a:xfrm>
            <a:prstGeom prst="rect">
              <a:avLst/>
            </a:prstGeom>
            <a:noFill/>
            <a:ln w="12700" cap="sq">
              <a:noFill/>
              <a:miter lim="800000"/>
              <a:headEnd/>
              <a:tailEnd/>
            </a:ln>
          </p:spPr>
          <p:txBody>
            <a:bodyPr>
              <a:spAutoFit/>
            </a:bodyPr>
            <a:lstStyle/>
            <a:p>
              <a:pPr>
                <a:spcBef>
                  <a:spcPct val="50000"/>
                </a:spcBef>
              </a:pPr>
              <a:r>
                <a:rPr lang="en-US"/>
                <a:t>State(3,6)</a:t>
              </a:r>
            </a:p>
          </p:txBody>
        </p:sp>
        <p:sp>
          <p:nvSpPr>
            <p:cNvPr id="52239" name="Rectangle 13"/>
            <p:cNvSpPr>
              <a:spLocks noChangeArrowheads="1"/>
            </p:cNvSpPr>
            <p:nvPr/>
          </p:nvSpPr>
          <p:spPr bwMode="auto">
            <a:xfrm>
              <a:off x="2936" y="2659"/>
              <a:ext cx="800" cy="288"/>
            </a:xfrm>
            <a:prstGeom prst="rect">
              <a:avLst/>
            </a:prstGeom>
            <a:noFill/>
            <a:ln w="12700" cap="sq">
              <a:noFill/>
              <a:miter lim="800000"/>
              <a:headEnd/>
              <a:tailEnd/>
            </a:ln>
          </p:spPr>
          <p:txBody>
            <a:bodyPr wrap="none">
              <a:spAutoFit/>
            </a:bodyPr>
            <a:lstStyle/>
            <a:p>
              <a:pPr>
                <a:spcBef>
                  <a:spcPct val="50000"/>
                </a:spcBef>
              </a:pPr>
              <a:r>
                <a:rPr lang="en-US"/>
                <a:t>X(t-1)=3</a:t>
              </a:r>
            </a:p>
          </p:txBody>
        </p:sp>
        <p:sp>
          <p:nvSpPr>
            <p:cNvPr id="52240" name="Rectangle 14"/>
            <p:cNvSpPr>
              <a:spLocks noChangeArrowheads="1"/>
            </p:cNvSpPr>
            <p:nvPr/>
          </p:nvSpPr>
          <p:spPr bwMode="auto">
            <a:xfrm rot="5400000">
              <a:off x="1602" y="2032"/>
              <a:ext cx="848" cy="288"/>
            </a:xfrm>
            <a:prstGeom prst="rect">
              <a:avLst/>
            </a:prstGeom>
            <a:noFill/>
            <a:ln w="12700" cap="sq">
              <a:noFill/>
              <a:miter lim="800000"/>
              <a:headEnd/>
              <a:tailEnd/>
            </a:ln>
          </p:spPr>
          <p:txBody>
            <a:bodyPr wrap="none">
              <a:spAutoFit/>
            </a:bodyPr>
            <a:lstStyle/>
            <a:p>
              <a:pPr>
                <a:spcBef>
                  <a:spcPct val="50000"/>
                </a:spcBef>
              </a:pPr>
              <a:r>
                <a:rPr lang="en-US"/>
                <a:t> X(t-2)=6</a:t>
              </a:r>
            </a:p>
          </p:txBody>
        </p:sp>
        <p:sp>
          <p:nvSpPr>
            <p:cNvPr id="52241" name="Rectangle 15"/>
            <p:cNvSpPr>
              <a:spLocks noChangeArrowheads="1"/>
            </p:cNvSpPr>
            <p:nvPr/>
          </p:nvSpPr>
          <p:spPr bwMode="auto">
            <a:xfrm>
              <a:off x="2971" y="1842"/>
              <a:ext cx="861" cy="409"/>
            </a:xfrm>
            <a:prstGeom prst="rect">
              <a:avLst/>
            </a:prstGeom>
            <a:noFill/>
            <a:ln w="9525">
              <a:noFill/>
              <a:miter lim="800000"/>
              <a:headEnd/>
              <a:tailEnd/>
            </a:ln>
          </p:spPr>
          <p:txBody>
            <a:bodyPr lIns="92075" tIns="46038" rIns="92075" bIns="46038"/>
            <a:lstStyle/>
            <a:p>
              <a:pPr marL="342900" indent="-342900" algn="just">
                <a:spcBef>
                  <a:spcPct val="20000"/>
                </a:spcBef>
                <a:buClr>
                  <a:schemeClr val="accent2"/>
                </a:buClr>
                <a:buSzPct val="120000"/>
                <a:buFont typeface="Wingdings" pitchFamily="2" charset="2"/>
                <a:buNone/>
              </a:pPr>
              <a:r>
                <a:rPr kumimoji="1" lang="en-US" altLang="en-US" b="1">
                  <a:solidFill>
                    <a:srgbClr val="0000FF"/>
                  </a:solidFill>
                  <a:cs typeface="Traditional Arabic" pitchFamily="2" charset="-78"/>
                </a:rPr>
                <a:t>CMAC</a:t>
              </a:r>
              <a:r>
                <a:rPr kumimoji="1" lang="en-US" altLang="en-US" b="1" baseline="-25000">
                  <a:solidFill>
                    <a:srgbClr val="0000FF"/>
                  </a:solidFill>
                  <a:cs typeface="Traditional Arabic" pitchFamily="2" charset="-78"/>
                </a:rPr>
                <a:t>22</a:t>
              </a:r>
              <a:endParaRPr kumimoji="1" lang="en-US" altLang="en-US" b="1">
                <a:solidFill>
                  <a:srgbClr val="0000FF"/>
                </a:solidFill>
                <a:cs typeface="Traditional Arabic" pitchFamily="2" charset="-78"/>
              </a:endParaRPr>
            </a:p>
          </p:txBody>
        </p:sp>
      </p:grpSp>
      <p:sp>
        <p:nvSpPr>
          <p:cNvPr id="318480" name="Rectangle 16"/>
          <p:cNvSpPr>
            <a:spLocks noChangeArrowheads="1"/>
          </p:cNvSpPr>
          <p:nvPr/>
        </p:nvSpPr>
        <p:spPr bwMode="auto">
          <a:xfrm>
            <a:off x="6156325" y="3124200"/>
            <a:ext cx="2987675" cy="1439863"/>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120000"/>
              <a:buFont typeface="Wingdings" pitchFamily="2" charset="2"/>
              <a:buNone/>
            </a:pPr>
            <a:r>
              <a:rPr kumimoji="1" lang="en-US" altLang="en-US" sz="2200">
                <a:cs typeface="Traditional Arabic" pitchFamily="2" charset="-78"/>
              </a:rPr>
              <a:t>y(s) = +…</a:t>
            </a:r>
          </a:p>
          <a:p>
            <a:pPr marL="342900" indent="-342900">
              <a:spcBef>
                <a:spcPct val="20000"/>
              </a:spcBef>
              <a:buClr>
                <a:schemeClr val="accent2"/>
              </a:buClr>
              <a:buSzPct val="120000"/>
              <a:buFont typeface="Wingdings" pitchFamily="2" charset="2"/>
              <a:buNone/>
            </a:pPr>
            <a:r>
              <a:rPr kumimoji="1" lang="en-US" altLang="en-US" sz="2200">
                <a:cs typeface="Traditional Arabic" pitchFamily="2" charset="-78"/>
              </a:rPr>
              <a:t>       + w[2][2][2][1][1]</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       + w[2][2][2][1][2]</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       + w[2][2][2][1][3]</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       = 0</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       </a:t>
            </a:r>
          </a:p>
        </p:txBody>
      </p:sp>
      <p:sp>
        <p:nvSpPr>
          <p:cNvPr id="52231" name="Rectangle 2"/>
          <p:cNvSpPr>
            <a:spLocks noGrp="1" noChangeArrowheads="1"/>
          </p:cNvSpPr>
          <p:nvPr>
            <p:ph type="title"/>
          </p:nvPr>
        </p:nvSpPr>
        <p:spPr>
          <a:xfrm>
            <a:off x="228600" y="228600"/>
            <a:ext cx="7772400" cy="563563"/>
          </a:xfrm>
        </p:spPr>
        <p:txBody>
          <a:bodyPr/>
          <a:lstStyle/>
          <a:p>
            <a:pPr eaLnBrk="1" hangingPunct="1"/>
            <a:r>
              <a:rPr lang="en-US" altLang="ar-SA" sz="2800" b="1" smtClean="0">
                <a:solidFill>
                  <a:srgbClr val="FF0066"/>
                </a:solidFill>
                <a:latin typeface="Times New Roman" pitchFamily="18" charset="0"/>
                <a:cs typeface="Times New Roman" pitchFamily="18" charset="0"/>
              </a:rPr>
              <a:t>A) Output Calculating</a:t>
            </a:r>
          </a:p>
        </p:txBody>
      </p:sp>
      <p:sp>
        <p:nvSpPr>
          <p:cNvPr id="21" name="Slide Number Placeholder 20"/>
          <p:cNvSpPr>
            <a:spLocks noGrp="1"/>
          </p:cNvSpPr>
          <p:nvPr>
            <p:ph type="sldNum" sz="quarter" idx="12"/>
          </p:nvPr>
        </p:nvSpPr>
        <p:spPr/>
        <p:txBody>
          <a:bodyPr/>
          <a:lstStyle/>
          <a:p>
            <a:pPr>
              <a:defRPr/>
            </a:pPr>
            <a:fld id="{3D60A374-83DE-4E12-9876-752B94A63766}" type="slidenum">
              <a:rPr lang="en-US" smtClean="0"/>
              <a:pPr>
                <a:defRPr/>
              </a:pPr>
              <a:t>229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8480"/>
                                        </p:tgtEl>
                                        <p:attrNameLst>
                                          <p:attrName>style.visibility</p:attrName>
                                        </p:attrNameLst>
                                      </p:cBhvr>
                                      <p:to>
                                        <p:strVal val="visible"/>
                                      </p:to>
                                    </p:set>
                                    <p:animEffect transition="in" filter="fade">
                                      <p:cBhvr>
                                        <p:cTn id="12" dur="500"/>
                                        <p:tgtEl>
                                          <p:spTgt spid="318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9AE9145-8F5D-44CA-A53C-1AD0622044A9}" type="slidenum">
              <a:rPr lang="en-US"/>
              <a:pPr>
                <a:defRPr/>
              </a:pPr>
              <a:t>23</a:t>
            </a:fld>
            <a:endParaRPr lang="en-US"/>
          </a:p>
        </p:txBody>
      </p:sp>
      <p:sp>
        <p:nvSpPr>
          <p:cNvPr id="5" name="Rectangle 3"/>
          <p:cNvSpPr txBox="1">
            <a:spLocks noChangeArrowheads="1"/>
          </p:cNvSpPr>
          <p:nvPr/>
        </p:nvSpPr>
        <p:spPr>
          <a:xfrm>
            <a:off x="457200" y="1143000"/>
            <a:ext cx="4648200" cy="5181600"/>
          </a:xfrm>
          <a:prstGeom prst="rect">
            <a:avLst/>
          </a:prstGeom>
          <a:noFill/>
          <a:ln/>
        </p:spPr>
        <p:txBody>
          <a:bodyPr>
            <a:normAutofit lnSpcReduction="10000"/>
          </a:bodyPr>
          <a:lstStyle/>
          <a:p>
            <a:pPr marL="274320" indent="-274320" fontAlgn="auto">
              <a:lnSpc>
                <a:spcPct val="80000"/>
              </a:lnSpc>
              <a:spcBef>
                <a:spcPts val="580"/>
              </a:spcBef>
              <a:spcAft>
                <a:spcPts val="0"/>
              </a:spcAft>
              <a:buClr>
                <a:schemeClr val="accent1"/>
              </a:buClr>
              <a:buSzPct val="85000"/>
              <a:buFont typeface="Wingdings" pitchFamily="2" charset="2"/>
              <a:buChar char="q"/>
              <a:defRPr/>
            </a:pPr>
            <a:r>
              <a:rPr lang="en-US" sz="1600" b="1" dirty="0">
                <a:latin typeface="+mn-lt"/>
                <a:cs typeface="+mn-cs"/>
              </a:rPr>
              <a:t>Aerospace</a:t>
            </a:r>
          </a:p>
          <a:p>
            <a:pPr marL="548640" lvl="1" indent="-228600" fontAlgn="auto">
              <a:lnSpc>
                <a:spcPct val="80000"/>
              </a:lnSpc>
              <a:spcBef>
                <a:spcPts val="370"/>
              </a:spcBef>
              <a:spcAft>
                <a:spcPts val="0"/>
              </a:spcAft>
              <a:buClr>
                <a:schemeClr val="accent2"/>
              </a:buClr>
              <a:buSzPct val="85000"/>
              <a:buFont typeface="Wingdings" pitchFamily="2" charset="2"/>
              <a:buChar char="q"/>
              <a:defRPr/>
            </a:pPr>
            <a:r>
              <a:rPr lang="en-US" sz="1600" dirty="0">
                <a:latin typeface="+mn-lt"/>
                <a:cs typeface="+mn-cs"/>
              </a:rPr>
              <a:t>High performance aircraft autopilots, flight path simulations, aircraft control systems, autopilot enhancements, aircraft component simulations, aircraft component fault detectors</a:t>
            </a:r>
          </a:p>
          <a:p>
            <a:pPr marL="274320" indent="-274320" fontAlgn="auto">
              <a:lnSpc>
                <a:spcPct val="80000"/>
              </a:lnSpc>
              <a:spcBef>
                <a:spcPts val="580"/>
              </a:spcBef>
              <a:spcAft>
                <a:spcPts val="0"/>
              </a:spcAft>
              <a:buClr>
                <a:schemeClr val="accent1"/>
              </a:buClr>
              <a:buSzPct val="85000"/>
              <a:buFont typeface="Wingdings" pitchFamily="2" charset="2"/>
              <a:buChar char="q"/>
              <a:defRPr/>
            </a:pPr>
            <a:r>
              <a:rPr lang="en-US" sz="1600" b="1" dirty="0">
                <a:latin typeface="+mn-lt"/>
                <a:cs typeface="+mn-cs"/>
              </a:rPr>
              <a:t>Automotive</a:t>
            </a:r>
          </a:p>
          <a:p>
            <a:pPr marL="548640" lvl="1" indent="-228600" fontAlgn="auto">
              <a:lnSpc>
                <a:spcPct val="80000"/>
              </a:lnSpc>
              <a:spcBef>
                <a:spcPts val="370"/>
              </a:spcBef>
              <a:spcAft>
                <a:spcPts val="0"/>
              </a:spcAft>
              <a:buClr>
                <a:schemeClr val="accent2"/>
              </a:buClr>
              <a:buSzPct val="85000"/>
              <a:buFont typeface="Wingdings" pitchFamily="2" charset="2"/>
              <a:buChar char="q"/>
              <a:defRPr/>
            </a:pPr>
            <a:r>
              <a:rPr lang="en-US" sz="1600" dirty="0">
                <a:latin typeface="+mn-lt"/>
                <a:cs typeface="+mn-cs"/>
              </a:rPr>
              <a:t>Automobile automatic guidance systems, warranty activity analyzers</a:t>
            </a:r>
          </a:p>
          <a:p>
            <a:pPr marL="274320" indent="-274320" fontAlgn="auto">
              <a:lnSpc>
                <a:spcPct val="80000"/>
              </a:lnSpc>
              <a:spcBef>
                <a:spcPts val="580"/>
              </a:spcBef>
              <a:spcAft>
                <a:spcPts val="0"/>
              </a:spcAft>
              <a:buClr>
                <a:schemeClr val="accent1"/>
              </a:buClr>
              <a:buSzPct val="85000"/>
              <a:buFont typeface="Wingdings" pitchFamily="2" charset="2"/>
              <a:buChar char="q"/>
              <a:defRPr/>
            </a:pPr>
            <a:r>
              <a:rPr lang="en-US" sz="1600" b="1" dirty="0">
                <a:latin typeface="+mn-lt"/>
                <a:cs typeface="+mn-cs"/>
              </a:rPr>
              <a:t>Banking</a:t>
            </a:r>
          </a:p>
          <a:p>
            <a:pPr marL="548640" lvl="1" indent="-228600" fontAlgn="auto">
              <a:lnSpc>
                <a:spcPct val="80000"/>
              </a:lnSpc>
              <a:spcBef>
                <a:spcPts val="370"/>
              </a:spcBef>
              <a:spcAft>
                <a:spcPts val="0"/>
              </a:spcAft>
              <a:buClr>
                <a:schemeClr val="accent2"/>
              </a:buClr>
              <a:buSzPct val="85000"/>
              <a:buFont typeface="Wingdings" pitchFamily="2" charset="2"/>
              <a:buChar char="q"/>
              <a:defRPr/>
            </a:pPr>
            <a:r>
              <a:rPr lang="en-US" sz="1600" dirty="0">
                <a:latin typeface="+mn-lt"/>
                <a:cs typeface="+mn-cs"/>
              </a:rPr>
              <a:t>Check and other document readers, credit application evaluators</a:t>
            </a:r>
          </a:p>
          <a:p>
            <a:pPr marL="274320" indent="-274320" fontAlgn="auto">
              <a:lnSpc>
                <a:spcPct val="80000"/>
              </a:lnSpc>
              <a:spcBef>
                <a:spcPts val="580"/>
              </a:spcBef>
              <a:spcAft>
                <a:spcPts val="0"/>
              </a:spcAft>
              <a:buClr>
                <a:schemeClr val="accent1"/>
              </a:buClr>
              <a:buSzPct val="85000"/>
              <a:buFont typeface="Wingdings" pitchFamily="2" charset="2"/>
              <a:buChar char="q"/>
              <a:defRPr/>
            </a:pPr>
            <a:r>
              <a:rPr lang="en-US" sz="1600" b="1" dirty="0">
                <a:latin typeface="+mn-lt"/>
                <a:cs typeface="+mn-cs"/>
              </a:rPr>
              <a:t>Defense</a:t>
            </a:r>
          </a:p>
          <a:p>
            <a:pPr marL="548640" lvl="1" indent="-228600" fontAlgn="auto">
              <a:lnSpc>
                <a:spcPct val="80000"/>
              </a:lnSpc>
              <a:spcBef>
                <a:spcPts val="370"/>
              </a:spcBef>
              <a:spcAft>
                <a:spcPts val="0"/>
              </a:spcAft>
              <a:buClr>
                <a:schemeClr val="accent2"/>
              </a:buClr>
              <a:buSzPct val="85000"/>
              <a:buFont typeface="Wingdings" pitchFamily="2" charset="2"/>
              <a:buChar char="q"/>
              <a:defRPr/>
            </a:pPr>
            <a:r>
              <a:rPr lang="en-US" sz="1600" dirty="0">
                <a:latin typeface="+mn-lt"/>
                <a:cs typeface="+mn-cs"/>
              </a:rPr>
              <a:t>Weapon steering, target tracking, object discrimination, facial recognition, new kinds of sensors, sonar, radar and image signal processing including data compression, feature extraction and noise suppression, signal/image identification</a:t>
            </a:r>
          </a:p>
          <a:p>
            <a:pPr marL="274320" indent="-274320" fontAlgn="auto">
              <a:lnSpc>
                <a:spcPct val="80000"/>
              </a:lnSpc>
              <a:spcBef>
                <a:spcPts val="580"/>
              </a:spcBef>
              <a:spcAft>
                <a:spcPts val="0"/>
              </a:spcAft>
              <a:buClr>
                <a:schemeClr val="accent1"/>
              </a:buClr>
              <a:buSzPct val="85000"/>
              <a:buFont typeface="Wingdings" pitchFamily="2" charset="2"/>
              <a:buChar char="q"/>
              <a:defRPr/>
            </a:pPr>
            <a:r>
              <a:rPr lang="en-US" sz="1600" b="1" dirty="0">
                <a:latin typeface="+mn-lt"/>
                <a:cs typeface="+mn-cs"/>
              </a:rPr>
              <a:t>Electronics</a:t>
            </a:r>
          </a:p>
          <a:p>
            <a:pPr marL="548640" lvl="1" indent="-228600" fontAlgn="auto">
              <a:lnSpc>
                <a:spcPct val="80000"/>
              </a:lnSpc>
              <a:spcBef>
                <a:spcPts val="370"/>
              </a:spcBef>
              <a:spcAft>
                <a:spcPts val="0"/>
              </a:spcAft>
              <a:buClr>
                <a:schemeClr val="accent2"/>
              </a:buClr>
              <a:buSzPct val="85000"/>
              <a:buFont typeface="Wingdings" pitchFamily="2" charset="2"/>
              <a:buChar char="q"/>
              <a:defRPr/>
            </a:pPr>
            <a:r>
              <a:rPr lang="en-US" sz="1600" dirty="0">
                <a:latin typeface="+mn-lt"/>
                <a:cs typeface="+mn-cs"/>
              </a:rPr>
              <a:t>Code sequence prediction, integrated circuit chip layout, process control, chip failure analysis, machine vision, voice synthesis, nonlinear modeling</a:t>
            </a:r>
          </a:p>
        </p:txBody>
      </p:sp>
      <p:pic>
        <p:nvPicPr>
          <p:cNvPr id="159748" name="Picture 4" descr="p3flares"/>
          <p:cNvPicPr>
            <a:picLocks noGrp="1" noChangeAspect="1" noChangeArrowheads="1"/>
          </p:cNvPicPr>
          <p:nvPr>
            <p:ph sz="quarter" idx="4294967295"/>
          </p:nvPr>
        </p:nvPicPr>
        <p:blipFill>
          <a:blip r:embed="rId2" cstate="print"/>
          <a:srcRect/>
          <a:stretch>
            <a:fillRect/>
          </a:stretch>
        </p:blipFill>
        <p:spPr>
          <a:xfrm>
            <a:off x="5486400" y="1600200"/>
            <a:ext cx="3144838" cy="1871663"/>
          </a:xfrm>
          <a:noFill/>
        </p:spPr>
      </p:pic>
      <p:pic>
        <p:nvPicPr>
          <p:cNvPr id="159749" name="Picture 5" descr="fullflares"/>
          <p:cNvPicPr>
            <a:picLocks noGrp="1" noChangeAspect="1" noChangeArrowheads="1"/>
          </p:cNvPicPr>
          <p:nvPr>
            <p:ph sz="quarter" idx="4294967295"/>
          </p:nvPr>
        </p:nvPicPr>
        <p:blipFill>
          <a:blip r:embed="rId3" cstate="print"/>
          <a:srcRect/>
          <a:stretch>
            <a:fillRect/>
          </a:stretch>
        </p:blipFill>
        <p:spPr>
          <a:xfrm>
            <a:off x="5638800" y="3886200"/>
            <a:ext cx="3125788" cy="1706563"/>
          </a:xfrm>
          <a:noFill/>
        </p:spPr>
      </p:pic>
      <p:sp>
        <p:nvSpPr>
          <p:cNvPr id="8" name="Rectangle 2"/>
          <p:cNvSpPr>
            <a:spLocks noGrp="1" noChangeArrowheads="1"/>
          </p:cNvSpPr>
          <p:nvPr>
            <p:ph type="title"/>
          </p:nvPr>
        </p:nvSpPr>
        <p:spPr>
          <a:xfrm>
            <a:off x="457200" y="228600"/>
            <a:ext cx="8229600" cy="685800"/>
          </a:xfrm>
        </p:spPr>
        <p:txBody>
          <a:bodyPr>
            <a:normAutofit fontScale="90000"/>
          </a:bodyPr>
          <a:lstStyle/>
          <a:p>
            <a:pPr eaLnBrk="1" fontAlgn="auto" hangingPunct="1">
              <a:spcAft>
                <a:spcPts val="0"/>
              </a:spcAft>
              <a:defRPr/>
            </a:pPr>
            <a:r>
              <a:rPr lang="en-US" b="1" dirty="0">
                <a:solidFill>
                  <a:srgbClr val="FF0066"/>
                </a:solidFill>
                <a:latin typeface="Times New Roman" pitchFamily="18" charset="0"/>
                <a:cs typeface="Times New Roman" pitchFamily="18" charset="0"/>
              </a:rPr>
              <a:t>Applications</a:t>
            </a: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4"/>
          <p:cNvSpPr>
            <a:spLocks noGrp="1" noChangeArrowheads="1"/>
          </p:cNvSpPr>
          <p:nvPr>
            <p:ph type="title"/>
          </p:nvPr>
        </p:nvSpPr>
        <p:spPr>
          <a:xfrm>
            <a:off x="304800" y="228600"/>
            <a:ext cx="7772400" cy="563563"/>
          </a:xfrm>
          <a:noFill/>
        </p:spPr>
        <p:txBody>
          <a:bodyPr/>
          <a:lstStyle/>
          <a:p>
            <a:pPr eaLnBrk="1" hangingPunct="1"/>
            <a:r>
              <a:rPr lang="en-US" altLang="ar-SA" sz="2800" b="1" smtClean="0">
                <a:solidFill>
                  <a:srgbClr val="FF0066"/>
                </a:solidFill>
                <a:latin typeface="Times New Roman" pitchFamily="18" charset="0"/>
                <a:cs typeface="Times New Roman" pitchFamily="18" charset="0"/>
              </a:rPr>
              <a:t>B) Weight Adjusting</a:t>
            </a:r>
          </a:p>
        </p:txBody>
      </p:sp>
      <p:graphicFrame>
        <p:nvGraphicFramePr>
          <p:cNvPr id="53250" name="Object 2"/>
          <p:cNvGraphicFramePr>
            <a:graphicFrameLocks noChangeAspect="1"/>
          </p:cNvGraphicFramePr>
          <p:nvPr/>
        </p:nvGraphicFramePr>
        <p:xfrm>
          <a:off x="1812925" y="765175"/>
          <a:ext cx="4660900" cy="863600"/>
        </p:xfrm>
        <a:graphic>
          <a:graphicData uri="http://schemas.openxmlformats.org/presentationml/2006/ole">
            <mc:AlternateContent xmlns:mc="http://schemas.openxmlformats.org/markup-compatibility/2006">
              <mc:Choice xmlns:v="urn:schemas-microsoft-com:vml" Requires="v">
                <p:oleObj spid="_x0000_s53253" name="Equation" r:id="rId3" imgW="2336760" imgH="431640" progId="Equation.3">
                  <p:embed/>
                </p:oleObj>
              </mc:Choice>
              <mc:Fallback>
                <p:oleObj name="Equation" r:id="rId3" imgW="2336760" imgH="431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2925" y="765175"/>
                        <a:ext cx="46609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1" name="Object 3"/>
          <p:cNvGraphicFramePr>
            <a:graphicFrameLocks noChangeAspect="1"/>
          </p:cNvGraphicFramePr>
          <p:nvPr/>
        </p:nvGraphicFramePr>
        <p:xfrm>
          <a:off x="1835150" y="1341438"/>
          <a:ext cx="1277938" cy="838200"/>
        </p:xfrm>
        <a:graphic>
          <a:graphicData uri="http://schemas.openxmlformats.org/presentationml/2006/ole">
            <mc:AlternateContent xmlns:mc="http://schemas.openxmlformats.org/markup-compatibility/2006">
              <mc:Choice xmlns:v="urn:schemas-microsoft-com:vml" Requires="v">
                <p:oleObj spid="_x0000_s53254" name="Equation" r:id="rId5" imgW="634725" imgH="418918" progId="Equation.3">
                  <p:embed/>
                </p:oleObj>
              </mc:Choice>
              <mc:Fallback>
                <p:oleObj name="Equation" r:id="rId5" imgW="634725" imgH="418918"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1341438"/>
                        <a:ext cx="127793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4" name="Rectangle 8"/>
          <p:cNvSpPr>
            <a:spLocks noChangeArrowheads="1"/>
          </p:cNvSpPr>
          <p:nvPr/>
        </p:nvSpPr>
        <p:spPr bwMode="auto">
          <a:xfrm>
            <a:off x="2663825" y="2205038"/>
            <a:ext cx="6480175" cy="1439862"/>
          </a:xfrm>
          <a:prstGeom prst="rect">
            <a:avLst/>
          </a:prstGeom>
          <a:noFill/>
          <a:ln w="9525">
            <a:noFill/>
            <a:miter lim="800000"/>
            <a:headEnd/>
            <a:tailEnd/>
          </a:ln>
        </p:spPr>
        <p:txBody>
          <a:bodyPr lIns="92075" tIns="46038" rIns="92075" bIns="46038"/>
          <a:lstStyle/>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w[1][1][2][2][1]</a:t>
            </a:r>
            <a:r>
              <a:rPr kumimoji="1" lang="en-US" altLang="en-US" sz="2200" baseline="-25000">
                <a:cs typeface="Traditional Arabic" pitchFamily="2" charset="-78"/>
              </a:rPr>
              <a:t>new</a:t>
            </a:r>
            <a:r>
              <a:rPr kumimoji="1" lang="en-US" altLang="en-US" sz="2200">
                <a:cs typeface="Traditional Arabic" pitchFamily="2" charset="-78"/>
              </a:rPr>
              <a:t>=0+(0.1/3)*(1/(1*1))*(2-0) = 0.066</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w[1][1][3][2][2]</a:t>
            </a:r>
            <a:r>
              <a:rPr kumimoji="1" lang="en-US" altLang="en-US" sz="2200" baseline="-25000">
                <a:cs typeface="Traditional Arabic" pitchFamily="2" charset="-78"/>
              </a:rPr>
              <a:t>new</a:t>
            </a:r>
            <a:r>
              <a:rPr kumimoji="1" lang="en-US" altLang="en-US" sz="2200">
                <a:cs typeface="Traditional Arabic" pitchFamily="2" charset="-78"/>
              </a:rPr>
              <a:t>=0+(0.1/3)*(1/(1*1))*(2-0) = 0.066</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w[1][1][2][2][3]</a:t>
            </a:r>
            <a:r>
              <a:rPr kumimoji="1" lang="en-US" altLang="en-US" sz="2200" baseline="-25000">
                <a:cs typeface="Traditional Arabic" pitchFamily="2" charset="-78"/>
              </a:rPr>
              <a:t>new</a:t>
            </a:r>
            <a:r>
              <a:rPr kumimoji="1" lang="en-US" altLang="en-US" sz="2200">
                <a:cs typeface="Traditional Arabic" pitchFamily="2" charset="-78"/>
              </a:rPr>
              <a:t>=0+(0.1/3)*(1/(1*1))*(2-0) = 0.066</a:t>
            </a:r>
          </a:p>
        </p:txBody>
      </p:sp>
      <p:sp>
        <p:nvSpPr>
          <p:cNvPr id="53255" name="Rectangle 9"/>
          <p:cNvSpPr>
            <a:spLocks noChangeArrowheads="1"/>
          </p:cNvSpPr>
          <p:nvPr/>
        </p:nvSpPr>
        <p:spPr bwMode="auto">
          <a:xfrm>
            <a:off x="6732588" y="685800"/>
            <a:ext cx="2411412" cy="936625"/>
          </a:xfrm>
          <a:prstGeom prst="rect">
            <a:avLst/>
          </a:prstGeom>
          <a:noFill/>
          <a:ln w="9525">
            <a:noFill/>
            <a:miter lim="800000"/>
            <a:headEnd/>
            <a:tailEnd/>
          </a:ln>
        </p:spPr>
        <p:txBody>
          <a:bodyPr lIns="92075" tIns="46038" rIns="92075" bIns="46038"/>
          <a:lstStyle/>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y(s) = 0</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        = </a:t>
            </a:r>
            <a:r>
              <a:rPr kumimoji="1" lang="en-US" altLang="en-US" sz="1600">
                <a:cs typeface="Traditional Arabic" pitchFamily="2" charset="-78"/>
              </a:rPr>
              <a:t>X(t+1)=S[4]=2</a:t>
            </a:r>
          </a:p>
          <a:p>
            <a:pPr marL="342900" indent="-342900" algn="just">
              <a:spcBef>
                <a:spcPct val="20000"/>
              </a:spcBef>
              <a:buClr>
                <a:schemeClr val="accent2"/>
              </a:buClr>
              <a:buSzPct val="120000"/>
              <a:buFont typeface="Wingdings" pitchFamily="2" charset="2"/>
              <a:buNone/>
            </a:pPr>
            <a:endParaRPr kumimoji="1" lang="en-US" altLang="en-US" sz="2200">
              <a:cs typeface="Traditional Arabic" pitchFamily="2" charset="-78"/>
            </a:endParaRPr>
          </a:p>
        </p:txBody>
      </p:sp>
      <p:graphicFrame>
        <p:nvGraphicFramePr>
          <p:cNvPr id="53252" name="Object 4"/>
          <p:cNvGraphicFramePr>
            <a:graphicFrameLocks noGrp="1" noChangeAspect="1"/>
          </p:cNvGraphicFramePr>
          <p:nvPr>
            <p:ph idx="1"/>
          </p:nvPr>
        </p:nvGraphicFramePr>
        <p:xfrm>
          <a:off x="6732588" y="1125538"/>
          <a:ext cx="503237" cy="366712"/>
        </p:xfrm>
        <a:graphic>
          <a:graphicData uri="http://schemas.openxmlformats.org/presentationml/2006/ole">
            <mc:AlternateContent xmlns:mc="http://schemas.openxmlformats.org/markup-compatibility/2006">
              <mc:Choice xmlns:v="urn:schemas-microsoft-com:vml" Requires="v">
                <p:oleObj spid="_x0000_s53255" name="Equation" r:id="rId7" imgW="279360" imgH="203040" progId="Equation.3">
                  <p:embed/>
                </p:oleObj>
              </mc:Choice>
              <mc:Fallback>
                <p:oleObj name="Equation" r:id="rId7" imgW="279360" imgH="2030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588" y="1125538"/>
                        <a:ext cx="503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6" name="Rectangle 12"/>
          <p:cNvSpPr>
            <a:spLocks noChangeArrowheads="1"/>
          </p:cNvSpPr>
          <p:nvPr/>
        </p:nvSpPr>
        <p:spPr bwMode="auto">
          <a:xfrm>
            <a:off x="2627313" y="5013325"/>
            <a:ext cx="6516687" cy="1439863"/>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120000"/>
              <a:buFont typeface="Wingdings" pitchFamily="2" charset="2"/>
              <a:buNone/>
            </a:pPr>
            <a:r>
              <a:rPr kumimoji="1" lang="en-US" altLang="en-US" sz="2200">
                <a:cs typeface="Traditional Arabic" pitchFamily="2" charset="-78"/>
              </a:rPr>
              <a:t>w[2][2][2][1][1]</a:t>
            </a:r>
            <a:r>
              <a:rPr kumimoji="1" lang="en-US" altLang="en-US" sz="2200" baseline="-25000">
                <a:cs typeface="Traditional Arabic" pitchFamily="2" charset="-78"/>
              </a:rPr>
              <a:t>new</a:t>
            </a:r>
            <a:r>
              <a:rPr kumimoji="1" lang="en-US" altLang="en-US" sz="2200">
                <a:cs typeface="Traditional Arabic" pitchFamily="2" charset="-78"/>
              </a:rPr>
              <a:t>=0+(0.1/3)*(1/(2*2))*(2-0) = 0.016</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w[2][2][2][1][2]</a:t>
            </a:r>
            <a:r>
              <a:rPr kumimoji="1" lang="en-US" altLang="en-US" sz="2200" baseline="-25000">
                <a:cs typeface="Traditional Arabic" pitchFamily="2" charset="-78"/>
              </a:rPr>
              <a:t>new</a:t>
            </a:r>
            <a:r>
              <a:rPr kumimoji="1" lang="en-US" altLang="en-US" sz="2200">
                <a:cs typeface="Traditional Arabic" pitchFamily="2" charset="-78"/>
              </a:rPr>
              <a:t>=0+(0.1/3)*(1/(2*2))*(2-0) = 0.016</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w[2][2][2][1][3]</a:t>
            </a:r>
            <a:r>
              <a:rPr kumimoji="1" lang="en-US" altLang="en-US" sz="2200" baseline="-25000">
                <a:cs typeface="Traditional Arabic" pitchFamily="2" charset="-78"/>
              </a:rPr>
              <a:t>new</a:t>
            </a:r>
            <a:r>
              <a:rPr kumimoji="1" lang="en-US" altLang="en-US" sz="2200">
                <a:cs typeface="Traditional Arabic" pitchFamily="2" charset="-78"/>
              </a:rPr>
              <a:t>=0+(0.1/3)*(1/(2*2))*(2-0) = 0.016</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       </a:t>
            </a:r>
          </a:p>
        </p:txBody>
      </p:sp>
      <p:sp>
        <p:nvSpPr>
          <p:cNvPr id="53257" name="Rectangle 13"/>
          <p:cNvSpPr>
            <a:spLocks noChangeArrowheads="1"/>
          </p:cNvSpPr>
          <p:nvPr/>
        </p:nvSpPr>
        <p:spPr bwMode="auto">
          <a:xfrm>
            <a:off x="1331913" y="2565400"/>
            <a:ext cx="1511300" cy="576263"/>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120000"/>
              <a:buFont typeface="Wingdings" pitchFamily="2" charset="2"/>
              <a:buNone/>
            </a:pPr>
            <a:r>
              <a:rPr kumimoji="1" lang="en-US" altLang="en-US" sz="2200" b="1">
                <a:solidFill>
                  <a:srgbClr val="0000FF"/>
                </a:solidFill>
                <a:cs typeface="Traditional Arabic" pitchFamily="2" charset="-78"/>
              </a:rPr>
              <a:t>CMAC</a:t>
            </a:r>
            <a:r>
              <a:rPr kumimoji="1" lang="en-US" altLang="en-US" sz="2200" b="1" baseline="-25000">
                <a:solidFill>
                  <a:srgbClr val="0000FF"/>
                </a:solidFill>
                <a:cs typeface="Traditional Arabic" pitchFamily="2" charset="-78"/>
              </a:rPr>
              <a:t>11</a:t>
            </a:r>
            <a:endParaRPr kumimoji="1" lang="en-US" altLang="en-US" sz="2200" b="1">
              <a:solidFill>
                <a:srgbClr val="0000FF"/>
              </a:solidFill>
              <a:cs typeface="Traditional Arabic" pitchFamily="2" charset="-78"/>
            </a:endParaRPr>
          </a:p>
        </p:txBody>
      </p:sp>
      <p:sp>
        <p:nvSpPr>
          <p:cNvPr id="53258" name="Rectangle 14"/>
          <p:cNvSpPr>
            <a:spLocks noChangeArrowheads="1"/>
          </p:cNvSpPr>
          <p:nvPr/>
        </p:nvSpPr>
        <p:spPr bwMode="auto">
          <a:xfrm>
            <a:off x="2627313" y="3573463"/>
            <a:ext cx="6516687" cy="1439862"/>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120000"/>
              <a:buFont typeface="Wingdings" pitchFamily="2" charset="2"/>
              <a:buNone/>
            </a:pPr>
            <a:r>
              <a:rPr kumimoji="1" lang="en-US" altLang="en-US" sz="2200">
                <a:cs typeface="Traditional Arabic" pitchFamily="2" charset="-78"/>
              </a:rPr>
              <a:t>w[1][2][2][1][1]</a:t>
            </a:r>
            <a:r>
              <a:rPr kumimoji="1" lang="en-US" altLang="en-US" sz="2200" baseline="-25000">
                <a:cs typeface="Traditional Arabic" pitchFamily="2" charset="-78"/>
              </a:rPr>
              <a:t>new</a:t>
            </a:r>
            <a:r>
              <a:rPr kumimoji="1" lang="en-US" altLang="en-US" sz="2200">
                <a:cs typeface="Traditional Arabic" pitchFamily="2" charset="-78"/>
              </a:rPr>
              <a:t>=0+(0.1/3)*(1/(1*2))*(2-0) = 0.033</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w[1][2][3][1][2]</a:t>
            </a:r>
            <a:r>
              <a:rPr kumimoji="1" lang="en-US" altLang="en-US" sz="2200" baseline="-25000">
                <a:cs typeface="Traditional Arabic" pitchFamily="2" charset="-78"/>
              </a:rPr>
              <a:t>new</a:t>
            </a:r>
            <a:r>
              <a:rPr kumimoji="1" lang="en-US" altLang="en-US" sz="2200">
                <a:cs typeface="Traditional Arabic" pitchFamily="2" charset="-78"/>
              </a:rPr>
              <a:t>=0+(0.1/3)*(1/(1*2))*(2-0) = 0.033</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w[1][2][2][1][3]</a:t>
            </a:r>
            <a:r>
              <a:rPr kumimoji="1" lang="en-US" altLang="en-US" sz="2200" baseline="-25000">
                <a:cs typeface="Traditional Arabic" pitchFamily="2" charset="-78"/>
              </a:rPr>
              <a:t>new</a:t>
            </a:r>
            <a:r>
              <a:rPr kumimoji="1" lang="en-US" altLang="en-US" sz="2200">
                <a:cs typeface="Traditional Arabic" pitchFamily="2" charset="-78"/>
              </a:rPr>
              <a:t>=0+(0.1/3)*(1/(1*2))*(2-0) = 0.033</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       </a:t>
            </a:r>
          </a:p>
        </p:txBody>
      </p:sp>
      <p:sp>
        <p:nvSpPr>
          <p:cNvPr id="53259" name="Rectangle 15"/>
          <p:cNvSpPr>
            <a:spLocks noChangeArrowheads="1"/>
          </p:cNvSpPr>
          <p:nvPr/>
        </p:nvSpPr>
        <p:spPr bwMode="auto">
          <a:xfrm>
            <a:off x="1331913" y="3933825"/>
            <a:ext cx="1511300" cy="576263"/>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120000"/>
              <a:buFont typeface="Wingdings" pitchFamily="2" charset="2"/>
              <a:buNone/>
            </a:pPr>
            <a:r>
              <a:rPr kumimoji="1" lang="en-US" altLang="en-US" sz="2200" b="1">
                <a:solidFill>
                  <a:srgbClr val="0000FF"/>
                </a:solidFill>
                <a:cs typeface="Traditional Arabic" pitchFamily="2" charset="-78"/>
              </a:rPr>
              <a:t>CMAC</a:t>
            </a:r>
            <a:r>
              <a:rPr kumimoji="1" lang="en-US" altLang="en-US" sz="2200" b="1" baseline="-25000">
                <a:solidFill>
                  <a:srgbClr val="0000FF"/>
                </a:solidFill>
                <a:cs typeface="Traditional Arabic" pitchFamily="2" charset="-78"/>
              </a:rPr>
              <a:t>12</a:t>
            </a:r>
            <a:endParaRPr kumimoji="1" lang="en-US" altLang="en-US" sz="2200" b="1">
              <a:solidFill>
                <a:srgbClr val="0000FF"/>
              </a:solidFill>
              <a:cs typeface="Traditional Arabic" pitchFamily="2" charset="-78"/>
            </a:endParaRPr>
          </a:p>
        </p:txBody>
      </p:sp>
      <p:sp>
        <p:nvSpPr>
          <p:cNvPr id="53260" name="Rectangle 16"/>
          <p:cNvSpPr>
            <a:spLocks noChangeArrowheads="1"/>
          </p:cNvSpPr>
          <p:nvPr/>
        </p:nvSpPr>
        <p:spPr bwMode="auto">
          <a:xfrm>
            <a:off x="6588125" y="692150"/>
            <a:ext cx="2305050" cy="1223963"/>
          </a:xfrm>
          <a:prstGeom prst="rect">
            <a:avLst/>
          </a:prstGeom>
          <a:noFill/>
          <a:ln w="12700" cap="sq">
            <a:solidFill>
              <a:schemeClr val="tx1"/>
            </a:solidFill>
            <a:miter lim="800000"/>
            <a:headEnd/>
            <a:tailEnd/>
          </a:ln>
        </p:spPr>
        <p:txBody>
          <a:bodyPr anchor="ctr">
            <a:spAutoFit/>
          </a:bodyPr>
          <a:lstStyle/>
          <a:p>
            <a:endParaRPr lang="en-US"/>
          </a:p>
        </p:txBody>
      </p:sp>
      <p:sp>
        <p:nvSpPr>
          <p:cNvPr id="53261" name="Rectangle 17"/>
          <p:cNvSpPr>
            <a:spLocks noChangeArrowheads="1"/>
          </p:cNvSpPr>
          <p:nvPr/>
        </p:nvSpPr>
        <p:spPr bwMode="auto">
          <a:xfrm>
            <a:off x="1403350" y="5516563"/>
            <a:ext cx="1511300" cy="576262"/>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120000"/>
              <a:buFont typeface="Wingdings" pitchFamily="2" charset="2"/>
              <a:buNone/>
            </a:pPr>
            <a:r>
              <a:rPr kumimoji="1" lang="en-US" altLang="en-US" sz="2200" b="1">
                <a:solidFill>
                  <a:srgbClr val="0000FF"/>
                </a:solidFill>
                <a:cs typeface="Traditional Arabic" pitchFamily="2" charset="-78"/>
              </a:rPr>
              <a:t>CMAC</a:t>
            </a:r>
            <a:r>
              <a:rPr kumimoji="1" lang="en-US" altLang="en-US" sz="2200" b="1" baseline="-25000">
                <a:solidFill>
                  <a:srgbClr val="0000FF"/>
                </a:solidFill>
                <a:cs typeface="Traditional Arabic" pitchFamily="2" charset="-78"/>
              </a:rPr>
              <a:t>22</a:t>
            </a:r>
            <a:endParaRPr kumimoji="1" lang="en-US" altLang="en-US" sz="2200" b="1">
              <a:solidFill>
                <a:srgbClr val="0000FF"/>
              </a:solidFill>
              <a:cs typeface="Traditional Arabic" pitchFamily="2" charset="-78"/>
            </a:endParaRPr>
          </a:p>
        </p:txBody>
      </p:sp>
      <p:sp>
        <p:nvSpPr>
          <p:cNvPr id="53262" name="Rectangle 18"/>
          <p:cNvSpPr>
            <a:spLocks noChangeArrowheads="1"/>
          </p:cNvSpPr>
          <p:nvPr/>
        </p:nvSpPr>
        <p:spPr bwMode="auto">
          <a:xfrm>
            <a:off x="4427538" y="1484313"/>
            <a:ext cx="1511300" cy="576262"/>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120000"/>
              <a:buFont typeface="Wingdings" pitchFamily="2" charset="2"/>
              <a:buNone/>
            </a:pPr>
            <a:r>
              <a:rPr kumimoji="1" lang="en-US" altLang="en-US" sz="2200" b="1">
                <a:solidFill>
                  <a:srgbClr val="0000FF"/>
                </a:solidFill>
                <a:cs typeface="Traditional Arabic" pitchFamily="2" charset="-78"/>
              </a:rPr>
              <a:t>CMAC</a:t>
            </a:r>
            <a:r>
              <a:rPr kumimoji="1" lang="en-US" altLang="en-US" sz="2200" b="1" baseline="-25000">
                <a:solidFill>
                  <a:srgbClr val="0000FF"/>
                </a:solidFill>
                <a:cs typeface="Traditional Arabic" pitchFamily="2" charset="-78"/>
              </a:rPr>
              <a:t>ij</a:t>
            </a:r>
            <a:endParaRPr kumimoji="1" lang="en-US" altLang="en-US" sz="2200" b="1">
              <a:solidFill>
                <a:srgbClr val="0000FF"/>
              </a:solidFill>
              <a:cs typeface="Traditional Arabic" pitchFamily="2" charset="-78"/>
            </a:endParaRPr>
          </a:p>
        </p:txBody>
      </p:sp>
      <p:sp>
        <p:nvSpPr>
          <p:cNvPr id="17" name="Slide Number Placeholder 16"/>
          <p:cNvSpPr>
            <a:spLocks noGrp="1"/>
          </p:cNvSpPr>
          <p:nvPr>
            <p:ph type="sldNum" sz="quarter" idx="12"/>
          </p:nvPr>
        </p:nvSpPr>
        <p:spPr/>
        <p:txBody>
          <a:bodyPr/>
          <a:lstStyle/>
          <a:p>
            <a:pPr>
              <a:defRPr/>
            </a:pPr>
            <a:fld id="{7290CDFD-09FC-44D9-9FC1-88684F188CF2}" type="slidenum">
              <a:rPr lang="en-US" smtClean="0"/>
              <a:pPr>
                <a:defRPr/>
              </a:pPr>
              <a:t>230</a:t>
            </a:fld>
            <a:endParaRPr lang="en-US"/>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p:cNvSpPr>
            <a:spLocks noGrp="1" noChangeArrowheads="1"/>
          </p:cNvSpPr>
          <p:nvPr>
            <p:ph type="title"/>
          </p:nvPr>
        </p:nvSpPr>
        <p:spPr>
          <a:xfrm>
            <a:off x="381000" y="152400"/>
            <a:ext cx="7273925" cy="685800"/>
          </a:xfrm>
          <a:noFill/>
        </p:spPr>
        <p:txBody>
          <a:bodyPr/>
          <a:lstStyle/>
          <a:p>
            <a:pPr eaLnBrk="1" hangingPunct="1"/>
            <a:r>
              <a:rPr lang="en-US" altLang="ar-SA" sz="2800" b="1" smtClean="0">
                <a:solidFill>
                  <a:srgbClr val="FF0066"/>
                </a:solidFill>
                <a:latin typeface="Times New Roman" pitchFamily="18" charset="0"/>
                <a:cs typeface="Times New Roman" pitchFamily="18" charset="0"/>
              </a:rPr>
              <a:t>C) Repeat A, B with new weights</a:t>
            </a:r>
          </a:p>
        </p:txBody>
      </p:sp>
      <p:graphicFrame>
        <p:nvGraphicFramePr>
          <p:cNvPr id="324631" name="Object 2"/>
          <p:cNvGraphicFramePr>
            <a:graphicFrameLocks noGrp="1" noChangeAspect="1"/>
          </p:cNvGraphicFramePr>
          <p:nvPr>
            <p:ph idx="1"/>
          </p:nvPr>
        </p:nvGraphicFramePr>
        <p:xfrm>
          <a:off x="1219200" y="1524000"/>
          <a:ext cx="4267200" cy="889000"/>
        </p:xfrm>
        <a:graphic>
          <a:graphicData uri="http://schemas.openxmlformats.org/presentationml/2006/ole">
            <mc:AlternateContent xmlns:mc="http://schemas.openxmlformats.org/markup-compatibility/2006">
              <mc:Choice xmlns:v="urn:schemas-microsoft-com:vml" Requires="v">
                <p:oleObj spid="_x0000_s54277" name="Equation" r:id="rId3" imgW="2133360" imgH="444240" progId="Equation.3">
                  <p:embed/>
                </p:oleObj>
              </mc:Choice>
              <mc:Fallback>
                <p:oleObj name="Equation" r:id="rId3" imgW="2133360" imgH="444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524000"/>
                        <a:ext cx="42672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8" name="Rectangle 17"/>
          <p:cNvSpPr>
            <a:spLocks noChangeArrowheads="1"/>
          </p:cNvSpPr>
          <p:nvPr/>
        </p:nvSpPr>
        <p:spPr bwMode="auto">
          <a:xfrm>
            <a:off x="381000" y="2514600"/>
            <a:ext cx="8763000" cy="935038"/>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120000"/>
              <a:buFont typeface="Wingdings" pitchFamily="2" charset="2"/>
              <a:buNone/>
            </a:pPr>
            <a:r>
              <a:rPr kumimoji="1" lang="en-US" altLang="en-US" sz="2200">
                <a:cs typeface="Traditional Arabic" pitchFamily="2" charset="-78"/>
              </a:rPr>
              <a:t>y(s) = 0.066+0.066+0.066+0.033+0.033+0.033+0.016+0.016+0.016 </a:t>
            </a:r>
            <a:r>
              <a:rPr kumimoji="1" lang="fa-IR" altLang="en-US" sz="2200">
                <a:cs typeface="Traditional Arabic" pitchFamily="2" charset="-78"/>
              </a:rPr>
              <a:t>    </a:t>
            </a:r>
            <a:r>
              <a:rPr kumimoji="1" lang="en-US" altLang="en-US" sz="2200">
                <a:cs typeface="Traditional Arabic" pitchFamily="2" charset="-78"/>
              </a:rPr>
              <a:t>= 0.35</a:t>
            </a:r>
          </a:p>
        </p:txBody>
      </p:sp>
      <p:sp>
        <p:nvSpPr>
          <p:cNvPr id="54279" name="Rectangle 33"/>
          <p:cNvSpPr>
            <a:spLocks noChangeArrowheads="1"/>
          </p:cNvSpPr>
          <p:nvPr/>
        </p:nvSpPr>
        <p:spPr bwMode="auto">
          <a:xfrm>
            <a:off x="0" y="3300413"/>
            <a:ext cx="9144000" cy="0"/>
          </a:xfrm>
          <a:prstGeom prst="rect">
            <a:avLst/>
          </a:prstGeom>
          <a:noFill/>
          <a:ln w="12700" cap="sq">
            <a:noFill/>
            <a:miter lim="800000"/>
            <a:headEnd/>
            <a:tailEnd/>
          </a:ln>
        </p:spPr>
        <p:txBody>
          <a:bodyPr wrap="none" anchor="ctr">
            <a:spAutoFit/>
          </a:bodyPr>
          <a:lstStyle/>
          <a:p>
            <a:endParaRPr lang="en-US"/>
          </a:p>
        </p:txBody>
      </p:sp>
      <p:graphicFrame>
        <p:nvGraphicFramePr>
          <p:cNvPr id="324640" name="Object 3"/>
          <p:cNvGraphicFramePr>
            <a:graphicFrameLocks noChangeAspect="1"/>
          </p:cNvGraphicFramePr>
          <p:nvPr/>
        </p:nvGraphicFramePr>
        <p:xfrm>
          <a:off x="762000" y="4800600"/>
          <a:ext cx="5826125" cy="511175"/>
        </p:xfrm>
        <a:graphic>
          <a:graphicData uri="http://schemas.openxmlformats.org/presentationml/2006/ole">
            <mc:AlternateContent xmlns:mc="http://schemas.openxmlformats.org/markup-compatibility/2006">
              <mc:Choice xmlns:v="urn:schemas-microsoft-com:vml" Requires="v">
                <p:oleObj spid="_x0000_s54278" name="Equation" r:id="rId5" imgW="2933640" imgH="253800" progId="Equation.3">
                  <p:embed/>
                </p:oleObj>
              </mc:Choice>
              <mc:Fallback>
                <p:oleObj name="Equation" r:id="rId5" imgW="2933640" imgH="253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800600"/>
                        <a:ext cx="582612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80" name="Rectangle 34"/>
          <p:cNvSpPr>
            <a:spLocks noChangeArrowheads="1"/>
          </p:cNvSpPr>
          <p:nvPr/>
        </p:nvSpPr>
        <p:spPr bwMode="auto">
          <a:xfrm>
            <a:off x="0" y="3644900"/>
            <a:ext cx="9144000" cy="0"/>
          </a:xfrm>
          <a:prstGeom prst="rect">
            <a:avLst/>
          </a:prstGeom>
          <a:noFill/>
          <a:ln w="12700" cap="sq">
            <a:noFill/>
            <a:miter lim="800000"/>
            <a:headEnd/>
            <a:tailEnd/>
          </a:ln>
        </p:spPr>
        <p:txBody>
          <a:bodyPr wrap="none" anchor="ctr">
            <a:spAutoFit/>
          </a:bodyPr>
          <a:lstStyle/>
          <a:p>
            <a:endParaRPr lang="en-US"/>
          </a:p>
        </p:txBody>
      </p:sp>
      <p:sp>
        <p:nvSpPr>
          <p:cNvPr id="54281" name="Rectangle 36"/>
          <p:cNvSpPr>
            <a:spLocks noChangeArrowheads="1"/>
          </p:cNvSpPr>
          <p:nvPr/>
        </p:nvSpPr>
        <p:spPr bwMode="auto">
          <a:xfrm>
            <a:off x="1828800" y="3429000"/>
            <a:ext cx="3984625" cy="1223963"/>
          </a:xfrm>
          <a:prstGeom prst="rect">
            <a:avLst/>
          </a:prstGeom>
          <a:noFill/>
          <a:ln w="9525">
            <a:noFill/>
            <a:miter lim="800000"/>
            <a:headEnd/>
            <a:tailEnd/>
          </a:ln>
        </p:spPr>
        <p:txBody>
          <a:bodyPr lIns="92075" tIns="46038" rIns="92075" bIns="46038"/>
          <a:lstStyle/>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y(s) = 0.35</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        = X(t+1)=S[4]=2</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error = 0.001</a:t>
            </a:r>
          </a:p>
        </p:txBody>
      </p:sp>
      <p:graphicFrame>
        <p:nvGraphicFramePr>
          <p:cNvPr id="324645" name="Object 4"/>
          <p:cNvGraphicFramePr>
            <a:graphicFrameLocks noGrp="1" noChangeAspect="1"/>
          </p:cNvGraphicFramePr>
          <p:nvPr>
            <p:ph sz="half" idx="2"/>
          </p:nvPr>
        </p:nvGraphicFramePr>
        <p:xfrm>
          <a:off x="1908175" y="3913188"/>
          <a:ext cx="520700" cy="379412"/>
        </p:xfrm>
        <a:graphic>
          <a:graphicData uri="http://schemas.openxmlformats.org/presentationml/2006/ole">
            <mc:AlternateContent xmlns:mc="http://schemas.openxmlformats.org/markup-compatibility/2006">
              <mc:Choice xmlns:v="urn:schemas-microsoft-com:vml" Requires="v">
                <p:oleObj spid="_x0000_s54279" name="Equation" r:id="rId7" imgW="279360" imgH="203040" progId="Equation.3">
                  <p:embed/>
                </p:oleObj>
              </mc:Choice>
              <mc:Fallback>
                <p:oleObj name="Equation" r:id="rId7" imgW="279360" imgH="2030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175" y="3913188"/>
                        <a:ext cx="52070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2" name="Rectangle 38"/>
          <p:cNvSpPr>
            <a:spLocks noChangeArrowheads="1"/>
          </p:cNvSpPr>
          <p:nvPr/>
        </p:nvSpPr>
        <p:spPr bwMode="auto">
          <a:xfrm>
            <a:off x="533400" y="762000"/>
            <a:ext cx="6557963" cy="927100"/>
          </a:xfrm>
          <a:prstGeom prst="rect">
            <a:avLst/>
          </a:prstGeom>
          <a:noFill/>
          <a:ln w="9525">
            <a:noFill/>
            <a:miter lim="800000"/>
            <a:headEnd/>
            <a:tailEnd/>
          </a:ln>
        </p:spPr>
        <p:txBody>
          <a:bodyPr lIns="92075" tIns="46038" rIns="92075" bIns="46038" anchor="ctr"/>
          <a:lstStyle/>
          <a:p>
            <a:r>
              <a:rPr kumimoji="1" lang="en-US" altLang="ar-SA" sz="2400" b="1">
                <a:solidFill>
                  <a:srgbClr val="003399"/>
                </a:solidFill>
                <a:latin typeface="Times New Roman" pitchFamily="18" charset="0"/>
                <a:cs typeface="Times New Roman" pitchFamily="18" charset="0"/>
              </a:rPr>
              <a:t>A) Output Calculating</a:t>
            </a:r>
            <a:endParaRPr kumimoji="1" lang="en-US" altLang="ar-SA" sz="2400">
              <a:solidFill>
                <a:srgbClr val="003399"/>
              </a:solidFill>
              <a:latin typeface="Times New Roman" pitchFamily="18" charset="0"/>
              <a:cs typeface="Times New Roman" pitchFamily="18" charset="0"/>
            </a:endParaRPr>
          </a:p>
        </p:txBody>
      </p:sp>
      <p:sp>
        <p:nvSpPr>
          <p:cNvPr id="54283" name="Rectangle 39"/>
          <p:cNvSpPr>
            <a:spLocks noChangeArrowheads="1"/>
          </p:cNvSpPr>
          <p:nvPr/>
        </p:nvSpPr>
        <p:spPr bwMode="auto">
          <a:xfrm>
            <a:off x="3124200" y="5562600"/>
            <a:ext cx="4256088" cy="790575"/>
          </a:xfrm>
          <a:prstGeom prst="rect">
            <a:avLst/>
          </a:prstGeom>
          <a:noFill/>
          <a:ln w="9525">
            <a:noFill/>
            <a:miter lim="800000"/>
            <a:headEnd/>
            <a:tailEnd/>
          </a:ln>
        </p:spPr>
        <p:txBody>
          <a:bodyPr lIns="92075" tIns="46038" rIns="92075" bIns="46038" anchor="ctr"/>
          <a:lstStyle/>
          <a:p>
            <a:r>
              <a:rPr kumimoji="1" lang="en-US" altLang="ar-SA" sz="2800">
                <a:latin typeface="Times New Roman" pitchFamily="18" charset="0"/>
                <a:cs typeface="Times New Roman" pitchFamily="18" charset="0"/>
              </a:rPr>
              <a:t>End) Until (</a:t>
            </a:r>
            <a:r>
              <a:rPr kumimoji="1" lang="en-US" altLang="ar-SA" sz="2800" i="1">
                <a:latin typeface="Times New Roman" pitchFamily="18" charset="0"/>
                <a:cs typeface="Times New Roman" pitchFamily="18" charset="0"/>
              </a:rPr>
              <a:t>ERROR</a:t>
            </a:r>
            <a:r>
              <a:rPr kumimoji="1" lang="en-US" altLang="ar-SA" sz="2800">
                <a:latin typeface="Times New Roman" pitchFamily="18" charset="0"/>
                <a:cs typeface="Times New Roman" pitchFamily="18" charset="0"/>
              </a:rPr>
              <a:t>&lt; error)</a:t>
            </a:r>
          </a:p>
        </p:txBody>
      </p:sp>
      <p:sp>
        <p:nvSpPr>
          <p:cNvPr id="14" name="Slide Number Placeholder 13"/>
          <p:cNvSpPr>
            <a:spLocks noGrp="1"/>
          </p:cNvSpPr>
          <p:nvPr>
            <p:ph type="sldNum" sz="quarter" idx="12"/>
          </p:nvPr>
        </p:nvSpPr>
        <p:spPr/>
        <p:txBody>
          <a:bodyPr/>
          <a:lstStyle/>
          <a:p>
            <a:pPr>
              <a:defRPr/>
            </a:pPr>
            <a:fld id="{BED620C6-CDCC-4A3D-8CC1-6B62D1FAE1DE}" type="slidenum">
              <a:rPr lang="en-US" smtClean="0"/>
              <a:pPr>
                <a:defRPr/>
              </a:pPr>
              <a:t>231</a:t>
            </a:fld>
            <a:endParaRPr lang="en-US"/>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nvGraphicFramePr>
        <p:xfrm>
          <a:off x="1692275" y="1484313"/>
          <a:ext cx="4660900" cy="863600"/>
        </p:xfrm>
        <a:graphic>
          <a:graphicData uri="http://schemas.openxmlformats.org/presentationml/2006/ole">
            <mc:AlternateContent xmlns:mc="http://schemas.openxmlformats.org/markup-compatibility/2006">
              <mc:Choice xmlns:v="urn:schemas-microsoft-com:vml" Requires="v">
                <p:oleObj spid="_x0000_s55301" name="Equation" r:id="rId3" imgW="2336760" imgH="431640" progId="Equation.3">
                  <p:embed/>
                </p:oleObj>
              </mc:Choice>
              <mc:Fallback>
                <p:oleObj name="Equation" r:id="rId3" imgW="2336760" imgH="431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484313"/>
                        <a:ext cx="46609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299" name="Object 3"/>
          <p:cNvGraphicFramePr>
            <a:graphicFrameLocks noChangeAspect="1"/>
          </p:cNvGraphicFramePr>
          <p:nvPr/>
        </p:nvGraphicFramePr>
        <p:xfrm>
          <a:off x="1763713" y="2205038"/>
          <a:ext cx="1277937" cy="838200"/>
        </p:xfrm>
        <a:graphic>
          <a:graphicData uri="http://schemas.openxmlformats.org/presentationml/2006/ole">
            <mc:AlternateContent xmlns:mc="http://schemas.openxmlformats.org/markup-compatibility/2006">
              <mc:Choice xmlns:v="urn:schemas-microsoft-com:vml" Requires="v">
                <p:oleObj spid="_x0000_s55302" name="Equation" r:id="rId5" imgW="634725" imgH="418918" progId="Equation.3">
                  <p:embed/>
                </p:oleObj>
              </mc:Choice>
              <mc:Fallback>
                <p:oleObj name="Equation" r:id="rId5" imgW="634725" imgH="418918"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2205038"/>
                        <a:ext cx="1277937"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1" name="Rectangle 5"/>
          <p:cNvSpPr>
            <a:spLocks noChangeArrowheads="1"/>
          </p:cNvSpPr>
          <p:nvPr/>
        </p:nvSpPr>
        <p:spPr bwMode="auto">
          <a:xfrm>
            <a:off x="1763713" y="2997200"/>
            <a:ext cx="6985000" cy="1439863"/>
          </a:xfrm>
          <a:prstGeom prst="rect">
            <a:avLst/>
          </a:prstGeom>
          <a:noFill/>
          <a:ln w="9525">
            <a:noFill/>
            <a:miter lim="800000"/>
            <a:headEnd/>
            <a:tailEnd/>
          </a:ln>
        </p:spPr>
        <p:txBody>
          <a:bodyPr lIns="92075" tIns="46038" rIns="92075" bIns="46038"/>
          <a:lstStyle/>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w[1][1][2][2][1]</a:t>
            </a:r>
            <a:r>
              <a:rPr kumimoji="1" lang="en-US" altLang="en-US" sz="2200" baseline="-25000">
                <a:cs typeface="Traditional Arabic" pitchFamily="2" charset="-78"/>
              </a:rPr>
              <a:t>new</a:t>
            </a:r>
            <a:r>
              <a:rPr kumimoji="1" lang="en-US" altLang="en-US" sz="2200">
                <a:cs typeface="Traditional Arabic" pitchFamily="2" charset="-78"/>
              </a:rPr>
              <a:t>=w[1][1][3][2][2]</a:t>
            </a:r>
            <a:r>
              <a:rPr kumimoji="1" lang="en-US" altLang="en-US" sz="2200" baseline="-25000">
                <a:cs typeface="Traditional Arabic" pitchFamily="2" charset="-78"/>
              </a:rPr>
              <a:t>new</a:t>
            </a:r>
            <a:r>
              <a:rPr kumimoji="1" lang="en-US" altLang="en-US" sz="2200">
                <a:cs typeface="Traditional Arabic" pitchFamily="2" charset="-78"/>
              </a:rPr>
              <a:t>=w[1][1][2][2][3]</a:t>
            </a:r>
            <a:r>
              <a:rPr kumimoji="1" lang="en-US" altLang="en-US" sz="2200" baseline="-25000">
                <a:cs typeface="Traditional Arabic" pitchFamily="2" charset="-78"/>
              </a:rPr>
              <a:t>new</a:t>
            </a:r>
            <a:r>
              <a:rPr kumimoji="1" lang="en-US" altLang="en-US" sz="2200">
                <a:cs typeface="Traditional Arabic" pitchFamily="2" charset="-78"/>
              </a:rPr>
              <a:t>=0.066+(0.1/3)*(1/(1*1))*(2-0.35) = 0.1</a:t>
            </a:r>
          </a:p>
        </p:txBody>
      </p:sp>
      <p:sp>
        <p:nvSpPr>
          <p:cNvPr id="55302" name="Rectangle 6"/>
          <p:cNvSpPr>
            <a:spLocks noChangeArrowheads="1"/>
          </p:cNvSpPr>
          <p:nvPr/>
        </p:nvSpPr>
        <p:spPr bwMode="auto">
          <a:xfrm>
            <a:off x="1692275" y="4941888"/>
            <a:ext cx="7092950" cy="1439862"/>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120000"/>
              <a:buFont typeface="Wingdings" pitchFamily="2" charset="2"/>
              <a:buNone/>
            </a:pPr>
            <a:r>
              <a:rPr kumimoji="1" lang="en-US" altLang="en-US" sz="2200">
                <a:cs typeface="Traditional Arabic" pitchFamily="2" charset="-78"/>
              </a:rPr>
              <a:t>w[2][2][2][1][1]</a:t>
            </a:r>
            <a:r>
              <a:rPr kumimoji="1" lang="en-US" altLang="en-US" sz="2200" baseline="-25000">
                <a:cs typeface="Traditional Arabic" pitchFamily="2" charset="-78"/>
              </a:rPr>
              <a:t>new</a:t>
            </a:r>
            <a:r>
              <a:rPr kumimoji="1" lang="en-US" altLang="en-US" sz="2200">
                <a:cs typeface="Traditional Arabic" pitchFamily="2" charset="-78"/>
              </a:rPr>
              <a:t>=w[2][2][2][1][2]</a:t>
            </a:r>
            <a:r>
              <a:rPr kumimoji="1" lang="en-US" altLang="en-US" sz="2200" baseline="-25000">
                <a:cs typeface="Traditional Arabic" pitchFamily="2" charset="-78"/>
              </a:rPr>
              <a:t>new</a:t>
            </a:r>
            <a:r>
              <a:rPr kumimoji="1" lang="en-US" altLang="en-US" sz="2200">
                <a:cs typeface="Traditional Arabic" pitchFamily="2" charset="-78"/>
              </a:rPr>
              <a:t>=w[2][2][2][1][3]</a:t>
            </a:r>
            <a:r>
              <a:rPr kumimoji="1" lang="en-US" altLang="en-US" sz="2200" baseline="-25000">
                <a:cs typeface="Traditional Arabic" pitchFamily="2" charset="-78"/>
              </a:rPr>
              <a:t>new</a:t>
            </a:r>
            <a:r>
              <a:rPr kumimoji="1" lang="en-US" altLang="en-US" sz="2200">
                <a:cs typeface="Traditional Arabic" pitchFamily="2" charset="-78"/>
              </a:rPr>
              <a:t>=0+(0.1/3)*(1/(2*2))*(2-0) = 0.030</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       </a:t>
            </a:r>
          </a:p>
        </p:txBody>
      </p:sp>
      <p:sp>
        <p:nvSpPr>
          <p:cNvPr id="55303" name="Rectangle 7"/>
          <p:cNvSpPr>
            <a:spLocks noChangeArrowheads="1"/>
          </p:cNvSpPr>
          <p:nvPr/>
        </p:nvSpPr>
        <p:spPr bwMode="auto">
          <a:xfrm>
            <a:off x="1692275" y="3933825"/>
            <a:ext cx="7058025" cy="1439863"/>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120000"/>
              <a:buFont typeface="Wingdings" pitchFamily="2" charset="2"/>
              <a:buNone/>
            </a:pPr>
            <a:r>
              <a:rPr kumimoji="1" lang="en-US" altLang="en-US" sz="2200">
                <a:cs typeface="Traditional Arabic" pitchFamily="2" charset="-78"/>
              </a:rPr>
              <a:t>w[1][2][2][1][1]</a:t>
            </a:r>
            <a:r>
              <a:rPr kumimoji="1" lang="en-US" altLang="en-US" sz="2200" baseline="-25000">
                <a:cs typeface="Traditional Arabic" pitchFamily="2" charset="-78"/>
              </a:rPr>
              <a:t>new</a:t>
            </a:r>
            <a:r>
              <a:rPr kumimoji="1" lang="en-US" altLang="en-US" sz="2200">
                <a:cs typeface="Traditional Arabic" pitchFamily="2" charset="-78"/>
              </a:rPr>
              <a:t>=w[1][2][3][1][2]</a:t>
            </a:r>
            <a:r>
              <a:rPr kumimoji="1" lang="en-US" altLang="en-US" sz="2200" baseline="-25000">
                <a:cs typeface="Traditional Arabic" pitchFamily="2" charset="-78"/>
              </a:rPr>
              <a:t>new</a:t>
            </a:r>
            <a:r>
              <a:rPr kumimoji="1" lang="en-US" altLang="en-US" sz="2200">
                <a:cs typeface="Traditional Arabic" pitchFamily="2" charset="-78"/>
              </a:rPr>
              <a:t>=w[1][2][2][1][3]</a:t>
            </a:r>
            <a:r>
              <a:rPr kumimoji="1" lang="en-US" altLang="en-US" sz="2200" baseline="-25000">
                <a:cs typeface="Traditional Arabic" pitchFamily="2" charset="-78"/>
              </a:rPr>
              <a:t>new</a:t>
            </a:r>
            <a:r>
              <a:rPr kumimoji="1" lang="en-US" altLang="en-US" sz="2200">
                <a:cs typeface="Traditional Arabic" pitchFamily="2" charset="-78"/>
              </a:rPr>
              <a:t>=0.033+(0.1/3)*(1/(1*2))*(2-0.35) = 0.060</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       </a:t>
            </a:r>
          </a:p>
        </p:txBody>
      </p:sp>
      <p:sp>
        <p:nvSpPr>
          <p:cNvPr id="55304" name="Rectangle 9"/>
          <p:cNvSpPr>
            <a:spLocks noChangeArrowheads="1"/>
          </p:cNvSpPr>
          <p:nvPr/>
        </p:nvSpPr>
        <p:spPr bwMode="auto">
          <a:xfrm>
            <a:off x="6705600" y="1557338"/>
            <a:ext cx="2438400" cy="936625"/>
          </a:xfrm>
          <a:prstGeom prst="rect">
            <a:avLst/>
          </a:prstGeom>
          <a:noFill/>
          <a:ln w="9525">
            <a:noFill/>
            <a:miter lim="800000"/>
            <a:headEnd/>
            <a:tailEnd/>
          </a:ln>
        </p:spPr>
        <p:txBody>
          <a:bodyPr lIns="92075" tIns="46038" rIns="92075" bIns="46038"/>
          <a:lstStyle/>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y(s) = 0</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        = </a:t>
            </a:r>
            <a:r>
              <a:rPr kumimoji="1" lang="en-US" altLang="en-US" sz="1600">
                <a:cs typeface="Traditional Arabic" pitchFamily="2" charset="-78"/>
              </a:rPr>
              <a:t>X(t+1)=S[4]=2</a:t>
            </a:r>
          </a:p>
          <a:p>
            <a:pPr marL="342900" indent="-342900" algn="just">
              <a:spcBef>
                <a:spcPct val="20000"/>
              </a:spcBef>
              <a:buClr>
                <a:schemeClr val="accent2"/>
              </a:buClr>
              <a:buSzPct val="120000"/>
              <a:buFont typeface="Wingdings" pitchFamily="2" charset="2"/>
              <a:buNone/>
            </a:pPr>
            <a:endParaRPr kumimoji="1" lang="en-US" altLang="en-US" sz="2200">
              <a:cs typeface="Traditional Arabic" pitchFamily="2" charset="-78"/>
            </a:endParaRPr>
          </a:p>
        </p:txBody>
      </p:sp>
      <p:graphicFrame>
        <p:nvGraphicFramePr>
          <p:cNvPr id="55300" name="Object 4"/>
          <p:cNvGraphicFramePr>
            <a:graphicFrameLocks noGrp="1" noChangeAspect="1"/>
          </p:cNvGraphicFramePr>
          <p:nvPr>
            <p:ph sz="half" idx="2"/>
          </p:nvPr>
        </p:nvGraphicFramePr>
        <p:xfrm>
          <a:off x="6781800" y="1989138"/>
          <a:ext cx="542925" cy="379412"/>
        </p:xfrm>
        <a:graphic>
          <a:graphicData uri="http://schemas.openxmlformats.org/presentationml/2006/ole">
            <mc:AlternateContent xmlns:mc="http://schemas.openxmlformats.org/markup-compatibility/2006">
              <mc:Choice xmlns:v="urn:schemas-microsoft-com:vml" Requires="v">
                <p:oleObj spid="_x0000_s55303" name="Equation" r:id="rId7" imgW="279360" imgH="203040" progId="Equation.3">
                  <p:embed/>
                </p:oleObj>
              </mc:Choice>
              <mc:Fallback>
                <p:oleObj name="Equation" r:id="rId7" imgW="279360" imgH="2030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1989138"/>
                        <a:ext cx="542925"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5" name="Rectangle 11"/>
          <p:cNvSpPr>
            <a:spLocks noChangeArrowheads="1"/>
          </p:cNvSpPr>
          <p:nvPr/>
        </p:nvSpPr>
        <p:spPr bwMode="auto">
          <a:xfrm>
            <a:off x="6731000" y="1557338"/>
            <a:ext cx="2305050" cy="1223962"/>
          </a:xfrm>
          <a:prstGeom prst="rect">
            <a:avLst/>
          </a:prstGeom>
          <a:noFill/>
          <a:ln w="12700" cap="sq">
            <a:solidFill>
              <a:schemeClr val="tx1"/>
            </a:solidFill>
            <a:miter lim="800000"/>
            <a:headEnd/>
            <a:tailEnd/>
          </a:ln>
        </p:spPr>
        <p:txBody>
          <a:bodyPr anchor="ctr">
            <a:spAutoFit/>
          </a:bodyPr>
          <a:lstStyle/>
          <a:p>
            <a:endParaRPr lang="en-US"/>
          </a:p>
        </p:txBody>
      </p:sp>
      <p:sp>
        <p:nvSpPr>
          <p:cNvPr id="55306" name="Rectangle 14"/>
          <p:cNvSpPr>
            <a:spLocks noChangeArrowheads="1"/>
          </p:cNvSpPr>
          <p:nvPr/>
        </p:nvSpPr>
        <p:spPr bwMode="auto">
          <a:xfrm>
            <a:off x="685800" y="838200"/>
            <a:ext cx="7600950" cy="669925"/>
          </a:xfrm>
          <a:prstGeom prst="rect">
            <a:avLst/>
          </a:prstGeom>
          <a:noFill/>
          <a:ln w="9525">
            <a:noFill/>
            <a:miter lim="800000"/>
            <a:headEnd/>
            <a:tailEnd/>
          </a:ln>
        </p:spPr>
        <p:txBody>
          <a:bodyPr lIns="92075" tIns="46038" rIns="92075" bIns="46038" anchor="ctr"/>
          <a:lstStyle/>
          <a:p>
            <a:r>
              <a:rPr kumimoji="1" lang="en-US" altLang="ar-SA" sz="2800" b="1">
                <a:solidFill>
                  <a:srgbClr val="003399"/>
                </a:solidFill>
                <a:latin typeface="Times New Roman" pitchFamily="18" charset="0"/>
                <a:cs typeface="Times New Roman" pitchFamily="18" charset="0"/>
              </a:rPr>
              <a:t>B) Weight Adjusting</a:t>
            </a:r>
            <a:endParaRPr kumimoji="1" lang="en-US" altLang="ar-SA" sz="2800">
              <a:solidFill>
                <a:srgbClr val="003399"/>
              </a:solidFill>
              <a:latin typeface="Times New Roman" pitchFamily="18" charset="0"/>
              <a:cs typeface="Times New Roman" pitchFamily="18" charset="0"/>
            </a:endParaRPr>
          </a:p>
        </p:txBody>
      </p:sp>
      <p:sp>
        <p:nvSpPr>
          <p:cNvPr id="14" name="Rectangle 2"/>
          <p:cNvSpPr txBox="1">
            <a:spLocks noChangeArrowheads="1"/>
          </p:cNvSpPr>
          <p:nvPr/>
        </p:nvSpPr>
        <p:spPr bwMode="auto">
          <a:xfrm>
            <a:off x="381000" y="152400"/>
            <a:ext cx="7273925" cy="685800"/>
          </a:xfrm>
          <a:prstGeom prst="rect">
            <a:avLst/>
          </a:prstGeom>
          <a:noFill/>
          <a:ln w="9525">
            <a:noFill/>
            <a:miter lim="800000"/>
            <a:headEnd/>
            <a:tailEnd/>
          </a:ln>
        </p:spPr>
        <p:txBody>
          <a:bodyPr bIns="91440" anchor="b"/>
          <a:lstStyle/>
          <a:p>
            <a:pPr>
              <a:defRPr/>
            </a:pPr>
            <a:r>
              <a:rPr lang="en-US" altLang="ar-SA" sz="2800" b="1" dirty="0">
                <a:solidFill>
                  <a:srgbClr val="FF0066"/>
                </a:solidFill>
                <a:latin typeface="Times New Roman" pitchFamily="18" charset="0"/>
                <a:ea typeface="+mj-ea"/>
                <a:cs typeface="Times New Roman" pitchFamily="18" charset="0"/>
              </a:rPr>
              <a:t>C) Repeat A, B with new weights</a:t>
            </a:r>
          </a:p>
        </p:txBody>
      </p:sp>
      <p:sp>
        <p:nvSpPr>
          <p:cNvPr id="16" name="Slide Number Placeholder 15"/>
          <p:cNvSpPr>
            <a:spLocks noGrp="1"/>
          </p:cNvSpPr>
          <p:nvPr>
            <p:ph type="sldNum" sz="quarter" idx="12"/>
          </p:nvPr>
        </p:nvSpPr>
        <p:spPr/>
        <p:txBody>
          <a:bodyPr/>
          <a:lstStyle/>
          <a:p>
            <a:pPr>
              <a:defRPr/>
            </a:pPr>
            <a:fld id="{42DD71DD-651F-4768-AD29-4E5CBA3B00CB}" type="slidenum">
              <a:rPr lang="en-US" smtClean="0"/>
              <a:pPr>
                <a:defRPr/>
              </a:pPr>
              <a:t>232</a:t>
            </a:fld>
            <a:endParaRPr lang="en-US"/>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731" name="Object 2"/>
          <p:cNvGraphicFramePr>
            <a:graphicFrameLocks noGrp="1" noChangeAspect="1"/>
          </p:cNvGraphicFramePr>
          <p:nvPr>
            <p:ph idx="1"/>
          </p:nvPr>
        </p:nvGraphicFramePr>
        <p:xfrm>
          <a:off x="990600" y="1676400"/>
          <a:ext cx="4267200" cy="889000"/>
        </p:xfrm>
        <a:graphic>
          <a:graphicData uri="http://schemas.openxmlformats.org/presentationml/2006/ole">
            <mc:AlternateContent xmlns:mc="http://schemas.openxmlformats.org/markup-compatibility/2006">
              <mc:Choice xmlns:v="urn:schemas-microsoft-com:vml" Requires="v">
                <p:oleObj spid="_x0000_s56325" name="Equation" r:id="rId3" imgW="2133360" imgH="444240" progId="Equation.3">
                  <p:embed/>
                </p:oleObj>
              </mc:Choice>
              <mc:Fallback>
                <p:oleObj name="Equation" r:id="rId3" imgW="2133360" imgH="444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76400"/>
                        <a:ext cx="42672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5" name="Rectangle 4"/>
          <p:cNvSpPr>
            <a:spLocks noChangeArrowheads="1"/>
          </p:cNvSpPr>
          <p:nvPr/>
        </p:nvSpPr>
        <p:spPr bwMode="auto">
          <a:xfrm>
            <a:off x="990600" y="2667000"/>
            <a:ext cx="7956550" cy="935038"/>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120000"/>
              <a:buFont typeface="Wingdings" pitchFamily="2" charset="2"/>
              <a:buNone/>
            </a:pPr>
            <a:r>
              <a:rPr kumimoji="1" lang="en-US" altLang="en-US" sz="2200">
                <a:cs typeface="Traditional Arabic" pitchFamily="2" charset="-78"/>
              </a:rPr>
              <a:t>y(s) = 0.1+0.1+0.1+0.06+0.06+0.06+0.03+0.03+0.03 = 0.57</a:t>
            </a:r>
          </a:p>
        </p:txBody>
      </p:sp>
      <p:sp>
        <p:nvSpPr>
          <p:cNvPr id="56326" name="Rectangle 5"/>
          <p:cNvSpPr>
            <a:spLocks noChangeArrowheads="1"/>
          </p:cNvSpPr>
          <p:nvPr/>
        </p:nvSpPr>
        <p:spPr bwMode="auto">
          <a:xfrm>
            <a:off x="0" y="3300413"/>
            <a:ext cx="9144000" cy="0"/>
          </a:xfrm>
          <a:prstGeom prst="rect">
            <a:avLst/>
          </a:prstGeom>
          <a:noFill/>
          <a:ln w="12700" cap="sq">
            <a:noFill/>
            <a:miter lim="800000"/>
            <a:headEnd/>
            <a:tailEnd/>
          </a:ln>
        </p:spPr>
        <p:txBody>
          <a:bodyPr wrap="none" anchor="ctr">
            <a:spAutoFit/>
          </a:bodyPr>
          <a:lstStyle/>
          <a:p>
            <a:endParaRPr lang="en-US"/>
          </a:p>
        </p:txBody>
      </p:sp>
      <p:graphicFrame>
        <p:nvGraphicFramePr>
          <p:cNvPr id="329734" name="Object 3"/>
          <p:cNvGraphicFramePr>
            <a:graphicFrameLocks noChangeAspect="1"/>
          </p:cNvGraphicFramePr>
          <p:nvPr/>
        </p:nvGraphicFramePr>
        <p:xfrm>
          <a:off x="1143000" y="4800600"/>
          <a:ext cx="5851525" cy="511175"/>
        </p:xfrm>
        <a:graphic>
          <a:graphicData uri="http://schemas.openxmlformats.org/presentationml/2006/ole">
            <mc:AlternateContent xmlns:mc="http://schemas.openxmlformats.org/markup-compatibility/2006">
              <mc:Choice xmlns:v="urn:schemas-microsoft-com:vml" Requires="v">
                <p:oleObj spid="_x0000_s56326" name="Equation" r:id="rId5" imgW="2946240" imgH="253800" progId="Equation.3">
                  <p:embed/>
                </p:oleObj>
              </mc:Choice>
              <mc:Fallback>
                <p:oleObj name="Equation" r:id="rId5" imgW="2946240" imgH="253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800600"/>
                        <a:ext cx="585152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7" name="Rectangle 7"/>
          <p:cNvSpPr>
            <a:spLocks noChangeArrowheads="1"/>
          </p:cNvSpPr>
          <p:nvPr/>
        </p:nvSpPr>
        <p:spPr bwMode="auto">
          <a:xfrm>
            <a:off x="0" y="3644900"/>
            <a:ext cx="9144000" cy="0"/>
          </a:xfrm>
          <a:prstGeom prst="rect">
            <a:avLst/>
          </a:prstGeom>
          <a:noFill/>
          <a:ln w="12700" cap="sq">
            <a:noFill/>
            <a:miter lim="800000"/>
            <a:headEnd/>
            <a:tailEnd/>
          </a:ln>
        </p:spPr>
        <p:txBody>
          <a:bodyPr wrap="none" anchor="ctr">
            <a:spAutoFit/>
          </a:bodyPr>
          <a:lstStyle/>
          <a:p>
            <a:endParaRPr lang="en-US"/>
          </a:p>
        </p:txBody>
      </p:sp>
      <p:sp>
        <p:nvSpPr>
          <p:cNvPr id="56328" name="Rectangle 8"/>
          <p:cNvSpPr>
            <a:spLocks noChangeArrowheads="1"/>
          </p:cNvSpPr>
          <p:nvPr/>
        </p:nvSpPr>
        <p:spPr bwMode="auto">
          <a:xfrm>
            <a:off x="1905000" y="3200400"/>
            <a:ext cx="3816350" cy="936625"/>
          </a:xfrm>
          <a:prstGeom prst="rect">
            <a:avLst/>
          </a:prstGeom>
          <a:noFill/>
          <a:ln w="9525">
            <a:noFill/>
            <a:miter lim="800000"/>
            <a:headEnd/>
            <a:tailEnd/>
          </a:ln>
        </p:spPr>
        <p:txBody>
          <a:bodyPr lIns="92075" tIns="46038" rIns="92075" bIns="46038"/>
          <a:lstStyle/>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y(s) = 0.57</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        = X(t+1)=S[4]=2</a:t>
            </a:r>
          </a:p>
          <a:p>
            <a:pPr marL="342900" indent="-342900" algn="just">
              <a:spcBef>
                <a:spcPct val="20000"/>
              </a:spcBef>
              <a:buClr>
                <a:schemeClr val="accent2"/>
              </a:buClr>
              <a:buSzPct val="120000"/>
              <a:buFont typeface="Wingdings" pitchFamily="2" charset="2"/>
              <a:buNone/>
            </a:pPr>
            <a:r>
              <a:rPr kumimoji="1" lang="en-US" altLang="en-US" sz="2200">
                <a:cs typeface="Traditional Arabic" pitchFamily="2" charset="-78"/>
              </a:rPr>
              <a:t>error = 0.001</a:t>
            </a:r>
          </a:p>
        </p:txBody>
      </p:sp>
      <p:graphicFrame>
        <p:nvGraphicFramePr>
          <p:cNvPr id="329737" name="Object 4"/>
          <p:cNvGraphicFramePr>
            <a:graphicFrameLocks noGrp="1" noChangeAspect="1"/>
          </p:cNvGraphicFramePr>
          <p:nvPr>
            <p:ph sz="half" idx="2"/>
          </p:nvPr>
        </p:nvGraphicFramePr>
        <p:xfrm>
          <a:off x="1981200" y="3733800"/>
          <a:ext cx="520700" cy="379413"/>
        </p:xfrm>
        <a:graphic>
          <a:graphicData uri="http://schemas.openxmlformats.org/presentationml/2006/ole">
            <mc:AlternateContent xmlns:mc="http://schemas.openxmlformats.org/markup-compatibility/2006">
              <mc:Choice xmlns:v="urn:schemas-microsoft-com:vml" Requires="v">
                <p:oleObj spid="_x0000_s56327" name="Equation" r:id="rId7" imgW="279360" imgH="203040" progId="Equation.3">
                  <p:embed/>
                </p:oleObj>
              </mc:Choice>
              <mc:Fallback>
                <p:oleObj name="Equation" r:id="rId7" imgW="279360" imgH="2030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733800"/>
                        <a:ext cx="5207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9" name="Rectangle 10"/>
          <p:cNvSpPr>
            <a:spLocks noChangeArrowheads="1"/>
          </p:cNvSpPr>
          <p:nvPr/>
        </p:nvSpPr>
        <p:spPr bwMode="auto">
          <a:xfrm>
            <a:off x="838200" y="914400"/>
            <a:ext cx="7600950" cy="593725"/>
          </a:xfrm>
          <a:prstGeom prst="rect">
            <a:avLst/>
          </a:prstGeom>
          <a:noFill/>
          <a:ln w="9525">
            <a:noFill/>
            <a:miter lim="800000"/>
            <a:headEnd/>
            <a:tailEnd/>
          </a:ln>
        </p:spPr>
        <p:txBody>
          <a:bodyPr lIns="92075" tIns="46038" rIns="92075" bIns="46038" anchor="ctr"/>
          <a:lstStyle/>
          <a:p>
            <a:r>
              <a:rPr kumimoji="1" lang="en-US" altLang="ar-SA" sz="2800" b="1">
                <a:solidFill>
                  <a:srgbClr val="003399"/>
                </a:solidFill>
                <a:latin typeface="Times New Roman" pitchFamily="18" charset="0"/>
                <a:cs typeface="Times New Roman" pitchFamily="18" charset="0"/>
              </a:rPr>
              <a:t>A) Output Calculating</a:t>
            </a:r>
            <a:endParaRPr kumimoji="1" lang="en-US" altLang="ar-SA" sz="2800">
              <a:solidFill>
                <a:srgbClr val="003399"/>
              </a:solidFill>
              <a:latin typeface="Times New Roman" pitchFamily="18" charset="0"/>
              <a:cs typeface="Times New Roman" pitchFamily="18" charset="0"/>
            </a:endParaRPr>
          </a:p>
        </p:txBody>
      </p:sp>
      <p:sp>
        <p:nvSpPr>
          <p:cNvPr id="56330" name="Rectangle 11"/>
          <p:cNvSpPr>
            <a:spLocks noChangeArrowheads="1"/>
          </p:cNvSpPr>
          <p:nvPr/>
        </p:nvSpPr>
        <p:spPr bwMode="auto">
          <a:xfrm>
            <a:off x="3059113" y="5229225"/>
            <a:ext cx="4484687" cy="1143000"/>
          </a:xfrm>
          <a:prstGeom prst="rect">
            <a:avLst/>
          </a:prstGeom>
          <a:noFill/>
          <a:ln w="9525">
            <a:noFill/>
            <a:miter lim="800000"/>
            <a:headEnd/>
            <a:tailEnd/>
          </a:ln>
        </p:spPr>
        <p:txBody>
          <a:bodyPr lIns="92075" tIns="46038" rIns="92075" bIns="46038" anchor="ctr"/>
          <a:lstStyle/>
          <a:p>
            <a:r>
              <a:rPr kumimoji="1" lang="en-US" altLang="ar-SA" sz="2800">
                <a:latin typeface="Times New Roman" pitchFamily="18" charset="0"/>
                <a:cs typeface="Times New Roman" pitchFamily="18" charset="0"/>
              </a:rPr>
              <a:t>End) Until (</a:t>
            </a:r>
            <a:r>
              <a:rPr kumimoji="1" lang="en-US" altLang="ar-SA" sz="2800" i="1">
                <a:latin typeface="Times New Roman" pitchFamily="18" charset="0"/>
                <a:cs typeface="Times New Roman" pitchFamily="18" charset="0"/>
              </a:rPr>
              <a:t>ERROR</a:t>
            </a:r>
            <a:r>
              <a:rPr kumimoji="1" lang="en-US" altLang="ar-SA" sz="2800">
                <a:latin typeface="Times New Roman" pitchFamily="18" charset="0"/>
                <a:cs typeface="Times New Roman" pitchFamily="18" charset="0"/>
              </a:rPr>
              <a:t>&lt; error)</a:t>
            </a:r>
          </a:p>
        </p:txBody>
      </p:sp>
      <p:sp>
        <p:nvSpPr>
          <p:cNvPr id="15" name="Rectangle 2"/>
          <p:cNvSpPr txBox="1">
            <a:spLocks noChangeArrowheads="1"/>
          </p:cNvSpPr>
          <p:nvPr/>
        </p:nvSpPr>
        <p:spPr bwMode="auto">
          <a:xfrm>
            <a:off x="381000" y="152400"/>
            <a:ext cx="7273925" cy="685800"/>
          </a:xfrm>
          <a:prstGeom prst="rect">
            <a:avLst/>
          </a:prstGeom>
          <a:noFill/>
          <a:ln w="9525">
            <a:noFill/>
            <a:miter lim="800000"/>
            <a:headEnd/>
            <a:tailEnd/>
          </a:ln>
        </p:spPr>
        <p:txBody>
          <a:bodyPr bIns="91440" anchor="b"/>
          <a:lstStyle/>
          <a:p>
            <a:pPr>
              <a:defRPr/>
            </a:pPr>
            <a:r>
              <a:rPr lang="en-US" altLang="ar-SA" sz="2800" b="1" dirty="0">
                <a:solidFill>
                  <a:srgbClr val="FF0066"/>
                </a:solidFill>
                <a:latin typeface="Times New Roman" pitchFamily="18" charset="0"/>
                <a:ea typeface="+mj-ea"/>
                <a:cs typeface="Times New Roman" pitchFamily="18" charset="0"/>
              </a:rPr>
              <a:t>C) Repeat A, B with new weights</a:t>
            </a:r>
          </a:p>
        </p:txBody>
      </p:sp>
      <p:sp>
        <p:nvSpPr>
          <p:cNvPr id="16" name="Slide Number Placeholder 15"/>
          <p:cNvSpPr>
            <a:spLocks noGrp="1"/>
          </p:cNvSpPr>
          <p:nvPr>
            <p:ph type="sldNum" sz="quarter" idx="12"/>
          </p:nvPr>
        </p:nvSpPr>
        <p:spPr/>
        <p:txBody>
          <a:bodyPr/>
          <a:lstStyle/>
          <a:p>
            <a:pPr>
              <a:defRPr/>
            </a:pPr>
            <a:fld id="{1DEE1491-9C31-4883-8B83-2FB2A1A51F19}" type="slidenum">
              <a:rPr lang="en-US" smtClean="0"/>
              <a:pPr>
                <a:defRPr/>
              </a:pPr>
              <a:t>233</a:t>
            </a:fld>
            <a:endParaRPr lang="en-US"/>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a:xfrm>
            <a:off x="3124200" y="381000"/>
            <a:ext cx="2592388" cy="609600"/>
          </a:xfrm>
        </p:spPr>
        <p:txBody>
          <a:bodyPr/>
          <a:lstStyle/>
          <a:p>
            <a:pPr algn="ctr" eaLnBrk="1" hangingPunct="1"/>
            <a:r>
              <a:rPr lang="en-US" altLang="ar-SA" sz="2800" b="1" smtClean="0">
                <a:solidFill>
                  <a:srgbClr val="003399"/>
                </a:solidFill>
                <a:latin typeface="Times New Roman" pitchFamily="18" charset="0"/>
                <a:cs typeface="Times New Roman" pitchFamily="18" charset="0"/>
              </a:rPr>
              <a:t>CO</a:t>
            </a:r>
            <a:r>
              <a:rPr lang="en-US" altLang="en-US" sz="2800" b="1" smtClean="0">
                <a:solidFill>
                  <a:srgbClr val="003399"/>
                </a:solidFill>
                <a:latin typeface="Times New Roman" pitchFamily="18" charset="0"/>
                <a:cs typeface="Times New Roman" pitchFamily="18" charset="0"/>
              </a:rPr>
              <a:t> </a:t>
            </a:r>
            <a:r>
              <a:rPr lang="en-US" altLang="ar-SA" sz="2800" b="1" smtClean="0">
                <a:solidFill>
                  <a:srgbClr val="003399"/>
                </a:solidFill>
                <a:latin typeface="Times New Roman" pitchFamily="18" charset="0"/>
                <a:cs typeface="Times New Roman" pitchFamily="18" charset="0"/>
              </a:rPr>
              <a:t>(ppm)</a:t>
            </a:r>
          </a:p>
        </p:txBody>
      </p:sp>
      <p:sp>
        <p:nvSpPr>
          <p:cNvPr id="57349" name="Rectangle 9"/>
          <p:cNvSpPr>
            <a:spLocks noChangeArrowheads="1"/>
          </p:cNvSpPr>
          <p:nvPr/>
        </p:nvSpPr>
        <p:spPr bwMode="auto">
          <a:xfrm>
            <a:off x="0" y="2300288"/>
            <a:ext cx="9144000" cy="0"/>
          </a:xfrm>
          <a:prstGeom prst="rect">
            <a:avLst/>
          </a:prstGeom>
          <a:noFill/>
          <a:ln w="12700" cap="sq">
            <a:noFill/>
            <a:miter lim="800000"/>
            <a:headEnd/>
            <a:tailEnd/>
          </a:ln>
        </p:spPr>
        <p:txBody>
          <a:bodyPr wrap="none" anchor="ctr">
            <a:spAutoFit/>
          </a:bodyPr>
          <a:lstStyle/>
          <a:p>
            <a:endParaRPr lang="en-US"/>
          </a:p>
        </p:txBody>
      </p:sp>
      <p:sp>
        <p:nvSpPr>
          <p:cNvPr id="57350" name="Rectangle 11"/>
          <p:cNvSpPr>
            <a:spLocks noChangeArrowheads="1"/>
          </p:cNvSpPr>
          <p:nvPr/>
        </p:nvSpPr>
        <p:spPr bwMode="auto">
          <a:xfrm>
            <a:off x="0" y="2300288"/>
            <a:ext cx="9144000" cy="0"/>
          </a:xfrm>
          <a:prstGeom prst="rect">
            <a:avLst/>
          </a:prstGeom>
          <a:noFill/>
          <a:ln w="12700" cap="sq">
            <a:noFill/>
            <a:miter lim="800000"/>
            <a:headEnd/>
            <a:tailEnd/>
          </a:ln>
        </p:spPr>
        <p:txBody>
          <a:bodyPr wrap="none" anchor="ctr">
            <a:spAutoFit/>
          </a:bodyPr>
          <a:lstStyle/>
          <a:p>
            <a:endParaRPr lang="en-US"/>
          </a:p>
        </p:txBody>
      </p:sp>
      <p:sp>
        <p:nvSpPr>
          <p:cNvPr id="57351" name="Rectangle 13"/>
          <p:cNvSpPr>
            <a:spLocks noChangeArrowheads="1"/>
          </p:cNvSpPr>
          <p:nvPr/>
        </p:nvSpPr>
        <p:spPr bwMode="auto">
          <a:xfrm>
            <a:off x="0" y="2300288"/>
            <a:ext cx="9144000" cy="0"/>
          </a:xfrm>
          <a:prstGeom prst="rect">
            <a:avLst/>
          </a:prstGeom>
          <a:noFill/>
          <a:ln w="12700" cap="sq">
            <a:noFill/>
            <a:miter lim="800000"/>
            <a:headEnd/>
            <a:tailEnd/>
          </a:ln>
        </p:spPr>
        <p:txBody>
          <a:bodyPr wrap="none" anchor="ctr">
            <a:spAutoFit/>
          </a:bodyPr>
          <a:lstStyle/>
          <a:p>
            <a:endParaRPr lang="en-US"/>
          </a:p>
        </p:txBody>
      </p:sp>
      <p:sp>
        <p:nvSpPr>
          <p:cNvPr id="57352" name="Rectangle 15"/>
          <p:cNvSpPr>
            <a:spLocks noChangeArrowheads="1"/>
          </p:cNvSpPr>
          <p:nvPr/>
        </p:nvSpPr>
        <p:spPr bwMode="auto">
          <a:xfrm>
            <a:off x="0" y="2300288"/>
            <a:ext cx="9144000" cy="0"/>
          </a:xfrm>
          <a:prstGeom prst="rect">
            <a:avLst/>
          </a:prstGeom>
          <a:noFill/>
          <a:ln w="12700" cap="sq">
            <a:noFill/>
            <a:miter lim="800000"/>
            <a:headEnd/>
            <a:tailEnd/>
          </a:ln>
        </p:spPr>
        <p:txBody>
          <a:bodyPr wrap="none" anchor="ctr">
            <a:spAutoFit/>
          </a:bodyPr>
          <a:lstStyle/>
          <a:p>
            <a:endParaRPr lang="en-US"/>
          </a:p>
        </p:txBody>
      </p:sp>
      <p:graphicFrame>
        <p:nvGraphicFramePr>
          <p:cNvPr id="57346" name="Object 2"/>
          <p:cNvGraphicFramePr>
            <a:graphicFrameLocks noChangeAspect="1"/>
          </p:cNvGraphicFramePr>
          <p:nvPr/>
        </p:nvGraphicFramePr>
        <p:xfrm>
          <a:off x="304800" y="2057400"/>
          <a:ext cx="4114800" cy="3505200"/>
        </p:xfrm>
        <a:graphic>
          <a:graphicData uri="http://schemas.openxmlformats.org/presentationml/2006/ole">
            <mc:AlternateContent xmlns:mc="http://schemas.openxmlformats.org/markup-compatibility/2006">
              <mc:Choice xmlns:v="urn:schemas-microsoft-com:vml" Requires="v">
                <p:oleObj spid="_x0000_s57348" name="Chart" r:id="rId3" imgW="2838450" imgH="2257425" progId="MSGraph.Chart.8">
                  <p:embed/>
                </p:oleObj>
              </mc:Choice>
              <mc:Fallback>
                <p:oleObj name="Chart" r:id="rId3" imgW="2838450" imgH="2257425" progId="MSGraph.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4114800"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3" name="Rectangle 54"/>
          <p:cNvSpPr>
            <a:spLocks noChangeArrowheads="1"/>
          </p:cNvSpPr>
          <p:nvPr/>
        </p:nvSpPr>
        <p:spPr bwMode="auto">
          <a:xfrm>
            <a:off x="304800" y="1752600"/>
            <a:ext cx="4048125" cy="381000"/>
          </a:xfrm>
          <a:prstGeom prst="rect">
            <a:avLst/>
          </a:prstGeom>
          <a:noFill/>
          <a:ln w="9525">
            <a:noFill/>
            <a:miter lim="800000"/>
            <a:headEnd/>
            <a:tailEnd/>
          </a:ln>
        </p:spPr>
        <p:txBody>
          <a:bodyPr lIns="92075" tIns="46038" rIns="92075" bIns="46038"/>
          <a:lstStyle/>
          <a:p>
            <a:pPr marL="342900" indent="-342900" algn="ctr">
              <a:spcBef>
                <a:spcPct val="20000"/>
              </a:spcBef>
              <a:buClr>
                <a:srgbClr val="009900"/>
              </a:buClr>
              <a:buFont typeface="Wingdings" pitchFamily="2" charset="2"/>
              <a:buNone/>
            </a:pPr>
            <a:r>
              <a:rPr kumimoji="1" lang="en-US" altLang="ar-SA" b="1">
                <a:cs typeface="Traditional Arabic" pitchFamily="2" charset="-78"/>
              </a:rPr>
              <a:t>One hour ahead prediction</a:t>
            </a:r>
          </a:p>
        </p:txBody>
      </p:sp>
      <p:graphicFrame>
        <p:nvGraphicFramePr>
          <p:cNvPr id="57347" name="Object 2"/>
          <p:cNvGraphicFramePr>
            <a:graphicFrameLocks noChangeAspect="1"/>
          </p:cNvGraphicFramePr>
          <p:nvPr/>
        </p:nvGraphicFramePr>
        <p:xfrm>
          <a:off x="4414838" y="2122488"/>
          <a:ext cx="4600575" cy="3384550"/>
        </p:xfrm>
        <a:graphic>
          <a:graphicData uri="http://schemas.openxmlformats.org/presentationml/2006/ole">
            <mc:AlternateContent xmlns:mc="http://schemas.openxmlformats.org/markup-compatibility/2006">
              <mc:Choice xmlns:v="urn:schemas-microsoft-com:vml" Requires="v">
                <p:oleObj spid="_x0000_s57349" name="Chart" r:id="rId5" imgW="2838416" imgH="2257357" progId="MSGraph.Chart.8">
                  <p:embed/>
                </p:oleObj>
              </mc:Choice>
              <mc:Fallback>
                <p:oleObj name="Chart" r:id="rId5" imgW="2838416" imgH="2257357" progId="MSGraph.Char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4838" y="2122488"/>
                        <a:ext cx="4600575" cy="338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4" name="Rectangle 8"/>
          <p:cNvSpPr>
            <a:spLocks noChangeArrowheads="1"/>
          </p:cNvSpPr>
          <p:nvPr/>
        </p:nvSpPr>
        <p:spPr bwMode="auto">
          <a:xfrm>
            <a:off x="4800600" y="1752600"/>
            <a:ext cx="4048125" cy="381000"/>
          </a:xfrm>
          <a:prstGeom prst="rect">
            <a:avLst/>
          </a:prstGeom>
          <a:noFill/>
          <a:ln w="9525">
            <a:noFill/>
            <a:miter lim="800000"/>
            <a:headEnd/>
            <a:tailEnd/>
          </a:ln>
        </p:spPr>
        <p:txBody>
          <a:bodyPr lIns="92075" tIns="46038" rIns="92075" bIns="46038"/>
          <a:lstStyle/>
          <a:p>
            <a:pPr marL="342900" indent="-342900" algn="ctr">
              <a:spcBef>
                <a:spcPct val="20000"/>
              </a:spcBef>
              <a:buClr>
                <a:srgbClr val="009900"/>
              </a:buClr>
              <a:buFont typeface="Wingdings" pitchFamily="2" charset="2"/>
              <a:buNone/>
            </a:pPr>
            <a:r>
              <a:rPr kumimoji="1" lang="en-US" altLang="ar-SA" b="1">
                <a:cs typeface="Traditional Arabic" pitchFamily="2" charset="-78"/>
              </a:rPr>
              <a:t>Six hour ahead prediction</a:t>
            </a:r>
          </a:p>
        </p:txBody>
      </p:sp>
      <p:sp>
        <p:nvSpPr>
          <p:cNvPr id="13" name="Slide Number Placeholder 12"/>
          <p:cNvSpPr>
            <a:spLocks noGrp="1"/>
          </p:cNvSpPr>
          <p:nvPr>
            <p:ph type="sldNum" sz="quarter" idx="12"/>
          </p:nvPr>
        </p:nvSpPr>
        <p:spPr/>
        <p:txBody>
          <a:bodyPr/>
          <a:lstStyle/>
          <a:p>
            <a:pPr>
              <a:defRPr/>
            </a:pPr>
            <a:fld id="{4E584C0D-9A70-4DB2-AC64-1A3757950182}" type="slidenum">
              <a:rPr lang="en-US" smtClean="0"/>
              <a:pPr>
                <a:defRPr/>
              </a:pPr>
              <a:t>234</a:t>
            </a:fld>
            <a:endParaRPr lang="en-US"/>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1"/>
          </p:nvPr>
        </p:nvSpPr>
        <p:spPr>
          <a:xfrm>
            <a:off x="228600" y="6172200"/>
            <a:ext cx="457200" cy="433388"/>
          </a:xfrm>
        </p:spPr>
        <p:txBody>
          <a:bodyPr/>
          <a:lstStyle/>
          <a:p>
            <a:pPr>
              <a:defRPr/>
            </a:pPr>
            <a:fld id="{EEB16A65-5502-48EC-83D6-95FD16C29E22}" type="slidenum">
              <a:rPr lang="ar-SA" altLang="en-US"/>
              <a:pPr>
                <a:defRPr/>
              </a:pPr>
              <a:t>235</a:t>
            </a:fld>
            <a:endParaRPr lang="en-US" altLang="en-US"/>
          </a:p>
        </p:txBody>
      </p:sp>
      <p:sp>
        <p:nvSpPr>
          <p:cNvPr id="58372" name="Rectangle 3"/>
          <p:cNvSpPr>
            <a:spLocks noChangeArrowheads="1"/>
          </p:cNvSpPr>
          <p:nvPr/>
        </p:nvSpPr>
        <p:spPr bwMode="auto">
          <a:xfrm>
            <a:off x="0" y="2300288"/>
            <a:ext cx="9144000" cy="0"/>
          </a:xfrm>
          <a:prstGeom prst="rect">
            <a:avLst/>
          </a:prstGeom>
          <a:noFill/>
          <a:ln w="12700" cap="sq">
            <a:noFill/>
            <a:miter lim="800000"/>
            <a:headEnd/>
            <a:tailEnd/>
          </a:ln>
        </p:spPr>
        <p:txBody>
          <a:bodyPr wrap="none" anchor="ctr">
            <a:spAutoFit/>
          </a:bodyPr>
          <a:lstStyle/>
          <a:p>
            <a:endParaRPr lang="en-US"/>
          </a:p>
        </p:txBody>
      </p:sp>
      <p:sp>
        <p:nvSpPr>
          <p:cNvPr id="58373" name="Rectangle 4"/>
          <p:cNvSpPr>
            <a:spLocks noChangeArrowheads="1"/>
          </p:cNvSpPr>
          <p:nvPr/>
        </p:nvSpPr>
        <p:spPr bwMode="auto">
          <a:xfrm>
            <a:off x="0" y="2300288"/>
            <a:ext cx="9144000" cy="0"/>
          </a:xfrm>
          <a:prstGeom prst="rect">
            <a:avLst/>
          </a:prstGeom>
          <a:noFill/>
          <a:ln w="12700" cap="sq">
            <a:noFill/>
            <a:miter lim="800000"/>
            <a:headEnd/>
            <a:tailEnd/>
          </a:ln>
        </p:spPr>
        <p:txBody>
          <a:bodyPr wrap="none" anchor="ctr">
            <a:spAutoFit/>
          </a:bodyPr>
          <a:lstStyle/>
          <a:p>
            <a:endParaRPr lang="en-US"/>
          </a:p>
        </p:txBody>
      </p:sp>
      <p:sp>
        <p:nvSpPr>
          <p:cNvPr id="58374" name="Rectangle 5"/>
          <p:cNvSpPr>
            <a:spLocks noChangeArrowheads="1"/>
          </p:cNvSpPr>
          <p:nvPr/>
        </p:nvSpPr>
        <p:spPr bwMode="auto">
          <a:xfrm>
            <a:off x="0" y="2300288"/>
            <a:ext cx="9144000" cy="0"/>
          </a:xfrm>
          <a:prstGeom prst="rect">
            <a:avLst/>
          </a:prstGeom>
          <a:noFill/>
          <a:ln w="12700" cap="sq">
            <a:noFill/>
            <a:miter lim="800000"/>
            <a:headEnd/>
            <a:tailEnd/>
          </a:ln>
        </p:spPr>
        <p:txBody>
          <a:bodyPr wrap="none" anchor="ctr">
            <a:spAutoFit/>
          </a:bodyPr>
          <a:lstStyle/>
          <a:p>
            <a:endParaRPr lang="en-US"/>
          </a:p>
        </p:txBody>
      </p:sp>
      <p:sp>
        <p:nvSpPr>
          <p:cNvPr id="58375" name="Rectangle 6"/>
          <p:cNvSpPr>
            <a:spLocks noChangeArrowheads="1"/>
          </p:cNvSpPr>
          <p:nvPr/>
        </p:nvSpPr>
        <p:spPr bwMode="auto">
          <a:xfrm>
            <a:off x="0" y="2300288"/>
            <a:ext cx="9144000" cy="0"/>
          </a:xfrm>
          <a:prstGeom prst="rect">
            <a:avLst/>
          </a:prstGeom>
          <a:noFill/>
          <a:ln w="12700" cap="sq">
            <a:noFill/>
            <a:miter lim="800000"/>
            <a:headEnd/>
            <a:tailEnd/>
          </a:ln>
        </p:spPr>
        <p:txBody>
          <a:bodyPr wrap="none" anchor="ctr">
            <a:spAutoFit/>
          </a:bodyPr>
          <a:lstStyle/>
          <a:p>
            <a:endParaRPr lang="en-US"/>
          </a:p>
        </p:txBody>
      </p:sp>
      <p:graphicFrame>
        <p:nvGraphicFramePr>
          <p:cNvPr id="58370" name="Object 2"/>
          <p:cNvGraphicFramePr>
            <a:graphicFrameLocks noChangeAspect="1"/>
          </p:cNvGraphicFramePr>
          <p:nvPr/>
        </p:nvGraphicFramePr>
        <p:xfrm>
          <a:off x="2362200" y="2133600"/>
          <a:ext cx="4291013" cy="3429000"/>
        </p:xfrm>
        <a:graphic>
          <a:graphicData uri="http://schemas.openxmlformats.org/presentationml/2006/ole">
            <mc:AlternateContent xmlns:mc="http://schemas.openxmlformats.org/markup-compatibility/2006">
              <mc:Choice xmlns:v="urn:schemas-microsoft-com:vml" Requires="v">
                <p:oleObj spid="_x0000_s58371" name="Chart" r:id="rId3" imgW="2838450" imgH="2257425" progId="MSGraph.Chart.8">
                  <p:embed/>
                </p:oleObj>
              </mc:Choice>
              <mc:Fallback>
                <p:oleObj name="Chart" r:id="rId3" imgW="2838450" imgH="2257425" progId="MSGraph.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133600"/>
                        <a:ext cx="4291013"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6" name="Rectangle 8"/>
          <p:cNvSpPr>
            <a:spLocks noChangeArrowheads="1"/>
          </p:cNvSpPr>
          <p:nvPr/>
        </p:nvSpPr>
        <p:spPr bwMode="auto">
          <a:xfrm>
            <a:off x="2971800" y="1676400"/>
            <a:ext cx="3505200" cy="525463"/>
          </a:xfrm>
          <a:prstGeom prst="rect">
            <a:avLst/>
          </a:prstGeom>
          <a:noFill/>
          <a:ln w="9525">
            <a:noFill/>
            <a:miter lim="800000"/>
            <a:headEnd/>
            <a:tailEnd/>
          </a:ln>
        </p:spPr>
        <p:txBody>
          <a:bodyPr lIns="92075" tIns="46038" rIns="92075" bIns="46038"/>
          <a:lstStyle/>
          <a:p>
            <a:pPr marL="342900" indent="-342900" algn="ctr">
              <a:spcBef>
                <a:spcPct val="20000"/>
              </a:spcBef>
              <a:buClr>
                <a:srgbClr val="009900"/>
              </a:buClr>
              <a:buFont typeface="Wingdings" pitchFamily="2" charset="2"/>
              <a:buNone/>
            </a:pPr>
            <a:r>
              <a:rPr kumimoji="1" lang="en-US" altLang="ar-SA" b="1">
                <a:cs typeface="Traditional Arabic" pitchFamily="2" charset="-78"/>
              </a:rPr>
              <a:t>One day ahead prediction</a:t>
            </a:r>
          </a:p>
        </p:txBody>
      </p:sp>
      <p:sp>
        <p:nvSpPr>
          <p:cNvPr id="58377" name="Rectangle 2"/>
          <p:cNvSpPr>
            <a:spLocks noGrp="1" noChangeArrowheads="1"/>
          </p:cNvSpPr>
          <p:nvPr>
            <p:ph type="title"/>
          </p:nvPr>
        </p:nvSpPr>
        <p:spPr>
          <a:xfrm>
            <a:off x="3124200" y="381000"/>
            <a:ext cx="2592388" cy="609600"/>
          </a:xfrm>
        </p:spPr>
        <p:txBody>
          <a:bodyPr/>
          <a:lstStyle/>
          <a:p>
            <a:pPr algn="ctr" eaLnBrk="1" hangingPunct="1"/>
            <a:r>
              <a:rPr lang="en-US" altLang="ar-SA" sz="2800" b="1" smtClean="0">
                <a:solidFill>
                  <a:srgbClr val="003399"/>
                </a:solidFill>
                <a:latin typeface="Times New Roman" pitchFamily="18" charset="0"/>
                <a:cs typeface="Times New Roman" pitchFamily="18" charset="0"/>
              </a:rPr>
              <a:t>CO</a:t>
            </a:r>
            <a:r>
              <a:rPr lang="en-US" altLang="en-US" sz="2800" b="1" smtClean="0">
                <a:solidFill>
                  <a:srgbClr val="003399"/>
                </a:solidFill>
                <a:latin typeface="Times New Roman" pitchFamily="18" charset="0"/>
                <a:cs typeface="Times New Roman" pitchFamily="18" charset="0"/>
              </a:rPr>
              <a:t> </a:t>
            </a:r>
            <a:r>
              <a:rPr lang="en-US" altLang="ar-SA" sz="2800" b="1" smtClean="0">
                <a:solidFill>
                  <a:srgbClr val="003399"/>
                </a:solidFill>
                <a:latin typeface="Times New Roman" pitchFamily="18" charset="0"/>
                <a:cs typeface="Times New Roman" pitchFamily="18" charset="0"/>
              </a:rPr>
              <a:t>(ppm)</a:t>
            </a:r>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a:xfrm>
            <a:off x="5334000" y="1219200"/>
            <a:ext cx="2592388" cy="533400"/>
          </a:xfrm>
        </p:spPr>
        <p:txBody>
          <a:bodyPr/>
          <a:lstStyle/>
          <a:p>
            <a:pPr algn="ctr" eaLnBrk="1" hangingPunct="1"/>
            <a:r>
              <a:rPr lang="en-US" altLang="ar-SA" sz="2800" b="1" smtClean="0">
                <a:solidFill>
                  <a:srgbClr val="003399"/>
                </a:solidFill>
                <a:latin typeface="Times New Roman" pitchFamily="18" charset="0"/>
                <a:cs typeface="Times New Roman" pitchFamily="18" charset="0"/>
              </a:rPr>
              <a:t>NO</a:t>
            </a:r>
            <a:r>
              <a:rPr lang="en-US" altLang="ar-SA" sz="2800" b="1" baseline="-25000" smtClean="0">
                <a:solidFill>
                  <a:srgbClr val="003399"/>
                </a:solidFill>
                <a:latin typeface="Times New Roman" pitchFamily="18" charset="0"/>
                <a:cs typeface="Times New Roman" pitchFamily="18" charset="0"/>
              </a:rPr>
              <a:t>x</a:t>
            </a:r>
            <a:r>
              <a:rPr lang="en-US" altLang="en-US" sz="2800" b="1" smtClean="0">
                <a:solidFill>
                  <a:srgbClr val="003399"/>
                </a:solidFill>
                <a:latin typeface="Times New Roman" pitchFamily="18" charset="0"/>
                <a:cs typeface="Times New Roman" pitchFamily="18" charset="0"/>
              </a:rPr>
              <a:t> </a:t>
            </a:r>
            <a:r>
              <a:rPr lang="en-US" altLang="ar-SA" sz="2800" b="1" smtClean="0">
                <a:solidFill>
                  <a:srgbClr val="003399"/>
                </a:solidFill>
                <a:latin typeface="Times New Roman" pitchFamily="18" charset="0"/>
                <a:cs typeface="Times New Roman" pitchFamily="18" charset="0"/>
              </a:rPr>
              <a:t>(ppm)</a:t>
            </a:r>
          </a:p>
        </p:txBody>
      </p:sp>
      <p:sp>
        <p:nvSpPr>
          <p:cNvPr id="59397" name="Rectangle 3"/>
          <p:cNvSpPr>
            <a:spLocks noChangeArrowheads="1"/>
          </p:cNvSpPr>
          <p:nvPr/>
        </p:nvSpPr>
        <p:spPr bwMode="auto">
          <a:xfrm>
            <a:off x="0" y="2300288"/>
            <a:ext cx="9144000" cy="0"/>
          </a:xfrm>
          <a:prstGeom prst="rect">
            <a:avLst/>
          </a:prstGeom>
          <a:noFill/>
          <a:ln w="12700" cap="sq">
            <a:noFill/>
            <a:miter lim="800000"/>
            <a:headEnd/>
            <a:tailEnd/>
          </a:ln>
        </p:spPr>
        <p:txBody>
          <a:bodyPr wrap="none" anchor="ctr">
            <a:spAutoFit/>
          </a:bodyPr>
          <a:lstStyle/>
          <a:p>
            <a:endParaRPr lang="en-US"/>
          </a:p>
        </p:txBody>
      </p:sp>
      <p:sp>
        <p:nvSpPr>
          <p:cNvPr id="59398" name="Rectangle 4"/>
          <p:cNvSpPr>
            <a:spLocks noChangeArrowheads="1"/>
          </p:cNvSpPr>
          <p:nvPr/>
        </p:nvSpPr>
        <p:spPr bwMode="auto">
          <a:xfrm>
            <a:off x="0" y="2300288"/>
            <a:ext cx="9144000" cy="0"/>
          </a:xfrm>
          <a:prstGeom prst="rect">
            <a:avLst/>
          </a:prstGeom>
          <a:noFill/>
          <a:ln w="12700" cap="sq">
            <a:noFill/>
            <a:miter lim="800000"/>
            <a:headEnd/>
            <a:tailEnd/>
          </a:ln>
        </p:spPr>
        <p:txBody>
          <a:bodyPr wrap="none" anchor="ctr">
            <a:spAutoFit/>
          </a:bodyPr>
          <a:lstStyle/>
          <a:p>
            <a:endParaRPr lang="en-US"/>
          </a:p>
        </p:txBody>
      </p:sp>
      <p:sp>
        <p:nvSpPr>
          <p:cNvPr id="59399" name="Rectangle 5"/>
          <p:cNvSpPr>
            <a:spLocks noChangeArrowheads="1"/>
          </p:cNvSpPr>
          <p:nvPr/>
        </p:nvSpPr>
        <p:spPr bwMode="auto">
          <a:xfrm>
            <a:off x="0" y="2300288"/>
            <a:ext cx="9144000" cy="0"/>
          </a:xfrm>
          <a:prstGeom prst="rect">
            <a:avLst/>
          </a:prstGeom>
          <a:noFill/>
          <a:ln w="12700" cap="sq">
            <a:noFill/>
            <a:miter lim="800000"/>
            <a:headEnd/>
            <a:tailEnd/>
          </a:ln>
        </p:spPr>
        <p:txBody>
          <a:bodyPr wrap="none" anchor="ctr">
            <a:spAutoFit/>
          </a:bodyPr>
          <a:lstStyle/>
          <a:p>
            <a:endParaRPr lang="en-US"/>
          </a:p>
        </p:txBody>
      </p:sp>
      <p:sp>
        <p:nvSpPr>
          <p:cNvPr id="59400" name="Rectangle 6"/>
          <p:cNvSpPr>
            <a:spLocks noChangeArrowheads="1"/>
          </p:cNvSpPr>
          <p:nvPr/>
        </p:nvSpPr>
        <p:spPr bwMode="auto">
          <a:xfrm>
            <a:off x="0" y="2300288"/>
            <a:ext cx="9144000" cy="0"/>
          </a:xfrm>
          <a:prstGeom prst="rect">
            <a:avLst/>
          </a:prstGeom>
          <a:noFill/>
          <a:ln w="12700" cap="sq">
            <a:noFill/>
            <a:miter lim="800000"/>
            <a:headEnd/>
            <a:tailEnd/>
          </a:ln>
        </p:spPr>
        <p:txBody>
          <a:bodyPr wrap="none" anchor="ctr">
            <a:spAutoFit/>
          </a:bodyPr>
          <a:lstStyle/>
          <a:p>
            <a:endParaRPr lang="en-US"/>
          </a:p>
        </p:txBody>
      </p:sp>
      <p:graphicFrame>
        <p:nvGraphicFramePr>
          <p:cNvPr id="59394" name="Object 2"/>
          <p:cNvGraphicFramePr>
            <a:graphicFrameLocks noChangeAspect="1"/>
          </p:cNvGraphicFramePr>
          <p:nvPr/>
        </p:nvGraphicFramePr>
        <p:xfrm>
          <a:off x="304800" y="1752600"/>
          <a:ext cx="4191000" cy="3429000"/>
        </p:xfrm>
        <a:graphic>
          <a:graphicData uri="http://schemas.openxmlformats.org/presentationml/2006/ole">
            <mc:AlternateContent xmlns:mc="http://schemas.openxmlformats.org/markup-compatibility/2006">
              <mc:Choice xmlns:v="urn:schemas-microsoft-com:vml" Requires="v">
                <p:oleObj spid="_x0000_s59396" name="Chart" r:id="rId3" imgW="2838450" imgH="2257425" progId="MSGraph.Chart.8">
                  <p:embed/>
                </p:oleObj>
              </mc:Choice>
              <mc:Fallback>
                <p:oleObj name="Chart" r:id="rId3" imgW="2838450" imgH="2257425" progId="MSGraph.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4191000"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401" name="Rectangle 8"/>
          <p:cNvSpPr>
            <a:spLocks noChangeArrowheads="1"/>
          </p:cNvSpPr>
          <p:nvPr/>
        </p:nvSpPr>
        <p:spPr bwMode="auto">
          <a:xfrm>
            <a:off x="457200" y="1066800"/>
            <a:ext cx="4048125" cy="525463"/>
          </a:xfrm>
          <a:prstGeom prst="rect">
            <a:avLst/>
          </a:prstGeom>
          <a:noFill/>
          <a:ln w="9525">
            <a:noFill/>
            <a:miter lim="800000"/>
            <a:headEnd/>
            <a:tailEnd/>
          </a:ln>
        </p:spPr>
        <p:txBody>
          <a:bodyPr lIns="92075" tIns="46038" rIns="92075" bIns="46038"/>
          <a:lstStyle/>
          <a:p>
            <a:pPr marL="342900" indent="-342900" algn="ctr">
              <a:spcBef>
                <a:spcPct val="20000"/>
              </a:spcBef>
              <a:buClr>
                <a:srgbClr val="009900"/>
              </a:buClr>
              <a:buFont typeface="Wingdings" pitchFamily="2" charset="2"/>
              <a:buNone/>
            </a:pPr>
            <a:r>
              <a:rPr kumimoji="1" lang="en-US" altLang="ar-SA" b="1">
                <a:cs typeface="Traditional Arabic" pitchFamily="2" charset="-78"/>
              </a:rPr>
              <a:t>One hour ahead prediction</a:t>
            </a:r>
          </a:p>
        </p:txBody>
      </p:sp>
      <p:graphicFrame>
        <p:nvGraphicFramePr>
          <p:cNvPr id="59395" name="Object 2"/>
          <p:cNvGraphicFramePr>
            <a:graphicFrameLocks noChangeAspect="1"/>
          </p:cNvGraphicFramePr>
          <p:nvPr/>
        </p:nvGraphicFramePr>
        <p:xfrm>
          <a:off x="4800600" y="2590800"/>
          <a:ext cx="3886200" cy="3846513"/>
        </p:xfrm>
        <a:graphic>
          <a:graphicData uri="http://schemas.openxmlformats.org/presentationml/2006/ole">
            <mc:AlternateContent xmlns:mc="http://schemas.openxmlformats.org/markup-compatibility/2006">
              <mc:Choice xmlns:v="urn:schemas-microsoft-com:vml" Requires="v">
                <p:oleObj spid="_x0000_s59397" name="Chart" r:id="rId5" imgW="2838450" imgH="2257425" progId="MSGraph.Chart.8">
                  <p:embed/>
                </p:oleObj>
              </mc:Choice>
              <mc:Fallback>
                <p:oleObj name="Chart" r:id="rId5" imgW="2838450" imgH="2257425" progId="MSGraph.Char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590800"/>
                        <a:ext cx="3886200" cy="3846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402" name="Rectangle 8"/>
          <p:cNvSpPr>
            <a:spLocks noChangeArrowheads="1"/>
          </p:cNvSpPr>
          <p:nvPr/>
        </p:nvSpPr>
        <p:spPr bwMode="auto">
          <a:xfrm>
            <a:off x="4724400" y="1905000"/>
            <a:ext cx="4048125" cy="525463"/>
          </a:xfrm>
          <a:prstGeom prst="rect">
            <a:avLst/>
          </a:prstGeom>
          <a:noFill/>
          <a:ln w="9525">
            <a:noFill/>
            <a:miter lim="800000"/>
            <a:headEnd/>
            <a:tailEnd/>
          </a:ln>
        </p:spPr>
        <p:txBody>
          <a:bodyPr lIns="92075" tIns="46038" rIns="92075" bIns="46038"/>
          <a:lstStyle/>
          <a:p>
            <a:pPr marL="342900" indent="-342900" algn="ctr">
              <a:spcBef>
                <a:spcPct val="20000"/>
              </a:spcBef>
              <a:buClr>
                <a:srgbClr val="009900"/>
              </a:buClr>
              <a:buFont typeface="Wingdings" pitchFamily="2" charset="2"/>
              <a:buNone/>
            </a:pPr>
            <a:r>
              <a:rPr kumimoji="1" lang="en-US" altLang="ar-SA" b="1">
                <a:cs typeface="Traditional Arabic" pitchFamily="2" charset="-78"/>
              </a:rPr>
              <a:t>One hour ahead prediction</a:t>
            </a:r>
          </a:p>
        </p:txBody>
      </p:sp>
      <p:sp>
        <p:nvSpPr>
          <p:cNvPr id="13" name="Rectangle 2"/>
          <p:cNvSpPr txBox="1">
            <a:spLocks noChangeArrowheads="1"/>
          </p:cNvSpPr>
          <p:nvPr/>
        </p:nvSpPr>
        <p:spPr bwMode="auto">
          <a:xfrm>
            <a:off x="1066800" y="304800"/>
            <a:ext cx="2592388" cy="685800"/>
          </a:xfrm>
          <a:prstGeom prst="rect">
            <a:avLst/>
          </a:prstGeom>
          <a:noFill/>
          <a:ln w="9525">
            <a:noFill/>
            <a:miter lim="800000"/>
            <a:headEnd/>
            <a:tailEnd/>
          </a:ln>
        </p:spPr>
        <p:txBody>
          <a:bodyPr bIns="91440" anchor="b"/>
          <a:lstStyle/>
          <a:p>
            <a:pPr algn="ctr">
              <a:defRPr/>
            </a:pPr>
            <a:r>
              <a:rPr lang="en-US" altLang="ar-SA" sz="2800" b="1" dirty="0">
                <a:solidFill>
                  <a:srgbClr val="003399"/>
                </a:solidFill>
                <a:latin typeface="Times New Roman" pitchFamily="18" charset="0"/>
                <a:ea typeface="+mj-ea"/>
                <a:cs typeface="Times New Roman" pitchFamily="18" charset="0"/>
              </a:rPr>
              <a:t>SO</a:t>
            </a:r>
            <a:r>
              <a:rPr lang="en-US" altLang="ar-SA" sz="2800" b="1" baseline="-25000" dirty="0">
                <a:solidFill>
                  <a:srgbClr val="003399"/>
                </a:solidFill>
                <a:latin typeface="Times New Roman" pitchFamily="18" charset="0"/>
                <a:ea typeface="+mj-ea"/>
                <a:cs typeface="Times New Roman" pitchFamily="18" charset="0"/>
              </a:rPr>
              <a:t>2</a:t>
            </a:r>
            <a:r>
              <a:rPr lang="en-US" altLang="en-US" sz="2800" b="1" dirty="0">
                <a:solidFill>
                  <a:srgbClr val="003399"/>
                </a:solidFill>
                <a:latin typeface="Times New Roman" pitchFamily="18" charset="0"/>
                <a:ea typeface="+mj-ea"/>
                <a:cs typeface="Times New Roman" pitchFamily="18" charset="0"/>
              </a:rPr>
              <a:t> </a:t>
            </a:r>
            <a:r>
              <a:rPr lang="en-US" altLang="ar-SA" sz="2800" b="1" dirty="0">
                <a:solidFill>
                  <a:srgbClr val="003399"/>
                </a:solidFill>
                <a:latin typeface="Times New Roman" pitchFamily="18" charset="0"/>
                <a:ea typeface="+mj-ea"/>
                <a:cs typeface="Times New Roman" pitchFamily="18" charset="0"/>
              </a:rPr>
              <a:t>(</a:t>
            </a:r>
            <a:r>
              <a:rPr lang="en-US" altLang="ar-SA" sz="2800" b="1" dirty="0" err="1">
                <a:solidFill>
                  <a:srgbClr val="003399"/>
                </a:solidFill>
                <a:latin typeface="Times New Roman" pitchFamily="18" charset="0"/>
                <a:ea typeface="+mj-ea"/>
                <a:cs typeface="Times New Roman" pitchFamily="18" charset="0"/>
              </a:rPr>
              <a:t>ppm</a:t>
            </a:r>
            <a:r>
              <a:rPr lang="en-US" altLang="ar-SA" sz="2800" b="1" dirty="0">
                <a:solidFill>
                  <a:srgbClr val="003399"/>
                </a:solidFill>
                <a:latin typeface="Times New Roman" pitchFamily="18" charset="0"/>
                <a:ea typeface="+mj-ea"/>
                <a:cs typeface="Times New Roman" pitchFamily="18" charset="0"/>
              </a:rPr>
              <a:t>)</a:t>
            </a:r>
          </a:p>
        </p:txBody>
      </p:sp>
      <p:sp>
        <p:nvSpPr>
          <p:cNvPr id="14" name="Slide Number Placeholder 13"/>
          <p:cNvSpPr>
            <a:spLocks noGrp="1"/>
          </p:cNvSpPr>
          <p:nvPr>
            <p:ph type="sldNum" sz="quarter" idx="12"/>
          </p:nvPr>
        </p:nvSpPr>
        <p:spPr/>
        <p:txBody>
          <a:bodyPr/>
          <a:lstStyle/>
          <a:p>
            <a:pPr>
              <a:defRPr/>
            </a:pPr>
            <a:fld id="{E146D618-210B-43F0-AA34-32D3EF69A52C}" type="slidenum">
              <a:rPr lang="en-US" smtClean="0"/>
              <a:pPr>
                <a:defRPr/>
              </a:pPr>
              <a:t>236</a:t>
            </a:fld>
            <a:endParaRPr lang="en-US"/>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65DA297-A819-459F-89F6-0129A3BD8BAC}" type="slidenum">
              <a:rPr lang="en-US"/>
              <a:pPr>
                <a:defRPr/>
              </a:pPr>
              <a:t>237</a:t>
            </a:fld>
            <a:endParaRPr lang="en-US"/>
          </a:p>
        </p:txBody>
      </p:sp>
      <p:sp>
        <p:nvSpPr>
          <p:cNvPr id="4" name="Rectangle 3"/>
          <p:cNvSpPr>
            <a:spLocks noChangeArrowheads="1"/>
          </p:cNvSpPr>
          <p:nvPr/>
        </p:nvSpPr>
        <p:spPr bwMode="auto">
          <a:xfrm>
            <a:off x="533400" y="1565148"/>
            <a:ext cx="8077200" cy="2554545"/>
          </a:xfrm>
          <a:prstGeom prst="rect">
            <a:avLst/>
          </a:prstGeom>
          <a:solidFill>
            <a:schemeClr val="bg2">
              <a:lumMod val="90000"/>
            </a:schemeClr>
          </a:solidFill>
          <a:ln w="76200">
            <a:solidFill>
              <a:schemeClr val="accent6">
                <a:lumMod val="60000"/>
                <a:lumOff val="40000"/>
              </a:schemeClr>
            </a:solidFill>
            <a:miter lim="800000"/>
            <a:headEnd/>
            <a:tailEnd/>
          </a:ln>
          <a:effectLst/>
        </p:spPr>
        <p:txBody>
          <a:bodyPr anchor="ctr">
            <a:spAutoFit/>
          </a:bodyPr>
          <a:lstStyle/>
          <a:p>
            <a:pPr algn="ctr" rtl="1">
              <a:defRPr/>
            </a:pPr>
            <a:endParaRPr lang="fa-IR" sz="3200" b="1" dirty="0">
              <a:solidFill>
                <a:srgbClr val="003399"/>
              </a:solidFill>
              <a:latin typeface="Times New Roman" pitchFamily="18" charset="0"/>
              <a:cs typeface="B Nazanin" pitchFamily="2" charset="-78"/>
            </a:endParaRPr>
          </a:p>
          <a:p>
            <a:pPr algn="ctr" rtl="1">
              <a:defRPr/>
            </a:pPr>
            <a:r>
              <a:rPr lang="fa-IR" sz="3200" b="1" dirty="0">
                <a:solidFill>
                  <a:srgbClr val="003399"/>
                </a:solidFill>
                <a:latin typeface="Times New Roman" pitchFamily="18" charset="0"/>
                <a:cs typeface="B Titr" pitchFamily="2" charset="-78"/>
              </a:rPr>
              <a:t>فصل نهم : </a:t>
            </a:r>
            <a:endParaRPr lang="en-US" sz="3200" b="1" dirty="0" smtClean="0">
              <a:solidFill>
                <a:srgbClr val="003399"/>
              </a:solidFill>
              <a:latin typeface="Times New Roman" pitchFamily="18" charset="0"/>
              <a:cs typeface="B Titr" pitchFamily="2" charset="-78"/>
            </a:endParaRPr>
          </a:p>
          <a:p>
            <a:pPr algn="ctr" rtl="1">
              <a:defRPr/>
            </a:pPr>
            <a:endParaRPr lang="fa-IR" sz="3200" b="1" dirty="0" smtClean="0">
              <a:solidFill>
                <a:srgbClr val="003399"/>
              </a:solidFill>
              <a:latin typeface="Times New Roman" pitchFamily="18" charset="0"/>
              <a:cs typeface="B Titr" pitchFamily="2" charset="-78"/>
            </a:endParaRPr>
          </a:p>
          <a:p>
            <a:pPr algn="ctr" rtl="1">
              <a:defRPr/>
            </a:pPr>
            <a:r>
              <a:rPr lang="fa-IR" sz="3200" b="1" dirty="0" smtClean="0">
                <a:solidFill>
                  <a:srgbClr val="003399"/>
                </a:solidFill>
                <a:latin typeface="Times New Roman" pitchFamily="18" charset="0"/>
                <a:cs typeface="B Titr" pitchFamily="2" charset="-78"/>
              </a:rPr>
              <a:t>شبکه </a:t>
            </a:r>
            <a:r>
              <a:rPr lang="fa-IR" sz="3200" b="1" dirty="0">
                <a:solidFill>
                  <a:srgbClr val="003399"/>
                </a:solidFill>
                <a:latin typeface="Times New Roman" pitchFamily="18" charset="0"/>
                <a:cs typeface="B Titr" pitchFamily="2" charset="-78"/>
              </a:rPr>
              <a:t>عصبی </a:t>
            </a:r>
            <a:r>
              <a:rPr lang="fa-IR" sz="3200" b="1" dirty="0" smtClean="0">
                <a:solidFill>
                  <a:srgbClr val="003399"/>
                </a:solidFill>
                <a:latin typeface="Times New Roman" pitchFamily="18" charset="0"/>
                <a:cs typeface="B Titr" pitchFamily="2" charset="-78"/>
              </a:rPr>
              <a:t>بیزین   </a:t>
            </a:r>
            <a:r>
              <a:rPr lang="en-US" sz="3200" b="1" dirty="0" smtClean="0">
                <a:solidFill>
                  <a:srgbClr val="003399"/>
                </a:solidFill>
                <a:latin typeface="Times New Roman" pitchFamily="18" charset="0"/>
                <a:cs typeface="B Nazanin" pitchFamily="2" charset="-78"/>
              </a:rPr>
              <a:t>Bayesian Neural Network</a:t>
            </a:r>
          </a:p>
          <a:p>
            <a:pPr algn="ctr" rtl="1">
              <a:defRPr/>
            </a:pPr>
            <a:endParaRPr lang="fa-IR" sz="3200" b="1" dirty="0">
              <a:solidFill>
                <a:srgbClr val="003399"/>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38" y="1571612"/>
            <a:ext cx="7604754" cy="52322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r">
              <a:defRPr/>
            </a:pPr>
            <a:r>
              <a:rPr lang="fa-IR" sz="2800" dirty="0">
                <a:cs typeface="B Nazanin" pitchFamily="2" charset="-78"/>
              </a:rPr>
              <a:t>1 . معرفی شبکه عصبی بیزین تک لایه</a:t>
            </a:r>
          </a:p>
        </p:txBody>
      </p:sp>
      <p:sp>
        <p:nvSpPr>
          <p:cNvPr id="8" name="Rectangle 7"/>
          <p:cNvSpPr/>
          <p:nvPr/>
        </p:nvSpPr>
        <p:spPr>
          <a:xfrm>
            <a:off x="1071539" y="3929066"/>
            <a:ext cx="7572427" cy="52322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r" rtl="1">
              <a:defRPr/>
            </a:pPr>
            <a:r>
              <a:rPr lang="fa-IR" sz="2800" dirty="0">
                <a:cs typeface="B Nazanin" pitchFamily="2" charset="-78"/>
              </a:rPr>
              <a:t>2-2  روش روی هم افتادگی (</a:t>
            </a:r>
            <a:r>
              <a:rPr lang="en-US" sz="2800" dirty="0">
                <a:cs typeface="B Nazanin" pitchFamily="2" charset="-78"/>
              </a:rPr>
              <a:t>Overlapping</a:t>
            </a:r>
            <a:r>
              <a:rPr lang="fa-IR" sz="2800" dirty="0">
                <a:cs typeface="B Nazanin" pitchFamily="2" charset="-78"/>
              </a:rPr>
              <a:t>)</a:t>
            </a:r>
          </a:p>
        </p:txBody>
      </p:sp>
      <p:sp>
        <p:nvSpPr>
          <p:cNvPr id="10" name="Rectangle 9"/>
          <p:cNvSpPr/>
          <p:nvPr/>
        </p:nvSpPr>
        <p:spPr>
          <a:xfrm>
            <a:off x="1071538" y="2428868"/>
            <a:ext cx="7579177" cy="52322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r">
              <a:defRPr/>
            </a:pPr>
            <a:r>
              <a:rPr lang="fa-IR" sz="2800" dirty="0">
                <a:cs typeface="B Nazanin" pitchFamily="2" charset="-78"/>
              </a:rPr>
              <a:t>2 . توسعه شبکه عصبی بیزین تک لایه به چندلایه</a:t>
            </a:r>
          </a:p>
        </p:txBody>
      </p:sp>
      <p:sp>
        <p:nvSpPr>
          <p:cNvPr id="11" name="Rectangle 10"/>
          <p:cNvSpPr/>
          <p:nvPr/>
        </p:nvSpPr>
        <p:spPr>
          <a:xfrm>
            <a:off x="1071538" y="3214686"/>
            <a:ext cx="7572427" cy="52322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r" rtl="1">
              <a:defRPr/>
            </a:pPr>
            <a:r>
              <a:rPr lang="fa-IR" sz="2800" dirty="0">
                <a:cs typeface="B Nazanin" pitchFamily="2" charset="-78"/>
              </a:rPr>
              <a:t>2-1 روش قسمت بندی        (</a:t>
            </a:r>
            <a:r>
              <a:rPr lang="en-US" sz="2800" dirty="0">
                <a:cs typeface="B Nazanin" pitchFamily="2" charset="-78"/>
              </a:rPr>
              <a:t>Partitioning</a:t>
            </a:r>
            <a:r>
              <a:rPr lang="fa-IR" sz="2800" dirty="0">
                <a:cs typeface="B Nazanin" pitchFamily="2" charset="-78"/>
              </a:rPr>
              <a:t>)</a:t>
            </a:r>
          </a:p>
        </p:txBody>
      </p:sp>
      <p:sp>
        <p:nvSpPr>
          <p:cNvPr id="13" name="Rectangle 12"/>
          <p:cNvSpPr/>
          <p:nvPr/>
        </p:nvSpPr>
        <p:spPr>
          <a:xfrm>
            <a:off x="1071538" y="4643446"/>
            <a:ext cx="7579177" cy="52322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r">
              <a:defRPr/>
            </a:pPr>
            <a:r>
              <a:rPr lang="fa-IR" sz="2800" dirty="0">
                <a:cs typeface="B Nazanin" pitchFamily="2" charset="-78"/>
              </a:rPr>
              <a:t>3 . ویژگی های پیوسته و شبکه عصبی بیزین</a:t>
            </a:r>
          </a:p>
        </p:txBody>
      </p:sp>
      <p:sp>
        <p:nvSpPr>
          <p:cNvPr id="12" name="Slide Number Placeholder 11"/>
          <p:cNvSpPr>
            <a:spLocks noGrp="1"/>
          </p:cNvSpPr>
          <p:nvPr>
            <p:ph type="sldNum" sz="quarter" idx="12"/>
          </p:nvPr>
        </p:nvSpPr>
        <p:spPr/>
        <p:txBody>
          <a:bodyPr/>
          <a:lstStyle/>
          <a:p>
            <a:pPr>
              <a:defRPr/>
            </a:pPr>
            <a:fld id="{45A43C7A-DD72-49C9-BA8E-2B339AE343D1}" type="slidenum">
              <a:rPr lang="en-US" smtClean="0"/>
              <a:pPr>
                <a:defRPr/>
              </a:pPr>
              <a:t>238</a:t>
            </a:fld>
            <a:endParaRPr lang="en-US"/>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72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720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720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 name="Title 4"/>
          <p:cNvSpPr txBox="1">
            <a:spLocks/>
          </p:cNvSpPr>
          <p:nvPr/>
        </p:nvSpPr>
        <p:spPr>
          <a:xfrm>
            <a:off x="571472"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prstMaterial="softEdge">
              <a:bevelT w="25400" h="25400"/>
            </a:sp3d>
          </a:bodyPr>
          <a:lstStyle/>
          <a:p>
            <a:pPr algn="r">
              <a:defRPr/>
            </a:pPr>
            <a:r>
              <a:rPr lang="fa-IR" sz="4400" dirty="0">
                <a:cs typeface="B Nazanin" pitchFamily="2" charset="-78"/>
              </a:rPr>
              <a:t>معرفی شبکه عصبی بیزین تک لایه:</a:t>
            </a:r>
            <a:endParaRPr lang="en-US" sz="4100" b="1" dirty="0">
              <a:effectLst>
                <a:outerShdw blurRad="31750" dist="25400" dir="5400000" algn="tl" rotWithShape="0">
                  <a:srgbClr val="000000">
                    <a:alpha val="25000"/>
                  </a:srgbClr>
                </a:outerShdw>
              </a:effectLst>
              <a:cs typeface="B Nazanin" pitchFamily="2" charset="-78"/>
            </a:endParaRPr>
          </a:p>
        </p:txBody>
      </p:sp>
      <p:pic>
        <p:nvPicPr>
          <p:cNvPr id="30720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71625" y="3500438"/>
            <a:ext cx="2347913" cy="700087"/>
          </a:xfrm>
          <a:prstGeom prst="rect">
            <a:avLst/>
          </a:prstGeom>
          <a:noFill/>
          <a:ln w="9525">
            <a:noFill/>
            <a:miter lim="800000"/>
            <a:headEnd/>
            <a:tailEnd/>
          </a:ln>
        </p:spPr>
      </p:pic>
      <p:sp>
        <p:nvSpPr>
          <p:cNvPr id="16" name="Rectangle 15"/>
          <p:cNvSpPr/>
          <p:nvPr/>
        </p:nvSpPr>
        <p:spPr>
          <a:xfrm>
            <a:off x="571472" y="1928803"/>
            <a:ext cx="8033382" cy="341632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dirty="0">
                <a:cs typeface="B Lotus" pitchFamily="2" charset="-78"/>
              </a:rPr>
              <a:t>هدف نهایی که در این شبکه به دنبال آن هستیم، محاسبه احتمال تمامی کلاس ها به ازای داده های ورودی به شبکه، و انتخاب کلاس با بیشترین مقدار احتمال برای هر داده، به عنوان کلاسی که داده متعلق به آن است، می باشد.</a:t>
            </a:r>
          </a:p>
          <a:p>
            <a:pPr algn="r" rtl="1">
              <a:defRPr/>
            </a:pPr>
            <a:endParaRPr lang="fa-IR" sz="3600" i="1" dirty="0"/>
          </a:p>
        </p:txBody>
      </p:sp>
      <p:sp>
        <p:nvSpPr>
          <p:cNvPr id="9" name="Slide Number Placeholder 8"/>
          <p:cNvSpPr>
            <a:spLocks noGrp="1"/>
          </p:cNvSpPr>
          <p:nvPr>
            <p:ph type="sldNum" sz="quarter" idx="12"/>
          </p:nvPr>
        </p:nvSpPr>
        <p:spPr/>
        <p:txBody>
          <a:bodyPr/>
          <a:lstStyle/>
          <a:p>
            <a:pPr>
              <a:defRPr/>
            </a:pPr>
            <a:fld id="{291892EE-DF97-4371-815D-02E3AA0C1496}" type="slidenum">
              <a:rPr lang="en-US" smtClean="0"/>
              <a:pPr>
                <a:defRPr/>
              </a:pPr>
              <a:t>239</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CA2F677-56FF-4494-893A-4C2BF83758D3}" type="slidenum">
              <a:rPr lang="en-US"/>
              <a:pPr>
                <a:defRPr/>
              </a:pPr>
              <a:t>24</a:t>
            </a:fld>
            <a:endParaRPr lang="en-US"/>
          </a:p>
        </p:txBody>
      </p:sp>
      <p:sp>
        <p:nvSpPr>
          <p:cNvPr id="5" name="Rectangle 2"/>
          <p:cNvSpPr>
            <a:spLocks noGrp="1" noChangeArrowheads="1"/>
          </p:cNvSpPr>
          <p:nvPr>
            <p:ph type="title"/>
          </p:nvPr>
        </p:nvSpPr>
        <p:spPr>
          <a:xfrm>
            <a:off x="457200" y="304800"/>
            <a:ext cx="8229600" cy="685800"/>
          </a:xfrm>
        </p:spPr>
        <p:txBody>
          <a:bodyPr>
            <a:normAutofit fontScale="90000"/>
          </a:bodyPr>
          <a:lstStyle/>
          <a:p>
            <a:pPr eaLnBrk="1" fontAlgn="auto" hangingPunct="1">
              <a:spcAft>
                <a:spcPts val="0"/>
              </a:spcAft>
              <a:defRPr/>
            </a:pPr>
            <a:r>
              <a:rPr lang="en-US" b="1" dirty="0">
                <a:solidFill>
                  <a:srgbClr val="FF0066"/>
                </a:solidFill>
                <a:latin typeface="Times New Roman" pitchFamily="18" charset="0"/>
                <a:cs typeface="Times New Roman" pitchFamily="18" charset="0"/>
              </a:rPr>
              <a:t>Applications</a:t>
            </a:r>
          </a:p>
        </p:txBody>
      </p:sp>
      <p:sp>
        <p:nvSpPr>
          <p:cNvPr id="6" name="Rectangle 3"/>
          <p:cNvSpPr txBox="1">
            <a:spLocks noChangeArrowheads="1"/>
          </p:cNvSpPr>
          <p:nvPr/>
        </p:nvSpPr>
        <p:spPr>
          <a:xfrm>
            <a:off x="685800" y="1219200"/>
            <a:ext cx="8001000" cy="4800600"/>
          </a:xfrm>
          <a:prstGeom prst="rect">
            <a:avLst/>
          </a:prstGeom>
          <a:noFill/>
          <a:ln/>
        </p:spPr>
        <p:txBody>
          <a:bodyPr>
            <a:normAutofit/>
          </a:bodyPr>
          <a:lstStyle/>
          <a:p>
            <a:pPr marL="274320" indent="-274320" fontAlgn="auto">
              <a:lnSpc>
                <a:spcPct val="80000"/>
              </a:lnSpc>
              <a:spcBef>
                <a:spcPts val="580"/>
              </a:spcBef>
              <a:spcAft>
                <a:spcPts val="0"/>
              </a:spcAft>
              <a:buClr>
                <a:schemeClr val="accent1"/>
              </a:buClr>
              <a:buSzPct val="85000"/>
              <a:buFont typeface="Wingdings" pitchFamily="2" charset="2"/>
              <a:buChar char="q"/>
              <a:defRPr/>
            </a:pPr>
            <a:r>
              <a:rPr lang="en-US" sz="2000" b="1" dirty="0">
                <a:latin typeface="+mn-lt"/>
                <a:cs typeface="+mn-cs"/>
              </a:rPr>
              <a:t>Financial</a:t>
            </a:r>
          </a:p>
          <a:p>
            <a:pPr marL="548640" lvl="1" indent="-228600" fontAlgn="auto">
              <a:lnSpc>
                <a:spcPct val="80000"/>
              </a:lnSpc>
              <a:spcBef>
                <a:spcPts val="370"/>
              </a:spcBef>
              <a:spcAft>
                <a:spcPts val="0"/>
              </a:spcAft>
              <a:buClr>
                <a:schemeClr val="accent2"/>
              </a:buClr>
              <a:buSzPct val="85000"/>
              <a:buFont typeface="Wingdings" pitchFamily="2" charset="2"/>
              <a:buChar char="q"/>
              <a:defRPr/>
            </a:pPr>
            <a:r>
              <a:rPr lang="en-US" dirty="0">
                <a:latin typeface="+mn-lt"/>
                <a:cs typeface="+mn-cs"/>
              </a:rPr>
              <a:t>Real estate appraisal, loan advisor, mortgage screening, corporate bond rating, credit line use analysis, portfolio trading program, corporate financial analysis, currency price prediction</a:t>
            </a:r>
          </a:p>
          <a:p>
            <a:pPr marL="274320" indent="-274320" fontAlgn="auto">
              <a:lnSpc>
                <a:spcPct val="80000"/>
              </a:lnSpc>
              <a:spcBef>
                <a:spcPts val="580"/>
              </a:spcBef>
              <a:spcAft>
                <a:spcPts val="0"/>
              </a:spcAft>
              <a:buClr>
                <a:schemeClr val="accent1"/>
              </a:buClr>
              <a:buSzPct val="85000"/>
              <a:buFont typeface="Wingdings" pitchFamily="2" charset="2"/>
              <a:buChar char="q"/>
              <a:defRPr/>
            </a:pPr>
            <a:r>
              <a:rPr lang="en-US" sz="2000" b="1" dirty="0">
                <a:latin typeface="+mn-lt"/>
                <a:cs typeface="+mn-cs"/>
              </a:rPr>
              <a:t>Manufacturing</a:t>
            </a:r>
          </a:p>
          <a:p>
            <a:pPr marL="548640" lvl="1" indent="-228600" fontAlgn="auto">
              <a:lnSpc>
                <a:spcPct val="80000"/>
              </a:lnSpc>
              <a:spcBef>
                <a:spcPts val="370"/>
              </a:spcBef>
              <a:spcAft>
                <a:spcPts val="0"/>
              </a:spcAft>
              <a:buClr>
                <a:schemeClr val="accent2"/>
              </a:buClr>
              <a:buSzPct val="85000"/>
              <a:buFont typeface="Wingdings" pitchFamily="2" charset="2"/>
              <a:buChar char="q"/>
              <a:defRPr/>
            </a:pPr>
            <a:r>
              <a:rPr lang="en-US" dirty="0">
                <a:latin typeface="+mn-lt"/>
                <a:cs typeface="+mn-cs"/>
              </a:rPr>
              <a:t>Manufacturing process control, product design and analysis, process and machine diagnosis, real-time particle identification, visual quality inspection systems, beer testing, welding quality analysis, paper quality prediction, computer chip quality analysis, analysis of grinding operations, chemical product design analysis, machine maintenance analysis, project bidding, planning and management, dynamic modeling of chemical process systems</a:t>
            </a:r>
          </a:p>
          <a:p>
            <a:pPr marL="274320" indent="-274320" fontAlgn="auto">
              <a:lnSpc>
                <a:spcPct val="80000"/>
              </a:lnSpc>
              <a:spcBef>
                <a:spcPts val="580"/>
              </a:spcBef>
              <a:spcAft>
                <a:spcPts val="0"/>
              </a:spcAft>
              <a:buClr>
                <a:schemeClr val="accent1"/>
              </a:buClr>
              <a:buSzPct val="85000"/>
              <a:buFont typeface="Wingdings" pitchFamily="2" charset="2"/>
              <a:buChar char="q"/>
              <a:defRPr/>
            </a:pPr>
            <a:r>
              <a:rPr lang="en-US" sz="2000" b="1" dirty="0">
                <a:latin typeface="+mn-lt"/>
                <a:cs typeface="+mn-cs"/>
              </a:rPr>
              <a:t>Medical</a:t>
            </a:r>
          </a:p>
          <a:p>
            <a:pPr marL="548640" lvl="1" indent="-228600" fontAlgn="auto">
              <a:lnSpc>
                <a:spcPct val="80000"/>
              </a:lnSpc>
              <a:spcBef>
                <a:spcPts val="370"/>
              </a:spcBef>
              <a:spcAft>
                <a:spcPts val="0"/>
              </a:spcAft>
              <a:buClr>
                <a:schemeClr val="accent2"/>
              </a:buClr>
              <a:buSzPct val="85000"/>
              <a:buFont typeface="Wingdings" pitchFamily="2" charset="2"/>
              <a:buChar char="q"/>
              <a:defRPr/>
            </a:pPr>
            <a:r>
              <a:rPr lang="en-US" dirty="0">
                <a:latin typeface="+mn-lt"/>
                <a:cs typeface="+mn-cs"/>
              </a:rPr>
              <a:t>Breast cancer cell analysis, EEG and ECG analysis, prosthesis design, optimization of transplant times, hospital expense reduction, hospital quality improvement, emergency room test advisement</a:t>
            </a: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822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822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822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 name="Title 4"/>
          <p:cNvSpPr txBox="1">
            <a:spLocks/>
          </p:cNvSpPr>
          <p:nvPr/>
        </p:nvSpPr>
        <p:spPr>
          <a:xfrm>
            <a:off x="571472"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prstMaterial="softEdge">
              <a:bevelT w="25400" h="25400"/>
            </a:sp3d>
          </a:bodyPr>
          <a:lstStyle/>
          <a:p>
            <a:pPr algn="r">
              <a:defRPr/>
            </a:pPr>
            <a:r>
              <a:rPr lang="fa-IR" sz="4400" dirty="0">
                <a:cs typeface="B Nazanin" pitchFamily="2" charset="-78"/>
              </a:rPr>
              <a:t>معرفی شبکه عصبی بیزین تک لایه:</a:t>
            </a:r>
            <a:endParaRPr lang="en-US" sz="4100" b="1" dirty="0">
              <a:effectLst>
                <a:outerShdw blurRad="31750" dist="25400" dir="5400000" algn="tl" rotWithShape="0">
                  <a:srgbClr val="000000">
                    <a:alpha val="25000"/>
                  </a:srgbClr>
                </a:outerShdw>
              </a:effectLst>
              <a:cs typeface="B Nazanin" pitchFamily="2" charset="-78"/>
            </a:endParaRPr>
          </a:p>
        </p:txBody>
      </p:sp>
      <p:sp>
        <p:nvSpPr>
          <p:cNvPr id="13" name="Rectangle 12"/>
          <p:cNvSpPr/>
          <p:nvPr/>
        </p:nvSpPr>
        <p:spPr>
          <a:xfrm>
            <a:off x="571472" y="2460492"/>
            <a:ext cx="8104820" cy="286232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r" rtl="1">
              <a:defRPr/>
            </a:pPr>
            <a:r>
              <a:rPr lang="fa-IR" sz="3600" dirty="0">
                <a:solidFill>
                  <a:schemeClr val="tx1"/>
                </a:solidFill>
                <a:cs typeface="B Lotus" pitchFamily="2" charset="-78"/>
              </a:rPr>
              <a:t>تئوری بیز برای محاسبه </a:t>
            </a:r>
            <a:r>
              <a:rPr lang="en-US" sz="3600" dirty="0">
                <a:solidFill>
                  <a:schemeClr val="tx1"/>
                </a:solidFill>
                <a:latin typeface="Times New Roman" pitchFamily="18" charset="0"/>
                <a:cs typeface="Times New Roman" pitchFamily="18" charset="0"/>
              </a:rPr>
              <a:t>P(</a:t>
            </a:r>
            <a:r>
              <a:rPr lang="en-US" sz="3600" dirty="0" err="1">
                <a:solidFill>
                  <a:schemeClr val="tx1"/>
                </a:solidFill>
                <a:latin typeface="Times New Roman" pitchFamily="18" charset="0"/>
                <a:cs typeface="Times New Roman" pitchFamily="18" charset="0"/>
              </a:rPr>
              <a:t>y|x</a:t>
            </a:r>
            <a:r>
              <a:rPr lang="en-US" sz="3600" dirty="0">
                <a:solidFill>
                  <a:schemeClr val="tx1"/>
                </a:solidFill>
                <a:latin typeface="Times New Roman" pitchFamily="18" charset="0"/>
                <a:cs typeface="Times New Roman" pitchFamily="18" charset="0"/>
              </a:rPr>
              <a:t>)</a:t>
            </a:r>
            <a:r>
              <a:rPr lang="en-US" sz="3600" dirty="0">
                <a:solidFill>
                  <a:schemeClr val="tx1"/>
                </a:solidFill>
                <a:cs typeface="B Lotus" pitchFamily="2" charset="-78"/>
              </a:rPr>
              <a:t> </a:t>
            </a:r>
            <a:r>
              <a:rPr lang="fa-IR" sz="3600" dirty="0">
                <a:solidFill>
                  <a:schemeClr val="tx1"/>
                </a:solidFill>
                <a:cs typeface="B Lotus" pitchFamily="2" charset="-78"/>
              </a:rPr>
              <a:t>:</a:t>
            </a:r>
          </a:p>
          <a:p>
            <a:pPr algn="r" rtl="1">
              <a:defRPr/>
            </a:pPr>
            <a:endParaRPr lang="fa-IR" sz="3600" dirty="0">
              <a:solidFill>
                <a:schemeClr val="tx1"/>
              </a:solidFill>
              <a:cs typeface="B Lotus" pitchFamily="2" charset="-78"/>
            </a:endParaRPr>
          </a:p>
          <a:p>
            <a:pPr algn="r" rtl="1">
              <a:defRPr/>
            </a:pPr>
            <a:endParaRPr lang="fa-IR" sz="3600" dirty="0">
              <a:solidFill>
                <a:schemeClr val="tx1"/>
              </a:solidFill>
              <a:cs typeface="B Lotus" pitchFamily="2" charset="-78"/>
            </a:endParaRPr>
          </a:p>
          <a:p>
            <a:pPr algn="r" rtl="1">
              <a:defRPr/>
            </a:pPr>
            <a:endParaRPr lang="fa-IR" sz="3600" dirty="0">
              <a:solidFill>
                <a:schemeClr val="tx1"/>
              </a:solidFill>
              <a:cs typeface="B Lotus" pitchFamily="2" charset="-78"/>
            </a:endParaRPr>
          </a:p>
          <a:p>
            <a:pPr algn="r" rtl="1">
              <a:defRPr/>
            </a:pPr>
            <a:endParaRPr lang="fa-IR" sz="3600" i="1" dirty="0"/>
          </a:p>
        </p:txBody>
      </p:sp>
      <p:pic>
        <p:nvPicPr>
          <p:cNvPr id="30823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1563" y="3571875"/>
            <a:ext cx="3832225" cy="11430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AFE5DACD-26D4-49C7-A69F-54505A5B507E}" type="slidenum">
              <a:rPr lang="en-US" smtClean="0"/>
              <a:pPr>
                <a:defRPr/>
              </a:pPr>
              <a:t>240</a:t>
            </a:fld>
            <a:endParaRPr lang="en-US"/>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925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925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925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prstMaterial="softEdge">
              <a:bevelT w="25400" h="25400"/>
            </a:sp3d>
          </a:bodyPr>
          <a:lstStyle/>
          <a:p>
            <a:pPr algn="r">
              <a:defRPr/>
            </a:pPr>
            <a:r>
              <a:rPr lang="fa-IR" sz="4400" dirty="0">
                <a:cs typeface="B Nazanin" pitchFamily="2" charset="-78"/>
              </a:rPr>
              <a:t>معرفی شبکه عصبی بیزین تک لایه:</a:t>
            </a:r>
            <a:endParaRPr lang="en-US" sz="4100" b="1" dirty="0">
              <a:effectLst>
                <a:outerShdw blurRad="31750" dist="25400" dir="5400000" algn="tl" rotWithShape="0">
                  <a:srgbClr val="000000">
                    <a:alpha val="25000"/>
                  </a:srgbClr>
                </a:outerShdw>
              </a:effectLst>
              <a:cs typeface="B Nazanin" pitchFamily="2" charset="-78"/>
            </a:endParaRPr>
          </a:p>
        </p:txBody>
      </p:sp>
      <p:sp>
        <p:nvSpPr>
          <p:cNvPr id="13" name="Rectangle 12"/>
          <p:cNvSpPr/>
          <p:nvPr/>
        </p:nvSpPr>
        <p:spPr>
          <a:xfrm>
            <a:off x="571472" y="4143380"/>
            <a:ext cx="8072494" cy="175432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dirty="0">
                <a:latin typeface="Times New Roman" pitchFamily="18" charset="0"/>
                <a:cs typeface="B Lotus" pitchFamily="2" charset="-78"/>
              </a:rPr>
              <a:t>همچنین احتمال شرطی </a:t>
            </a:r>
            <a:r>
              <a:rPr lang="en-US" sz="3200" dirty="0">
                <a:latin typeface="Times New Roman" pitchFamily="18" charset="0"/>
                <a:cs typeface="B Lotus" pitchFamily="2" charset="-78"/>
              </a:rPr>
              <a:t>p(</a:t>
            </a:r>
            <a:r>
              <a:rPr lang="en-US" sz="3200" dirty="0" err="1">
                <a:latin typeface="Times New Roman" pitchFamily="18" charset="0"/>
                <a:cs typeface="B Lotus" pitchFamily="2" charset="-78"/>
              </a:rPr>
              <a:t>x|y</a:t>
            </a:r>
            <a:r>
              <a:rPr lang="en-US" sz="3200" dirty="0">
                <a:latin typeface="Times New Roman" pitchFamily="18" charset="0"/>
                <a:cs typeface="B Lotus" pitchFamily="2" charset="-78"/>
              </a:rPr>
              <a:t>)</a:t>
            </a:r>
            <a:r>
              <a:rPr lang="fa-IR" sz="3600" dirty="0">
                <a:latin typeface="Times New Roman" pitchFamily="18" charset="0"/>
                <a:cs typeface="B Lotus" pitchFamily="2" charset="-78"/>
              </a:rPr>
              <a:t> نیز بصورت زیر نوشته می شود:</a:t>
            </a:r>
          </a:p>
          <a:p>
            <a:pPr algn="just" rtl="1">
              <a:defRPr/>
            </a:pPr>
            <a:endParaRPr lang="fa-IR" sz="3600" i="1" dirty="0">
              <a:cs typeface="B Lotus" pitchFamily="2" charset="-78"/>
            </a:endParaRPr>
          </a:p>
        </p:txBody>
      </p:sp>
      <p:pic>
        <p:nvPicPr>
          <p:cNvPr id="309258"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7250" y="5143500"/>
            <a:ext cx="5786438" cy="476250"/>
          </a:xfrm>
          <a:prstGeom prst="rect">
            <a:avLst/>
          </a:prstGeom>
          <a:noFill/>
          <a:ln w="9525">
            <a:noFill/>
            <a:miter lim="800000"/>
            <a:headEnd/>
            <a:tailEnd/>
          </a:ln>
        </p:spPr>
      </p:pic>
      <p:sp>
        <p:nvSpPr>
          <p:cNvPr id="19" name="Rectangle 18"/>
          <p:cNvSpPr/>
          <p:nvPr/>
        </p:nvSpPr>
        <p:spPr>
          <a:xfrm>
            <a:off x="571472" y="1571612"/>
            <a:ext cx="8072494" cy="2308324"/>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dirty="0">
                <a:latin typeface="Times New Roman" pitchFamily="18" charset="0"/>
                <a:cs typeface="B Lotus" pitchFamily="2" charset="-78"/>
              </a:rPr>
              <a:t>فرض کنید مقادیر </a:t>
            </a:r>
            <a:r>
              <a:rPr lang="en-US" sz="3200" dirty="0">
                <a:latin typeface="Times New Roman" pitchFamily="18" charset="0"/>
                <a:cs typeface="B Lotus" pitchFamily="2" charset="-78"/>
              </a:rPr>
              <a:t>N</a:t>
            </a:r>
            <a:r>
              <a:rPr lang="fa-IR" sz="3600" dirty="0">
                <a:latin typeface="Times New Roman" pitchFamily="18" charset="0"/>
                <a:cs typeface="B Lotus" pitchFamily="2" charset="-78"/>
              </a:rPr>
              <a:t> ویژگی مستقل مربوط به  داده </a:t>
            </a:r>
            <a:r>
              <a:rPr lang="en-US" sz="3600" dirty="0">
                <a:latin typeface="Times New Roman" pitchFamily="18" charset="0"/>
                <a:cs typeface="B Lotus" pitchFamily="2" charset="-78"/>
              </a:rPr>
              <a:t>x</a:t>
            </a:r>
            <a:r>
              <a:rPr lang="fa-IR" sz="3600" dirty="0">
                <a:latin typeface="Times New Roman" pitchFamily="18" charset="0"/>
                <a:cs typeface="B Lotus" pitchFamily="2" charset="-78"/>
              </a:rPr>
              <a:t>، </a:t>
            </a:r>
            <a:r>
              <a:rPr lang="en-US" sz="3200" dirty="0">
                <a:latin typeface="Times New Roman" pitchFamily="18" charset="0"/>
                <a:cs typeface="B Lotus" pitchFamily="2" charset="-78"/>
              </a:rPr>
              <a:t>x={x</a:t>
            </a:r>
            <a:r>
              <a:rPr lang="en-US" sz="3200" baseline="-25000" dirty="0">
                <a:latin typeface="Times New Roman" pitchFamily="18" charset="0"/>
                <a:cs typeface="B Lotus" pitchFamily="2" charset="-78"/>
              </a:rPr>
              <a:t>1</a:t>
            </a:r>
            <a:r>
              <a:rPr lang="en-US" sz="3200" dirty="0">
                <a:latin typeface="Times New Roman" pitchFamily="18" charset="0"/>
                <a:cs typeface="B Lotus" pitchFamily="2" charset="-78"/>
              </a:rPr>
              <a:t> , x</a:t>
            </a:r>
            <a:r>
              <a:rPr lang="en-US" sz="3200" baseline="-25000" dirty="0">
                <a:latin typeface="Times New Roman" pitchFamily="18" charset="0"/>
                <a:cs typeface="B Lotus" pitchFamily="2" charset="-78"/>
              </a:rPr>
              <a:t>2</a:t>
            </a:r>
            <a:r>
              <a:rPr lang="en-US" sz="3200" dirty="0">
                <a:latin typeface="Times New Roman" pitchFamily="18" charset="0"/>
                <a:cs typeface="B Lotus" pitchFamily="2" charset="-78"/>
              </a:rPr>
              <a:t> , …,</a:t>
            </a:r>
            <a:r>
              <a:rPr lang="en-US" sz="3200" dirty="0" err="1">
                <a:latin typeface="Times New Roman" pitchFamily="18" charset="0"/>
                <a:cs typeface="B Lotus" pitchFamily="2" charset="-78"/>
              </a:rPr>
              <a:t>x</a:t>
            </a:r>
            <a:r>
              <a:rPr lang="en-US" sz="3200" baseline="-25000" dirty="0" err="1">
                <a:latin typeface="Times New Roman" pitchFamily="18" charset="0"/>
                <a:cs typeface="B Lotus" pitchFamily="2" charset="-78"/>
              </a:rPr>
              <a:t>N</a:t>
            </a:r>
            <a:r>
              <a:rPr lang="en-US" sz="3200" dirty="0">
                <a:latin typeface="Times New Roman" pitchFamily="18" charset="0"/>
                <a:cs typeface="B Lotus" pitchFamily="2" charset="-78"/>
              </a:rPr>
              <a:t>}</a:t>
            </a:r>
            <a:r>
              <a:rPr lang="fa-IR" sz="3200" dirty="0">
                <a:latin typeface="Times New Roman" pitchFamily="18" charset="0"/>
                <a:cs typeface="B Lotus" pitchFamily="2" charset="-78"/>
              </a:rPr>
              <a:t>، </a:t>
            </a:r>
            <a:r>
              <a:rPr lang="fa-IR" sz="3600" dirty="0">
                <a:latin typeface="Times New Roman" pitchFamily="18" charset="0"/>
                <a:cs typeface="B Lotus" pitchFamily="2" charset="-78"/>
              </a:rPr>
              <a:t>در دست باشد. در اینصورت احتمال </a:t>
            </a:r>
            <a:r>
              <a:rPr lang="en-US" sz="3600" dirty="0">
                <a:latin typeface="Times New Roman" pitchFamily="18" charset="0"/>
                <a:cs typeface="B Lotus" pitchFamily="2" charset="-78"/>
              </a:rPr>
              <a:t>x</a:t>
            </a:r>
            <a:r>
              <a:rPr lang="fa-IR" sz="3600" dirty="0">
                <a:latin typeface="Times New Roman" pitchFamily="18" charset="0"/>
                <a:cs typeface="B Lotus" pitchFamily="2" charset="-78"/>
              </a:rPr>
              <a:t> می تواند به صورت زیر نوشته شود :</a:t>
            </a:r>
          </a:p>
          <a:p>
            <a:pPr algn="just" rtl="1">
              <a:defRPr/>
            </a:pPr>
            <a:endParaRPr lang="fa-IR" sz="3600" i="1" dirty="0"/>
          </a:p>
        </p:txBody>
      </p:sp>
      <p:pic>
        <p:nvPicPr>
          <p:cNvPr id="309262"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1563" y="3214688"/>
            <a:ext cx="4857750" cy="557212"/>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D57119A4-6EBF-4B0C-9F42-03E8B122365B}" type="slidenum">
              <a:rPr lang="en-US" smtClean="0"/>
              <a:pPr>
                <a:defRPr/>
              </a:pPr>
              <a:t>241</a:t>
            </a:fld>
            <a:endParaRPr lang="en-US"/>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027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027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027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prstMaterial="softEdge">
              <a:bevelT w="25400" h="25400"/>
            </a:sp3d>
          </a:bodyPr>
          <a:lstStyle/>
          <a:p>
            <a:pPr algn="r">
              <a:defRPr/>
            </a:pPr>
            <a:r>
              <a:rPr lang="fa-IR" sz="4400" dirty="0">
                <a:cs typeface="B Nazanin" pitchFamily="2" charset="-78"/>
              </a:rPr>
              <a:t>معرفی شبکه عصبی بیزین تک لایه:</a:t>
            </a:r>
            <a:endParaRPr lang="en-US" sz="4100" b="1" dirty="0">
              <a:effectLst>
                <a:outerShdw blurRad="31750" dist="25400" dir="5400000" algn="tl" rotWithShape="0">
                  <a:srgbClr val="000000">
                    <a:alpha val="25000"/>
                  </a:srgbClr>
                </a:outerShdw>
              </a:effectLst>
              <a:cs typeface="B Nazanin" pitchFamily="2" charset="-78"/>
            </a:endParaRPr>
          </a:p>
        </p:txBody>
      </p:sp>
      <p:sp>
        <p:nvSpPr>
          <p:cNvPr id="17" name="Rectangle 16"/>
          <p:cNvSpPr/>
          <p:nvPr/>
        </p:nvSpPr>
        <p:spPr>
          <a:xfrm>
            <a:off x="571472" y="2692312"/>
            <a:ext cx="8072494" cy="286232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dirty="0">
                <a:latin typeface="Times New Roman" pitchFamily="18" charset="0"/>
                <a:cs typeface="B Lotus" pitchFamily="2" charset="-78"/>
              </a:rPr>
              <a:t>احتمال هر کلاس به ازای مشاهده داده ورودی، به صورت زیر محاسبه خواهد شد :</a:t>
            </a:r>
          </a:p>
          <a:p>
            <a:pPr algn="just" rtl="1">
              <a:defRPr/>
            </a:pPr>
            <a:endParaRPr lang="fa-IR" sz="3600" dirty="0">
              <a:latin typeface="Times New Roman" pitchFamily="18" charset="0"/>
              <a:cs typeface="B Lotus" pitchFamily="2" charset="-78"/>
            </a:endParaRPr>
          </a:p>
          <a:p>
            <a:pPr algn="just" rtl="1">
              <a:defRPr/>
            </a:pPr>
            <a:endParaRPr lang="fa-IR" sz="3600" dirty="0">
              <a:latin typeface="Times New Roman" pitchFamily="18" charset="0"/>
              <a:cs typeface="B Lotus" pitchFamily="2" charset="-78"/>
            </a:endParaRPr>
          </a:p>
          <a:p>
            <a:pPr algn="r" rtl="1">
              <a:defRPr/>
            </a:pPr>
            <a:endParaRPr lang="fa-IR" sz="3600" i="1" dirty="0">
              <a:cs typeface="B Lotus" pitchFamily="2" charset="-78"/>
            </a:endParaRPr>
          </a:p>
        </p:txBody>
      </p:sp>
      <p:pic>
        <p:nvPicPr>
          <p:cNvPr id="310282"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813" y="4000500"/>
            <a:ext cx="5627687" cy="11430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EB400A87-7747-46A9-97D4-7D2615CC760C}" type="slidenum">
              <a:rPr lang="en-US" smtClean="0"/>
              <a:pPr>
                <a:defRPr/>
              </a:pPr>
              <a:t>242</a:t>
            </a:fld>
            <a:endParaRPr lang="en-US"/>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129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130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prstMaterial="softEdge">
              <a:bevelT w="25400" h="25400"/>
            </a:sp3d>
          </a:bodyPr>
          <a:lstStyle/>
          <a:p>
            <a:pPr algn="r">
              <a:defRPr/>
            </a:pPr>
            <a:r>
              <a:rPr lang="fa-IR" sz="4400" dirty="0">
                <a:cs typeface="B Nazanin" pitchFamily="2" charset="-78"/>
              </a:rPr>
              <a:t>معرفی شبکه عصبی بیزین تک لایه:</a:t>
            </a:r>
            <a:endParaRPr lang="en-US" sz="4100" b="1" dirty="0">
              <a:effectLst>
                <a:outerShdw blurRad="31750" dist="25400" dir="5400000" algn="tl" rotWithShape="0">
                  <a:srgbClr val="000000">
                    <a:alpha val="25000"/>
                  </a:srgbClr>
                </a:outerShdw>
              </a:effectLst>
              <a:cs typeface="B Nazanin" pitchFamily="2" charset="-78"/>
            </a:endParaRPr>
          </a:p>
        </p:txBody>
      </p:sp>
      <p:sp>
        <p:nvSpPr>
          <p:cNvPr id="12" name="Rectangle 11"/>
          <p:cNvSpPr/>
          <p:nvPr/>
        </p:nvSpPr>
        <p:spPr>
          <a:xfrm>
            <a:off x="571472" y="3460624"/>
            <a:ext cx="8072494" cy="175432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b="1" dirty="0">
                <a:cs typeface="B Lotus" pitchFamily="2" charset="-78"/>
              </a:rPr>
              <a:t>معادله اخیر پایه </a:t>
            </a:r>
            <a:r>
              <a:rPr lang="fa-IR" sz="3600" b="1" dirty="0">
                <a:solidFill>
                  <a:srgbClr val="FF0000"/>
                </a:solidFill>
                <a:cs typeface="B Lotus" pitchFamily="2" charset="-78"/>
              </a:rPr>
              <a:t>کلاسیفیر ساده بیز </a:t>
            </a:r>
            <a:r>
              <a:rPr lang="fa-IR" sz="3600" b="1" dirty="0">
                <a:cs typeface="B Lotus" pitchFamily="2" charset="-78"/>
              </a:rPr>
              <a:t>می باشد. </a:t>
            </a:r>
          </a:p>
          <a:p>
            <a:pPr algn="just" rtl="1">
              <a:defRPr/>
            </a:pPr>
            <a:r>
              <a:rPr lang="fa-IR" sz="3600" b="1" dirty="0">
                <a:cs typeface="B Lotus" pitchFamily="2" charset="-78"/>
              </a:rPr>
              <a:t>طراحی بیز ساده مربوط به اوقاتی می شود که </a:t>
            </a:r>
            <a:r>
              <a:rPr lang="fa-IR" sz="3600" b="1" dirty="0">
                <a:solidFill>
                  <a:srgbClr val="FF0000"/>
                </a:solidFill>
                <a:cs typeface="B Lotus" pitchFamily="2" charset="-78"/>
              </a:rPr>
              <a:t>فرض مستقل بودن ورودی ها </a:t>
            </a:r>
            <a:r>
              <a:rPr lang="fa-IR" sz="3600" b="1" dirty="0">
                <a:cs typeface="B Lotus" pitchFamily="2" charset="-78"/>
              </a:rPr>
              <a:t>را داریم.</a:t>
            </a:r>
            <a:endParaRPr lang="fa-IR" sz="3600" i="1" dirty="0">
              <a:cs typeface="B Lotus" pitchFamily="2" charset="-78"/>
            </a:endParaRPr>
          </a:p>
        </p:txBody>
      </p:sp>
      <p:sp>
        <p:nvSpPr>
          <p:cNvPr id="13" name="Cloud Callout 12"/>
          <p:cNvSpPr/>
          <p:nvPr/>
        </p:nvSpPr>
        <p:spPr>
          <a:xfrm>
            <a:off x="1928813" y="1571625"/>
            <a:ext cx="6929437" cy="1714500"/>
          </a:xfrm>
          <a:prstGeom prst="cloudCallout">
            <a:avLst>
              <a:gd name="adj1" fmla="val 31767"/>
              <a:gd name="adj2" fmla="val 64934"/>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1306"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71688" y="1785938"/>
            <a:ext cx="5627687" cy="11430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B73F2380-91D2-48B2-9F56-5BE46FB331D6}" type="slidenum">
              <a:rPr lang="en-US" smtClean="0"/>
              <a:pPr>
                <a:defRPr/>
              </a:pPr>
              <a:t>243</a:t>
            </a:fld>
            <a:endParaRPr lang="en-US"/>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232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232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prstMaterial="softEdge">
              <a:bevelT w="25400" h="25400"/>
            </a:sp3d>
          </a:bodyPr>
          <a:lstStyle/>
          <a:p>
            <a:pPr algn="r">
              <a:defRPr/>
            </a:pPr>
            <a:r>
              <a:rPr lang="fa-IR" sz="4400" dirty="0">
                <a:cs typeface="B Nazanin" pitchFamily="2" charset="-78"/>
              </a:rPr>
              <a:t>معرفی شبکه عصبی بیزین تک لایه:</a:t>
            </a:r>
            <a:endParaRPr lang="en-US" sz="4100" b="1" dirty="0">
              <a:effectLst>
                <a:outerShdw blurRad="31750" dist="25400" dir="5400000" algn="tl" rotWithShape="0">
                  <a:srgbClr val="000000">
                    <a:alpha val="25000"/>
                  </a:srgbClr>
                </a:outerShdw>
              </a:effectLst>
              <a:cs typeface="B Nazanin" pitchFamily="2" charset="-78"/>
            </a:endParaRPr>
          </a:p>
        </p:txBody>
      </p:sp>
      <p:sp>
        <p:nvSpPr>
          <p:cNvPr id="12" name="Rectangle 11"/>
          <p:cNvSpPr/>
          <p:nvPr/>
        </p:nvSpPr>
        <p:spPr>
          <a:xfrm>
            <a:off x="571472" y="2214554"/>
            <a:ext cx="8072494" cy="175432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b="1" dirty="0">
                <a:cs typeface="B Lotus" pitchFamily="2" charset="-78"/>
              </a:rPr>
              <a:t>رابطه زیر همواره برقرار است :</a:t>
            </a:r>
          </a:p>
          <a:p>
            <a:pPr algn="just" rtl="1">
              <a:defRPr/>
            </a:pPr>
            <a:endParaRPr lang="fa-IR" sz="3600" b="1" dirty="0">
              <a:cs typeface="B Lotus" pitchFamily="2" charset="-78"/>
            </a:endParaRPr>
          </a:p>
          <a:p>
            <a:pPr algn="just" rtl="1">
              <a:defRPr/>
            </a:pPr>
            <a:endParaRPr lang="fa-IR" sz="3600" b="1" dirty="0">
              <a:cs typeface="B Lotus" pitchFamily="2" charset="-78"/>
            </a:endParaRPr>
          </a:p>
        </p:txBody>
      </p:sp>
      <p:pic>
        <p:nvPicPr>
          <p:cNvPr id="31232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7250" y="2786063"/>
            <a:ext cx="4879975" cy="1000125"/>
          </a:xfrm>
          <a:prstGeom prst="rect">
            <a:avLst/>
          </a:prstGeom>
          <a:noFill/>
          <a:ln w="9525">
            <a:noFill/>
            <a:miter lim="800000"/>
            <a:headEnd/>
            <a:tailEnd/>
          </a:ln>
        </p:spPr>
      </p:pic>
      <p:pic>
        <p:nvPicPr>
          <p:cNvPr id="312330"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00313" y="5286375"/>
            <a:ext cx="5627687" cy="1143000"/>
          </a:xfrm>
          <a:prstGeom prst="rect">
            <a:avLst/>
          </a:prstGeom>
          <a:noFill/>
          <a:ln w="9525">
            <a:noFill/>
            <a:miter lim="800000"/>
            <a:headEnd/>
            <a:tailEnd/>
          </a:ln>
        </p:spPr>
      </p:pic>
      <p:sp>
        <p:nvSpPr>
          <p:cNvPr id="15" name="Oval 14"/>
          <p:cNvSpPr/>
          <p:nvPr/>
        </p:nvSpPr>
        <p:spPr>
          <a:xfrm>
            <a:off x="7072313" y="5072063"/>
            <a:ext cx="1214437" cy="1500187"/>
          </a:xfrm>
          <a:prstGeom prst="ellipse">
            <a:avLst/>
          </a:prstGeom>
          <a:solidFill>
            <a:srgbClr val="14F23E">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ounded Rectangle 17"/>
          <p:cNvSpPr/>
          <p:nvPr/>
        </p:nvSpPr>
        <p:spPr>
          <a:xfrm>
            <a:off x="857250" y="2643188"/>
            <a:ext cx="3286125" cy="1214437"/>
          </a:xfrm>
          <a:prstGeom prst="roundRect">
            <a:avLst/>
          </a:prstGeom>
          <a:solidFill>
            <a:srgbClr val="14F23E">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Straight Arrow Connector 19"/>
          <p:cNvCxnSpPr>
            <a:endCxn id="15" idx="1"/>
          </p:cNvCxnSpPr>
          <p:nvPr/>
        </p:nvCxnSpPr>
        <p:spPr>
          <a:xfrm>
            <a:off x="4000500" y="3786188"/>
            <a:ext cx="3249613" cy="1504950"/>
          </a:xfrm>
          <a:prstGeom prst="straightConnector1">
            <a:avLst/>
          </a:prstGeom>
          <a:ln w="44450">
            <a:headEnd type="arrow"/>
            <a:tailEnd type="arrow"/>
          </a:ln>
        </p:spPr>
        <p:style>
          <a:lnRef idx="1">
            <a:schemeClr val="accent1"/>
          </a:lnRef>
          <a:fillRef idx="0">
            <a:schemeClr val="accent1"/>
          </a:fillRef>
          <a:effectRef idx="0">
            <a:schemeClr val="accent1"/>
          </a:effectRef>
          <a:fontRef idx="minor">
            <a:schemeClr val="tx1"/>
          </a:fontRef>
        </p:style>
      </p:cxnSp>
      <p:grpSp>
        <p:nvGrpSpPr>
          <p:cNvPr id="312334" name="Group 24"/>
          <p:cNvGrpSpPr>
            <a:grpSpLocks/>
          </p:cNvGrpSpPr>
          <p:nvPr/>
        </p:nvGrpSpPr>
        <p:grpSpPr bwMode="auto">
          <a:xfrm>
            <a:off x="1776413" y="5572125"/>
            <a:ext cx="652462" cy="923925"/>
            <a:chOff x="1643042" y="5572140"/>
            <a:chExt cx="652046" cy="923330"/>
          </a:xfrm>
        </p:grpSpPr>
        <p:sp>
          <p:nvSpPr>
            <p:cNvPr id="23" name="Rectangle 22"/>
            <p:cNvSpPr/>
            <p:nvPr/>
          </p:nvSpPr>
          <p:spPr>
            <a:xfrm>
              <a:off x="1643042" y="5643532"/>
              <a:ext cx="642527" cy="499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1714480" y="5572140"/>
              <a:ext cx="58060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Slide Number Placeholder 15"/>
          <p:cNvSpPr>
            <a:spLocks noGrp="1"/>
          </p:cNvSpPr>
          <p:nvPr>
            <p:ph type="sldNum" sz="quarter" idx="12"/>
          </p:nvPr>
        </p:nvSpPr>
        <p:spPr/>
        <p:txBody>
          <a:bodyPr/>
          <a:lstStyle/>
          <a:p>
            <a:pPr>
              <a:defRPr/>
            </a:pPr>
            <a:fld id="{732234E8-937A-416E-BC97-41B3C76D43A4}" type="slidenum">
              <a:rPr lang="en-US" smtClean="0"/>
              <a:pPr>
                <a:defRPr/>
              </a:pPr>
              <a:t>244</a:t>
            </a:fld>
            <a:endParaRPr lang="en-US"/>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334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334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prstMaterial="softEdge">
              <a:bevelT w="25400" h="25400"/>
            </a:sp3d>
          </a:bodyPr>
          <a:lstStyle/>
          <a:p>
            <a:pPr algn="r">
              <a:defRPr/>
            </a:pPr>
            <a:r>
              <a:rPr lang="fa-IR" sz="4400" dirty="0">
                <a:cs typeface="B Nazanin" pitchFamily="2" charset="-78"/>
              </a:rPr>
              <a:t>معرفی شبکه عصبی بیزین تک لایه:</a:t>
            </a:r>
            <a:endParaRPr lang="en-US" sz="4100" b="1" dirty="0">
              <a:effectLst>
                <a:outerShdw blurRad="31750" dist="25400" dir="5400000" algn="tl" rotWithShape="0">
                  <a:srgbClr val="000000">
                    <a:alpha val="25000"/>
                  </a:srgbClr>
                </a:outerShdw>
              </a:effectLst>
              <a:cs typeface="B Nazanin" pitchFamily="2" charset="-78"/>
            </a:endParaRPr>
          </a:p>
        </p:txBody>
      </p:sp>
      <p:sp>
        <p:nvSpPr>
          <p:cNvPr id="12" name="Rectangle 11"/>
          <p:cNvSpPr/>
          <p:nvPr/>
        </p:nvSpPr>
        <p:spPr>
          <a:xfrm>
            <a:off x="571472" y="1785926"/>
            <a:ext cx="8072494" cy="2308324"/>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b="1" dirty="0">
                <a:cs typeface="B Lotus" pitchFamily="2" charset="-78"/>
              </a:rPr>
              <a:t>با جایگذاری و لگاریتم گرفتن از رابطه (1) به رابطه زیر خواهیم رسید:</a:t>
            </a:r>
          </a:p>
          <a:p>
            <a:pPr algn="just" rtl="1">
              <a:defRPr/>
            </a:pPr>
            <a:endParaRPr lang="fa-IR" sz="3600" b="1" dirty="0">
              <a:cs typeface="B Lotus" pitchFamily="2" charset="-78"/>
            </a:endParaRPr>
          </a:p>
          <a:p>
            <a:pPr algn="just" rtl="1">
              <a:defRPr/>
            </a:pPr>
            <a:endParaRPr lang="fa-IR" sz="3600" b="1" dirty="0">
              <a:cs typeface="B Lotus" pitchFamily="2" charset="-78"/>
            </a:endParaRPr>
          </a:p>
        </p:txBody>
      </p:sp>
      <p:sp>
        <p:nvSpPr>
          <p:cNvPr id="10" name="Rectangle 9"/>
          <p:cNvSpPr/>
          <p:nvPr/>
        </p:nvSpPr>
        <p:spPr>
          <a:xfrm>
            <a:off x="571472" y="4263948"/>
            <a:ext cx="8072494" cy="175432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dirty="0">
                <a:cs typeface="B Lotus" pitchFamily="2" charset="-78"/>
              </a:rPr>
              <a:t>مزیت فرم لگاریتمی خطی بودن آن است. بدین معنی که کلاسیفیر ساده بیز می تواند با یک تابع تمایز خطی و بنابراین با یک شبکه عصبی تک لایه پیاده سازی شود.</a:t>
            </a:r>
          </a:p>
        </p:txBody>
      </p:sp>
      <p:pic>
        <p:nvPicPr>
          <p:cNvPr id="313356"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813" y="3071813"/>
            <a:ext cx="6035675" cy="1000125"/>
          </a:xfrm>
          <a:prstGeom prst="rect">
            <a:avLst/>
          </a:prstGeom>
          <a:noFill/>
          <a:ln w="9525">
            <a:noFill/>
            <a:miter lim="800000"/>
            <a:headEnd/>
            <a:tailEnd/>
          </a:ln>
        </p:spPr>
      </p:pic>
      <p:sp>
        <p:nvSpPr>
          <p:cNvPr id="17" name="Rounded Rectangle 16"/>
          <p:cNvSpPr/>
          <p:nvPr/>
        </p:nvSpPr>
        <p:spPr>
          <a:xfrm>
            <a:off x="714375" y="3071813"/>
            <a:ext cx="6215063" cy="1000125"/>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Slide Number Placeholder 12"/>
          <p:cNvSpPr>
            <a:spLocks noGrp="1"/>
          </p:cNvSpPr>
          <p:nvPr>
            <p:ph type="sldNum" sz="quarter" idx="12"/>
          </p:nvPr>
        </p:nvSpPr>
        <p:spPr/>
        <p:txBody>
          <a:bodyPr/>
          <a:lstStyle/>
          <a:p>
            <a:pPr>
              <a:defRPr/>
            </a:pPr>
            <a:fld id="{A96F0E3F-986D-4030-BC56-968DD73B2C62}" type="slidenum">
              <a:rPr lang="en-US" smtClean="0"/>
              <a:pPr>
                <a:defRPr/>
              </a:pPr>
              <a:t>245</a:t>
            </a:fld>
            <a:endParaRPr lang="en-US"/>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437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437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prstMaterial="softEdge">
              <a:bevelT w="25400" h="25400"/>
            </a:sp3d>
          </a:bodyPr>
          <a:lstStyle/>
          <a:p>
            <a:pPr algn="r">
              <a:defRPr/>
            </a:pPr>
            <a:r>
              <a:rPr lang="fa-IR" sz="4400" dirty="0">
                <a:cs typeface="B Nazanin" pitchFamily="2" charset="-78"/>
              </a:rPr>
              <a:t>معرفی شبکه عصبی بیزین تک لایه:</a:t>
            </a:r>
            <a:endParaRPr lang="en-US" sz="4100" b="1" dirty="0">
              <a:effectLst>
                <a:outerShdw blurRad="31750" dist="25400" dir="5400000" algn="tl" rotWithShape="0">
                  <a:srgbClr val="000000">
                    <a:alpha val="25000"/>
                  </a:srgbClr>
                </a:outerShdw>
              </a:effectLst>
              <a:cs typeface="B Nazanin" pitchFamily="2" charset="-78"/>
            </a:endParaRPr>
          </a:p>
        </p:txBody>
      </p:sp>
      <p:sp>
        <p:nvSpPr>
          <p:cNvPr id="10" name="Rectangle 9"/>
          <p:cNvSpPr/>
          <p:nvPr/>
        </p:nvSpPr>
        <p:spPr>
          <a:xfrm>
            <a:off x="571472" y="2643182"/>
            <a:ext cx="8072494" cy="286232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dirty="0">
                <a:cs typeface="B Lotus" pitchFamily="2" charset="-78"/>
              </a:rPr>
              <a:t>معادله معمولی برای پخش سیگنال در یک شبکه  عصبی صورت زیر است:</a:t>
            </a:r>
          </a:p>
          <a:p>
            <a:pPr algn="just" rtl="1">
              <a:defRPr/>
            </a:pPr>
            <a:endParaRPr lang="fa-IR" sz="3600" dirty="0">
              <a:cs typeface="B Lotus" pitchFamily="2" charset="-78"/>
            </a:endParaRPr>
          </a:p>
          <a:p>
            <a:pPr algn="just" rtl="1">
              <a:defRPr/>
            </a:pPr>
            <a:endParaRPr lang="fa-IR" sz="3600" dirty="0">
              <a:cs typeface="B Lotus" pitchFamily="2" charset="-78"/>
            </a:endParaRPr>
          </a:p>
          <a:p>
            <a:pPr algn="just" rtl="1">
              <a:defRPr/>
            </a:pPr>
            <a:endParaRPr lang="fa-IR" sz="3600" dirty="0">
              <a:cs typeface="B Lotus" pitchFamily="2" charset="-78"/>
            </a:endParaRPr>
          </a:p>
        </p:txBody>
      </p:sp>
      <p:pic>
        <p:nvPicPr>
          <p:cNvPr id="31437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85875" y="3567113"/>
            <a:ext cx="3668713" cy="1004887"/>
          </a:xfrm>
          <a:prstGeom prst="rect">
            <a:avLst/>
          </a:prstGeom>
          <a:noFill/>
          <a:ln w="9525">
            <a:noFill/>
            <a:miter lim="800000"/>
            <a:headEnd/>
            <a:tailEnd/>
          </a:ln>
        </p:spPr>
      </p:pic>
      <p:pic>
        <p:nvPicPr>
          <p:cNvPr id="31437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85875" y="4500563"/>
            <a:ext cx="1905000" cy="642937"/>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3169F88B-24DC-43EB-B4F9-AFE3ABF41946}" type="slidenum">
              <a:rPr lang="en-US" smtClean="0"/>
              <a:pPr>
                <a:defRPr/>
              </a:pPr>
              <a:t>246</a:t>
            </a:fld>
            <a:endParaRPr lang="en-US"/>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539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539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prstMaterial="softEdge">
              <a:bevelT w="25400" h="25400"/>
            </a:sp3d>
          </a:bodyPr>
          <a:lstStyle/>
          <a:p>
            <a:pPr algn="r">
              <a:defRPr/>
            </a:pPr>
            <a:r>
              <a:rPr lang="fa-IR" sz="4400" dirty="0">
                <a:cs typeface="B Nazanin" pitchFamily="2" charset="-78"/>
              </a:rPr>
              <a:t>معرفی شبکه عصبی بیزین تک لایه:</a:t>
            </a:r>
            <a:endParaRPr lang="en-US" sz="4100" b="1" dirty="0">
              <a:effectLst>
                <a:outerShdw blurRad="31750" dist="25400" dir="5400000" algn="tl" rotWithShape="0">
                  <a:srgbClr val="000000">
                    <a:alpha val="25000"/>
                  </a:srgbClr>
                </a:outerShdw>
              </a:effectLst>
              <a:cs typeface="B Nazanin" pitchFamily="2" charset="-78"/>
            </a:endParaRPr>
          </a:p>
        </p:txBody>
      </p:sp>
      <p:sp>
        <p:nvSpPr>
          <p:cNvPr id="10" name="Rectangle 9"/>
          <p:cNvSpPr/>
          <p:nvPr/>
        </p:nvSpPr>
        <p:spPr>
          <a:xfrm>
            <a:off x="571472" y="2643182"/>
            <a:ext cx="8072494" cy="175432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dirty="0">
                <a:cs typeface="B Lotus" pitchFamily="2" charset="-78"/>
              </a:rPr>
              <a:t>نمای شبکه عصبی بیزین تک لایه برای حالتی که در آن ویژگی های مربوط به داده ها، گسسته ( دارای چند مقدار محدود ) می باشند:</a:t>
            </a:r>
          </a:p>
        </p:txBody>
      </p:sp>
      <p:sp>
        <p:nvSpPr>
          <p:cNvPr id="7" name="Slide Number Placeholder 6"/>
          <p:cNvSpPr>
            <a:spLocks noGrp="1"/>
          </p:cNvSpPr>
          <p:nvPr>
            <p:ph type="sldNum" sz="quarter" idx="12"/>
          </p:nvPr>
        </p:nvSpPr>
        <p:spPr/>
        <p:txBody>
          <a:bodyPr/>
          <a:lstStyle/>
          <a:p>
            <a:pPr>
              <a:defRPr/>
            </a:pPr>
            <a:fld id="{81865B79-D0DE-485C-B4FE-BF1CD8649387}" type="slidenum">
              <a:rPr lang="en-US" smtClean="0"/>
              <a:pPr>
                <a:defRPr/>
              </a:pPr>
              <a:t>247</a:t>
            </a:fld>
            <a:endParaRPr lang="en-US"/>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Picture 2"/>
          <p:cNvPicPr>
            <a:picLocks noChangeAspect="1" noChangeArrowheads="1"/>
          </p:cNvPicPr>
          <p:nvPr/>
        </p:nvPicPr>
        <p:blipFill>
          <a:blip r:embed="rId2" cstate="print"/>
          <a:srcRect/>
          <a:stretch>
            <a:fillRect/>
          </a:stretch>
        </p:blipFill>
        <p:spPr bwMode="auto">
          <a:xfrm>
            <a:off x="1214438" y="1076325"/>
            <a:ext cx="6276975" cy="3743325"/>
          </a:xfrm>
          <a:prstGeom prst="rect">
            <a:avLst/>
          </a:prstGeom>
          <a:noFill/>
          <a:ln w="9525">
            <a:noFill/>
            <a:miter lim="800000"/>
            <a:headEnd/>
            <a:tailEnd/>
          </a:ln>
        </p:spPr>
      </p:pic>
      <p:sp>
        <p:nvSpPr>
          <p:cNvPr id="6" name="Oval 5"/>
          <p:cNvSpPr/>
          <p:nvPr/>
        </p:nvSpPr>
        <p:spPr>
          <a:xfrm>
            <a:off x="1714500" y="3505200"/>
            <a:ext cx="1785938" cy="857250"/>
          </a:xfrm>
          <a:prstGeom prst="ellipse">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643313" y="3505200"/>
            <a:ext cx="1785937" cy="857250"/>
          </a:xfrm>
          <a:prstGeom prst="ellipse">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643563" y="3505200"/>
            <a:ext cx="1785937" cy="857250"/>
          </a:xfrm>
          <a:prstGeom prst="ellipse">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Brace 8"/>
          <p:cNvSpPr/>
          <p:nvPr/>
        </p:nvSpPr>
        <p:spPr>
          <a:xfrm rot="5400000">
            <a:off x="4214813" y="1790700"/>
            <a:ext cx="928688" cy="6929437"/>
          </a:xfrm>
          <a:prstGeom prst="righ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Rectangle 9"/>
          <p:cNvSpPr/>
          <p:nvPr/>
        </p:nvSpPr>
        <p:spPr>
          <a:xfrm>
            <a:off x="4357686" y="5720380"/>
            <a:ext cx="619080" cy="923330"/>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X</a:t>
            </a:r>
          </a:p>
        </p:txBody>
      </p:sp>
      <p:sp>
        <p:nvSpPr>
          <p:cNvPr id="11" name="Rectangle 10"/>
          <p:cNvSpPr/>
          <p:nvPr/>
        </p:nvSpPr>
        <p:spPr>
          <a:xfrm>
            <a:off x="2357422" y="4434496"/>
            <a:ext cx="57419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p>
        </p:txBody>
      </p:sp>
      <p:sp>
        <p:nvSpPr>
          <p:cNvPr id="12" name="Rectangle 11"/>
          <p:cNvSpPr/>
          <p:nvPr/>
        </p:nvSpPr>
        <p:spPr>
          <a:xfrm>
            <a:off x="4357686" y="4434496"/>
            <a:ext cx="62709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p:txBody>
      </p:sp>
      <p:sp>
        <p:nvSpPr>
          <p:cNvPr id="13" name="Rectangle 12"/>
          <p:cNvSpPr/>
          <p:nvPr/>
        </p:nvSpPr>
        <p:spPr>
          <a:xfrm>
            <a:off x="6286512" y="4434496"/>
            <a:ext cx="545342"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p>
        </p:txBody>
      </p:sp>
      <p:sp>
        <p:nvSpPr>
          <p:cNvPr id="14"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prstMaterial="softEdge">
              <a:bevelT w="25400" h="25400"/>
            </a:sp3d>
          </a:bodyPr>
          <a:lstStyle/>
          <a:p>
            <a:pPr algn="r">
              <a:defRPr/>
            </a:pPr>
            <a:r>
              <a:rPr lang="fa-IR" sz="4400" dirty="0">
                <a:cs typeface="B Nazanin" pitchFamily="2" charset="-78"/>
              </a:rPr>
              <a:t>معرفی شبکه عصبی بیزین تک لایه:</a:t>
            </a:r>
            <a:endParaRPr lang="en-US" sz="4100" b="1" dirty="0">
              <a:effectLst>
                <a:outerShdw blurRad="31750" dist="25400" dir="5400000" algn="tl" rotWithShape="0">
                  <a:srgbClr val="000000">
                    <a:alpha val="25000"/>
                  </a:srgbClr>
                </a:outerShdw>
              </a:effectLst>
              <a:cs typeface="B Nazanin" pitchFamily="2" charset="-78"/>
            </a:endParaRPr>
          </a:p>
        </p:txBody>
      </p:sp>
      <p:sp>
        <p:nvSpPr>
          <p:cNvPr id="15" name="Slide Number Placeholder 14"/>
          <p:cNvSpPr>
            <a:spLocks noGrp="1"/>
          </p:cNvSpPr>
          <p:nvPr>
            <p:ph type="sldNum" sz="quarter" idx="12"/>
          </p:nvPr>
        </p:nvSpPr>
        <p:spPr/>
        <p:txBody>
          <a:bodyPr/>
          <a:lstStyle/>
          <a:p>
            <a:pPr>
              <a:defRPr/>
            </a:pPr>
            <a:fld id="{98BB59AC-B3DE-4376-9F00-735D5BAF5F1F}" type="slidenum">
              <a:rPr lang="en-US" smtClean="0"/>
              <a:pPr>
                <a:defRPr/>
              </a:pPr>
              <a:t>248</a:t>
            </a:fld>
            <a:endParaRPr lang="en-US"/>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prstMaterial="softEdge">
              <a:bevelT w="25400" h="25400"/>
            </a:sp3d>
          </a:bodyPr>
          <a:lstStyle/>
          <a:p>
            <a:pPr algn="r">
              <a:defRPr/>
            </a:pPr>
            <a:r>
              <a:rPr lang="fa-IR" sz="4400" dirty="0">
                <a:cs typeface="B Nazanin" pitchFamily="2" charset="-78"/>
              </a:rPr>
              <a:t>معرفی شبکه عصبی بیزین تک لایه:</a:t>
            </a:r>
            <a:endParaRPr lang="en-US" sz="4100" b="1" dirty="0">
              <a:effectLst>
                <a:outerShdw blurRad="31750" dist="25400" dir="5400000" algn="tl" rotWithShape="0">
                  <a:srgbClr val="000000">
                    <a:alpha val="25000"/>
                  </a:srgbClr>
                </a:outerShdw>
              </a:effectLst>
              <a:cs typeface="B Nazanin" pitchFamily="2" charset="-78"/>
            </a:endParaRPr>
          </a:p>
        </p:txBody>
      </p:sp>
      <p:sp>
        <p:nvSpPr>
          <p:cNvPr id="15" name="Rectangle 14"/>
          <p:cNvSpPr/>
          <p:nvPr/>
        </p:nvSpPr>
        <p:spPr>
          <a:xfrm>
            <a:off x="1000125" y="1628775"/>
            <a:ext cx="7429500" cy="48006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u="dbl" dirty="0">
                <a:solidFill>
                  <a:srgbClr val="FF0000"/>
                </a:solidFill>
              </a:rPr>
              <a:t>   1. hair		Boolean</a:t>
            </a:r>
            <a:r>
              <a:rPr lang="en-US" dirty="0"/>
              <a:t/>
            </a:r>
            <a:br>
              <a:rPr lang="en-US" dirty="0"/>
            </a:br>
            <a:r>
              <a:rPr lang="en-US" dirty="0"/>
              <a:t>   2. feathers		Boolean</a:t>
            </a:r>
            <a:br>
              <a:rPr lang="en-US" dirty="0"/>
            </a:br>
            <a:r>
              <a:rPr lang="en-US" dirty="0"/>
              <a:t>   3. eggs		Boolean</a:t>
            </a:r>
            <a:br>
              <a:rPr lang="en-US" dirty="0"/>
            </a:br>
            <a:r>
              <a:rPr lang="en-US" dirty="0"/>
              <a:t>   4. milk		Boolean</a:t>
            </a:r>
            <a:br>
              <a:rPr lang="en-US" dirty="0"/>
            </a:br>
            <a:r>
              <a:rPr lang="en-US" dirty="0"/>
              <a:t>   5. airborne		Boolean</a:t>
            </a:r>
            <a:br>
              <a:rPr lang="en-US" dirty="0"/>
            </a:br>
            <a:r>
              <a:rPr lang="en-US" dirty="0"/>
              <a:t>   6. aquatic		Boolean</a:t>
            </a:r>
            <a:br>
              <a:rPr lang="en-US" dirty="0"/>
            </a:br>
            <a:r>
              <a:rPr lang="en-US" dirty="0"/>
              <a:t>   7. predator		Boolean</a:t>
            </a:r>
            <a:br>
              <a:rPr lang="en-US" dirty="0"/>
            </a:br>
            <a:r>
              <a:rPr lang="en-US" dirty="0"/>
              <a:t>   8. toothed		Boolean</a:t>
            </a:r>
            <a:br>
              <a:rPr lang="en-US" dirty="0"/>
            </a:br>
            <a:r>
              <a:rPr lang="en-US" dirty="0"/>
              <a:t>   9. backbone		Boolean</a:t>
            </a:r>
            <a:br>
              <a:rPr lang="en-US" dirty="0"/>
            </a:br>
            <a:r>
              <a:rPr lang="en-US" dirty="0"/>
              <a:t>  10. breathes		Boolean</a:t>
            </a:r>
            <a:br>
              <a:rPr lang="en-US" dirty="0"/>
            </a:br>
            <a:r>
              <a:rPr lang="en-US" dirty="0"/>
              <a:t>  11. venomous		Boolean</a:t>
            </a:r>
            <a:br>
              <a:rPr lang="en-US" dirty="0"/>
            </a:br>
            <a:r>
              <a:rPr lang="en-US" dirty="0"/>
              <a:t>  12. fins		Boolean</a:t>
            </a:r>
            <a:br>
              <a:rPr lang="en-US" dirty="0"/>
            </a:br>
            <a:r>
              <a:rPr lang="en-US" dirty="0"/>
              <a:t>  </a:t>
            </a:r>
            <a:r>
              <a:rPr lang="en-US" b="1" u="dbl" dirty="0">
                <a:solidFill>
                  <a:srgbClr val="FF0000"/>
                </a:solidFill>
              </a:rPr>
              <a:t>13. legs		Numeric (set of values: {0,2,4,5,6,8})</a:t>
            </a:r>
            <a:r>
              <a:rPr lang="en-US" dirty="0"/>
              <a:t/>
            </a:r>
            <a:br>
              <a:rPr lang="en-US" dirty="0"/>
            </a:br>
            <a:r>
              <a:rPr lang="en-US" dirty="0"/>
              <a:t>  14. tail		Boolean</a:t>
            </a:r>
            <a:br>
              <a:rPr lang="en-US" dirty="0"/>
            </a:br>
            <a:r>
              <a:rPr lang="en-US" dirty="0"/>
              <a:t>  15. domestic		Boolean</a:t>
            </a:r>
            <a:br>
              <a:rPr lang="en-US" dirty="0"/>
            </a:br>
            <a:r>
              <a:rPr lang="en-US" dirty="0"/>
              <a:t>  16. capsize		Boolean</a:t>
            </a:r>
            <a:br>
              <a:rPr lang="en-US" dirty="0"/>
            </a:br>
            <a:r>
              <a:rPr lang="en-US" dirty="0"/>
              <a:t>  </a:t>
            </a:r>
            <a:r>
              <a:rPr lang="en-US" b="1" u="heavy" dirty="0">
                <a:solidFill>
                  <a:srgbClr val="002060"/>
                </a:solidFill>
              </a:rPr>
              <a:t>17. type		Numeric (integer values in range [1,7])</a:t>
            </a:r>
          </a:p>
        </p:txBody>
      </p:sp>
      <p:sp>
        <p:nvSpPr>
          <p:cNvPr id="4" name="Slide Number Placeholder 3"/>
          <p:cNvSpPr>
            <a:spLocks noGrp="1"/>
          </p:cNvSpPr>
          <p:nvPr>
            <p:ph type="sldNum" sz="quarter" idx="12"/>
          </p:nvPr>
        </p:nvSpPr>
        <p:spPr/>
        <p:txBody>
          <a:bodyPr/>
          <a:lstStyle/>
          <a:p>
            <a:pPr>
              <a:defRPr/>
            </a:pPr>
            <a:fld id="{D4C23F43-759C-4A15-BC71-53EA48C75E68}" type="slidenum">
              <a:rPr lang="en-US" smtClean="0"/>
              <a:pPr>
                <a:defRPr/>
              </a:pPr>
              <a:t>249</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FB7AD7-DC7C-4957-A254-E6DCC12A782E}" type="slidenum">
              <a:rPr lang="en-US"/>
              <a:pPr>
                <a:defRPr/>
              </a:pPr>
              <a:t>25</a:t>
            </a:fld>
            <a:endParaRPr lang="en-US"/>
          </a:p>
        </p:txBody>
      </p:sp>
      <p:sp>
        <p:nvSpPr>
          <p:cNvPr id="6" name="Rectangle 2"/>
          <p:cNvSpPr>
            <a:spLocks noGrp="1" noChangeArrowheads="1"/>
          </p:cNvSpPr>
          <p:nvPr>
            <p:ph type="title"/>
          </p:nvPr>
        </p:nvSpPr>
        <p:spPr>
          <a:xfrm>
            <a:off x="457200" y="304800"/>
            <a:ext cx="8229600" cy="685800"/>
          </a:xfrm>
        </p:spPr>
        <p:txBody>
          <a:bodyPr>
            <a:normAutofit fontScale="90000"/>
          </a:bodyPr>
          <a:lstStyle/>
          <a:p>
            <a:pPr eaLnBrk="1" fontAlgn="auto" hangingPunct="1">
              <a:spcAft>
                <a:spcPts val="0"/>
              </a:spcAft>
              <a:defRPr/>
            </a:pPr>
            <a:r>
              <a:rPr lang="en-US" b="1" dirty="0">
                <a:solidFill>
                  <a:srgbClr val="FF0066"/>
                </a:solidFill>
                <a:latin typeface="Times New Roman" pitchFamily="18" charset="0"/>
                <a:cs typeface="Times New Roman" pitchFamily="18" charset="0"/>
              </a:rPr>
              <a:t>Applications</a:t>
            </a:r>
          </a:p>
        </p:txBody>
      </p:sp>
      <p:sp>
        <p:nvSpPr>
          <p:cNvPr id="7" name="Rectangle 3"/>
          <p:cNvSpPr txBox="1">
            <a:spLocks noChangeArrowheads="1"/>
          </p:cNvSpPr>
          <p:nvPr/>
        </p:nvSpPr>
        <p:spPr>
          <a:xfrm>
            <a:off x="1143000" y="1371600"/>
            <a:ext cx="5791200" cy="4724400"/>
          </a:xfrm>
          <a:prstGeom prst="rect">
            <a:avLst/>
          </a:prstGeom>
          <a:noFill/>
          <a:ln/>
        </p:spPr>
        <p:txBody>
          <a:bodyPr>
            <a:normAutofit/>
          </a:bodyPr>
          <a:lstStyle/>
          <a:p>
            <a:pPr marL="274320" indent="-274320" fontAlgn="auto">
              <a:lnSpc>
                <a:spcPct val="80000"/>
              </a:lnSpc>
              <a:spcBef>
                <a:spcPts val="580"/>
              </a:spcBef>
              <a:spcAft>
                <a:spcPts val="0"/>
              </a:spcAft>
              <a:buClr>
                <a:schemeClr val="accent1"/>
              </a:buClr>
              <a:buSzPct val="85000"/>
              <a:buFont typeface="Wingdings" pitchFamily="2" charset="2"/>
              <a:buChar char="q"/>
              <a:defRPr/>
            </a:pPr>
            <a:r>
              <a:rPr lang="en-US" b="1" dirty="0">
                <a:latin typeface="+mn-lt"/>
                <a:cs typeface="+mn-cs"/>
              </a:rPr>
              <a:t>Robotics</a:t>
            </a:r>
          </a:p>
          <a:p>
            <a:pPr marL="548640" lvl="1" indent="-228600" fontAlgn="auto">
              <a:lnSpc>
                <a:spcPct val="80000"/>
              </a:lnSpc>
              <a:spcBef>
                <a:spcPts val="370"/>
              </a:spcBef>
              <a:spcAft>
                <a:spcPts val="0"/>
              </a:spcAft>
              <a:buClr>
                <a:schemeClr val="accent2"/>
              </a:buClr>
              <a:buSzPct val="85000"/>
              <a:buFont typeface="Wingdings" pitchFamily="2" charset="2"/>
              <a:buChar char="q"/>
              <a:defRPr/>
            </a:pPr>
            <a:r>
              <a:rPr lang="en-US" sz="1600" dirty="0">
                <a:latin typeface="+mn-lt"/>
                <a:cs typeface="+mn-cs"/>
              </a:rPr>
              <a:t>Trajectory control, forklift robot, manipulator controllers, vision systems</a:t>
            </a:r>
          </a:p>
          <a:p>
            <a:pPr marL="274320" indent="-274320" fontAlgn="auto">
              <a:lnSpc>
                <a:spcPct val="80000"/>
              </a:lnSpc>
              <a:spcBef>
                <a:spcPts val="580"/>
              </a:spcBef>
              <a:spcAft>
                <a:spcPts val="0"/>
              </a:spcAft>
              <a:buClr>
                <a:schemeClr val="accent1"/>
              </a:buClr>
              <a:buSzPct val="85000"/>
              <a:buFont typeface="Wingdings" pitchFamily="2" charset="2"/>
              <a:buChar char="q"/>
              <a:defRPr/>
            </a:pPr>
            <a:r>
              <a:rPr lang="en-US" b="1" dirty="0">
                <a:latin typeface="+mn-lt"/>
                <a:cs typeface="+mn-cs"/>
              </a:rPr>
              <a:t>Speech</a:t>
            </a:r>
          </a:p>
          <a:p>
            <a:pPr marL="548640" lvl="1" indent="-228600" fontAlgn="auto">
              <a:lnSpc>
                <a:spcPct val="80000"/>
              </a:lnSpc>
              <a:spcBef>
                <a:spcPts val="370"/>
              </a:spcBef>
              <a:spcAft>
                <a:spcPts val="0"/>
              </a:spcAft>
              <a:buClr>
                <a:schemeClr val="accent2"/>
              </a:buClr>
              <a:buSzPct val="85000"/>
              <a:buFont typeface="Wingdings" pitchFamily="2" charset="2"/>
              <a:buChar char="q"/>
              <a:defRPr/>
            </a:pPr>
            <a:r>
              <a:rPr lang="en-US" sz="1600" dirty="0">
                <a:latin typeface="+mn-lt"/>
                <a:cs typeface="+mn-cs"/>
              </a:rPr>
              <a:t>Speech recognition, speech compression, vowel classification, text to speech synthesis</a:t>
            </a:r>
          </a:p>
          <a:p>
            <a:pPr marL="274320" indent="-274320" fontAlgn="auto">
              <a:lnSpc>
                <a:spcPct val="80000"/>
              </a:lnSpc>
              <a:spcBef>
                <a:spcPts val="580"/>
              </a:spcBef>
              <a:spcAft>
                <a:spcPts val="0"/>
              </a:spcAft>
              <a:buClr>
                <a:schemeClr val="accent1"/>
              </a:buClr>
              <a:buSzPct val="85000"/>
              <a:buFont typeface="Wingdings" pitchFamily="2" charset="2"/>
              <a:buChar char="q"/>
              <a:defRPr/>
            </a:pPr>
            <a:r>
              <a:rPr lang="en-US" b="1" dirty="0">
                <a:latin typeface="+mn-lt"/>
                <a:cs typeface="+mn-cs"/>
              </a:rPr>
              <a:t>Securities</a:t>
            </a:r>
          </a:p>
          <a:p>
            <a:pPr marL="548640" lvl="1" indent="-228600" fontAlgn="auto">
              <a:lnSpc>
                <a:spcPct val="80000"/>
              </a:lnSpc>
              <a:spcBef>
                <a:spcPts val="370"/>
              </a:spcBef>
              <a:spcAft>
                <a:spcPts val="0"/>
              </a:spcAft>
              <a:buClr>
                <a:schemeClr val="accent2"/>
              </a:buClr>
              <a:buSzPct val="85000"/>
              <a:buFont typeface="Wingdings" pitchFamily="2" charset="2"/>
              <a:buChar char="q"/>
              <a:defRPr/>
            </a:pPr>
            <a:r>
              <a:rPr lang="en-US" sz="1600" dirty="0">
                <a:latin typeface="+mn-lt"/>
                <a:cs typeface="+mn-cs"/>
              </a:rPr>
              <a:t>Market analysis, automatic bond rating, stock trading advisory systems</a:t>
            </a:r>
          </a:p>
          <a:p>
            <a:pPr marL="274320" indent="-274320" fontAlgn="auto">
              <a:lnSpc>
                <a:spcPct val="80000"/>
              </a:lnSpc>
              <a:spcBef>
                <a:spcPts val="580"/>
              </a:spcBef>
              <a:spcAft>
                <a:spcPts val="0"/>
              </a:spcAft>
              <a:buClr>
                <a:schemeClr val="accent1"/>
              </a:buClr>
              <a:buSzPct val="85000"/>
              <a:buFont typeface="Wingdings" pitchFamily="2" charset="2"/>
              <a:buChar char="q"/>
              <a:defRPr/>
            </a:pPr>
            <a:r>
              <a:rPr lang="en-US" b="1" dirty="0">
                <a:latin typeface="+mn-lt"/>
                <a:cs typeface="+mn-cs"/>
              </a:rPr>
              <a:t>Telecommunications</a:t>
            </a:r>
          </a:p>
          <a:p>
            <a:pPr marL="548640" lvl="1" indent="-228600" fontAlgn="auto">
              <a:lnSpc>
                <a:spcPct val="80000"/>
              </a:lnSpc>
              <a:spcBef>
                <a:spcPts val="370"/>
              </a:spcBef>
              <a:spcAft>
                <a:spcPts val="0"/>
              </a:spcAft>
              <a:buClr>
                <a:schemeClr val="accent2"/>
              </a:buClr>
              <a:buSzPct val="85000"/>
              <a:buFont typeface="Wingdings" pitchFamily="2" charset="2"/>
              <a:buChar char="q"/>
              <a:defRPr/>
            </a:pPr>
            <a:r>
              <a:rPr lang="en-US" sz="1600" dirty="0">
                <a:latin typeface="+mn-lt"/>
                <a:cs typeface="+mn-cs"/>
              </a:rPr>
              <a:t>Image and data compression, automated information services, real-time translation of spoken language, customer payment processing systems</a:t>
            </a:r>
          </a:p>
          <a:p>
            <a:pPr marL="274320" indent="-274320" fontAlgn="auto">
              <a:lnSpc>
                <a:spcPct val="80000"/>
              </a:lnSpc>
              <a:spcBef>
                <a:spcPts val="580"/>
              </a:spcBef>
              <a:spcAft>
                <a:spcPts val="0"/>
              </a:spcAft>
              <a:buClr>
                <a:schemeClr val="accent1"/>
              </a:buClr>
              <a:buSzPct val="85000"/>
              <a:buFont typeface="Wingdings" pitchFamily="2" charset="2"/>
              <a:buChar char="q"/>
              <a:defRPr/>
            </a:pPr>
            <a:r>
              <a:rPr lang="en-US" b="1" dirty="0">
                <a:latin typeface="+mn-lt"/>
                <a:cs typeface="+mn-cs"/>
              </a:rPr>
              <a:t>Transportation</a:t>
            </a:r>
          </a:p>
          <a:p>
            <a:pPr marL="548640" lvl="1" indent="-228600" fontAlgn="auto">
              <a:lnSpc>
                <a:spcPct val="80000"/>
              </a:lnSpc>
              <a:spcBef>
                <a:spcPts val="370"/>
              </a:spcBef>
              <a:spcAft>
                <a:spcPts val="0"/>
              </a:spcAft>
              <a:buClr>
                <a:schemeClr val="accent2"/>
              </a:buClr>
              <a:buSzPct val="85000"/>
              <a:buFont typeface="Wingdings" pitchFamily="2" charset="2"/>
              <a:buChar char="q"/>
              <a:defRPr/>
            </a:pPr>
            <a:r>
              <a:rPr lang="en-US" sz="1600" dirty="0">
                <a:latin typeface="+mn-lt"/>
                <a:cs typeface="+mn-cs"/>
              </a:rPr>
              <a:t>Truck brake diagnosis systems, vehicle scheduling, routing systems</a:t>
            </a: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4572000"/>
            <a:ext cx="1071562"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500188" y="4572000"/>
            <a:ext cx="1071562"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001000" y="4500563"/>
            <a:ext cx="1071563"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000375" y="4572000"/>
            <a:ext cx="1071563"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143500" y="4500563"/>
            <a:ext cx="2214563"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85750" y="4572000"/>
            <a:ext cx="285750" cy="285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10" name="Oval 9"/>
          <p:cNvSpPr/>
          <p:nvPr/>
        </p:nvSpPr>
        <p:spPr>
          <a:xfrm>
            <a:off x="1500188" y="4572000"/>
            <a:ext cx="285750" cy="285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11" name="Oval 10"/>
          <p:cNvSpPr/>
          <p:nvPr/>
        </p:nvSpPr>
        <p:spPr>
          <a:xfrm>
            <a:off x="3000375" y="4572000"/>
            <a:ext cx="285750" cy="285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12" name="Oval 11"/>
          <p:cNvSpPr/>
          <p:nvPr/>
        </p:nvSpPr>
        <p:spPr>
          <a:xfrm>
            <a:off x="5214938" y="4500563"/>
            <a:ext cx="285750" cy="285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13" name="Oval 12"/>
          <p:cNvSpPr/>
          <p:nvPr/>
        </p:nvSpPr>
        <p:spPr>
          <a:xfrm>
            <a:off x="8072438" y="4500563"/>
            <a:ext cx="285750" cy="285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928688" y="4572000"/>
            <a:ext cx="285750" cy="285750"/>
          </a:xfrm>
          <a:prstGeom prst="ellipse">
            <a:avLst/>
          </a:prstGeom>
          <a:solidFill>
            <a:srgbClr val="14F23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15" name="Oval 14"/>
          <p:cNvSpPr/>
          <p:nvPr/>
        </p:nvSpPr>
        <p:spPr>
          <a:xfrm>
            <a:off x="2214563" y="4572000"/>
            <a:ext cx="285750" cy="285750"/>
          </a:xfrm>
          <a:prstGeom prst="ellipse">
            <a:avLst/>
          </a:prstGeom>
          <a:solidFill>
            <a:srgbClr val="14F23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16" name="Oval 15"/>
          <p:cNvSpPr/>
          <p:nvPr/>
        </p:nvSpPr>
        <p:spPr>
          <a:xfrm>
            <a:off x="3714750" y="4572000"/>
            <a:ext cx="285750" cy="285750"/>
          </a:xfrm>
          <a:prstGeom prst="ellipse">
            <a:avLst/>
          </a:prstGeom>
          <a:solidFill>
            <a:srgbClr val="14F23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17" name="Oval 16"/>
          <p:cNvSpPr/>
          <p:nvPr/>
        </p:nvSpPr>
        <p:spPr>
          <a:xfrm>
            <a:off x="5572125" y="4500563"/>
            <a:ext cx="285750" cy="285750"/>
          </a:xfrm>
          <a:prstGeom prst="ellipse">
            <a:avLst/>
          </a:prstGeom>
          <a:solidFill>
            <a:srgbClr val="14F23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18" name="Oval 17"/>
          <p:cNvSpPr/>
          <p:nvPr/>
        </p:nvSpPr>
        <p:spPr>
          <a:xfrm>
            <a:off x="8715375" y="4500563"/>
            <a:ext cx="285750" cy="285750"/>
          </a:xfrm>
          <a:prstGeom prst="ellipse">
            <a:avLst/>
          </a:prstGeom>
          <a:solidFill>
            <a:srgbClr val="14F23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2214563" y="1677988"/>
            <a:ext cx="571500"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Y</a:t>
            </a:r>
            <a:r>
              <a:rPr lang="en-US" sz="1100" baseline="-25000" dirty="0"/>
              <a:t>11</a:t>
            </a:r>
            <a:endParaRPr lang="en-US" sz="1100" dirty="0"/>
          </a:p>
        </p:txBody>
      </p:sp>
      <p:cxnSp>
        <p:nvCxnSpPr>
          <p:cNvPr id="21" name="Straight Connector 20"/>
          <p:cNvCxnSpPr>
            <a:stCxn id="9" idx="0"/>
            <a:endCxn id="19" idx="4"/>
          </p:cNvCxnSpPr>
          <p:nvPr/>
        </p:nvCxnSpPr>
        <p:spPr>
          <a:xfrm rot="5400000" flipH="1" flipV="1">
            <a:off x="338931" y="2410619"/>
            <a:ext cx="2251075" cy="207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 idx="0"/>
            <a:endCxn id="19" idx="4"/>
          </p:cNvCxnSpPr>
          <p:nvPr/>
        </p:nvCxnSpPr>
        <p:spPr>
          <a:xfrm rot="5400000" flipH="1" flipV="1">
            <a:off x="946150" y="3017838"/>
            <a:ext cx="2251075" cy="857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4" idx="0"/>
            <a:endCxn id="19" idx="4"/>
          </p:cNvCxnSpPr>
          <p:nvPr/>
        </p:nvCxnSpPr>
        <p:spPr>
          <a:xfrm rot="5400000" flipH="1" flipV="1">
            <a:off x="660400" y="2732088"/>
            <a:ext cx="2251075" cy="1428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5" idx="0"/>
            <a:endCxn id="19" idx="4"/>
          </p:cNvCxnSpPr>
          <p:nvPr/>
        </p:nvCxnSpPr>
        <p:spPr>
          <a:xfrm rot="5400000" flipH="1" flipV="1">
            <a:off x="1303338" y="3375025"/>
            <a:ext cx="22510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 idx="0"/>
            <a:endCxn id="19" idx="4"/>
          </p:cNvCxnSpPr>
          <p:nvPr/>
        </p:nvCxnSpPr>
        <p:spPr>
          <a:xfrm rot="16200000" flipV="1">
            <a:off x="1696244" y="3124994"/>
            <a:ext cx="2251075" cy="642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6" idx="0"/>
            <a:endCxn id="19" idx="4"/>
          </p:cNvCxnSpPr>
          <p:nvPr/>
        </p:nvCxnSpPr>
        <p:spPr>
          <a:xfrm rot="16200000" flipV="1">
            <a:off x="2053431" y="2767807"/>
            <a:ext cx="2251075" cy="1357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2" idx="0"/>
            <a:endCxn id="19" idx="4"/>
          </p:cNvCxnSpPr>
          <p:nvPr/>
        </p:nvCxnSpPr>
        <p:spPr>
          <a:xfrm rot="16200000" flipV="1">
            <a:off x="2839244" y="1981994"/>
            <a:ext cx="2179638" cy="2857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7" idx="0"/>
            <a:endCxn id="19" idx="4"/>
          </p:cNvCxnSpPr>
          <p:nvPr/>
        </p:nvCxnSpPr>
        <p:spPr>
          <a:xfrm rot="16200000" flipV="1">
            <a:off x="3017838" y="1803400"/>
            <a:ext cx="2179638" cy="3214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3" idx="0"/>
            <a:endCxn id="19" idx="4"/>
          </p:cNvCxnSpPr>
          <p:nvPr/>
        </p:nvCxnSpPr>
        <p:spPr>
          <a:xfrm rot="16200000" flipV="1">
            <a:off x="4267994" y="553244"/>
            <a:ext cx="2179638" cy="571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9" idx="4"/>
            <a:endCxn id="18" idx="0"/>
          </p:cNvCxnSpPr>
          <p:nvPr/>
        </p:nvCxnSpPr>
        <p:spPr>
          <a:xfrm rot="16200000" flipH="1">
            <a:off x="4589463" y="231775"/>
            <a:ext cx="2179638" cy="6357937"/>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214813" y="4572000"/>
            <a:ext cx="27622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4714875" y="4572000"/>
            <a:ext cx="27622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7500938" y="4500563"/>
            <a:ext cx="276225"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6" name="Straight Connector 55"/>
          <p:cNvCxnSpPr>
            <a:endCxn id="19" idx="0"/>
          </p:cNvCxnSpPr>
          <p:nvPr/>
        </p:nvCxnSpPr>
        <p:spPr>
          <a:xfrm rot="5400000">
            <a:off x="2232819" y="1410494"/>
            <a:ext cx="53498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285720" y="5286388"/>
            <a:ext cx="619079" cy="584775"/>
          </a:xfrm>
          <a:prstGeom prst="rect">
            <a:avLst/>
          </a:prstGeom>
          <a:noFill/>
        </p:spPr>
        <p:txBody>
          <a:bodyPr wrap="none">
            <a:spAutoFit/>
          </a:bodyPr>
          <a:lstStyle/>
          <a:p>
            <a:pPr algn="ctr">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X1</a:t>
            </a:r>
          </a:p>
        </p:txBody>
      </p:sp>
      <p:sp>
        <p:nvSpPr>
          <p:cNvPr id="64" name="Rectangle 63"/>
          <p:cNvSpPr/>
          <p:nvPr/>
        </p:nvSpPr>
        <p:spPr>
          <a:xfrm>
            <a:off x="5000628" y="5072074"/>
            <a:ext cx="3028393" cy="1077218"/>
          </a:xfrm>
          <a:prstGeom prst="rect">
            <a:avLst/>
          </a:prstGeom>
          <a:noFill/>
        </p:spPr>
        <p:txBody>
          <a:bodyPr wrap="none">
            <a:spAutoFit/>
          </a:bodyPr>
          <a:lstStyle/>
          <a:p>
            <a:pPr algn="ctr">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X13</a:t>
            </a:r>
          </a:p>
          <a:p>
            <a:pPr algn="ctr">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(legs: 0 2 4 5 6 8)</a:t>
            </a:r>
          </a:p>
        </p:txBody>
      </p:sp>
      <p:sp>
        <p:nvSpPr>
          <p:cNvPr id="65" name="Rectangle 64"/>
          <p:cNvSpPr/>
          <p:nvPr/>
        </p:nvSpPr>
        <p:spPr>
          <a:xfrm>
            <a:off x="3286116" y="5357826"/>
            <a:ext cx="619079" cy="584775"/>
          </a:xfrm>
          <a:prstGeom prst="rect">
            <a:avLst/>
          </a:prstGeom>
          <a:noFill/>
        </p:spPr>
        <p:txBody>
          <a:bodyPr wrap="none">
            <a:spAutoFit/>
          </a:bodyPr>
          <a:lstStyle/>
          <a:p>
            <a:pPr algn="ctr">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X3</a:t>
            </a:r>
          </a:p>
        </p:txBody>
      </p:sp>
      <p:sp>
        <p:nvSpPr>
          <p:cNvPr id="66" name="Rectangle 65"/>
          <p:cNvSpPr/>
          <p:nvPr/>
        </p:nvSpPr>
        <p:spPr>
          <a:xfrm>
            <a:off x="1643042" y="5357826"/>
            <a:ext cx="619079" cy="584775"/>
          </a:xfrm>
          <a:prstGeom prst="rect">
            <a:avLst/>
          </a:prstGeom>
          <a:noFill/>
        </p:spPr>
        <p:txBody>
          <a:bodyPr wrap="none">
            <a:spAutoFit/>
          </a:bodyPr>
          <a:lstStyle/>
          <a:p>
            <a:pPr algn="ctr">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X2</a:t>
            </a:r>
          </a:p>
        </p:txBody>
      </p:sp>
      <p:sp>
        <p:nvSpPr>
          <p:cNvPr id="67" name="Rectangle 66"/>
          <p:cNvSpPr/>
          <p:nvPr/>
        </p:nvSpPr>
        <p:spPr>
          <a:xfrm>
            <a:off x="8072462" y="5214950"/>
            <a:ext cx="827471" cy="584775"/>
          </a:xfrm>
          <a:prstGeom prst="rect">
            <a:avLst/>
          </a:prstGeom>
          <a:noFill/>
        </p:spPr>
        <p:txBody>
          <a:bodyPr wrap="none">
            <a:spAutoFit/>
          </a:bodyPr>
          <a:lstStyle/>
          <a:p>
            <a:pPr algn="ctr">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X16</a:t>
            </a:r>
          </a:p>
        </p:txBody>
      </p:sp>
      <p:sp>
        <p:nvSpPr>
          <p:cNvPr id="68" name="Rectangle 67"/>
          <p:cNvSpPr/>
          <p:nvPr/>
        </p:nvSpPr>
        <p:spPr>
          <a:xfrm>
            <a:off x="4286248" y="5286388"/>
            <a:ext cx="960519" cy="584775"/>
          </a:xfrm>
          <a:prstGeom prst="rect">
            <a:avLst/>
          </a:prstGeom>
          <a:noFill/>
        </p:spPr>
        <p:txBody>
          <a:bodyPr wrap="none">
            <a:spAutoFit/>
          </a:bodyPr>
          <a:lstStyle/>
          <a:p>
            <a:pPr algn="ctr">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   </a:t>
            </a:r>
          </a:p>
        </p:txBody>
      </p:sp>
      <p:sp>
        <p:nvSpPr>
          <p:cNvPr id="318502" name="TextBox 68"/>
          <p:cNvSpPr txBox="1">
            <a:spLocks noChangeArrowheads="1"/>
          </p:cNvSpPr>
          <p:nvPr/>
        </p:nvSpPr>
        <p:spPr bwMode="auto">
          <a:xfrm>
            <a:off x="0" y="2000250"/>
            <a:ext cx="455613" cy="400050"/>
          </a:xfrm>
          <a:prstGeom prst="rect">
            <a:avLst/>
          </a:prstGeom>
          <a:noFill/>
          <a:ln w="9525">
            <a:noFill/>
            <a:miter lim="800000"/>
            <a:headEnd/>
            <a:tailEnd/>
          </a:ln>
        </p:spPr>
        <p:txBody>
          <a:bodyPr wrap="none">
            <a:spAutoFit/>
          </a:bodyPr>
          <a:lstStyle/>
          <a:p>
            <a:r>
              <a:rPr lang="el-GR" sz="2000"/>
              <a:t>β</a:t>
            </a:r>
            <a:r>
              <a:rPr lang="fa-IR" sz="2000"/>
              <a:t>1</a:t>
            </a:r>
            <a:endParaRPr lang="en-US" sz="2000"/>
          </a:p>
        </p:txBody>
      </p:sp>
      <p:sp>
        <p:nvSpPr>
          <p:cNvPr id="70" name="Rectangle 69"/>
          <p:cNvSpPr/>
          <p:nvPr/>
        </p:nvSpPr>
        <p:spPr>
          <a:xfrm>
            <a:off x="4286248" y="214290"/>
            <a:ext cx="550151"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t>
            </a:r>
          </a:p>
        </p:txBody>
      </p:sp>
      <p:sp>
        <p:nvSpPr>
          <p:cNvPr id="84" name="Oval 83"/>
          <p:cNvSpPr/>
          <p:nvPr/>
        </p:nvSpPr>
        <p:spPr>
          <a:xfrm>
            <a:off x="5929313" y="4500563"/>
            <a:ext cx="285750" cy="2857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sp>
        <p:nvSpPr>
          <p:cNvPr id="85" name="Oval 84"/>
          <p:cNvSpPr/>
          <p:nvPr/>
        </p:nvSpPr>
        <p:spPr>
          <a:xfrm>
            <a:off x="6643688" y="4500563"/>
            <a:ext cx="285750" cy="2857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5</a:t>
            </a:r>
          </a:p>
        </p:txBody>
      </p:sp>
      <p:sp>
        <p:nvSpPr>
          <p:cNvPr id="86" name="Oval 85"/>
          <p:cNvSpPr/>
          <p:nvPr/>
        </p:nvSpPr>
        <p:spPr>
          <a:xfrm>
            <a:off x="6286500" y="4500563"/>
            <a:ext cx="285750" cy="2857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87" name="Oval 86"/>
          <p:cNvSpPr/>
          <p:nvPr/>
        </p:nvSpPr>
        <p:spPr>
          <a:xfrm>
            <a:off x="7000875" y="4500563"/>
            <a:ext cx="285750" cy="2857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6</a:t>
            </a:r>
          </a:p>
        </p:txBody>
      </p:sp>
      <p:sp>
        <p:nvSpPr>
          <p:cNvPr id="111" name="Oval 110"/>
          <p:cNvSpPr/>
          <p:nvPr/>
        </p:nvSpPr>
        <p:spPr>
          <a:xfrm>
            <a:off x="2786063" y="1677988"/>
            <a:ext cx="571500" cy="6429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Y</a:t>
            </a:r>
            <a:r>
              <a:rPr lang="en-US" sz="1100" baseline="-25000" dirty="0"/>
              <a:t>12</a:t>
            </a:r>
            <a:endParaRPr lang="en-US" sz="1100" dirty="0"/>
          </a:p>
        </p:txBody>
      </p:sp>
      <p:sp>
        <p:nvSpPr>
          <p:cNvPr id="112" name="Oval 111"/>
          <p:cNvSpPr/>
          <p:nvPr/>
        </p:nvSpPr>
        <p:spPr>
          <a:xfrm>
            <a:off x="3357563" y="1677988"/>
            <a:ext cx="571500" cy="642937"/>
          </a:xfrm>
          <a:prstGeom prst="ellipse">
            <a:avLst/>
          </a:prstGeom>
          <a:solidFill>
            <a:srgbClr val="14F23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Y</a:t>
            </a:r>
            <a:r>
              <a:rPr lang="en-US" sz="1100" baseline="-25000" dirty="0"/>
              <a:t>13</a:t>
            </a:r>
            <a:endParaRPr lang="en-US" sz="1100" dirty="0"/>
          </a:p>
        </p:txBody>
      </p:sp>
      <p:sp>
        <p:nvSpPr>
          <p:cNvPr id="113" name="Oval 112"/>
          <p:cNvSpPr/>
          <p:nvPr/>
        </p:nvSpPr>
        <p:spPr>
          <a:xfrm>
            <a:off x="5214938" y="1677988"/>
            <a:ext cx="571500" cy="6429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Y</a:t>
            </a:r>
            <a:r>
              <a:rPr lang="en-US" sz="1100" baseline="-25000" dirty="0"/>
              <a:t>17</a:t>
            </a:r>
            <a:endParaRPr lang="en-US" sz="1100" dirty="0"/>
          </a:p>
        </p:txBody>
      </p:sp>
      <p:cxnSp>
        <p:nvCxnSpPr>
          <p:cNvPr id="114" name="Straight Connector 113"/>
          <p:cNvCxnSpPr>
            <a:stCxn id="84" idx="0"/>
            <a:endCxn id="19" idx="4"/>
          </p:cNvCxnSpPr>
          <p:nvPr/>
        </p:nvCxnSpPr>
        <p:spPr>
          <a:xfrm rot="16200000" flipV="1">
            <a:off x="3196432" y="1624806"/>
            <a:ext cx="2179638" cy="3571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87" idx="0"/>
            <a:endCxn id="19" idx="4"/>
          </p:cNvCxnSpPr>
          <p:nvPr/>
        </p:nvCxnSpPr>
        <p:spPr>
          <a:xfrm rot="16200000" flipV="1">
            <a:off x="3732213" y="1089025"/>
            <a:ext cx="2179638" cy="4643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85" idx="0"/>
            <a:endCxn id="19" idx="4"/>
          </p:cNvCxnSpPr>
          <p:nvPr/>
        </p:nvCxnSpPr>
        <p:spPr>
          <a:xfrm rot="16200000" flipV="1">
            <a:off x="3553619" y="1267619"/>
            <a:ext cx="2179638" cy="428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86" idx="0"/>
            <a:endCxn id="19" idx="4"/>
          </p:cNvCxnSpPr>
          <p:nvPr/>
        </p:nvCxnSpPr>
        <p:spPr>
          <a:xfrm rot="16200000" flipV="1">
            <a:off x="3375025" y="1446213"/>
            <a:ext cx="2179638" cy="3929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9" idx="0"/>
            <a:endCxn id="111" idx="4"/>
          </p:cNvCxnSpPr>
          <p:nvPr/>
        </p:nvCxnSpPr>
        <p:spPr>
          <a:xfrm rot="5400000" flipH="1" flipV="1">
            <a:off x="624681" y="2124869"/>
            <a:ext cx="2251075" cy="2643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4" idx="0"/>
            <a:endCxn id="111" idx="4"/>
          </p:cNvCxnSpPr>
          <p:nvPr/>
        </p:nvCxnSpPr>
        <p:spPr>
          <a:xfrm rot="5400000" flipH="1" flipV="1">
            <a:off x="946150" y="2446338"/>
            <a:ext cx="2251075" cy="2000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0" idx="0"/>
            <a:endCxn id="111" idx="4"/>
          </p:cNvCxnSpPr>
          <p:nvPr/>
        </p:nvCxnSpPr>
        <p:spPr>
          <a:xfrm rot="5400000" flipH="1" flipV="1">
            <a:off x="1231900" y="2732088"/>
            <a:ext cx="2251075" cy="1428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1" idx="0"/>
            <a:endCxn id="111" idx="4"/>
          </p:cNvCxnSpPr>
          <p:nvPr/>
        </p:nvCxnSpPr>
        <p:spPr>
          <a:xfrm rot="16200000" flipV="1">
            <a:off x="1981994" y="3410744"/>
            <a:ext cx="2251075" cy="71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6" idx="0"/>
            <a:endCxn id="111" idx="4"/>
          </p:cNvCxnSpPr>
          <p:nvPr/>
        </p:nvCxnSpPr>
        <p:spPr>
          <a:xfrm rot="16200000" flipV="1">
            <a:off x="2339181" y="3053557"/>
            <a:ext cx="2251075" cy="785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5" idx="0"/>
            <a:endCxn id="111" idx="4"/>
          </p:cNvCxnSpPr>
          <p:nvPr/>
        </p:nvCxnSpPr>
        <p:spPr>
          <a:xfrm rot="5400000" flipH="1" flipV="1">
            <a:off x="1589088" y="3089275"/>
            <a:ext cx="2251075" cy="714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6" idx="0"/>
            <a:endCxn id="112" idx="4"/>
          </p:cNvCxnSpPr>
          <p:nvPr/>
        </p:nvCxnSpPr>
        <p:spPr>
          <a:xfrm rot="16200000" flipV="1">
            <a:off x="2624931" y="3339307"/>
            <a:ext cx="2251075" cy="214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3" idx="0"/>
            <a:endCxn id="113" idx="4"/>
          </p:cNvCxnSpPr>
          <p:nvPr/>
        </p:nvCxnSpPr>
        <p:spPr>
          <a:xfrm rot="16200000" flipV="1">
            <a:off x="5768182" y="2053431"/>
            <a:ext cx="2179638" cy="2714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a:endCxn id="113" idx="4"/>
          </p:cNvCxnSpPr>
          <p:nvPr/>
        </p:nvCxnSpPr>
        <p:spPr>
          <a:xfrm rot="10800000">
            <a:off x="5500688" y="2320925"/>
            <a:ext cx="3286125" cy="2179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endCxn id="113" idx="4"/>
          </p:cNvCxnSpPr>
          <p:nvPr/>
        </p:nvCxnSpPr>
        <p:spPr>
          <a:xfrm rot="16200000" flipV="1">
            <a:off x="4696619" y="3124994"/>
            <a:ext cx="2108200" cy="500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2" idx="0"/>
            <a:endCxn id="112" idx="4"/>
          </p:cNvCxnSpPr>
          <p:nvPr/>
        </p:nvCxnSpPr>
        <p:spPr>
          <a:xfrm rot="16200000" flipV="1">
            <a:off x="3410744" y="2553494"/>
            <a:ext cx="2179638"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2" idx="0"/>
            <a:endCxn id="113" idx="4"/>
          </p:cNvCxnSpPr>
          <p:nvPr/>
        </p:nvCxnSpPr>
        <p:spPr>
          <a:xfrm rot="5400000" flipH="1" flipV="1">
            <a:off x="4339432" y="3339306"/>
            <a:ext cx="2179638"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9" idx="0"/>
            <a:endCxn id="113" idx="4"/>
          </p:cNvCxnSpPr>
          <p:nvPr/>
        </p:nvCxnSpPr>
        <p:spPr>
          <a:xfrm rot="5400000" flipH="1" flipV="1">
            <a:off x="1839119" y="910431"/>
            <a:ext cx="2251075" cy="5072063"/>
          </a:xfrm>
          <a:prstGeom prst="line">
            <a:avLst/>
          </a:prstGeom>
        </p:spPr>
        <p:style>
          <a:lnRef idx="1">
            <a:schemeClr val="accent1"/>
          </a:lnRef>
          <a:fillRef idx="0">
            <a:schemeClr val="accent1"/>
          </a:fillRef>
          <a:effectRef idx="0">
            <a:schemeClr val="accent1"/>
          </a:effectRef>
          <a:fontRef idx="minor">
            <a:schemeClr val="tx1"/>
          </a:fontRef>
        </p:style>
      </p:cxnSp>
      <p:sp>
        <p:nvSpPr>
          <p:cNvPr id="167" name="Rectangle 166"/>
          <p:cNvSpPr/>
          <p:nvPr/>
        </p:nvSpPr>
        <p:spPr>
          <a:xfrm>
            <a:off x="1928813" y="1571625"/>
            <a:ext cx="4286250" cy="928688"/>
          </a:xfrm>
          <a:prstGeom prst="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69" name="Straight Connector 168"/>
          <p:cNvCxnSpPr/>
          <p:nvPr/>
        </p:nvCxnSpPr>
        <p:spPr>
          <a:xfrm rot="5400000">
            <a:off x="5233988" y="1409700"/>
            <a:ext cx="534988" cy="15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2804319" y="1410494"/>
            <a:ext cx="53498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3375819" y="1410494"/>
            <a:ext cx="53498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Oval 171"/>
          <p:cNvSpPr/>
          <p:nvPr/>
        </p:nvSpPr>
        <p:spPr>
          <a:xfrm>
            <a:off x="4000500" y="1928813"/>
            <a:ext cx="285750" cy="28575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 name="Oval 172"/>
          <p:cNvSpPr/>
          <p:nvPr/>
        </p:nvSpPr>
        <p:spPr>
          <a:xfrm>
            <a:off x="4357688" y="1928813"/>
            <a:ext cx="285750" cy="28575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 name="Oval 173"/>
          <p:cNvSpPr/>
          <p:nvPr/>
        </p:nvSpPr>
        <p:spPr>
          <a:xfrm>
            <a:off x="4714875" y="1928813"/>
            <a:ext cx="285750" cy="28575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Freeform 72"/>
          <p:cNvSpPr/>
          <p:nvPr/>
        </p:nvSpPr>
        <p:spPr>
          <a:xfrm>
            <a:off x="357188" y="833438"/>
            <a:ext cx="2171700" cy="1238250"/>
          </a:xfrm>
          <a:custGeom>
            <a:avLst/>
            <a:gdLst>
              <a:gd name="connsiteX0" fmla="*/ 0 w 2013397"/>
              <a:gd name="connsiteY0" fmla="*/ 1202028 h 1202028"/>
              <a:gd name="connsiteX1" fmla="*/ 850006 w 2013397"/>
              <a:gd name="connsiteY1" fmla="*/ 68687 h 1202028"/>
              <a:gd name="connsiteX2" fmla="*/ 1841679 w 2013397"/>
              <a:gd name="connsiteY2" fmla="*/ 789904 h 1202028"/>
              <a:gd name="connsiteX3" fmla="*/ 1880315 w 2013397"/>
              <a:gd name="connsiteY3" fmla="*/ 828541 h 1202028"/>
            </a:gdLst>
            <a:ahLst/>
            <a:cxnLst>
              <a:cxn ang="0">
                <a:pos x="connsiteX0" y="connsiteY0"/>
              </a:cxn>
              <a:cxn ang="0">
                <a:pos x="connsiteX1" y="connsiteY1"/>
              </a:cxn>
              <a:cxn ang="0">
                <a:pos x="connsiteX2" y="connsiteY2"/>
              </a:cxn>
              <a:cxn ang="0">
                <a:pos x="connsiteX3" y="connsiteY3"/>
              </a:cxn>
            </a:cxnLst>
            <a:rect l="l" t="t" r="r" b="b"/>
            <a:pathLst>
              <a:path w="2013397" h="1202028">
                <a:moveTo>
                  <a:pt x="0" y="1202028"/>
                </a:moveTo>
                <a:cubicBezTo>
                  <a:pt x="271530" y="669701"/>
                  <a:pt x="543060" y="137374"/>
                  <a:pt x="850006" y="68687"/>
                </a:cubicBezTo>
                <a:cubicBezTo>
                  <a:pt x="1156952" y="0"/>
                  <a:pt x="1669961" y="663262"/>
                  <a:pt x="1841679" y="789904"/>
                </a:cubicBezTo>
                <a:cubicBezTo>
                  <a:pt x="2013397" y="916546"/>
                  <a:pt x="1946856" y="872543"/>
                  <a:pt x="1880315" y="82854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4" name="Freeform 73"/>
          <p:cNvSpPr/>
          <p:nvPr/>
        </p:nvSpPr>
        <p:spPr>
          <a:xfrm>
            <a:off x="773113" y="681038"/>
            <a:ext cx="2354262" cy="1727200"/>
          </a:xfrm>
          <a:custGeom>
            <a:avLst/>
            <a:gdLst>
              <a:gd name="connsiteX0" fmla="*/ 0 w 2354688"/>
              <a:gd name="connsiteY0" fmla="*/ 1727915 h 1727915"/>
              <a:gd name="connsiteX1" fmla="*/ 1081826 w 2354688"/>
              <a:gd name="connsiteY1" fmla="*/ 118056 h 1727915"/>
              <a:gd name="connsiteX2" fmla="*/ 2176530 w 2354688"/>
              <a:gd name="connsiteY2" fmla="*/ 1019577 h 1727915"/>
              <a:gd name="connsiteX3" fmla="*/ 2150772 w 2354688"/>
              <a:gd name="connsiteY3" fmla="*/ 1006698 h 1727915"/>
            </a:gdLst>
            <a:ahLst/>
            <a:cxnLst>
              <a:cxn ang="0">
                <a:pos x="connsiteX0" y="connsiteY0"/>
              </a:cxn>
              <a:cxn ang="0">
                <a:pos x="connsiteX1" y="connsiteY1"/>
              </a:cxn>
              <a:cxn ang="0">
                <a:pos x="connsiteX2" y="connsiteY2"/>
              </a:cxn>
              <a:cxn ang="0">
                <a:pos x="connsiteX3" y="connsiteY3"/>
              </a:cxn>
            </a:cxnLst>
            <a:rect l="l" t="t" r="r" b="b"/>
            <a:pathLst>
              <a:path w="2354688" h="1727915">
                <a:moveTo>
                  <a:pt x="0" y="1727915"/>
                </a:moveTo>
                <a:cubicBezTo>
                  <a:pt x="359535" y="982013"/>
                  <a:pt x="719071" y="236112"/>
                  <a:pt x="1081826" y="118056"/>
                </a:cubicBezTo>
                <a:cubicBezTo>
                  <a:pt x="1444581" y="0"/>
                  <a:pt x="1998372" y="871470"/>
                  <a:pt x="2176530" y="1019577"/>
                </a:cubicBezTo>
                <a:cubicBezTo>
                  <a:pt x="2354688" y="1167684"/>
                  <a:pt x="2252730" y="1087191"/>
                  <a:pt x="2150772" y="1006698"/>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8537" name="TextBox 74"/>
          <p:cNvSpPr txBox="1">
            <a:spLocks noChangeArrowheads="1"/>
          </p:cNvSpPr>
          <p:nvPr/>
        </p:nvSpPr>
        <p:spPr bwMode="auto">
          <a:xfrm>
            <a:off x="473075" y="2428875"/>
            <a:ext cx="455613" cy="400050"/>
          </a:xfrm>
          <a:prstGeom prst="rect">
            <a:avLst/>
          </a:prstGeom>
          <a:noFill/>
          <a:ln w="9525">
            <a:noFill/>
            <a:miter lim="800000"/>
            <a:headEnd/>
            <a:tailEnd/>
          </a:ln>
        </p:spPr>
        <p:txBody>
          <a:bodyPr wrap="none">
            <a:spAutoFit/>
          </a:bodyPr>
          <a:lstStyle/>
          <a:p>
            <a:r>
              <a:rPr lang="el-GR" sz="2000"/>
              <a:t>β</a:t>
            </a:r>
            <a:r>
              <a:rPr lang="fa-IR" sz="2000"/>
              <a:t>2</a:t>
            </a:r>
            <a:endParaRPr lang="en-US" sz="2000"/>
          </a:p>
        </p:txBody>
      </p:sp>
      <p:sp>
        <p:nvSpPr>
          <p:cNvPr id="76" name="Freeform 75"/>
          <p:cNvSpPr/>
          <p:nvPr/>
        </p:nvSpPr>
        <p:spPr>
          <a:xfrm>
            <a:off x="1158875" y="377825"/>
            <a:ext cx="2447925" cy="2609850"/>
          </a:xfrm>
          <a:custGeom>
            <a:avLst/>
            <a:gdLst>
              <a:gd name="connsiteX0" fmla="*/ 0 w 2446986"/>
              <a:gd name="connsiteY0" fmla="*/ 2610119 h 2610119"/>
              <a:gd name="connsiteX1" fmla="*/ 1687132 w 2446986"/>
              <a:gd name="connsiteY1" fmla="*/ 227527 h 2610119"/>
              <a:gd name="connsiteX2" fmla="*/ 2446986 w 2446986"/>
              <a:gd name="connsiteY2" fmla="*/ 1244958 h 2610119"/>
            </a:gdLst>
            <a:ahLst/>
            <a:cxnLst>
              <a:cxn ang="0">
                <a:pos x="connsiteX0" y="connsiteY0"/>
              </a:cxn>
              <a:cxn ang="0">
                <a:pos x="connsiteX1" y="connsiteY1"/>
              </a:cxn>
              <a:cxn ang="0">
                <a:pos x="connsiteX2" y="connsiteY2"/>
              </a:cxn>
            </a:cxnLst>
            <a:rect l="l" t="t" r="r" b="b"/>
            <a:pathLst>
              <a:path w="2446986" h="2610119">
                <a:moveTo>
                  <a:pt x="0" y="2610119"/>
                </a:moveTo>
                <a:cubicBezTo>
                  <a:pt x="639650" y="1532586"/>
                  <a:pt x="1279301" y="455054"/>
                  <a:pt x="1687132" y="227527"/>
                </a:cubicBezTo>
                <a:cubicBezTo>
                  <a:pt x="2094963" y="0"/>
                  <a:pt x="2270974" y="622479"/>
                  <a:pt x="2446986" y="1244958"/>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8539" name="TextBox 76"/>
          <p:cNvSpPr txBox="1">
            <a:spLocks noChangeArrowheads="1"/>
          </p:cNvSpPr>
          <p:nvPr/>
        </p:nvSpPr>
        <p:spPr bwMode="auto">
          <a:xfrm>
            <a:off x="714375" y="3000375"/>
            <a:ext cx="455613" cy="400050"/>
          </a:xfrm>
          <a:prstGeom prst="rect">
            <a:avLst/>
          </a:prstGeom>
          <a:noFill/>
          <a:ln w="9525">
            <a:noFill/>
            <a:miter lim="800000"/>
            <a:headEnd/>
            <a:tailEnd/>
          </a:ln>
        </p:spPr>
        <p:txBody>
          <a:bodyPr wrap="none">
            <a:spAutoFit/>
          </a:bodyPr>
          <a:lstStyle/>
          <a:p>
            <a:r>
              <a:rPr lang="el-GR" sz="2000"/>
              <a:t>β</a:t>
            </a:r>
            <a:r>
              <a:rPr lang="fa-IR" sz="2000"/>
              <a:t>3</a:t>
            </a:r>
            <a:endParaRPr lang="en-US" sz="2000"/>
          </a:p>
        </p:txBody>
      </p:sp>
      <p:sp>
        <p:nvSpPr>
          <p:cNvPr id="78" name="Freeform 77"/>
          <p:cNvSpPr/>
          <p:nvPr/>
        </p:nvSpPr>
        <p:spPr>
          <a:xfrm>
            <a:off x="5572125" y="857250"/>
            <a:ext cx="1647825" cy="1839913"/>
          </a:xfrm>
          <a:custGeom>
            <a:avLst/>
            <a:gdLst>
              <a:gd name="connsiteX0" fmla="*/ 1648496 w 1648496"/>
              <a:gd name="connsiteY0" fmla="*/ 1839533 h 1839533"/>
              <a:gd name="connsiteX1" fmla="*/ 566670 w 1648496"/>
              <a:gd name="connsiteY1" fmla="*/ 165279 h 1839533"/>
              <a:gd name="connsiteX2" fmla="*/ 0 w 1648496"/>
              <a:gd name="connsiteY2" fmla="*/ 847860 h 1839533"/>
            </a:gdLst>
            <a:ahLst/>
            <a:cxnLst>
              <a:cxn ang="0">
                <a:pos x="connsiteX0" y="connsiteY0"/>
              </a:cxn>
              <a:cxn ang="0">
                <a:pos x="connsiteX1" y="connsiteY1"/>
              </a:cxn>
              <a:cxn ang="0">
                <a:pos x="connsiteX2" y="connsiteY2"/>
              </a:cxn>
            </a:cxnLst>
            <a:rect l="l" t="t" r="r" b="b"/>
            <a:pathLst>
              <a:path w="1648496" h="1839533">
                <a:moveTo>
                  <a:pt x="1648496" y="1839533"/>
                </a:moveTo>
                <a:cubicBezTo>
                  <a:pt x="1244957" y="1085045"/>
                  <a:pt x="841419" y="330558"/>
                  <a:pt x="566670" y="165279"/>
                </a:cubicBezTo>
                <a:cubicBezTo>
                  <a:pt x="291921" y="0"/>
                  <a:pt x="145960" y="423930"/>
                  <a:pt x="0" y="84786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8541" name="TextBox 78"/>
          <p:cNvSpPr txBox="1">
            <a:spLocks noChangeArrowheads="1"/>
          </p:cNvSpPr>
          <p:nvPr/>
        </p:nvSpPr>
        <p:spPr bwMode="auto">
          <a:xfrm>
            <a:off x="7143750" y="2714625"/>
            <a:ext cx="455613" cy="400050"/>
          </a:xfrm>
          <a:prstGeom prst="rect">
            <a:avLst/>
          </a:prstGeom>
          <a:noFill/>
          <a:ln w="9525">
            <a:noFill/>
            <a:miter lim="800000"/>
            <a:headEnd/>
            <a:tailEnd/>
          </a:ln>
        </p:spPr>
        <p:txBody>
          <a:bodyPr wrap="none">
            <a:spAutoFit/>
          </a:bodyPr>
          <a:lstStyle/>
          <a:p>
            <a:r>
              <a:rPr lang="el-GR" sz="2000"/>
              <a:t>β</a:t>
            </a:r>
            <a:r>
              <a:rPr lang="fa-IR" sz="2000"/>
              <a:t>7</a:t>
            </a:r>
            <a:endParaRPr lang="en-US" sz="2000"/>
          </a:p>
        </p:txBody>
      </p:sp>
      <p:sp>
        <p:nvSpPr>
          <p:cNvPr id="318542" name="TextBox 80"/>
          <p:cNvSpPr txBox="1">
            <a:spLocks noChangeArrowheads="1"/>
          </p:cNvSpPr>
          <p:nvPr/>
        </p:nvSpPr>
        <p:spPr bwMode="auto">
          <a:xfrm>
            <a:off x="6143625" y="4714875"/>
            <a:ext cx="46038" cy="369888"/>
          </a:xfrm>
          <a:prstGeom prst="rect">
            <a:avLst/>
          </a:prstGeom>
          <a:noFill/>
          <a:ln w="9525">
            <a:noFill/>
            <a:miter lim="800000"/>
            <a:headEnd/>
            <a:tailEnd/>
          </a:ln>
        </p:spPr>
        <p:txBody>
          <a:bodyPr>
            <a:spAutoFit/>
          </a:bodyPr>
          <a:lstStyle/>
          <a:p>
            <a:endParaRPr lang="en-US"/>
          </a:p>
        </p:txBody>
      </p:sp>
      <p:sp>
        <p:nvSpPr>
          <p:cNvPr id="80" name="Slide Number Placeholder 79"/>
          <p:cNvSpPr>
            <a:spLocks noGrp="1"/>
          </p:cNvSpPr>
          <p:nvPr>
            <p:ph type="sldNum" sz="quarter" idx="12"/>
          </p:nvPr>
        </p:nvSpPr>
        <p:spPr/>
        <p:txBody>
          <a:bodyPr/>
          <a:lstStyle/>
          <a:p>
            <a:pPr>
              <a:defRPr/>
            </a:pPr>
            <a:fld id="{90E1DB1A-F3E9-4249-B20F-099FA3B99686}" type="slidenum">
              <a:rPr lang="en-US" smtClean="0"/>
              <a:pPr>
                <a:defRPr/>
              </a:pPr>
              <a:t>250</a:t>
            </a:fld>
            <a:endParaRPr lang="en-US"/>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prstMaterial="softEdge">
              <a:bevelT w="25400" h="25400"/>
            </a:sp3d>
          </a:bodyPr>
          <a:lstStyle/>
          <a:p>
            <a:pPr algn="r">
              <a:defRPr/>
            </a:pPr>
            <a:r>
              <a:rPr lang="fa-IR" sz="4400" dirty="0">
                <a:cs typeface="B Nazanin" pitchFamily="2" charset="-78"/>
              </a:rPr>
              <a:t>معرفی شبکه عصبی بیزین تک لایه:</a:t>
            </a:r>
            <a:endParaRPr lang="en-US" sz="4100" b="1" dirty="0">
              <a:effectLst>
                <a:outerShdw blurRad="31750" dist="25400" dir="5400000" algn="tl" rotWithShape="0">
                  <a:srgbClr val="000000">
                    <a:alpha val="25000"/>
                  </a:srgbClr>
                </a:outerShdw>
              </a:effectLst>
              <a:cs typeface="B Nazanin" pitchFamily="2" charset="-78"/>
            </a:endParaRPr>
          </a:p>
        </p:txBody>
      </p:sp>
      <p:sp>
        <p:nvSpPr>
          <p:cNvPr id="15" name="Rectangle 14"/>
          <p:cNvSpPr/>
          <p:nvPr/>
        </p:nvSpPr>
        <p:spPr>
          <a:xfrm>
            <a:off x="571472" y="1785926"/>
            <a:ext cx="8072494" cy="120032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dirty="0">
                <a:cs typeface="B Nazanin" pitchFamily="2" charset="-78"/>
              </a:rPr>
              <a:t> </a:t>
            </a:r>
            <a:r>
              <a:rPr lang="en-US" sz="3600" dirty="0">
                <a:cs typeface="B Nazanin" pitchFamily="2" charset="-78"/>
              </a:rPr>
              <a:t>   </a:t>
            </a:r>
            <a:r>
              <a:rPr lang="fa-IR" sz="3600" dirty="0">
                <a:cs typeface="B Nazanin" pitchFamily="2" charset="-78"/>
              </a:rPr>
              <a:t>به احتمال شرطی نتیجه متغیر </a:t>
            </a:r>
            <a:r>
              <a:rPr lang="en-US" sz="3600" dirty="0" err="1">
                <a:latin typeface="Times New Roman" pitchFamily="18" charset="0"/>
                <a:cs typeface="Times New Roman" pitchFamily="18" charset="0"/>
              </a:rPr>
              <a:t>y</a:t>
            </a:r>
            <a:r>
              <a:rPr lang="en-US" sz="3600" baseline="-25000" dirty="0" err="1">
                <a:latin typeface="Times New Roman" pitchFamily="18" charset="0"/>
                <a:cs typeface="Times New Roman" pitchFamily="18" charset="0"/>
              </a:rPr>
              <a:t>i</a:t>
            </a:r>
            <a:r>
              <a:rPr lang="en-US" sz="3600" dirty="0">
                <a:latin typeface="Times New Roman" pitchFamily="18" charset="0"/>
                <a:cs typeface="Times New Roman" pitchFamily="18" charset="0"/>
              </a:rPr>
              <a:t> </a:t>
            </a:r>
            <a:r>
              <a:rPr lang="fa-IR" sz="3600" dirty="0">
                <a:cs typeface="B Nazanin" pitchFamily="2" charset="-78"/>
              </a:rPr>
              <a:t>  به شرط مشاهده ویژگی داده </a:t>
            </a:r>
            <a:r>
              <a:rPr lang="en-US" sz="3600" dirty="0">
                <a:latin typeface="Times New Roman" pitchFamily="18" charset="0"/>
                <a:cs typeface="Times New Roman" pitchFamily="18" charset="0"/>
              </a:rPr>
              <a:t>x</a:t>
            </a:r>
            <a:r>
              <a:rPr lang="en-US" sz="3600" baseline="-25000" dirty="0">
                <a:cs typeface="B Nazanin" pitchFamily="2" charset="-78"/>
              </a:rPr>
              <a:t>i</a:t>
            </a:r>
            <a:r>
              <a:rPr lang="fa-IR" sz="3600" dirty="0">
                <a:cs typeface="B Nazanin" pitchFamily="2" charset="-78"/>
              </a:rPr>
              <a:t>،</a:t>
            </a:r>
            <a:r>
              <a:rPr lang="en-US" sz="3600" dirty="0">
                <a:cs typeface="B Nazanin" pitchFamily="2" charset="-78"/>
              </a:rPr>
              <a:t> </a:t>
            </a:r>
            <a:r>
              <a:rPr lang="fa-IR" sz="3600" dirty="0">
                <a:cs typeface="B Nazanin" pitchFamily="2" charset="-78"/>
              </a:rPr>
              <a:t>یعنی </a:t>
            </a:r>
            <a:r>
              <a:rPr lang="en-US" sz="3600" dirty="0">
                <a:cs typeface="B Nazanin" pitchFamily="2" charset="-78"/>
              </a:rPr>
              <a:t> </a:t>
            </a:r>
            <a:r>
              <a:rPr lang="en-US" sz="3600" dirty="0">
                <a:latin typeface="Times New Roman" pitchFamily="18" charset="0"/>
                <a:cs typeface="Times New Roman" pitchFamily="18" charset="0"/>
              </a:rPr>
              <a:t>P(</a:t>
            </a:r>
            <a:r>
              <a:rPr lang="en-US" sz="3600" dirty="0" err="1">
                <a:latin typeface="Times New Roman" pitchFamily="18" charset="0"/>
                <a:cs typeface="Times New Roman" pitchFamily="18" charset="0"/>
              </a:rPr>
              <a:t>y</a:t>
            </a:r>
            <a:r>
              <a:rPr lang="en-US" sz="3600" baseline="-25000" dirty="0" err="1">
                <a:latin typeface="Times New Roman" pitchFamily="18" charset="0"/>
                <a:cs typeface="Times New Roman" pitchFamily="18" charset="0"/>
              </a:rPr>
              <a:t>j</a:t>
            </a:r>
            <a:r>
              <a:rPr lang="en-US" sz="3600" dirty="0" err="1">
                <a:latin typeface="Times New Roman" pitchFamily="18" charset="0"/>
                <a:cs typeface="Times New Roman" pitchFamily="18" charset="0"/>
              </a:rPr>
              <a:t>|x</a:t>
            </a:r>
            <a:r>
              <a:rPr lang="en-US" sz="3600" baseline="-25000" dirty="0" err="1">
                <a:latin typeface="Times New Roman" pitchFamily="18" charset="0"/>
                <a:cs typeface="Times New Roman" pitchFamily="18" charset="0"/>
              </a:rPr>
              <a:t>i</a:t>
            </a:r>
            <a:r>
              <a:rPr lang="en-US" sz="3600" dirty="0">
                <a:latin typeface="Times New Roman" pitchFamily="18" charset="0"/>
                <a:cs typeface="Times New Roman" pitchFamily="18" charset="0"/>
              </a:rPr>
              <a:t>)</a:t>
            </a:r>
            <a:r>
              <a:rPr lang="fa-IR" sz="3600" dirty="0">
                <a:cs typeface="B Nazanin" pitchFamily="2" charset="-78"/>
              </a:rPr>
              <a:t>اشاره کند</a:t>
            </a:r>
            <a:r>
              <a:rPr lang="en-US" sz="3600" dirty="0">
                <a:cs typeface="B Nazanin" pitchFamily="2" charset="-78"/>
              </a:rPr>
              <a:t>:</a:t>
            </a:r>
            <a:endParaRPr lang="fa-IR" sz="3600" dirty="0">
              <a:cs typeface="B Lotus" pitchFamily="2" charset="-78"/>
            </a:endParaRPr>
          </a:p>
        </p:txBody>
      </p:sp>
      <p:sp>
        <p:nvSpPr>
          <p:cNvPr id="31949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1949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143875" y="1928813"/>
            <a:ext cx="444500" cy="500062"/>
          </a:xfrm>
          <a:prstGeom prst="rect">
            <a:avLst/>
          </a:prstGeom>
          <a:noFill/>
          <a:ln w="9525">
            <a:noFill/>
            <a:miter lim="800000"/>
            <a:headEnd/>
            <a:tailEnd/>
          </a:ln>
        </p:spPr>
      </p:pic>
      <p:grpSp>
        <p:nvGrpSpPr>
          <p:cNvPr id="319496" name="Group 21"/>
          <p:cNvGrpSpPr>
            <a:grpSpLocks/>
          </p:cNvGrpSpPr>
          <p:nvPr/>
        </p:nvGrpSpPr>
        <p:grpSpPr bwMode="auto">
          <a:xfrm>
            <a:off x="2071688" y="3071813"/>
            <a:ext cx="5857875" cy="3571875"/>
            <a:chOff x="1357290" y="2786058"/>
            <a:chExt cx="5857916" cy="3571900"/>
          </a:xfrm>
        </p:grpSpPr>
        <p:pic>
          <p:nvPicPr>
            <p:cNvPr id="319498"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71604" y="2786058"/>
              <a:ext cx="5143536" cy="852272"/>
            </a:xfrm>
            <a:prstGeom prst="rect">
              <a:avLst/>
            </a:prstGeom>
            <a:noFill/>
            <a:ln w="9525">
              <a:noFill/>
              <a:miter lim="800000"/>
              <a:headEnd/>
              <a:tailEnd/>
            </a:ln>
          </p:spPr>
        </p:pic>
        <p:sp>
          <p:nvSpPr>
            <p:cNvPr id="24" name="Down Arrow 23"/>
            <p:cNvSpPr/>
            <p:nvPr/>
          </p:nvSpPr>
          <p:spPr>
            <a:xfrm>
              <a:off x="4143371" y="3500438"/>
              <a:ext cx="42862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19500" name="Group 17"/>
            <p:cNvGrpSpPr>
              <a:grpSpLocks/>
            </p:cNvGrpSpPr>
            <p:nvPr/>
          </p:nvGrpSpPr>
          <p:grpSpPr bwMode="auto">
            <a:xfrm>
              <a:off x="1357290" y="4143380"/>
              <a:ext cx="5857916" cy="2214578"/>
              <a:chOff x="1357290" y="4143380"/>
              <a:chExt cx="5857916" cy="2214578"/>
            </a:xfrm>
          </p:grpSpPr>
          <p:pic>
            <p:nvPicPr>
              <p:cNvPr id="31950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44093" y="4286256"/>
                <a:ext cx="5285361" cy="928694"/>
              </a:xfrm>
              <a:prstGeom prst="rect">
                <a:avLst/>
              </a:prstGeom>
              <a:noFill/>
              <a:ln w="9525">
                <a:noFill/>
                <a:miter lim="800000"/>
                <a:headEnd/>
                <a:tailEnd/>
              </a:ln>
            </p:spPr>
          </p:pic>
          <p:pic>
            <p:nvPicPr>
              <p:cNvPr id="319502"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43041" y="5286388"/>
                <a:ext cx="5407307" cy="1071570"/>
              </a:xfrm>
              <a:prstGeom prst="rect">
                <a:avLst/>
              </a:prstGeom>
              <a:noFill/>
              <a:ln w="9525">
                <a:noFill/>
                <a:miter lim="800000"/>
                <a:headEnd/>
                <a:tailEnd/>
              </a:ln>
            </p:spPr>
          </p:pic>
          <p:sp>
            <p:nvSpPr>
              <p:cNvPr id="28" name="Rounded Rectangle 27"/>
              <p:cNvSpPr/>
              <p:nvPr/>
            </p:nvSpPr>
            <p:spPr>
              <a:xfrm>
                <a:off x="1357290" y="4143379"/>
                <a:ext cx="5857916" cy="2214578"/>
              </a:xfrm>
              <a:prstGeom prst="roundRect">
                <a:avLst/>
              </a:prstGeom>
              <a:solidFill>
                <a:srgbClr val="FFC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13" name="Slide Number Placeholder 12"/>
          <p:cNvSpPr>
            <a:spLocks noGrp="1"/>
          </p:cNvSpPr>
          <p:nvPr>
            <p:ph type="sldNum" sz="quarter" idx="12"/>
          </p:nvPr>
        </p:nvSpPr>
        <p:spPr/>
        <p:txBody>
          <a:bodyPr/>
          <a:lstStyle/>
          <a:p>
            <a:pPr>
              <a:defRPr/>
            </a:pPr>
            <a:fld id="{1405113F-419F-44AD-BC24-0856C81825A3}" type="slidenum">
              <a:rPr lang="en-US" smtClean="0"/>
              <a:pPr>
                <a:defRPr/>
              </a:pPr>
              <a:t>251</a:t>
            </a:fld>
            <a:endParaRPr lang="en-US"/>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prstMaterial="softEdge">
              <a:bevelT w="25400" h="25400"/>
            </a:sp3d>
          </a:bodyPr>
          <a:lstStyle/>
          <a:p>
            <a:pPr algn="r">
              <a:defRPr/>
            </a:pPr>
            <a:r>
              <a:rPr lang="fa-IR" sz="4400" dirty="0">
                <a:cs typeface="B Nazanin" pitchFamily="2" charset="-78"/>
              </a:rPr>
              <a:t>معرفی شبکه عصبی بیزین تک لایه:</a:t>
            </a:r>
            <a:endParaRPr lang="en-US" sz="4100" b="1" dirty="0">
              <a:effectLst>
                <a:outerShdw blurRad="31750" dist="25400" dir="5400000" algn="tl" rotWithShape="0">
                  <a:srgbClr val="000000">
                    <a:alpha val="25000"/>
                  </a:srgbClr>
                </a:outerShdw>
              </a:effectLst>
              <a:cs typeface="B Nazanin" pitchFamily="2" charset="-78"/>
            </a:endParaRPr>
          </a:p>
        </p:txBody>
      </p:sp>
      <p:sp>
        <p:nvSpPr>
          <p:cNvPr id="15" name="Rectangle 14"/>
          <p:cNvSpPr/>
          <p:nvPr/>
        </p:nvSpPr>
        <p:spPr>
          <a:xfrm>
            <a:off x="571472" y="1496785"/>
            <a:ext cx="8072494" cy="646331"/>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dirty="0">
                <a:cs typeface="B Lotus" pitchFamily="2" charset="-78"/>
              </a:rPr>
              <a:t>حال می توانیم دو فرم رابطه زیر را با هم مقایسه کنیم</a:t>
            </a:r>
            <a:r>
              <a:rPr lang="en-US" sz="3600" dirty="0">
                <a:cs typeface="B Lotus" pitchFamily="2" charset="-78"/>
              </a:rPr>
              <a:t>:</a:t>
            </a:r>
            <a:endParaRPr lang="fa-IR" sz="3600" dirty="0">
              <a:cs typeface="B Lotus" pitchFamily="2" charset="-78"/>
            </a:endParaRPr>
          </a:p>
        </p:txBody>
      </p:sp>
      <p:sp>
        <p:nvSpPr>
          <p:cNvPr id="32051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320519" name="Group 8"/>
          <p:cNvGrpSpPr>
            <a:grpSpLocks/>
          </p:cNvGrpSpPr>
          <p:nvPr/>
        </p:nvGrpSpPr>
        <p:grpSpPr bwMode="auto">
          <a:xfrm>
            <a:off x="857250" y="2428875"/>
            <a:ext cx="5407025" cy="2071688"/>
            <a:chOff x="1643041" y="4286256"/>
            <a:chExt cx="5407307" cy="2071702"/>
          </a:xfrm>
        </p:grpSpPr>
        <p:pic>
          <p:nvPicPr>
            <p:cNvPr id="320528"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44093" y="4286256"/>
              <a:ext cx="5285361" cy="928694"/>
            </a:xfrm>
            <a:prstGeom prst="rect">
              <a:avLst/>
            </a:prstGeom>
            <a:noFill/>
            <a:ln w="9525">
              <a:noFill/>
              <a:miter lim="800000"/>
              <a:headEnd/>
              <a:tailEnd/>
            </a:ln>
          </p:spPr>
        </p:pic>
        <p:pic>
          <p:nvPicPr>
            <p:cNvPr id="320529"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43041" y="5286388"/>
              <a:ext cx="5407307" cy="1071570"/>
            </a:xfrm>
            <a:prstGeom prst="rect">
              <a:avLst/>
            </a:prstGeom>
            <a:noFill/>
            <a:ln w="9525">
              <a:noFill/>
              <a:miter lim="800000"/>
              <a:headEnd/>
              <a:tailEnd/>
            </a:ln>
          </p:spPr>
        </p:pic>
      </p:grpSp>
      <p:pic>
        <p:nvPicPr>
          <p:cNvPr id="320520"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57250" y="5072063"/>
            <a:ext cx="3668713" cy="1004887"/>
          </a:xfrm>
          <a:prstGeom prst="rect">
            <a:avLst/>
          </a:prstGeom>
          <a:noFill/>
          <a:ln w="9525">
            <a:noFill/>
            <a:miter lim="800000"/>
            <a:headEnd/>
            <a:tailEnd/>
          </a:ln>
        </p:spPr>
      </p:pic>
      <p:sp>
        <p:nvSpPr>
          <p:cNvPr id="21" name="Rounded Rectangle 20"/>
          <p:cNvSpPr/>
          <p:nvPr/>
        </p:nvSpPr>
        <p:spPr>
          <a:xfrm>
            <a:off x="6000750" y="4572000"/>
            <a:ext cx="3143250" cy="228600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20522"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357938" y="4643438"/>
            <a:ext cx="2286000" cy="576262"/>
          </a:xfrm>
          <a:prstGeom prst="rect">
            <a:avLst/>
          </a:prstGeom>
          <a:noFill/>
          <a:ln w="9525">
            <a:noFill/>
            <a:miter lim="800000"/>
            <a:headEnd/>
            <a:tailEnd/>
          </a:ln>
        </p:spPr>
      </p:pic>
      <p:pic>
        <p:nvPicPr>
          <p:cNvPr id="320523"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72188" y="5357813"/>
            <a:ext cx="2855912" cy="785812"/>
          </a:xfrm>
          <a:prstGeom prst="rect">
            <a:avLst/>
          </a:prstGeom>
          <a:noFill/>
          <a:ln w="9525">
            <a:noFill/>
            <a:miter lim="800000"/>
            <a:headEnd/>
            <a:tailEnd/>
          </a:ln>
        </p:spPr>
      </p:pic>
      <p:pic>
        <p:nvPicPr>
          <p:cNvPr id="320524"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429375" y="6286500"/>
            <a:ext cx="2030413" cy="571500"/>
          </a:xfrm>
          <a:prstGeom prst="rect">
            <a:avLst/>
          </a:prstGeom>
          <a:noFill/>
          <a:ln w="9525">
            <a:noFill/>
            <a:miter lim="800000"/>
            <a:headEnd/>
            <a:tailEnd/>
          </a:ln>
        </p:spPr>
      </p:pic>
      <p:sp>
        <p:nvSpPr>
          <p:cNvPr id="30" name="Right Arrow 29"/>
          <p:cNvSpPr/>
          <p:nvPr/>
        </p:nvSpPr>
        <p:spPr>
          <a:xfrm rot="2963574">
            <a:off x="6186487" y="3708401"/>
            <a:ext cx="1000125" cy="5715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30"/>
          <p:cNvSpPr/>
          <p:nvPr/>
        </p:nvSpPr>
        <p:spPr>
          <a:xfrm rot="787903">
            <a:off x="4695825" y="5321300"/>
            <a:ext cx="1000125" cy="5715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Slide Number Placeholder 15"/>
          <p:cNvSpPr>
            <a:spLocks noGrp="1"/>
          </p:cNvSpPr>
          <p:nvPr>
            <p:ph type="sldNum" sz="quarter" idx="12"/>
          </p:nvPr>
        </p:nvSpPr>
        <p:spPr/>
        <p:txBody>
          <a:bodyPr/>
          <a:lstStyle/>
          <a:p>
            <a:pPr>
              <a:defRPr/>
            </a:pPr>
            <a:fld id="{BDB1F473-18E6-4F64-87E4-228C651D497D}" type="slidenum">
              <a:rPr lang="en-US" smtClean="0"/>
              <a:pPr>
                <a:defRPr/>
              </a:pPr>
              <a:t>252</a:t>
            </a:fld>
            <a:endParaRPr lang="en-US"/>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2"/>
          <p:cNvPicPr>
            <a:picLocks noGrp="1" noChangeAspect="1" noChangeArrowheads="1"/>
          </p:cNvPicPr>
          <p:nvPr>
            <p:ph idx="1"/>
          </p:nvPr>
        </p:nvPicPr>
        <p:blipFill>
          <a:blip r:embed="rId2" cstate="print"/>
          <a:srcRect/>
          <a:stretch>
            <a:fillRect/>
          </a:stretch>
        </p:blipFill>
        <p:spPr>
          <a:xfrm>
            <a:off x="2857500" y="2786063"/>
            <a:ext cx="4143375" cy="3079750"/>
          </a:xfrm>
        </p:spPr>
      </p:pic>
      <p:sp>
        <p:nvSpPr>
          <p:cNvPr id="6"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prstMaterial="softEdge">
              <a:bevelT w="25400" h="25400"/>
            </a:sp3d>
          </a:bodyPr>
          <a:lstStyle/>
          <a:p>
            <a:pPr algn="r">
              <a:defRPr/>
            </a:pPr>
            <a:r>
              <a:rPr lang="fa-IR" sz="4400" dirty="0">
                <a:cs typeface="B Nazanin" pitchFamily="2" charset="-78"/>
              </a:rPr>
              <a:t>معرفی شبکه عصبی بیزین تک لایه:</a:t>
            </a:r>
            <a:endParaRPr lang="en-US" sz="4100" b="1" dirty="0">
              <a:effectLst>
                <a:outerShdw blurRad="31750" dist="25400" dir="5400000" algn="tl" rotWithShape="0">
                  <a:srgbClr val="000000">
                    <a:alpha val="25000"/>
                  </a:srgbClr>
                </a:outerShdw>
              </a:effectLst>
              <a:cs typeface="B Nazanin" pitchFamily="2" charset="-78"/>
            </a:endParaRPr>
          </a:p>
        </p:txBody>
      </p:sp>
      <p:sp>
        <p:nvSpPr>
          <p:cNvPr id="7" name="Rectangle 6"/>
          <p:cNvSpPr/>
          <p:nvPr/>
        </p:nvSpPr>
        <p:spPr>
          <a:xfrm>
            <a:off x="571472" y="1496785"/>
            <a:ext cx="8072494" cy="646331"/>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dirty="0">
                <a:cs typeface="B Lotus" pitchFamily="2" charset="-78"/>
              </a:rPr>
              <a:t>آموزش شبکه عصبی بیزین</a:t>
            </a:r>
            <a:r>
              <a:rPr lang="en-US" sz="3600" dirty="0">
                <a:cs typeface="B Lotus" pitchFamily="2" charset="-78"/>
              </a:rPr>
              <a:t>:</a:t>
            </a:r>
            <a:endParaRPr lang="fa-IR" sz="3600" dirty="0">
              <a:cs typeface="B Lotus" pitchFamily="2" charset="-78"/>
            </a:endParaRPr>
          </a:p>
        </p:txBody>
      </p:sp>
      <p:sp>
        <p:nvSpPr>
          <p:cNvPr id="5" name="Slide Number Placeholder 4"/>
          <p:cNvSpPr>
            <a:spLocks noGrp="1"/>
          </p:cNvSpPr>
          <p:nvPr>
            <p:ph type="sldNum" sz="quarter" idx="12"/>
          </p:nvPr>
        </p:nvSpPr>
        <p:spPr/>
        <p:txBody>
          <a:bodyPr/>
          <a:lstStyle/>
          <a:p>
            <a:pPr>
              <a:defRPr/>
            </a:pPr>
            <a:fld id="{A55D6B41-6A34-46B1-82DF-0DD3643A034F}" type="slidenum">
              <a:rPr lang="en-US" smtClean="0"/>
              <a:pPr>
                <a:defRPr/>
              </a:pPr>
              <a:t>253</a:t>
            </a:fld>
            <a:endParaRPr lang="en-US"/>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prstMaterial="softEdge">
              <a:bevelT w="25400" h="25400"/>
            </a:sp3d>
          </a:bodyPr>
          <a:lstStyle/>
          <a:p>
            <a:pPr algn="r">
              <a:defRPr/>
            </a:pPr>
            <a:r>
              <a:rPr lang="fa-IR" sz="4400" dirty="0">
                <a:cs typeface="B Nazanin" pitchFamily="2" charset="-78"/>
              </a:rPr>
              <a:t>معرفی شبکه عصبی بیزین تک لایه:</a:t>
            </a:r>
            <a:endParaRPr lang="en-US" sz="4100" b="1" dirty="0">
              <a:effectLst>
                <a:outerShdw blurRad="31750" dist="25400" dir="5400000" algn="tl" rotWithShape="0">
                  <a:srgbClr val="000000">
                    <a:alpha val="25000"/>
                  </a:srgbClr>
                </a:outerShdw>
              </a:effectLst>
              <a:cs typeface="B Nazanin" pitchFamily="2" charset="-78"/>
            </a:endParaRPr>
          </a:p>
        </p:txBody>
      </p:sp>
      <p:sp>
        <p:nvSpPr>
          <p:cNvPr id="5" name="Rectangle 4"/>
          <p:cNvSpPr/>
          <p:nvPr/>
        </p:nvSpPr>
        <p:spPr>
          <a:xfrm>
            <a:off x="571472" y="1500174"/>
            <a:ext cx="8072494" cy="646331"/>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dirty="0">
                <a:cs typeface="B Lotus" pitchFamily="2" charset="-78"/>
              </a:rPr>
              <a:t>مثال</a:t>
            </a:r>
            <a:r>
              <a:rPr lang="en-US" sz="3600" dirty="0">
                <a:cs typeface="B Lotus" pitchFamily="2" charset="-78"/>
              </a:rPr>
              <a:t>:</a:t>
            </a:r>
            <a:endParaRPr lang="fa-IR" sz="3600" dirty="0">
              <a:cs typeface="B Lotus" pitchFamily="2" charset="-78"/>
            </a:endParaRPr>
          </a:p>
        </p:txBody>
      </p:sp>
      <p:sp>
        <p:nvSpPr>
          <p:cNvPr id="6" name="Rectangle 5"/>
          <p:cNvSpPr/>
          <p:nvPr/>
        </p:nvSpPr>
        <p:spPr>
          <a:xfrm>
            <a:off x="571472" y="2214554"/>
            <a:ext cx="8072494" cy="646331"/>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dirty="0">
                <a:cs typeface="B Lotus" pitchFamily="2" charset="-78"/>
              </a:rPr>
              <a:t>فرض کنید داده ورودی به شبکه به صورت زیر باشد:</a:t>
            </a:r>
          </a:p>
        </p:txBody>
      </p:sp>
      <p:sp>
        <p:nvSpPr>
          <p:cNvPr id="7" name="Rectangle 3"/>
          <p:cNvSpPr>
            <a:spLocks noChangeArrowheads="1"/>
          </p:cNvSpPr>
          <p:nvPr/>
        </p:nvSpPr>
        <p:spPr bwMode="auto">
          <a:xfrm>
            <a:off x="562004" y="3049601"/>
            <a:ext cx="8153400" cy="2308225"/>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defRPr/>
            </a:pPr>
            <a:r>
              <a:rPr lang="en-US" sz="4800" dirty="0">
                <a:latin typeface="Calibri" pitchFamily="34" charset="0"/>
              </a:rPr>
              <a:t>Antelope(</a:t>
            </a:r>
            <a:r>
              <a:rPr lang="fa-IR" sz="4800" dirty="0">
                <a:latin typeface="Calibri" pitchFamily="34" charset="0"/>
              </a:rPr>
              <a:t>بز کوهی</a:t>
            </a:r>
            <a:r>
              <a:rPr lang="en-US" sz="4800" dirty="0">
                <a:latin typeface="Calibri" pitchFamily="34" charset="0"/>
              </a:rPr>
              <a:t>):</a:t>
            </a:r>
          </a:p>
          <a:p>
            <a:pPr>
              <a:defRPr/>
            </a:pPr>
            <a:r>
              <a:rPr lang="en-US" sz="4800" dirty="0">
                <a:latin typeface="Calibri" pitchFamily="34" charset="0"/>
              </a:rPr>
              <a:t>1,0,0,1,0,0,0,1,1,1,0,0,4,1,0,1,1</a:t>
            </a:r>
            <a:br>
              <a:rPr lang="en-US" sz="4800" dirty="0">
                <a:latin typeface="Calibri" pitchFamily="34" charset="0"/>
              </a:rPr>
            </a:br>
            <a:endParaRPr lang="en-US" sz="4800" dirty="0">
              <a:latin typeface="Calibri" pitchFamily="34" charset="0"/>
            </a:endParaRPr>
          </a:p>
        </p:txBody>
      </p:sp>
      <p:sp>
        <p:nvSpPr>
          <p:cNvPr id="8" name="Slide Number Placeholder 7"/>
          <p:cNvSpPr>
            <a:spLocks noGrp="1"/>
          </p:cNvSpPr>
          <p:nvPr>
            <p:ph type="sldNum" sz="quarter" idx="12"/>
          </p:nvPr>
        </p:nvSpPr>
        <p:spPr/>
        <p:txBody>
          <a:bodyPr/>
          <a:lstStyle/>
          <a:p>
            <a:pPr>
              <a:defRPr/>
            </a:pPr>
            <a:fld id="{0C137B76-09BC-4B49-8BAC-19498AE1FCB6}" type="slidenum">
              <a:rPr lang="en-US" smtClean="0"/>
              <a:pPr>
                <a:defRPr/>
              </a:pPr>
              <a:t>254</a:t>
            </a:fld>
            <a:endParaRPr lang="en-US"/>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3586" name="Group 3"/>
          <p:cNvGrpSpPr>
            <a:grpSpLocks/>
          </p:cNvGrpSpPr>
          <p:nvPr/>
        </p:nvGrpSpPr>
        <p:grpSpPr bwMode="auto">
          <a:xfrm>
            <a:off x="0" y="377825"/>
            <a:ext cx="9072563" cy="5772150"/>
            <a:chOff x="0" y="377825"/>
            <a:chExt cx="9072563" cy="5771467"/>
          </a:xfrm>
        </p:grpSpPr>
        <p:sp>
          <p:nvSpPr>
            <p:cNvPr id="5" name="Rectangle 4"/>
            <p:cNvSpPr/>
            <p:nvPr/>
          </p:nvSpPr>
          <p:spPr>
            <a:xfrm>
              <a:off x="214313" y="4571504"/>
              <a:ext cx="1071562" cy="357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500188" y="4571504"/>
              <a:ext cx="1071562" cy="357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8001000" y="4500075"/>
              <a:ext cx="1071563" cy="357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000375" y="4571504"/>
              <a:ext cx="1071563" cy="357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143500" y="4500075"/>
              <a:ext cx="2214563" cy="357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304800" y="4571504"/>
              <a:ext cx="285750" cy="2857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1500188" y="4571504"/>
              <a:ext cx="285750" cy="2857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3000375" y="4571504"/>
              <a:ext cx="285750" cy="2857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5214938" y="4500075"/>
              <a:ext cx="285750" cy="2857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8072438" y="4500075"/>
              <a:ext cx="285750" cy="2857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928688" y="4571504"/>
              <a:ext cx="285750" cy="2857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2214563" y="4571504"/>
              <a:ext cx="285750" cy="2857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3714750" y="4571504"/>
              <a:ext cx="285750" cy="2857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5572125" y="4500075"/>
              <a:ext cx="285750" cy="2857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8715375" y="4500075"/>
              <a:ext cx="285750" cy="2857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2214563" y="1677834"/>
              <a:ext cx="571500" cy="6428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1" name="Straight Connector 20"/>
            <p:cNvCxnSpPr>
              <a:stCxn id="10" idx="0"/>
              <a:endCxn id="20" idx="4"/>
            </p:cNvCxnSpPr>
            <p:nvPr/>
          </p:nvCxnSpPr>
          <p:spPr>
            <a:xfrm rot="5400000" flipH="1" flipV="1">
              <a:off x="348589" y="2419781"/>
              <a:ext cx="2250809" cy="2052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1" idx="0"/>
              <a:endCxn id="20" idx="4"/>
            </p:cNvCxnSpPr>
            <p:nvPr/>
          </p:nvCxnSpPr>
          <p:spPr>
            <a:xfrm rot="5400000" flipH="1" flipV="1">
              <a:off x="946283" y="3017475"/>
              <a:ext cx="2250809" cy="857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5" idx="0"/>
              <a:endCxn id="20" idx="4"/>
            </p:cNvCxnSpPr>
            <p:nvPr/>
          </p:nvCxnSpPr>
          <p:spPr>
            <a:xfrm rot="5400000" flipH="1" flipV="1">
              <a:off x="660533" y="2731725"/>
              <a:ext cx="2250809" cy="1428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6" idx="0"/>
              <a:endCxn id="20" idx="4"/>
            </p:cNvCxnSpPr>
            <p:nvPr/>
          </p:nvCxnSpPr>
          <p:spPr>
            <a:xfrm rot="5400000" flipH="1" flipV="1">
              <a:off x="1303471" y="3374662"/>
              <a:ext cx="2250809"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0"/>
              <a:endCxn id="20" idx="4"/>
            </p:cNvCxnSpPr>
            <p:nvPr/>
          </p:nvCxnSpPr>
          <p:spPr>
            <a:xfrm rot="16200000" flipV="1">
              <a:off x="1696377" y="3124631"/>
              <a:ext cx="2250809" cy="642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0"/>
              <a:endCxn id="20" idx="4"/>
            </p:cNvCxnSpPr>
            <p:nvPr/>
          </p:nvCxnSpPr>
          <p:spPr>
            <a:xfrm rot="16200000" flipV="1">
              <a:off x="2053564" y="2767444"/>
              <a:ext cx="2250809" cy="1357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3" idx="0"/>
              <a:endCxn id="20" idx="4"/>
            </p:cNvCxnSpPr>
            <p:nvPr/>
          </p:nvCxnSpPr>
          <p:spPr>
            <a:xfrm rot="16200000" flipV="1">
              <a:off x="2839373" y="1981635"/>
              <a:ext cx="2179380" cy="2857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0"/>
              <a:endCxn id="20" idx="4"/>
            </p:cNvCxnSpPr>
            <p:nvPr/>
          </p:nvCxnSpPr>
          <p:spPr>
            <a:xfrm rot="16200000" flipV="1">
              <a:off x="3017967" y="1803041"/>
              <a:ext cx="2179380" cy="3214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4" idx="0"/>
              <a:endCxn id="20" idx="4"/>
            </p:cNvCxnSpPr>
            <p:nvPr/>
          </p:nvCxnSpPr>
          <p:spPr>
            <a:xfrm rot="16200000" flipV="1">
              <a:off x="4268123" y="552885"/>
              <a:ext cx="2179380" cy="571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0" idx="4"/>
              <a:endCxn id="19" idx="0"/>
            </p:cNvCxnSpPr>
            <p:nvPr/>
          </p:nvCxnSpPr>
          <p:spPr>
            <a:xfrm rot="16200000" flipH="1">
              <a:off x="4589592" y="231416"/>
              <a:ext cx="2179380" cy="6357937"/>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214813" y="4571504"/>
              <a:ext cx="276225" cy="357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4714875" y="4571504"/>
              <a:ext cx="276225" cy="357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7500938" y="4500075"/>
              <a:ext cx="276225" cy="357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a:endCxn id="20" idx="0"/>
            </p:cNvCxnSpPr>
            <p:nvPr/>
          </p:nvCxnSpPr>
          <p:spPr>
            <a:xfrm rot="5400000">
              <a:off x="2232851" y="1410372"/>
              <a:ext cx="53492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85720" y="5286388"/>
              <a:ext cx="619079" cy="584775"/>
            </a:xfrm>
            <a:prstGeom prst="rect">
              <a:avLst/>
            </a:prstGeom>
            <a:noFill/>
          </p:spPr>
          <p:txBody>
            <a:bodyPr wrap="none">
              <a:spAutoFit/>
            </a:bodyPr>
            <a:lstStyle/>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X1</a:t>
              </a:r>
            </a:p>
          </p:txBody>
        </p:sp>
        <p:sp>
          <p:nvSpPr>
            <p:cNvPr id="36" name="Rectangle 35"/>
            <p:cNvSpPr/>
            <p:nvPr/>
          </p:nvSpPr>
          <p:spPr>
            <a:xfrm>
              <a:off x="5000628" y="5072074"/>
              <a:ext cx="3028393" cy="1077218"/>
            </a:xfrm>
            <a:prstGeom prst="rect">
              <a:avLst/>
            </a:prstGeom>
            <a:noFill/>
          </p:spPr>
          <p:txBody>
            <a:bodyPr wrap="none">
              <a:spAutoFit/>
            </a:bodyPr>
            <a:lstStyle/>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X13</a:t>
              </a:r>
            </a:p>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(legs: 0 2 4 5 6 8)</a:t>
              </a:r>
            </a:p>
          </p:txBody>
        </p:sp>
        <p:sp>
          <p:nvSpPr>
            <p:cNvPr id="37" name="Rectangle 36"/>
            <p:cNvSpPr/>
            <p:nvPr/>
          </p:nvSpPr>
          <p:spPr>
            <a:xfrm>
              <a:off x="3286116" y="5357826"/>
              <a:ext cx="619079" cy="584775"/>
            </a:xfrm>
            <a:prstGeom prst="rect">
              <a:avLst/>
            </a:prstGeom>
            <a:noFill/>
          </p:spPr>
          <p:txBody>
            <a:bodyPr wrap="none">
              <a:spAutoFit/>
            </a:bodyPr>
            <a:lstStyle/>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X3</a:t>
              </a:r>
            </a:p>
          </p:txBody>
        </p:sp>
        <p:sp>
          <p:nvSpPr>
            <p:cNvPr id="38" name="Rectangle 37"/>
            <p:cNvSpPr/>
            <p:nvPr/>
          </p:nvSpPr>
          <p:spPr>
            <a:xfrm>
              <a:off x="1643042" y="5357826"/>
              <a:ext cx="619079" cy="584775"/>
            </a:xfrm>
            <a:prstGeom prst="rect">
              <a:avLst/>
            </a:prstGeom>
            <a:noFill/>
          </p:spPr>
          <p:txBody>
            <a:bodyPr wrap="none">
              <a:spAutoFit/>
            </a:bodyPr>
            <a:lstStyle/>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X2</a:t>
              </a:r>
            </a:p>
          </p:txBody>
        </p:sp>
        <p:sp>
          <p:nvSpPr>
            <p:cNvPr id="39" name="Rectangle 38"/>
            <p:cNvSpPr/>
            <p:nvPr/>
          </p:nvSpPr>
          <p:spPr>
            <a:xfrm>
              <a:off x="8072462" y="5214950"/>
              <a:ext cx="827471" cy="584775"/>
            </a:xfrm>
            <a:prstGeom prst="rect">
              <a:avLst/>
            </a:prstGeom>
            <a:noFill/>
          </p:spPr>
          <p:txBody>
            <a:bodyPr wrap="none">
              <a:spAutoFit/>
            </a:bodyPr>
            <a:lstStyle/>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X16</a:t>
              </a:r>
            </a:p>
          </p:txBody>
        </p:sp>
        <p:sp>
          <p:nvSpPr>
            <p:cNvPr id="40" name="Rectangle 39"/>
            <p:cNvSpPr/>
            <p:nvPr/>
          </p:nvSpPr>
          <p:spPr>
            <a:xfrm>
              <a:off x="4286248" y="5286388"/>
              <a:ext cx="960519" cy="584775"/>
            </a:xfrm>
            <a:prstGeom prst="rect">
              <a:avLst/>
            </a:prstGeom>
            <a:noFill/>
          </p:spPr>
          <p:txBody>
            <a:bodyPr wrap="none">
              <a:spAutoFit/>
            </a:bodyPr>
            <a:lstStyle/>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   </a:t>
              </a:r>
            </a:p>
          </p:txBody>
        </p:sp>
        <p:sp>
          <p:nvSpPr>
            <p:cNvPr id="323624" name="TextBox 68"/>
            <p:cNvSpPr txBox="1">
              <a:spLocks noChangeArrowheads="1"/>
            </p:cNvSpPr>
            <p:nvPr/>
          </p:nvSpPr>
          <p:spPr bwMode="auto">
            <a:xfrm>
              <a:off x="0" y="2000250"/>
              <a:ext cx="455613" cy="400050"/>
            </a:xfrm>
            <a:prstGeom prst="rect">
              <a:avLst/>
            </a:prstGeom>
            <a:noFill/>
            <a:ln w="9525">
              <a:noFill/>
              <a:miter lim="800000"/>
              <a:headEnd/>
              <a:tailEnd/>
            </a:ln>
          </p:spPr>
          <p:txBody>
            <a:bodyPr wrap="none">
              <a:spAutoFit/>
            </a:bodyPr>
            <a:lstStyle/>
            <a:p>
              <a:r>
                <a:rPr lang="el-GR" sz="2000">
                  <a:latin typeface="Calibri" pitchFamily="34" charset="0"/>
                </a:rPr>
                <a:t>β</a:t>
              </a:r>
              <a:r>
                <a:rPr lang="fa-IR" sz="2000">
                  <a:latin typeface="Calibri" pitchFamily="34" charset="0"/>
                </a:rPr>
                <a:t>1</a:t>
              </a:r>
              <a:endParaRPr lang="en-US" sz="2000">
                <a:latin typeface="Calibri" pitchFamily="34" charset="0"/>
              </a:endParaRPr>
            </a:p>
          </p:txBody>
        </p:sp>
        <p:sp>
          <p:nvSpPr>
            <p:cNvPr id="42" name="Oval 41"/>
            <p:cNvSpPr/>
            <p:nvPr/>
          </p:nvSpPr>
          <p:spPr>
            <a:xfrm>
              <a:off x="5929313" y="4500075"/>
              <a:ext cx="285750" cy="2857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Oval 42"/>
            <p:cNvSpPr/>
            <p:nvPr/>
          </p:nvSpPr>
          <p:spPr>
            <a:xfrm>
              <a:off x="6643688" y="4500075"/>
              <a:ext cx="285750" cy="2857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Oval 43"/>
            <p:cNvSpPr/>
            <p:nvPr/>
          </p:nvSpPr>
          <p:spPr>
            <a:xfrm>
              <a:off x="6286500" y="4500075"/>
              <a:ext cx="285750" cy="2857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Oval 44"/>
            <p:cNvSpPr/>
            <p:nvPr/>
          </p:nvSpPr>
          <p:spPr>
            <a:xfrm>
              <a:off x="7000875" y="4500075"/>
              <a:ext cx="285750" cy="2857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Oval 45"/>
            <p:cNvSpPr/>
            <p:nvPr/>
          </p:nvSpPr>
          <p:spPr>
            <a:xfrm>
              <a:off x="2786063" y="1677834"/>
              <a:ext cx="571500" cy="6428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Oval 46"/>
            <p:cNvSpPr/>
            <p:nvPr/>
          </p:nvSpPr>
          <p:spPr>
            <a:xfrm>
              <a:off x="3357563" y="1677834"/>
              <a:ext cx="571500" cy="6428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Oval 47"/>
            <p:cNvSpPr/>
            <p:nvPr/>
          </p:nvSpPr>
          <p:spPr>
            <a:xfrm>
              <a:off x="5214938" y="1677834"/>
              <a:ext cx="571500" cy="6428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9" name="Straight Connector 48"/>
            <p:cNvCxnSpPr>
              <a:stCxn id="42" idx="0"/>
              <a:endCxn id="20" idx="4"/>
            </p:cNvCxnSpPr>
            <p:nvPr/>
          </p:nvCxnSpPr>
          <p:spPr>
            <a:xfrm rot="16200000" flipV="1">
              <a:off x="3196561" y="1624447"/>
              <a:ext cx="2179380" cy="3571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5" idx="0"/>
              <a:endCxn id="20" idx="4"/>
            </p:cNvCxnSpPr>
            <p:nvPr/>
          </p:nvCxnSpPr>
          <p:spPr>
            <a:xfrm rot="16200000" flipV="1">
              <a:off x="3732342" y="1088666"/>
              <a:ext cx="2179380" cy="4643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3" idx="0"/>
              <a:endCxn id="20" idx="4"/>
            </p:cNvCxnSpPr>
            <p:nvPr/>
          </p:nvCxnSpPr>
          <p:spPr>
            <a:xfrm rot="16200000" flipV="1">
              <a:off x="3553748" y="1267260"/>
              <a:ext cx="2179380" cy="428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4" idx="0"/>
              <a:endCxn id="20" idx="4"/>
            </p:cNvCxnSpPr>
            <p:nvPr/>
          </p:nvCxnSpPr>
          <p:spPr>
            <a:xfrm rot="16200000" flipV="1">
              <a:off x="3375154" y="1445854"/>
              <a:ext cx="2179380" cy="3929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0" idx="0"/>
              <a:endCxn id="46" idx="4"/>
            </p:cNvCxnSpPr>
            <p:nvPr/>
          </p:nvCxnSpPr>
          <p:spPr>
            <a:xfrm rot="5400000" flipH="1" flipV="1">
              <a:off x="634339" y="2134031"/>
              <a:ext cx="2250809" cy="2624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 idx="0"/>
              <a:endCxn id="46" idx="4"/>
            </p:cNvCxnSpPr>
            <p:nvPr/>
          </p:nvCxnSpPr>
          <p:spPr>
            <a:xfrm rot="5400000" flipH="1" flipV="1">
              <a:off x="946283" y="2445975"/>
              <a:ext cx="2250809" cy="2000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1" idx="0"/>
              <a:endCxn id="46" idx="4"/>
            </p:cNvCxnSpPr>
            <p:nvPr/>
          </p:nvCxnSpPr>
          <p:spPr>
            <a:xfrm rot="5400000" flipH="1" flipV="1">
              <a:off x="1232033" y="2731725"/>
              <a:ext cx="2250809" cy="1428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2" idx="0"/>
              <a:endCxn id="46" idx="4"/>
            </p:cNvCxnSpPr>
            <p:nvPr/>
          </p:nvCxnSpPr>
          <p:spPr>
            <a:xfrm rot="16200000" flipV="1">
              <a:off x="1982127" y="3410381"/>
              <a:ext cx="2250809" cy="71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7" idx="0"/>
              <a:endCxn id="46" idx="4"/>
            </p:cNvCxnSpPr>
            <p:nvPr/>
          </p:nvCxnSpPr>
          <p:spPr>
            <a:xfrm rot="16200000" flipV="1">
              <a:off x="2339314" y="3053194"/>
              <a:ext cx="2250809" cy="785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6" idx="0"/>
              <a:endCxn id="46" idx="4"/>
            </p:cNvCxnSpPr>
            <p:nvPr/>
          </p:nvCxnSpPr>
          <p:spPr>
            <a:xfrm rot="5400000" flipH="1" flipV="1">
              <a:off x="1589221" y="3088912"/>
              <a:ext cx="2250809" cy="714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7" idx="0"/>
              <a:endCxn id="47" idx="4"/>
            </p:cNvCxnSpPr>
            <p:nvPr/>
          </p:nvCxnSpPr>
          <p:spPr>
            <a:xfrm rot="16200000" flipV="1">
              <a:off x="2625064" y="3338944"/>
              <a:ext cx="2250809" cy="214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4" idx="0"/>
              <a:endCxn id="48" idx="4"/>
            </p:cNvCxnSpPr>
            <p:nvPr/>
          </p:nvCxnSpPr>
          <p:spPr>
            <a:xfrm rot="16200000" flipV="1">
              <a:off x="5768311" y="2053072"/>
              <a:ext cx="2179380" cy="2714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48" idx="4"/>
            </p:cNvCxnSpPr>
            <p:nvPr/>
          </p:nvCxnSpPr>
          <p:spPr>
            <a:xfrm rot="10800000">
              <a:off x="5500688" y="2320695"/>
              <a:ext cx="3286125" cy="2179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48" idx="4"/>
            </p:cNvCxnSpPr>
            <p:nvPr/>
          </p:nvCxnSpPr>
          <p:spPr>
            <a:xfrm rot="16200000" flipV="1">
              <a:off x="4696744" y="3124639"/>
              <a:ext cx="2107951" cy="500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3" idx="0"/>
              <a:endCxn id="47" idx="4"/>
            </p:cNvCxnSpPr>
            <p:nvPr/>
          </p:nvCxnSpPr>
          <p:spPr>
            <a:xfrm rot="16200000" flipV="1">
              <a:off x="3410873" y="2553135"/>
              <a:ext cx="2179380"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3" idx="0"/>
              <a:endCxn id="48" idx="4"/>
            </p:cNvCxnSpPr>
            <p:nvPr/>
          </p:nvCxnSpPr>
          <p:spPr>
            <a:xfrm rot="5400000" flipH="1" flipV="1">
              <a:off x="4339561" y="3338947"/>
              <a:ext cx="2179380"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0" idx="0"/>
              <a:endCxn id="48" idx="4"/>
            </p:cNvCxnSpPr>
            <p:nvPr/>
          </p:nvCxnSpPr>
          <p:spPr>
            <a:xfrm rot="5400000" flipH="1" flipV="1">
              <a:off x="1848777" y="919593"/>
              <a:ext cx="2250809" cy="5053013"/>
            </a:xfrm>
            <a:prstGeom prst="line">
              <a:avLst/>
            </a:prstGeom>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1928813" y="1585770"/>
              <a:ext cx="4286250" cy="928577"/>
            </a:xfrm>
            <a:prstGeom prst="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7" name="Straight Connector 66"/>
            <p:cNvCxnSpPr/>
            <p:nvPr/>
          </p:nvCxnSpPr>
          <p:spPr>
            <a:xfrm rot="5400000">
              <a:off x="5234020" y="1409578"/>
              <a:ext cx="534925" cy="15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804351" y="1410372"/>
              <a:ext cx="53492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3375851" y="1410372"/>
              <a:ext cx="53492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4000500" y="1928629"/>
              <a:ext cx="285750" cy="2857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Oval 70"/>
            <p:cNvSpPr/>
            <p:nvPr/>
          </p:nvSpPr>
          <p:spPr>
            <a:xfrm>
              <a:off x="4357688" y="1928629"/>
              <a:ext cx="285750" cy="2857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Oval 71"/>
            <p:cNvSpPr/>
            <p:nvPr/>
          </p:nvSpPr>
          <p:spPr>
            <a:xfrm>
              <a:off x="4714875" y="1928629"/>
              <a:ext cx="285750" cy="2857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Freeform 72"/>
            <p:cNvSpPr/>
            <p:nvPr/>
          </p:nvSpPr>
          <p:spPr>
            <a:xfrm>
              <a:off x="357188" y="833384"/>
              <a:ext cx="2171700" cy="1238103"/>
            </a:xfrm>
            <a:custGeom>
              <a:avLst/>
              <a:gdLst>
                <a:gd name="connsiteX0" fmla="*/ 0 w 2013397"/>
                <a:gd name="connsiteY0" fmla="*/ 1202028 h 1202028"/>
                <a:gd name="connsiteX1" fmla="*/ 850006 w 2013397"/>
                <a:gd name="connsiteY1" fmla="*/ 68687 h 1202028"/>
                <a:gd name="connsiteX2" fmla="*/ 1841679 w 2013397"/>
                <a:gd name="connsiteY2" fmla="*/ 789904 h 1202028"/>
                <a:gd name="connsiteX3" fmla="*/ 1880315 w 2013397"/>
                <a:gd name="connsiteY3" fmla="*/ 828541 h 1202028"/>
              </a:gdLst>
              <a:ahLst/>
              <a:cxnLst>
                <a:cxn ang="0">
                  <a:pos x="connsiteX0" y="connsiteY0"/>
                </a:cxn>
                <a:cxn ang="0">
                  <a:pos x="connsiteX1" y="connsiteY1"/>
                </a:cxn>
                <a:cxn ang="0">
                  <a:pos x="connsiteX2" y="connsiteY2"/>
                </a:cxn>
                <a:cxn ang="0">
                  <a:pos x="connsiteX3" y="connsiteY3"/>
                </a:cxn>
              </a:cxnLst>
              <a:rect l="l" t="t" r="r" b="b"/>
              <a:pathLst>
                <a:path w="2013397" h="1202028">
                  <a:moveTo>
                    <a:pt x="0" y="1202028"/>
                  </a:moveTo>
                  <a:cubicBezTo>
                    <a:pt x="271530" y="669701"/>
                    <a:pt x="543060" y="137374"/>
                    <a:pt x="850006" y="68687"/>
                  </a:cubicBezTo>
                  <a:cubicBezTo>
                    <a:pt x="1156952" y="0"/>
                    <a:pt x="1669961" y="663262"/>
                    <a:pt x="1841679" y="789904"/>
                  </a:cubicBezTo>
                  <a:cubicBezTo>
                    <a:pt x="2013397" y="916546"/>
                    <a:pt x="1946856" y="872543"/>
                    <a:pt x="1880315" y="82854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4" name="Freeform 73"/>
            <p:cNvSpPr/>
            <p:nvPr/>
          </p:nvSpPr>
          <p:spPr>
            <a:xfrm>
              <a:off x="773113" y="681002"/>
              <a:ext cx="2354262" cy="1726996"/>
            </a:xfrm>
            <a:custGeom>
              <a:avLst/>
              <a:gdLst>
                <a:gd name="connsiteX0" fmla="*/ 0 w 2354688"/>
                <a:gd name="connsiteY0" fmla="*/ 1727915 h 1727915"/>
                <a:gd name="connsiteX1" fmla="*/ 1081826 w 2354688"/>
                <a:gd name="connsiteY1" fmla="*/ 118056 h 1727915"/>
                <a:gd name="connsiteX2" fmla="*/ 2176530 w 2354688"/>
                <a:gd name="connsiteY2" fmla="*/ 1019577 h 1727915"/>
                <a:gd name="connsiteX3" fmla="*/ 2150772 w 2354688"/>
                <a:gd name="connsiteY3" fmla="*/ 1006698 h 1727915"/>
              </a:gdLst>
              <a:ahLst/>
              <a:cxnLst>
                <a:cxn ang="0">
                  <a:pos x="connsiteX0" y="connsiteY0"/>
                </a:cxn>
                <a:cxn ang="0">
                  <a:pos x="connsiteX1" y="connsiteY1"/>
                </a:cxn>
                <a:cxn ang="0">
                  <a:pos x="connsiteX2" y="connsiteY2"/>
                </a:cxn>
                <a:cxn ang="0">
                  <a:pos x="connsiteX3" y="connsiteY3"/>
                </a:cxn>
              </a:cxnLst>
              <a:rect l="l" t="t" r="r" b="b"/>
              <a:pathLst>
                <a:path w="2354688" h="1727915">
                  <a:moveTo>
                    <a:pt x="0" y="1727915"/>
                  </a:moveTo>
                  <a:cubicBezTo>
                    <a:pt x="359535" y="982013"/>
                    <a:pt x="719071" y="236112"/>
                    <a:pt x="1081826" y="118056"/>
                  </a:cubicBezTo>
                  <a:cubicBezTo>
                    <a:pt x="1444581" y="0"/>
                    <a:pt x="1998372" y="871470"/>
                    <a:pt x="2176530" y="1019577"/>
                  </a:cubicBezTo>
                  <a:cubicBezTo>
                    <a:pt x="2354688" y="1167684"/>
                    <a:pt x="2252730" y="1087191"/>
                    <a:pt x="2150772" y="1006698"/>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23658" name="TextBox 74"/>
            <p:cNvSpPr txBox="1">
              <a:spLocks noChangeArrowheads="1"/>
            </p:cNvSpPr>
            <p:nvPr/>
          </p:nvSpPr>
          <p:spPr bwMode="auto">
            <a:xfrm>
              <a:off x="473075" y="2428875"/>
              <a:ext cx="455613" cy="400050"/>
            </a:xfrm>
            <a:prstGeom prst="rect">
              <a:avLst/>
            </a:prstGeom>
            <a:noFill/>
            <a:ln w="9525">
              <a:noFill/>
              <a:miter lim="800000"/>
              <a:headEnd/>
              <a:tailEnd/>
            </a:ln>
          </p:spPr>
          <p:txBody>
            <a:bodyPr wrap="none">
              <a:spAutoFit/>
            </a:bodyPr>
            <a:lstStyle/>
            <a:p>
              <a:r>
                <a:rPr lang="el-GR" sz="2000">
                  <a:latin typeface="Calibri" pitchFamily="34" charset="0"/>
                </a:rPr>
                <a:t>β</a:t>
              </a:r>
              <a:r>
                <a:rPr lang="fa-IR" sz="2000">
                  <a:latin typeface="Calibri" pitchFamily="34" charset="0"/>
                </a:rPr>
                <a:t>2</a:t>
              </a:r>
              <a:endParaRPr lang="en-US" sz="2000">
                <a:latin typeface="Calibri" pitchFamily="34" charset="0"/>
              </a:endParaRPr>
            </a:p>
          </p:txBody>
        </p:sp>
        <p:sp>
          <p:nvSpPr>
            <p:cNvPr id="76" name="Freeform 75"/>
            <p:cNvSpPr/>
            <p:nvPr/>
          </p:nvSpPr>
          <p:spPr>
            <a:xfrm>
              <a:off x="1158875" y="377825"/>
              <a:ext cx="2447925" cy="2609541"/>
            </a:xfrm>
            <a:custGeom>
              <a:avLst/>
              <a:gdLst>
                <a:gd name="connsiteX0" fmla="*/ 0 w 2446986"/>
                <a:gd name="connsiteY0" fmla="*/ 2610119 h 2610119"/>
                <a:gd name="connsiteX1" fmla="*/ 1687132 w 2446986"/>
                <a:gd name="connsiteY1" fmla="*/ 227527 h 2610119"/>
                <a:gd name="connsiteX2" fmla="*/ 2446986 w 2446986"/>
                <a:gd name="connsiteY2" fmla="*/ 1244958 h 2610119"/>
              </a:gdLst>
              <a:ahLst/>
              <a:cxnLst>
                <a:cxn ang="0">
                  <a:pos x="connsiteX0" y="connsiteY0"/>
                </a:cxn>
                <a:cxn ang="0">
                  <a:pos x="connsiteX1" y="connsiteY1"/>
                </a:cxn>
                <a:cxn ang="0">
                  <a:pos x="connsiteX2" y="connsiteY2"/>
                </a:cxn>
              </a:cxnLst>
              <a:rect l="l" t="t" r="r" b="b"/>
              <a:pathLst>
                <a:path w="2446986" h="2610119">
                  <a:moveTo>
                    <a:pt x="0" y="2610119"/>
                  </a:moveTo>
                  <a:cubicBezTo>
                    <a:pt x="639650" y="1532586"/>
                    <a:pt x="1279301" y="455054"/>
                    <a:pt x="1687132" y="227527"/>
                  </a:cubicBezTo>
                  <a:cubicBezTo>
                    <a:pt x="2094963" y="0"/>
                    <a:pt x="2270974" y="622479"/>
                    <a:pt x="2446986" y="1244958"/>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23660" name="TextBox 76"/>
            <p:cNvSpPr txBox="1">
              <a:spLocks noChangeArrowheads="1"/>
            </p:cNvSpPr>
            <p:nvPr/>
          </p:nvSpPr>
          <p:spPr bwMode="auto">
            <a:xfrm>
              <a:off x="714375" y="3000375"/>
              <a:ext cx="455613" cy="400050"/>
            </a:xfrm>
            <a:prstGeom prst="rect">
              <a:avLst/>
            </a:prstGeom>
            <a:noFill/>
            <a:ln w="9525">
              <a:noFill/>
              <a:miter lim="800000"/>
              <a:headEnd/>
              <a:tailEnd/>
            </a:ln>
          </p:spPr>
          <p:txBody>
            <a:bodyPr wrap="none">
              <a:spAutoFit/>
            </a:bodyPr>
            <a:lstStyle/>
            <a:p>
              <a:r>
                <a:rPr lang="el-GR" sz="2000">
                  <a:latin typeface="Calibri" pitchFamily="34" charset="0"/>
                </a:rPr>
                <a:t>β</a:t>
              </a:r>
              <a:r>
                <a:rPr lang="fa-IR" sz="2000">
                  <a:latin typeface="Calibri" pitchFamily="34" charset="0"/>
                </a:rPr>
                <a:t>3</a:t>
              </a:r>
              <a:endParaRPr lang="en-US" sz="2000">
                <a:latin typeface="Calibri" pitchFamily="34" charset="0"/>
              </a:endParaRPr>
            </a:p>
          </p:txBody>
        </p:sp>
        <p:sp>
          <p:nvSpPr>
            <p:cNvPr id="78" name="Freeform 77"/>
            <p:cNvSpPr/>
            <p:nvPr/>
          </p:nvSpPr>
          <p:spPr>
            <a:xfrm>
              <a:off x="5572125" y="857193"/>
              <a:ext cx="1647825" cy="1839695"/>
            </a:xfrm>
            <a:custGeom>
              <a:avLst/>
              <a:gdLst>
                <a:gd name="connsiteX0" fmla="*/ 1648496 w 1648496"/>
                <a:gd name="connsiteY0" fmla="*/ 1839533 h 1839533"/>
                <a:gd name="connsiteX1" fmla="*/ 566670 w 1648496"/>
                <a:gd name="connsiteY1" fmla="*/ 165279 h 1839533"/>
                <a:gd name="connsiteX2" fmla="*/ 0 w 1648496"/>
                <a:gd name="connsiteY2" fmla="*/ 847860 h 1839533"/>
              </a:gdLst>
              <a:ahLst/>
              <a:cxnLst>
                <a:cxn ang="0">
                  <a:pos x="connsiteX0" y="connsiteY0"/>
                </a:cxn>
                <a:cxn ang="0">
                  <a:pos x="connsiteX1" y="connsiteY1"/>
                </a:cxn>
                <a:cxn ang="0">
                  <a:pos x="connsiteX2" y="connsiteY2"/>
                </a:cxn>
              </a:cxnLst>
              <a:rect l="l" t="t" r="r" b="b"/>
              <a:pathLst>
                <a:path w="1648496" h="1839533">
                  <a:moveTo>
                    <a:pt x="1648496" y="1839533"/>
                  </a:moveTo>
                  <a:cubicBezTo>
                    <a:pt x="1244957" y="1085045"/>
                    <a:pt x="841419" y="330558"/>
                    <a:pt x="566670" y="165279"/>
                  </a:cubicBezTo>
                  <a:cubicBezTo>
                    <a:pt x="291921" y="0"/>
                    <a:pt x="145960" y="423930"/>
                    <a:pt x="0" y="84786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23662" name="TextBox 78"/>
            <p:cNvSpPr txBox="1">
              <a:spLocks noChangeArrowheads="1"/>
            </p:cNvSpPr>
            <p:nvPr/>
          </p:nvSpPr>
          <p:spPr bwMode="auto">
            <a:xfrm>
              <a:off x="7143750" y="2714625"/>
              <a:ext cx="455613" cy="400050"/>
            </a:xfrm>
            <a:prstGeom prst="rect">
              <a:avLst/>
            </a:prstGeom>
            <a:noFill/>
            <a:ln w="9525">
              <a:noFill/>
              <a:miter lim="800000"/>
              <a:headEnd/>
              <a:tailEnd/>
            </a:ln>
          </p:spPr>
          <p:txBody>
            <a:bodyPr wrap="none">
              <a:spAutoFit/>
            </a:bodyPr>
            <a:lstStyle/>
            <a:p>
              <a:r>
                <a:rPr lang="el-GR" sz="2000">
                  <a:latin typeface="Calibri" pitchFamily="34" charset="0"/>
                </a:rPr>
                <a:t>β</a:t>
              </a:r>
              <a:r>
                <a:rPr lang="fa-IR" sz="2000">
                  <a:latin typeface="Calibri" pitchFamily="34" charset="0"/>
                </a:rPr>
                <a:t>7</a:t>
              </a:r>
              <a:endParaRPr lang="en-US" sz="2000">
                <a:latin typeface="Calibri" pitchFamily="34" charset="0"/>
              </a:endParaRPr>
            </a:p>
          </p:txBody>
        </p:sp>
        <p:sp>
          <p:nvSpPr>
            <p:cNvPr id="323663" name="TextBox 82"/>
            <p:cNvSpPr txBox="1">
              <a:spLocks noChangeArrowheads="1"/>
            </p:cNvSpPr>
            <p:nvPr/>
          </p:nvSpPr>
          <p:spPr bwMode="auto">
            <a:xfrm>
              <a:off x="228600" y="4953000"/>
              <a:ext cx="496888" cy="369888"/>
            </a:xfrm>
            <a:prstGeom prst="rect">
              <a:avLst/>
            </a:prstGeom>
            <a:noFill/>
            <a:ln w="9525">
              <a:noFill/>
              <a:miter lim="800000"/>
              <a:headEnd/>
              <a:tailEnd/>
            </a:ln>
          </p:spPr>
          <p:txBody>
            <a:bodyPr wrap="none">
              <a:spAutoFit/>
            </a:bodyPr>
            <a:lstStyle/>
            <a:p>
              <a:r>
                <a:rPr lang="en-US">
                  <a:latin typeface="Calibri" pitchFamily="34" charset="0"/>
                </a:rPr>
                <a:t>X</a:t>
              </a:r>
              <a:r>
                <a:rPr lang="en-US" baseline="-25000">
                  <a:latin typeface="Calibri" pitchFamily="34" charset="0"/>
                </a:rPr>
                <a:t>11 </a:t>
              </a:r>
              <a:endParaRPr lang="en-US">
                <a:latin typeface="Calibri" pitchFamily="34" charset="0"/>
              </a:endParaRPr>
            </a:p>
          </p:txBody>
        </p:sp>
        <p:sp>
          <p:nvSpPr>
            <p:cNvPr id="323664" name="TextBox 87"/>
            <p:cNvSpPr txBox="1">
              <a:spLocks noChangeArrowheads="1"/>
            </p:cNvSpPr>
            <p:nvPr/>
          </p:nvSpPr>
          <p:spPr bwMode="auto">
            <a:xfrm>
              <a:off x="762000" y="4953000"/>
              <a:ext cx="496888" cy="369888"/>
            </a:xfrm>
            <a:prstGeom prst="rect">
              <a:avLst/>
            </a:prstGeom>
            <a:noFill/>
            <a:ln w="9525">
              <a:noFill/>
              <a:miter lim="800000"/>
              <a:headEnd/>
              <a:tailEnd/>
            </a:ln>
          </p:spPr>
          <p:txBody>
            <a:bodyPr wrap="none">
              <a:spAutoFit/>
            </a:bodyPr>
            <a:lstStyle/>
            <a:p>
              <a:r>
                <a:rPr lang="en-US">
                  <a:latin typeface="Calibri" pitchFamily="34" charset="0"/>
                </a:rPr>
                <a:t>X</a:t>
              </a:r>
              <a:r>
                <a:rPr lang="en-US" baseline="-25000">
                  <a:latin typeface="Calibri" pitchFamily="34" charset="0"/>
                </a:rPr>
                <a:t>12 </a:t>
              </a:r>
              <a:endParaRPr lang="en-US">
                <a:latin typeface="Calibri" pitchFamily="34" charset="0"/>
              </a:endParaRPr>
            </a:p>
          </p:txBody>
        </p:sp>
        <p:sp>
          <p:nvSpPr>
            <p:cNvPr id="323665" name="TextBox 114"/>
            <p:cNvSpPr txBox="1">
              <a:spLocks noChangeArrowheads="1"/>
            </p:cNvSpPr>
            <p:nvPr/>
          </p:nvSpPr>
          <p:spPr bwMode="auto">
            <a:xfrm>
              <a:off x="1447800" y="4953000"/>
              <a:ext cx="496888" cy="369888"/>
            </a:xfrm>
            <a:prstGeom prst="rect">
              <a:avLst/>
            </a:prstGeom>
            <a:noFill/>
            <a:ln w="9525">
              <a:noFill/>
              <a:miter lim="800000"/>
              <a:headEnd/>
              <a:tailEnd/>
            </a:ln>
          </p:spPr>
          <p:txBody>
            <a:bodyPr wrap="none">
              <a:spAutoFit/>
            </a:bodyPr>
            <a:lstStyle/>
            <a:p>
              <a:r>
                <a:rPr lang="en-US">
                  <a:latin typeface="Calibri" pitchFamily="34" charset="0"/>
                </a:rPr>
                <a:t>X</a:t>
              </a:r>
              <a:r>
                <a:rPr lang="en-US" baseline="-25000">
                  <a:latin typeface="Calibri" pitchFamily="34" charset="0"/>
                </a:rPr>
                <a:t>21 </a:t>
              </a:r>
              <a:endParaRPr lang="en-US">
                <a:latin typeface="Calibri" pitchFamily="34" charset="0"/>
              </a:endParaRPr>
            </a:p>
          </p:txBody>
        </p:sp>
        <p:sp>
          <p:nvSpPr>
            <p:cNvPr id="323666" name="TextBox 115"/>
            <p:cNvSpPr txBox="1">
              <a:spLocks noChangeArrowheads="1"/>
            </p:cNvSpPr>
            <p:nvPr/>
          </p:nvSpPr>
          <p:spPr bwMode="auto">
            <a:xfrm>
              <a:off x="2133600" y="4953000"/>
              <a:ext cx="496888" cy="369888"/>
            </a:xfrm>
            <a:prstGeom prst="rect">
              <a:avLst/>
            </a:prstGeom>
            <a:noFill/>
            <a:ln w="9525">
              <a:noFill/>
              <a:miter lim="800000"/>
              <a:headEnd/>
              <a:tailEnd/>
            </a:ln>
          </p:spPr>
          <p:txBody>
            <a:bodyPr wrap="none">
              <a:spAutoFit/>
            </a:bodyPr>
            <a:lstStyle/>
            <a:p>
              <a:r>
                <a:rPr lang="en-US">
                  <a:latin typeface="Calibri" pitchFamily="34" charset="0"/>
                </a:rPr>
                <a:t>X</a:t>
              </a:r>
              <a:r>
                <a:rPr lang="en-US" baseline="-25000">
                  <a:latin typeface="Calibri" pitchFamily="34" charset="0"/>
                </a:rPr>
                <a:t>22 </a:t>
              </a:r>
              <a:endParaRPr lang="en-US">
                <a:latin typeface="Calibri" pitchFamily="34" charset="0"/>
              </a:endParaRPr>
            </a:p>
          </p:txBody>
        </p:sp>
        <p:sp>
          <p:nvSpPr>
            <p:cNvPr id="323667" name="TextBox 119"/>
            <p:cNvSpPr txBox="1">
              <a:spLocks noChangeArrowheads="1"/>
            </p:cNvSpPr>
            <p:nvPr/>
          </p:nvSpPr>
          <p:spPr bwMode="auto">
            <a:xfrm>
              <a:off x="2971800" y="4953000"/>
              <a:ext cx="496888" cy="369888"/>
            </a:xfrm>
            <a:prstGeom prst="rect">
              <a:avLst/>
            </a:prstGeom>
            <a:noFill/>
            <a:ln w="9525">
              <a:noFill/>
              <a:miter lim="800000"/>
              <a:headEnd/>
              <a:tailEnd/>
            </a:ln>
          </p:spPr>
          <p:txBody>
            <a:bodyPr wrap="none">
              <a:spAutoFit/>
            </a:bodyPr>
            <a:lstStyle/>
            <a:p>
              <a:r>
                <a:rPr lang="en-US">
                  <a:latin typeface="Calibri" pitchFamily="34" charset="0"/>
                </a:rPr>
                <a:t>X</a:t>
              </a:r>
              <a:r>
                <a:rPr lang="en-US" baseline="-25000">
                  <a:latin typeface="Calibri" pitchFamily="34" charset="0"/>
                </a:rPr>
                <a:t>31 </a:t>
              </a:r>
              <a:endParaRPr lang="en-US">
                <a:latin typeface="Calibri" pitchFamily="34" charset="0"/>
              </a:endParaRPr>
            </a:p>
          </p:txBody>
        </p:sp>
        <p:sp>
          <p:nvSpPr>
            <p:cNvPr id="323668" name="TextBox 120"/>
            <p:cNvSpPr txBox="1">
              <a:spLocks noChangeArrowheads="1"/>
            </p:cNvSpPr>
            <p:nvPr/>
          </p:nvSpPr>
          <p:spPr bwMode="auto">
            <a:xfrm>
              <a:off x="3581400" y="4953000"/>
              <a:ext cx="461963" cy="369888"/>
            </a:xfrm>
            <a:prstGeom prst="rect">
              <a:avLst/>
            </a:prstGeom>
            <a:noFill/>
            <a:ln w="9525">
              <a:noFill/>
              <a:miter lim="800000"/>
              <a:headEnd/>
              <a:tailEnd/>
            </a:ln>
          </p:spPr>
          <p:txBody>
            <a:bodyPr wrap="none">
              <a:spAutoFit/>
            </a:bodyPr>
            <a:lstStyle/>
            <a:p>
              <a:r>
                <a:rPr lang="en-US">
                  <a:latin typeface="Calibri" pitchFamily="34" charset="0"/>
                </a:rPr>
                <a:t>X</a:t>
              </a:r>
              <a:r>
                <a:rPr lang="en-US" baseline="-25000">
                  <a:latin typeface="Calibri" pitchFamily="34" charset="0"/>
                </a:rPr>
                <a:t>32</a:t>
              </a:r>
              <a:endParaRPr lang="en-US">
                <a:latin typeface="Calibri" pitchFamily="34" charset="0"/>
              </a:endParaRPr>
            </a:p>
          </p:txBody>
        </p:sp>
        <p:sp>
          <p:nvSpPr>
            <p:cNvPr id="323669" name="TextBox 121"/>
            <p:cNvSpPr txBox="1">
              <a:spLocks noChangeArrowheads="1"/>
            </p:cNvSpPr>
            <p:nvPr/>
          </p:nvSpPr>
          <p:spPr bwMode="auto">
            <a:xfrm>
              <a:off x="2209800" y="1828800"/>
              <a:ext cx="488950"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Y</a:t>
              </a:r>
              <a:r>
                <a:rPr lang="en-US" baseline="-25000">
                  <a:solidFill>
                    <a:schemeClr val="bg1"/>
                  </a:solidFill>
                  <a:latin typeface="Calibri" pitchFamily="34" charset="0"/>
                </a:rPr>
                <a:t>11</a:t>
              </a:r>
              <a:r>
                <a:rPr lang="en-US" baseline="-25000">
                  <a:latin typeface="Calibri" pitchFamily="34" charset="0"/>
                </a:rPr>
                <a:t> </a:t>
              </a:r>
              <a:endParaRPr lang="en-US">
                <a:latin typeface="Calibri" pitchFamily="34" charset="0"/>
              </a:endParaRPr>
            </a:p>
          </p:txBody>
        </p:sp>
        <p:sp>
          <p:nvSpPr>
            <p:cNvPr id="323670" name="TextBox 122"/>
            <p:cNvSpPr txBox="1">
              <a:spLocks noChangeArrowheads="1"/>
            </p:cNvSpPr>
            <p:nvPr/>
          </p:nvSpPr>
          <p:spPr bwMode="auto">
            <a:xfrm>
              <a:off x="2819400" y="1828800"/>
              <a:ext cx="488950"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Y</a:t>
              </a:r>
              <a:r>
                <a:rPr lang="en-US" baseline="-25000">
                  <a:solidFill>
                    <a:schemeClr val="bg1"/>
                  </a:solidFill>
                  <a:latin typeface="Calibri" pitchFamily="34" charset="0"/>
                </a:rPr>
                <a:t>12</a:t>
              </a:r>
              <a:r>
                <a:rPr lang="en-US" baseline="-25000">
                  <a:latin typeface="Calibri" pitchFamily="34" charset="0"/>
                </a:rPr>
                <a:t> </a:t>
              </a:r>
              <a:endParaRPr lang="en-US">
                <a:latin typeface="Calibri" pitchFamily="34" charset="0"/>
              </a:endParaRPr>
            </a:p>
          </p:txBody>
        </p:sp>
        <p:sp>
          <p:nvSpPr>
            <p:cNvPr id="323671" name="TextBox 123"/>
            <p:cNvSpPr txBox="1">
              <a:spLocks noChangeArrowheads="1"/>
            </p:cNvSpPr>
            <p:nvPr/>
          </p:nvSpPr>
          <p:spPr bwMode="auto">
            <a:xfrm>
              <a:off x="3429000" y="1752600"/>
              <a:ext cx="488950"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Y</a:t>
              </a:r>
              <a:r>
                <a:rPr lang="en-US" baseline="-25000">
                  <a:solidFill>
                    <a:schemeClr val="bg1"/>
                  </a:solidFill>
                  <a:latin typeface="Calibri" pitchFamily="34" charset="0"/>
                </a:rPr>
                <a:t>13</a:t>
              </a:r>
              <a:r>
                <a:rPr lang="en-US" baseline="-25000">
                  <a:latin typeface="Calibri" pitchFamily="34" charset="0"/>
                </a:rPr>
                <a:t> </a:t>
              </a:r>
              <a:endParaRPr lang="en-US">
                <a:latin typeface="Calibri" pitchFamily="34" charset="0"/>
              </a:endParaRPr>
            </a:p>
          </p:txBody>
        </p:sp>
        <p:sp>
          <p:nvSpPr>
            <p:cNvPr id="323672" name="TextBox 124"/>
            <p:cNvSpPr txBox="1">
              <a:spLocks noChangeArrowheads="1"/>
            </p:cNvSpPr>
            <p:nvPr/>
          </p:nvSpPr>
          <p:spPr bwMode="auto">
            <a:xfrm>
              <a:off x="5257800" y="1828800"/>
              <a:ext cx="454025"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Y</a:t>
              </a:r>
              <a:r>
                <a:rPr lang="en-US" baseline="-25000">
                  <a:solidFill>
                    <a:schemeClr val="bg1"/>
                  </a:solidFill>
                  <a:latin typeface="Calibri" pitchFamily="34" charset="0"/>
                </a:rPr>
                <a:t>17</a:t>
              </a:r>
              <a:endParaRPr lang="en-US">
                <a:latin typeface="Calibri" pitchFamily="34" charset="0"/>
              </a:endParaRPr>
            </a:p>
          </p:txBody>
        </p:sp>
      </p:grpSp>
      <p:sp>
        <p:nvSpPr>
          <p:cNvPr id="90" name="Slide Number Placeholder 89"/>
          <p:cNvSpPr>
            <a:spLocks noGrp="1"/>
          </p:cNvSpPr>
          <p:nvPr>
            <p:ph type="sldNum" sz="quarter" idx="12"/>
          </p:nvPr>
        </p:nvSpPr>
        <p:spPr/>
        <p:txBody>
          <a:bodyPr/>
          <a:lstStyle/>
          <a:p>
            <a:pPr>
              <a:defRPr/>
            </a:pPr>
            <a:fld id="{B067A7EC-CB21-4906-B938-0CFAD61B3DE7}" type="slidenum">
              <a:rPr lang="en-US" smtClean="0"/>
              <a:pPr>
                <a:defRPr/>
              </a:pPr>
              <a:t>255</a:t>
            </a:fld>
            <a:endParaRPr lang="en-US"/>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91400" y="304800"/>
            <a:ext cx="113845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X</a:t>
            </a:r>
            <a:r>
              <a:rPr lang="en-US" sz="5400" b="1" baseline="-250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1 2</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endParaRPr>
          </a:p>
        </p:txBody>
      </p:sp>
      <p:sp>
        <p:nvSpPr>
          <p:cNvPr id="8" name="Rectangle 7"/>
          <p:cNvSpPr/>
          <p:nvPr/>
        </p:nvSpPr>
        <p:spPr>
          <a:xfrm>
            <a:off x="4357686" y="381000"/>
            <a:ext cx="2706190" cy="923330"/>
          </a:xfrm>
          <a:prstGeom prst="rect">
            <a:avLst/>
          </a:prstGeom>
          <a:noFill/>
        </p:spPr>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X</a:t>
            </a:r>
            <a:r>
              <a:rPr lang="en-US" sz="5400" b="1" baseline="-250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1</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 =1  </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sym typeface="Wingdings" pitchFamily="2" charset="2"/>
              </a:rPr>
              <a:t></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endParaRPr>
          </a:p>
        </p:txBody>
      </p:sp>
      <p:sp>
        <p:nvSpPr>
          <p:cNvPr id="9" name="Rectangle 8"/>
          <p:cNvSpPr/>
          <p:nvPr/>
        </p:nvSpPr>
        <p:spPr>
          <a:xfrm>
            <a:off x="4510086" y="1600200"/>
            <a:ext cx="2706190" cy="923330"/>
          </a:xfrm>
          <a:prstGeom prst="rect">
            <a:avLst/>
          </a:prstGeom>
          <a:noFill/>
        </p:spPr>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X</a:t>
            </a:r>
            <a:r>
              <a:rPr lang="en-US" sz="5400" b="1" baseline="-250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2</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 =0  </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sym typeface="Wingdings" pitchFamily="2" charset="2"/>
              </a:rPr>
              <a:t></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endParaRPr>
          </a:p>
        </p:txBody>
      </p:sp>
      <p:sp>
        <p:nvSpPr>
          <p:cNvPr id="10" name="Rectangle 9"/>
          <p:cNvSpPr/>
          <p:nvPr/>
        </p:nvSpPr>
        <p:spPr>
          <a:xfrm>
            <a:off x="4510086" y="2514600"/>
            <a:ext cx="2706190" cy="923330"/>
          </a:xfrm>
          <a:prstGeom prst="rect">
            <a:avLst/>
          </a:prstGeom>
          <a:noFill/>
        </p:spPr>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X</a:t>
            </a:r>
            <a:r>
              <a:rPr lang="en-US" sz="5400" b="1" baseline="-250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3</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 =0  </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sym typeface="Wingdings" pitchFamily="2" charset="2"/>
              </a:rPr>
              <a:t></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endParaRPr>
          </a:p>
        </p:txBody>
      </p:sp>
      <p:sp>
        <p:nvSpPr>
          <p:cNvPr id="11" name="Rectangle 10"/>
          <p:cNvSpPr/>
          <p:nvPr/>
        </p:nvSpPr>
        <p:spPr>
          <a:xfrm>
            <a:off x="4357686" y="4857760"/>
            <a:ext cx="3369833" cy="923330"/>
          </a:xfrm>
          <a:prstGeom prst="rect">
            <a:avLst/>
          </a:prstGeom>
          <a:noFill/>
        </p:spPr>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X</a:t>
            </a:r>
            <a:r>
              <a:rPr lang="en-US" sz="5400" b="1" baseline="-250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13</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 =4 </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sym typeface="Wingdings" pitchFamily="2" charset="2"/>
              </a:rPr>
              <a:t></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endParaRPr>
          </a:p>
        </p:txBody>
      </p:sp>
      <p:sp>
        <p:nvSpPr>
          <p:cNvPr id="12" name="Rectangle 11"/>
          <p:cNvSpPr/>
          <p:nvPr/>
        </p:nvSpPr>
        <p:spPr>
          <a:xfrm>
            <a:off x="4724400" y="3048000"/>
            <a:ext cx="1168910" cy="1754326"/>
          </a:xfrm>
          <a:prstGeom prst="rect">
            <a:avLst/>
          </a:prstGeom>
          <a:noFill/>
        </p:spPr>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a:t>
            </a:r>
          </a:p>
          <a:p>
            <a:pPr algn="ctr" fontAlgn="auto">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a:t>
            </a:r>
          </a:p>
        </p:txBody>
      </p:sp>
      <p:sp>
        <p:nvSpPr>
          <p:cNvPr id="13" name="Rectangle 12"/>
          <p:cNvSpPr/>
          <p:nvPr/>
        </p:nvSpPr>
        <p:spPr>
          <a:xfrm>
            <a:off x="7467600" y="1524000"/>
            <a:ext cx="113845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X</a:t>
            </a:r>
            <a:r>
              <a:rPr lang="en-US" sz="5400" b="1" baseline="-250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2 1</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endParaRPr>
          </a:p>
        </p:txBody>
      </p:sp>
      <p:sp>
        <p:nvSpPr>
          <p:cNvPr id="14" name="Rectangle 13"/>
          <p:cNvSpPr/>
          <p:nvPr/>
        </p:nvSpPr>
        <p:spPr>
          <a:xfrm>
            <a:off x="7467600" y="2590800"/>
            <a:ext cx="113845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X</a:t>
            </a:r>
            <a:r>
              <a:rPr lang="en-US" sz="5400" b="1" baseline="-250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3 1</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endParaRPr>
          </a:p>
        </p:txBody>
      </p:sp>
      <p:sp>
        <p:nvSpPr>
          <p:cNvPr id="15" name="Rectangle 14"/>
          <p:cNvSpPr/>
          <p:nvPr/>
        </p:nvSpPr>
        <p:spPr>
          <a:xfrm>
            <a:off x="7667313" y="4786322"/>
            <a:ext cx="1476687"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X</a:t>
            </a:r>
            <a:r>
              <a:rPr lang="en-US" sz="5400" b="1" baseline="-250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13  3</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endParaRPr>
          </a:p>
        </p:txBody>
      </p:sp>
      <p:sp>
        <p:nvSpPr>
          <p:cNvPr id="16" name="Rectangle 15"/>
          <p:cNvSpPr/>
          <p:nvPr/>
        </p:nvSpPr>
        <p:spPr>
          <a:xfrm>
            <a:off x="4800600" y="5715000"/>
            <a:ext cx="861133" cy="923330"/>
          </a:xfrm>
          <a:prstGeom prst="rect">
            <a:avLst/>
          </a:prstGeom>
          <a:noFill/>
        </p:spPr>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a:t>
            </a:r>
          </a:p>
        </p:txBody>
      </p:sp>
      <p:sp>
        <p:nvSpPr>
          <p:cNvPr id="17" name="Rectangle 16"/>
          <p:cNvSpPr/>
          <p:nvPr/>
        </p:nvSpPr>
        <p:spPr>
          <a:xfrm>
            <a:off x="428596" y="2071678"/>
            <a:ext cx="2855269" cy="1754326"/>
          </a:xfrm>
          <a:prstGeom prst="rect">
            <a:avLst/>
          </a:prstGeom>
          <a:noFill/>
        </p:spPr>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Y</a:t>
            </a:r>
            <a:r>
              <a:rPr lang="en-US" sz="5400" b="1" baseline="-250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1</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 =1</a:t>
            </a: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sym typeface="Wingdings" pitchFamily="2" charset="2"/>
              </a:rPr>
              <a:t></a:t>
            </a:r>
            <a:endParaRPr lang="fa-I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sym typeface="Wingdings" pitchFamily="2" charset="2"/>
            </a:endParaRPr>
          </a:p>
          <a:p>
            <a:pPr algn="ctr" fontAlgn="auto">
              <a:spcBef>
                <a:spcPts val="0"/>
              </a:spcBef>
              <a:spcAft>
                <a:spcPts val="0"/>
              </a:spcAft>
              <a:defRPr/>
            </a:pP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endParaRPr>
          </a:p>
        </p:txBody>
      </p:sp>
      <p:sp>
        <p:nvSpPr>
          <p:cNvPr id="19" name="Rectangle 18"/>
          <p:cNvSpPr/>
          <p:nvPr/>
        </p:nvSpPr>
        <p:spPr>
          <a:xfrm>
            <a:off x="1285852" y="3000372"/>
            <a:ext cx="113845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Y</a:t>
            </a:r>
            <a:r>
              <a:rPr lang="en-US" sz="5400" b="1" baseline="-250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1 1</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endParaRPr>
          </a:p>
        </p:txBody>
      </p:sp>
      <p:sp>
        <p:nvSpPr>
          <p:cNvPr id="21" name="Rounded Rectangle 20"/>
          <p:cNvSpPr/>
          <p:nvPr/>
        </p:nvSpPr>
        <p:spPr>
          <a:xfrm>
            <a:off x="4000500" y="214313"/>
            <a:ext cx="5143500" cy="6643687"/>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ounded Rectangle 21"/>
          <p:cNvSpPr/>
          <p:nvPr/>
        </p:nvSpPr>
        <p:spPr>
          <a:xfrm>
            <a:off x="357188" y="1357313"/>
            <a:ext cx="3000375" cy="2857500"/>
          </a:xfrm>
          <a:prstGeom prst="roundRect">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Slide Number Placeholder 17"/>
          <p:cNvSpPr>
            <a:spLocks noGrp="1"/>
          </p:cNvSpPr>
          <p:nvPr>
            <p:ph type="sldNum" sz="quarter" idx="12"/>
          </p:nvPr>
        </p:nvSpPr>
        <p:spPr/>
        <p:txBody>
          <a:bodyPr/>
          <a:lstStyle/>
          <a:p>
            <a:pPr>
              <a:defRPr/>
            </a:pPr>
            <a:fld id="{4E4B4B0E-C9C0-423F-8D44-8583AE734486}" type="slidenum">
              <a:rPr lang="en-US" smtClean="0"/>
              <a:pPr>
                <a:defRPr/>
              </a:pPr>
              <a:t>256</a:t>
            </a:fld>
            <a:endParaRPr lang="en-US"/>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5634" name="Group 3"/>
          <p:cNvGrpSpPr>
            <a:grpSpLocks/>
          </p:cNvGrpSpPr>
          <p:nvPr/>
        </p:nvGrpSpPr>
        <p:grpSpPr bwMode="auto">
          <a:xfrm>
            <a:off x="0" y="377825"/>
            <a:ext cx="9072563" cy="6226175"/>
            <a:chOff x="0" y="377825"/>
            <a:chExt cx="9072563" cy="6226750"/>
          </a:xfrm>
        </p:grpSpPr>
        <p:sp>
          <p:nvSpPr>
            <p:cNvPr id="5" name="Rectangle 4"/>
            <p:cNvSpPr/>
            <p:nvPr/>
          </p:nvSpPr>
          <p:spPr>
            <a:xfrm>
              <a:off x="214313" y="4572387"/>
              <a:ext cx="1071562" cy="357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500188" y="4572387"/>
              <a:ext cx="1071562" cy="357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8001000" y="4500944"/>
              <a:ext cx="1071563" cy="35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000375" y="4572387"/>
              <a:ext cx="1071563" cy="357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143500" y="4500944"/>
              <a:ext cx="2214563" cy="35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304800" y="4572387"/>
              <a:ext cx="285750" cy="2857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1500188" y="4572387"/>
              <a:ext cx="285750" cy="2857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3000375" y="4572387"/>
              <a:ext cx="285750" cy="2857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5214938" y="4500944"/>
              <a:ext cx="285750" cy="2857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8072438" y="4500944"/>
              <a:ext cx="285750" cy="2857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928688" y="4572387"/>
              <a:ext cx="285750" cy="2857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2214563" y="4572387"/>
              <a:ext cx="285750" cy="2857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3714750" y="4572387"/>
              <a:ext cx="285750" cy="2857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5572125" y="4500944"/>
              <a:ext cx="285750" cy="2857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8715375" y="4500944"/>
              <a:ext cx="285750" cy="2857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2214563" y="1678108"/>
              <a:ext cx="571500" cy="64299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1" name="Straight Connector 20"/>
            <p:cNvCxnSpPr>
              <a:stCxn id="10" idx="0"/>
              <a:endCxn id="20" idx="4"/>
            </p:cNvCxnSpPr>
            <p:nvPr/>
          </p:nvCxnSpPr>
          <p:spPr>
            <a:xfrm rot="5400000" flipH="1" flipV="1">
              <a:off x="348352" y="2420427"/>
              <a:ext cx="2251283" cy="2052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1" idx="0"/>
              <a:endCxn id="20" idx="4"/>
            </p:cNvCxnSpPr>
            <p:nvPr/>
          </p:nvCxnSpPr>
          <p:spPr>
            <a:xfrm rot="5400000" flipH="1" flipV="1">
              <a:off x="946046" y="3018121"/>
              <a:ext cx="2251283" cy="857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5" idx="0"/>
              <a:endCxn id="20" idx="4"/>
            </p:cNvCxnSpPr>
            <p:nvPr/>
          </p:nvCxnSpPr>
          <p:spPr>
            <a:xfrm rot="5400000" flipH="1" flipV="1">
              <a:off x="660296" y="2732371"/>
              <a:ext cx="2251283" cy="1428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6" idx="0"/>
              <a:endCxn id="20" idx="4"/>
            </p:cNvCxnSpPr>
            <p:nvPr/>
          </p:nvCxnSpPr>
          <p:spPr>
            <a:xfrm rot="5400000" flipH="1" flipV="1">
              <a:off x="1303234" y="3375308"/>
              <a:ext cx="2251283"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0"/>
              <a:endCxn id="20" idx="4"/>
            </p:cNvCxnSpPr>
            <p:nvPr/>
          </p:nvCxnSpPr>
          <p:spPr>
            <a:xfrm rot="16200000" flipV="1">
              <a:off x="1696140" y="3125277"/>
              <a:ext cx="2251283" cy="642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0"/>
              <a:endCxn id="20" idx="4"/>
            </p:cNvCxnSpPr>
            <p:nvPr/>
          </p:nvCxnSpPr>
          <p:spPr>
            <a:xfrm rot="16200000" flipV="1">
              <a:off x="2053327" y="2768090"/>
              <a:ext cx="2251283" cy="1357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3" idx="0"/>
              <a:endCxn id="20" idx="4"/>
            </p:cNvCxnSpPr>
            <p:nvPr/>
          </p:nvCxnSpPr>
          <p:spPr>
            <a:xfrm rot="16200000" flipV="1">
              <a:off x="2839143" y="1982274"/>
              <a:ext cx="2179839" cy="2857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0"/>
              <a:endCxn id="20" idx="4"/>
            </p:cNvCxnSpPr>
            <p:nvPr/>
          </p:nvCxnSpPr>
          <p:spPr>
            <a:xfrm rot="16200000" flipV="1">
              <a:off x="3017737" y="1803680"/>
              <a:ext cx="2179839" cy="3214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4" idx="0"/>
              <a:endCxn id="20" idx="4"/>
            </p:cNvCxnSpPr>
            <p:nvPr/>
          </p:nvCxnSpPr>
          <p:spPr>
            <a:xfrm rot="16200000" flipV="1">
              <a:off x="4267893" y="553524"/>
              <a:ext cx="2179839" cy="571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0" idx="4"/>
              <a:endCxn id="19" idx="0"/>
            </p:cNvCxnSpPr>
            <p:nvPr/>
          </p:nvCxnSpPr>
          <p:spPr>
            <a:xfrm rot="16200000" flipH="1">
              <a:off x="4589362" y="232055"/>
              <a:ext cx="2179839" cy="6357937"/>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214813" y="4572387"/>
              <a:ext cx="276225" cy="357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4714875" y="4572387"/>
              <a:ext cx="276225" cy="357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7500938" y="4500944"/>
              <a:ext cx="276225" cy="35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a:endCxn id="20" idx="0"/>
            </p:cNvCxnSpPr>
            <p:nvPr/>
          </p:nvCxnSpPr>
          <p:spPr>
            <a:xfrm rot="5400000">
              <a:off x="2232794" y="1410589"/>
              <a:ext cx="53503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04800" y="6019800"/>
              <a:ext cx="393056" cy="584775"/>
            </a:xfrm>
            <a:prstGeom prst="rect">
              <a:avLst/>
            </a:prstGeom>
            <a:noFill/>
          </p:spPr>
          <p:txBody>
            <a:bodyPr wrap="none">
              <a:spAutoFit/>
            </a:bodyPr>
            <a:lstStyle/>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1</a:t>
              </a:r>
            </a:p>
          </p:txBody>
        </p:sp>
        <p:sp>
          <p:nvSpPr>
            <p:cNvPr id="36" name="Rectangle 35"/>
            <p:cNvSpPr/>
            <p:nvPr/>
          </p:nvSpPr>
          <p:spPr>
            <a:xfrm>
              <a:off x="3352800" y="6019800"/>
              <a:ext cx="393056" cy="584775"/>
            </a:xfrm>
            <a:prstGeom prst="rect">
              <a:avLst/>
            </a:prstGeom>
            <a:noFill/>
          </p:spPr>
          <p:txBody>
            <a:bodyPr wrap="none">
              <a:spAutoFit/>
            </a:bodyPr>
            <a:lstStyle/>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0</a:t>
              </a:r>
            </a:p>
          </p:txBody>
        </p:sp>
        <p:sp>
          <p:nvSpPr>
            <p:cNvPr id="37" name="Rectangle 36"/>
            <p:cNvSpPr/>
            <p:nvPr/>
          </p:nvSpPr>
          <p:spPr>
            <a:xfrm>
              <a:off x="4286248" y="5286388"/>
              <a:ext cx="960519" cy="584775"/>
            </a:xfrm>
            <a:prstGeom prst="rect">
              <a:avLst/>
            </a:prstGeom>
            <a:noFill/>
          </p:spPr>
          <p:txBody>
            <a:bodyPr wrap="none">
              <a:spAutoFit/>
            </a:bodyPr>
            <a:lstStyle/>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   </a:t>
              </a:r>
            </a:p>
          </p:txBody>
        </p:sp>
        <p:sp>
          <p:nvSpPr>
            <p:cNvPr id="325671" name="TextBox 68"/>
            <p:cNvSpPr txBox="1">
              <a:spLocks noChangeArrowheads="1"/>
            </p:cNvSpPr>
            <p:nvPr/>
          </p:nvSpPr>
          <p:spPr bwMode="auto">
            <a:xfrm>
              <a:off x="0" y="2000250"/>
              <a:ext cx="455613" cy="400050"/>
            </a:xfrm>
            <a:prstGeom prst="rect">
              <a:avLst/>
            </a:prstGeom>
            <a:noFill/>
            <a:ln w="9525">
              <a:noFill/>
              <a:miter lim="800000"/>
              <a:headEnd/>
              <a:tailEnd/>
            </a:ln>
          </p:spPr>
          <p:txBody>
            <a:bodyPr wrap="none">
              <a:spAutoFit/>
            </a:bodyPr>
            <a:lstStyle/>
            <a:p>
              <a:r>
                <a:rPr lang="el-GR" sz="2000">
                  <a:latin typeface="Calibri" pitchFamily="34" charset="0"/>
                </a:rPr>
                <a:t>β</a:t>
              </a:r>
              <a:r>
                <a:rPr lang="fa-IR" sz="2000">
                  <a:latin typeface="Calibri" pitchFamily="34" charset="0"/>
                </a:rPr>
                <a:t>1</a:t>
              </a:r>
              <a:endParaRPr lang="en-US" sz="2000">
                <a:latin typeface="Calibri" pitchFamily="34" charset="0"/>
              </a:endParaRPr>
            </a:p>
          </p:txBody>
        </p:sp>
        <p:sp>
          <p:nvSpPr>
            <p:cNvPr id="39" name="Oval 38"/>
            <p:cNvSpPr/>
            <p:nvPr/>
          </p:nvSpPr>
          <p:spPr>
            <a:xfrm>
              <a:off x="5929313" y="4500944"/>
              <a:ext cx="285750" cy="2857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Oval 39"/>
            <p:cNvSpPr/>
            <p:nvPr/>
          </p:nvSpPr>
          <p:spPr>
            <a:xfrm>
              <a:off x="6643688" y="4500944"/>
              <a:ext cx="285750" cy="2857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Oval 40"/>
            <p:cNvSpPr/>
            <p:nvPr/>
          </p:nvSpPr>
          <p:spPr>
            <a:xfrm>
              <a:off x="6286500" y="4500944"/>
              <a:ext cx="285750" cy="2857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Oval 41"/>
            <p:cNvSpPr/>
            <p:nvPr/>
          </p:nvSpPr>
          <p:spPr>
            <a:xfrm>
              <a:off x="7000875" y="4500944"/>
              <a:ext cx="285750" cy="2857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Oval 42"/>
            <p:cNvSpPr/>
            <p:nvPr/>
          </p:nvSpPr>
          <p:spPr>
            <a:xfrm>
              <a:off x="2786063" y="1678108"/>
              <a:ext cx="571500" cy="6429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Oval 43"/>
            <p:cNvSpPr/>
            <p:nvPr/>
          </p:nvSpPr>
          <p:spPr>
            <a:xfrm>
              <a:off x="5214938" y="1678108"/>
              <a:ext cx="571500" cy="6429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5" name="Straight Connector 44"/>
            <p:cNvCxnSpPr>
              <a:stCxn id="39" idx="0"/>
              <a:endCxn id="20" idx="4"/>
            </p:cNvCxnSpPr>
            <p:nvPr/>
          </p:nvCxnSpPr>
          <p:spPr>
            <a:xfrm rot="16200000" flipV="1">
              <a:off x="3196331" y="1625086"/>
              <a:ext cx="2179839" cy="3571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2" idx="0"/>
              <a:endCxn id="20" idx="4"/>
            </p:cNvCxnSpPr>
            <p:nvPr/>
          </p:nvCxnSpPr>
          <p:spPr>
            <a:xfrm rot="16200000" flipV="1">
              <a:off x="3732112" y="1089305"/>
              <a:ext cx="2179839" cy="4643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0" idx="0"/>
              <a:endCxn id="20" idx="4"/>
            </p:cNvCxnSpPr>
            <p:nvPr/>
          </p:nvCxnSpPr>
          <p:spPr>
            <a:xfrm rot="16200000" flipV="1">
              <a:off x="3553518" y="1267899"/>
              <a:ext cx="2179839" cy="428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1" idx="0"/>
              <a:endCxn id="20" idx="4"/>
            </p:cNvCxnSpPr>
            <p:nvPr/>
          </p:nvCxnSpPr>
          <p:spPr>
            <a:xfrm rot="16200000" flipV="1">
              <a:off x="3374924" y="1446493"/>
              <a:ext cx="2179839" cy="3929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0" idx="0"/>
              <a:endCxn id="43" idx="4"/>
            </p:cNvCxnSpPr>
            <p:nvPr/>
          </p:nvCxnSpPr>
          <p:spPr>
            <a:xfrm rot="5400000" flipH="1" flipV="1">
              <a:off x="634102" y="2134677"/>
              <a:ext cx="2251283" cy="2624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43" idx="4"/>
            </p:cNvCxnSpPr>
            <p:nvPr/>
          </p:nvCxnSpPr>
          <p:spPr>
            <a:xfrm rot="5400000" flipH="1" flipV="1">
              <a:off x="946046" y="2446621"/>
              <a:ext cx="2251283" cy="2000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1" idx="0"/>
              <a:endCxn id="43" idx="4"/>
            </p:cNvCxnSpPr>
            <p:nvPr/>
          </p:nvCxnSpPr>
          <p:spPr>
            <a:xfrm rot="5400000" flipH="1" flipV="1">
              <a:off x="1231796" y="2732371"/>
              <a:ext cx="2251283" cy="1428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2" idx="0"/>
              <a:endCxn id="43" idx="4"/>
            </p:cNvCxnSpPr>
            <p:nvPr/>
          </p:nvCxnSpPr>
          <p:spPr>
            <a:xfrm rot="16200000" flipV="1">
              <a:off x="1981890" y="3411027"/>
              <a:ext cx="2251283" cy="71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7" idx="0"/>
              <a:endCxn id="43" idx="4"/>
            </p:cNvCxnSpPr>
            <p:nvPr/>
          </p:nvCxnSpPr>
          <p:spPr>
            <a:xfrm rot="16200000" flipV="1">
              <a:off x="2339077" y="3053840"/>
              <a:ext cx="2251283" cy="785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6" idx="0"/>
              <a:endCxn id="43" idx="4"/>
            </p:cNvCxnSpPr>
            <p:nvPr/>
          </p:nvCxnSpPr>
          <p:spPr>
            <a:xfrm rot="5400000" flipH="1" flipV="1">
              <a:off x="1588984" y="3089558"/>
              <a:ext cx="2251283" cy="714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7" idx="0"/>
            </p:cNvCxnSpPr>
            <p:nvPr/>
          </p:nvCxnSpPr>
          <p:spPr>
            <a:xfrm rot="16200000" flipV="1">
              <a:off x="2624827" y="3339590"/>
              <a:ext cx="2251283" cy="214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4" idx="0"/>
              <a:endCxn id="44" idx="4"/>
            </p:cNvCxnSpPr>
            <p:nvPr/>
          </p:nvCxnSpPr>
          <p:spPr>
            <a:xfrm rot="16200000" flipV="1">
              <a:off x="5768081" y="2053711"/>
              <a:ext cx="2179839" cy="2714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44" idx="4"/>
            </p:cNvCxnSpPr>
            <p:nvPr/>
          </p:nvCxnSpPr>
          <p:spPr>
            <a:xfrm rot="10800000">
              <a:off x="5500688" y="2321104"/>
              <a:ext cx="3286125" cy="21798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44" idx="4"/>
            </p:cNvCxnSpPr>
            <p:nvPr/>
          </p:nvCxnSpPr>
          <p:spPr>
            <a:xfrm rot="16200000" flipV="1">
              <a:off x="4696522" y="3125271"/>
              <a:ext cx="2108395" cy="500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3" idx="0"/>
            </p:cNvCxnSpPr>
            <p:nvPr/>
          </p:nvCxnSpPr>
          <p:spPr>
            <a:xfrm rot="16200000" flipV="1">
              <a:off x="3410643" y="2553774"/>
              <a:ext cx="2179839"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3" idx="0"/>
              <a:endCxn id="44" idx="4"/>
            </p:cNvCxnSpPr>
            <p:nvPr/>
          </p:nvCxnSpPr>
          <p:spPr>
            <a:xfrm rot="5400000" flipH="1" flipV="1">
              <a:off x="4339331" y="3339586"/>
              <a:ext cx="2179839"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0" idx="0"/>
              <a:endCxn id="44" idx="4"/>
            </p:cNvCxnSpPr>
            <p:nvPr/>
          </p:nvCxnSpPr>
          <p:spPr>
            <a:xfrm rot="5400000" flipH="1" flipV="1">
              <a:off x="1848540" y="920239"/>
              <a:ext cx="2251283" cy="5053013"/>
            </a:xfrm>
            <a:prstGeom prst="line">
              <a:avLst/>
            </a:prstGeom>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676400" y="1524106"/>
              <a:ext cx="4286250" cy="928774"/>
            </a:xfrm>
            <a:prstGeom prst="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3" name="Straight Connector 62"/>
            <p:cNvCxnSpPr/>
            <p:nvPr/>
          </p:nvCxnSpPr>
          <p:spPr>
            <a:xfrm rot="5400000">
              <a:off x="5233963" y="1409795"/>
              <a:ext cx="535037" cy="15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804294" y="1410589"/>
              <a:ext cx="53503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3375794" y="1410589"/>
              <a:ext cx="53503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4000500" y="1928956"/>
              <a:ext cx="285750" cy="28577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Oval 66"/>
            <p:cNvSpPr/>
            <p:nvPr/>
          </p:nvSpPr>
          <p:spPr>
            <a:xfrm>
              <a:off x="4357688" y="1928956"/>
              <a:ext cx="285750" cy="28577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Oval 67"/>
            <p:cNvSpPr/>
            <p:nvPr/>
          </p:nvSpPr>
          <p:spPr>
            <a:xfrm>
              <a:off x="4714875" y="1928956"/>
              <a:ext cx="285750" cy="28577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Freeform 68"/>
            <p:cNvSpPr/>
            <p:nvPr/>
          </p:nvSpPr>
          <p:spPr>
            <a:xfrm>
              <a:off x="357188" y="833480"/>
              <a:ext cx="2171700" cy="1238364"/>
            </a:xfrm>
            <a:custGeom>
              <a:avLst/>
              <a:gdLst>
                <a:gd name="connsiteX0" fmla="*/ 0 w 2013397"/>
                <a:gd name="connsiteY0" fmla="*/ 1202028 h 1202028"/>
                <a:gd name="connsiteX1" fmla="*/ 850006 w 2013397"/>
                <a:gd name="connsiteY1" fmla="*/ 68687 h 1202028"/>
                <a:gd name="connsiteX2" fmla="*/ 1841679 w 2013397"/>
                <a:gd name="connsiteY2" fmla="*/ 789904 h 1202028"/>
                <a:gd name="connsiteX3" fmla="*/ 1880315 w 2013397"/>
                <a:gd name="connsiteY3" fmla="*/ 828541 h 1202028"/>
              </a:gdLst>
              <a:ahLst/>
              <a:cxnLst>
                <a:cxn ang="0">
                  <a:pos x="connsiteX0" y="connsiteY0"/>
                </a:cxn>
                <a:cxn ang="0">
                  <a:pos x="connsiteX1" y="connsiteY1"/>
                </a:cxn>
                <a:cxn ang="0">
                  <a:pos x="connsiteX2" y="connsiteY2"/>
                </a:cxn>
                <a:cxn ang="0">
                  <a:pos x="connsiteX3" y="connsiteY3"/>
                </a:cxn>
              </a:cxnLst>
              <a:rect l="l" t="t" r="r" b="b"/>
              <a:pathLst>
                <a:path w="2013397" h="1202028">
                  <a:moveTo>
                    <a:pt x="0" y="1202028"/>
                  </a:moveTo>
                  <a:cubicBezTo>
                    <a:pt x="271530" y="669701"/>
                    <a:pt x="543060" y="137374"/>
                    <a:pt x="850006" y="68687"/>
                  </a:cubicBezTo>
                  <a:cubicBezTo>
                    <a:pt x="1156952" y="0"/>
                    <a:pt x="1669961" y="663262"/>
                    <a:pt x="1841679" y="789904"/>
                  </a:cubicBezTo>
                  <a:cubicBezTo>
                    <a:pt x="2013397" y="916546"/>
                    <a:pt x="1946856" y="872543"/>
                    <a:pt x="1880315" y="82854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0" name="Freeform 69"/>
            <p:cNvSpPr/>
            <p:nvPr/>
          </p:nvSpPr>
          <p:spPr>
            <a:xfrm>
              <a:off x="773113" y="681066"/>
              <a:ext cx="2354262" cy="1727360"/>
            </a:xfrm>
            <a:custGeom>
              <a:avLst/>
              <a:gdLst>
                <a:gd name="connsiteX0" fmla="*/ 0 w 2354688"/>
                <a:gd name="connsiteY0" fmla="*/ 1727915 h 1727915"/>
                <a:gd name="connsiteX1" fmla="*/ 1081826 w 2354688"/>
                <a:gd name="connsiteY1" fmla="*/ 118056 h 1727915"/>
                <a:gd name="connsiteX2" fmla="*/ 2176530 w 2354688"/>
                <a:gd name="connsiteY2" fmla="*/ 1019577 h 1727915"/>
                <a:gd name="connsiteX3" fmla="*/ 2150772 w 2354688"/>
                <a:gd name="connsiteY3" fmla="*/ 1006698 h 1727915"/>
              </a:gdLst>
              <a:ahLst/>
              <a:cxnLst>
                <a:cxn ang="0">
                  <a:pos x="connsiteX0" y="connsiteY0"/>
                </a:cxn>
                <a:cxn ang="0">
                  <a:pos x="connsiteX1" y="connsiteY1"/>
                </a:cxn>
                <a:cxn ang="0">
                  <a:pos x="connsiteX2" y="connsiteY2"/>
                </a:cxn>
                <a:cxn ang="0">
                  <a:pos x="connsiteX3" y="connsiteY3"/>
                </a:cxn>
              </a:cxnLst>
              <a:rect l="l" t="t" r="r" b="b"/>
              <a:pathLst>
                <a:path w="2354688" h="1727915">
                  <a:moveTo>
                    <a:pt x="0" y="1727915"/>
                  </a:moveTo>
                  <a:cubicBezTo>
                    <a:pt x="359535" y="982013"/>
                    <a:pt x="719071" y="236112"/>
                    <a:pt x="1081826" y="118056"/>
                  </a:cubicBezTo>
                  <a:cubicBezTo>
                    <a:pt x="1444581" y="0"/>
                    <a:pt x="1998372" y="871470"/>
                    <a:pt x="2176530" y="1019577"/>
                  </a:cubicBezTo>
                  <a:cubicBezTo>
                    <a:pt x="2354688" y="1167684"/>
                    <a:pt x="2252730" y="1087191"/>
                    <a:pt x="2150772" y="1006698"/>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25704" name="TextBox 74"/>
            <p:cNvSpPr txBox="1">
              <a:spLocks noChangeArrowheads="1"/>
            </p:cNvSpPr>
            <p:nvPr/>
          </p:nvSpPr>
          <p:spPr bwMode="auto">
            <a:xfrm>
              <a:off x="473075" y="2428875"/>
              <a:ext cx="455613" cy="400050"/>
            </a:xfrm>
            <a:prstGeom prst="rect">
              <a:avLst/>
            </a:prstGeom>
            <a:noFill/>
            <a:ln w="9525">
              <a:noFill/>
              <a:miter lim="800000"/>
              <a:headEnd/>
              <a:tailEnd/>
            </a:ln>
          </p:spPr>
          <p:txBody>
            <a:bodyPr wrap="none">
              <a:spAutoFit/>
            </a:bodyPr>
            <a:lstStyle/>
            <a:p>
              <a:r>
                <a:rPr lang="el-GR" sz="2000">
                  <a:latin typeface="Calibri" pitchFamily="34" charset="0"/>
                </a:rPr>
                <a:t>β</a:t>
              </a:r>
              <a:r>
                <a:rPr lang="fa-IR" sz="2000">
                  <a:latin typeface="Calibri" pitchFamily="34" charset="0"/>
                </a:rPr>
                <a:t>2</a:t>
              </a:r>
              <a:endParaRPr lang="en-US" sz="2000">
                <a:latin typeface="Calibri" pitchFamily="34" charset="0"/>
              </a:endParaRPr>
            </a:p>
          </p:txBody>
        </p:sp>
        <p:sp>
          <p:nvSpPr>
            <p:cNvPr id="72" name="Freeform 71"/>
            <p:cNvSpPr/>
            <p:nvPr/>
          </p:nvSpPr>
          <p:spPr>
            <a:xfrm>
              <a:off x="1158875" y="377825"/>
              <a:ext cx="2447925" cy="2610091"/>
            </a:xfrm>
            <a:custGeom>
              <a:avLst/>
              <a:gdLst>
                <a:gd name="connsiteX0" fmla="*/ 0 w 2446986"/>
                <a:gd name="connsiteY0" fmla="*/ 2610119 h 2610119"/>
                <a:gd name="connsiteX1" fmla="*/ 1687132 w 2446986"/>
                <a:gd name="connsiteY1" fmla="*/ 227527 h 2610119"/>
                <a:gd name="connsiteX2" fmla="*/ 2446986 w 2446986"/>
                <a:gd name="connsiteY2" fmla="*/ 1244958 h 2610119"/>
              </a:gdLst>
              <a:ahLst/>
              <a:cxnLst>
                <a:cxn ang="0">
                  <a:pos x="connsiteX0" y="connsiteY0"/>
                </a:cxn>
                <a:cxn ang="0">
                  <a:pos x="connsiteX1" y="connsiteY1"/>
                </a:cxn>
                <a:cxn ang="0">
                  <a:pos x="connsiteX2" y="connsiteY2"/>
                </a:cxn>
              </a:cxnLst>
              <a:rect l="l" t="t" r="r" b="b"/>
              <a:pathLst>
                <a:path w="2446986" h="2610119">
                  <a:moveTo>
                    <a:pt x="0" y="2610119"/>
                  </a:moveTo>
                  <a:cubicBezTo>
                    <a:pt x="639650" y="1532586"/>
                    <a:pt x="1279301" y="455054"/>
                    <a:pt x="1687132" y="227527"/>
                  </a:cubicBezTo>
                  <a:cubicBezTo>
                    <a:pt x="2094963" y="0"/>
                    <a:pt x="2270974" y="622479"/>
                    <a:pt x="2446986" y="1244958"/>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25706" name="TextBox 76"/>
            <p:cNvSpPr txBox="1">
              <a:spLocks noChangeArrowheads="1"/>
            </p:cNvSpPr>
            <p:nvPr/>
          </p:nvSpPr>
          <p:spPr bwMode="auto">
            <a:xfrm>
              <a:off x="714375" y="3000375"/>
              <a:ext cx="455613" cy="400050"/>
            </a:xfrm>
            <a:prstGeom prst="rect">
              <a:avLst/>
            </a:prstGeom>
            <a:noFill/>
            <a:ln w="9525">
              <a:noFill/>
              <a:miter lim="800000"/>
              <a:headEnd/>
              <a:tailEnd/>
            </a:ln>
          </p:spPr>
          <p:txBody>
            <a:bodyPr wrap="none">
              <a:spAutoFit/>
            </a:bodyPr>
            <a:lstStyle/>
            <a:p>
              <a:r>
                <a:rPr lang="el-GR" sz="2000">
                  <a:latin typeface="Calibri" pitchFamily="34" charset="0"/>
                </a:rPr>
                <a:t>β</a:t>
              </a:r>
              <a:r>
                <a:rPr lang="fa-IR" sz="2000">
                  <a:latin typeface="Calibri" pitchFamily="34" charset="0"/>
                </a:rPr>
                <a:t>3</a:t>
              </a:r>
              <a:endParaRPr lang="en-US" sz="2000">
                <a:latin typeface="Calibri" pitchFamily="34" charset="0"/>
              </a:endParaRPr>
            </a:p>
          </p:txBody>
        </p:sp>
        <p:sp>
          <p:nvSpPr>
            <p:cNvPr id="74" name="Freeform 73"/>
            <p:cNvSpPr/>
            <p:nvPr/>
          </p:nvSpPr>
          <p:spPr>
            <a:xfrm>
              <a:off x="5572125" y="857294"/>
              <a:ext cx="1647825" cy="1840083"/>
            </a:xfrm>
            <a:custGeom>
              <a:avLst/>
              <a:gdLst>
                <a:gd name="connsiteX0" fmla="*/ 1648496 w 1648496"/>
                <a:gd name="connsiteY0" fmla="*/ 1839533 h 1839533"/>
                <a:gd name="connsiteX1" fmla="*/ 566670 w 1648496"/>
                <a:gd name="connsiteY1" fmla="*/ 165279 h 1839533"/>
                <a:gd name="connsiteX2" fmla="*/ 0 w 1648496"/>
                <a:gd name="connsiteY2" fmla="*/ 847860 h 1839533"/>
              </a:gdLst>
              <a:ahLst/>
              <a:cxnLst>
                <a:cxn ang="0">
                  <a:pos x="connsiteX0" y="connsiteY0"/>
                </a:cxn>
                <a:cxn ang="0">
                  <a:pos x="connsiteX1" y="connsiteY1"/>
                </a:cxn>
                <a:cxn ang="0">
                  <a:pos x="connsiteX2" y="connsiteY2"/>
                </a:cxn>
              </a:cxnLst>
              <a:rect l="l" t="t" r="r" b="b"/>
              <a:pathLst>
                <a:path w="1648496" h="1839533">
                  <a:moveTo>
                    <a:pt x="1648496" y="1839533"/>
                  </a:moveTo>
                  <a:cubicBezTo>
                    <a:pt x="1244957" y="1085045"/>
                    <a:pt x="841419" y="330558"/>
                    <a:pt x="566670" y="165279"/>
                  </a:cubicBezTo>
                  <a:cubicBezTo>
                    <a:pt x="291921" y="0"/>
                    <a:pt x="145960" y="423930"/>
                    <a:pt x="0" y="84786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25708" name="TextBox 78"/>
            <p:cNvSpPr txBox="1">
              <a:spLocks noChangeArrowheads="1"/>
            </p:cNvSpPr>
            <p:nvPr/>
          </p:nvSpPr>
          <p:spPr bwMode="auto">
            <a:xfrm>
              <a:off x="7143750" y="2714625"/>
              <a:ext cx="455613" cy="400050"/>
            </a:xfrm>
            <a:prstGeom prst="rect">
              <a:avLst/>
            </a:prstGeom>
            <a:noFill/>
            <a:ln w="9525">
              <a:noFill/>
              <a:miter lim="800000"/>
              <a:headEnd/>
              <a:tailEnd/>
            </a:ln>
          </p:spPr>
          <p:txBody>
            <a:bodyPr wrap="none">
              <a:spAutoFit/>
            </a:bodyPr>
            <a:lstStyle/>
            <a:p>
              <a:r>
                <a:rPr lang="el-GR" sz="2000">
                  <a:latin typeface="Calibri" pitchFamily="34" charset="0"/>
                </a:rPr>
                <a:t>β</a:t>
              </a:r>
              <a:r>
                <a:rPr lang="fa-IR" sz="2000">
                  <a:latin typeface="Calibri" pitchFamily="34" charset="0"/>
                </a:rPr>
                <a:t>7</a:t>
              </a:r>
              <a:endParaRPr lang="en-US" sz="2000">
                <a:latin typeface="Calibri" pitchFamily="34" charset="0"/>
              </a:endParaRPr>
            </a:p>
          </p:txBody>
        </p:sp>
        <p:sp>
          <p:nvSpPr>
            <p:cNvPr id="325709" name="TextBox 82"/>
            <p:cNvSpPr txBox="1">
              <a:spLocks noChangeArrowheads="1"/>
            </p:cNvSpPr>
            <p:nvPr/>
          </p:nvSpPr>
          <p:spPr bwMode="auto">
            <a:xfrm>
              <a:off x="228600" y="4953000"/>
              <a:ext cx="496888" cy="369888"/>
            </a:xfrm>
            <a:prstGeom prst="rect">
              <a:avLst/>
            </a:prstGeom>
            <a:noFill/>
            <a:ln w="9525">
              <a:noFill/>
              <a:miter lim="800000"/>
              <a:headEnd/>
              <a:tailEnd/>
            </a:ln>
          </p:spPr>
          <p:txBody>
            <a:bodyPr wrap="none">
              <a:spAutoFit/>
            </a:bodyPr>
            <a:lstStyle/>
            <a:p>
              <a:r>
                <a:rPr lang="en-US">
                  <a:latin typeface="Calibri" pitchFamily="34" charset="0"/>
                </a:rPr>
                <a:t>X</a:t>
              </a:r>
              <a:r>
                <a:rPr lang="en-US" baseline="-25000">
                  <a:latin typeface="Calibri" pitchFamily="34" charset="0"/>
                </a:rPr>
                <a:t>11 </a:t>
              </a:r>
              <a:endParaRPr lang="en-US">
                <a:latin typeface="Calibri" pitchFamily="34" charset="0"/>
              </a:endParaRPr>
            </a:p>
          </p:txBody>
        </p:sp>
        <p:sp>
          <p:nvSpPr>
            <p:cNvPr id="325710" name="TextBox 87"/>
            <p:cNvSpPr txBox="1">
              <a:spLocks noChangeArrowheads="1"/>
            </p:cNvSpPr>
            <p:nvPr/>
          </p:nvSpPr>
          <p:spPr bwMode="auto">
            <a:xfrm>
              <a:off x="838200" y="4953000"/>
              <a:ext cx="496888" cy="369888"/>
            </a:xfrm>
            <a:prstGeom prst="rect">
              <a:avLst/>
            </a:prstGeom>
            <a:noFill/>
            <a:ln w="9525">
              <a:noFill/>
              <a:miter lim="800000"/>
              <a:headEnd/>
              <a:tailEnd/>
            </a:ln>
          </p:spPr>
          <p:txBody>
            <a:bodyPr wrap="none">
              <a:spAutoFit/>
            </a:bodyPr>
            <a:lstStyle/>
            <a:p>
              <a:r>
                <a:rPr lang="en-US">
                  <a:latin typeface="Calibri" pitchFamily="34" charset="0"/>
                </a:rPr>
                <a:t>X</a:t>
              </a:r>
              <a:r>
                <a:rPr lang="en-US" baseline="-25000">
                  <a:latin typeface="Calibri" pitchFamily="34" charset="0"/>
                </a:rPr>
                <a:t>12 </a:t>
              </a:r>
              <a:endParaRPr lang="en-US">
                <a:latin typeface="Calibri" pitchFamily="34" charset="0"/>
              </a:endParaRPr>
            </a:p>
          </p:txBody>
        </p:sp>
        <p:sp>
          <p:nvSpPr>
            <p:cNvPr id="325711" name="TextBox 114"/>
            <p:cNvSpPr txBox="1">
              <a:spLocks noChangeArrowheads="1"/>
            </p:cNvSpPr>
            <p:nvPr/>
          </p:nvSpPr>
          <p:spPr bwMode="auto">
            <a:xfrm>
              <a:off x="1447800" y="4953000"/>
              <a:ext cx="496888" cy="369888"/>
            </a:xfrm>
            <a:prstGeom prst="rect">
              <a:avLst/>
            </a:prstGeom>
            <a:noFill/>
            <a:ln w="9525">
              <a:noFill/>
              <a:miter lim="800000"/>
              <a:headEnd/>
              <a:tailEnd/>
            </a:ln>
          </p:spPr>
          <p:txBody>
            <a:bodyPr wrap="none">
              <a:spAutoFit/>
            </a:bodyPr>
            <a:lstStyle/>
            <a:p>
              <a:r>
                <a:rPr lang="en-US">
                  <a:latin typeface="Calibri" pitchFamily="34" charset="0"/>
                </a:rPr>
                <a:t>X</a:t>
              </a:r>
              <a:r>
                <a:rPr lang="en-US" baseline="-25000">
                  <a:latin typeface="Calibri" pitchFamily="34" charset="0"/>
                </a:rPr>
                <a:t>21 </a:t>
              </a:r>
              <a:endParaRPr lang="en-US">
                <a:latin typeface="Calibri" pitchFamily="34" charset="0"/>
              </a:endParaRPr>
            </a:p>
          </p:txBody>
        </p:sp>
        <p:sp>
          <p:nvSpPr>
            <p:cNvPr id="325712" name="TextBox 115"/>
            <p:cNvSpPr txBox="1">
              <a:spLocks noChangeArrowheads="1"/>
            </p:cNvSpPr>
            <p:nvPr/>
          </p:nvSpPr>
          <p:spPr bwMode="auto">
            <a:xfrm>
              <a:off x="2133600" y="4953000"/>
              <a:ext cx="496888" cy="369888"/>
            </a:xfrm>
            <a:prstGeom prst="rect">
              <a:avLst/>
            </a:prstGeom>
            <a:noFill/>
            <a:ln w="9525">
              <a:noFill/>
              <a:miter lim="800000"/>
              <a:headEnd/>
              <a:tailEnd/>
            </a:ln>
          </p:spPr>
          <p:txBody>
            <a:bodyPr wrap="none">
              <a:spAutoFit/>
            </a:bodyPr>
            <a:lstStyle/>
            <a:p>
              <a:r>
                <a:rPr lang="en-US">
                  <a:latin typeface="Calibri" pitchFamily="34" charset="0"/>
                </a:rPr>
                <a:t>X</a:t>
              </a:r>
              <a:r>
                <a:rPr lang="en-US" baseline="-25000">
                  <a:latin typeface="Calibri" pitchFamily="34" charset="0"/>
                </a:rPr>
                <a:t>22 </a:t>
              </a:r>
              <a:endParaRPr lang="en-US">
                <a:latin typeface="Calibri" pitchFamily="34" charset="0"/>
              </a:endParaRPr>
            </a:p>
          </p:txBody>
        </p:sp>
        <p:sp>
          <p:nvSpPr>
            <p:cNvPr id="325713" name="TextBox 119"/>
            <p:cNvSpPr txBox="1">
              <a:spLocks noChangeArrowheads="1"/>
            </p:cNvSpPr>
            <p:nvPr/>
          </p:nvSpPr>
          <p:spPr bwMode="auto">
            <a:xfrm>
              <a:off x="2971800" y="4953000"/>
              <a:ext cx="496888" cy="369888"/>
            </a:xfrm>
            <a:prstGeom prst="rect">
              <a:avLst/>
            </a:prstGeom>
            <a:noFill/>
            <a:ln w="9525">
              <a:noFill/>
              <a:miter lim="800000"/>
              <a:headEnd/>
              <a:tailEnd/>
            </a:ln>
          </p:spPr>
          <p:txBody>
            <a:bodyPr wrap="none">
              <a:spAutoFit/>
            </a:bodyPr>
            <a:lstStyle/>
            <a:p>
              <a:r>
                <a:rPr lang="en-US">
                  <a:latin typeface="Calibri" pitchFamily="34" charset="0"/>
                </a:rPr>
                <a:t>X</a:t>
              </a:r>
              <a:r>
                <a:rPr lang="en-US" baseline="-25000">
                  <a:latin typeface="Calibri" pitchFamily="34" charset="0"/>
                </a:rPr>
                <a:t>31 </a:t>
              </a:r>
              <a:endParaRPr lang="en-US">
                <a:latin typeface="Calibri" pitchFamily="34" charset="0"/>
              </a:endParaRPr>
            </a:p>
          </p:txBody>
        </p:sp>
        <p:sp>
          <p:nvSpPr>
            <p:cNvPr id="325714" name="TextBox 120"/>
            <p:cNvSpPr txBox="1">
              <a:spLocks noChangeArrowheads="1"/>
            </p:cNvSpPr>
            <p:nvPr/>
          </p:nvSpPr>
          <p:spPr bwMode="auto">
            <a:xfrm>
              <a:off x="3581400" y="4953000"/>
              <a:ext cx="461963" cy="369888"/>
            </a:xfrm>
            <a:prstGeom prst="rect">
              <a:avLst/>
            </a:prstGeom>
            <a:noFill/>
            <a:ln w="9525">
              <a:noFill/>
              <a:miter lim="800000"/>
              <a:headEnd/>
              <a:tailEnd/>
            </a:ln>
          </p:spPr>
          <p:txBody>
            <a:bodyPr wrap="none">
              <a:spAutoFit/>
            </a:bodyPr>
            <a:lstStyle/>
            <a:p>
              <a:r>
                <a:rPr lang="en-US">
                  <a:latin typeface="Calibri" pitchFamily="34" charset="0"/>
                </a:rPr>
                <a:t>X</a:t>
              </a:r>
              <a:r>
                <a:rPr lang="en-US" baseline="-25000">
                  <a:latin typeface="Calibri" pitchFamily="34" charset="0"/>
                </a:rPr>
                <a:t>32</a:t>
              </a:r>
              <a:endParaRPr lang="en-US">
                <a:latin typeface="Calibri" pitchFamily="34" charset="0"/>
              </a:endParaRPr>
            </a:p>
          </p:txBody>
        </p:sp>
        <p:sp>
          <p:nvSpPr>
            <p:cNvPr id="325715" name="TextBox 121"/>
            <p:cNvSpPr txBox="1">
              <a:spLocks noChangeArrowheads="1"/>
            </p:cNvSpPr>
            <p:nvPr/>
          </p:nvSpPr>
          <p:spPr bwMode="auto">
            <a:xfrm>
              <a:off x="2209800" y="1828800"/>
              <a:ext cx="488950"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Y</a:t>
              </a:r>
              <a:r>
                <a:rPr lang="en-US" baseline="-25000">
                  <a:solidFill>
                    <a:schemeClr val="bg1"/>
                  </a:solidFill>
                  <a:latin typeface="Calibri" pitchFamily="34" charset="0"/>
                </a:rPr>
                <a:t>11</a:t>
              </a:r>
              <a:r>
                <a:rPr lang="en-US" baseline="-25000">
                  <a:latin typeface="Calibri" pitchFamily="34" charset="0"/>
                </a:rPr>
                <a:t> </a:t>
              </a:r>
              <a:endParaRPr lang="en-US">
                <a:latin typeface="Calibri" pitchFamily="34" charset="0"/>
              </a:endParaRPr>
            </a:p>
          </p:txBody>
        </p:sp>
        <p:sp>
          <p:nvSpPr>
            <p:cNvPr id="325716" name="TextBox 122"/>
            <p:cNvSpPr txBox="1">
              <a:spLocks noChangeArrowheads="1"/>
            </p:cNvSpPr>
            <p:nvPr/>
          </p:nvSpPr>
          <p:spPr bwMode="auto">
            <a:xfrm>
              <a:off x="2819400" y="1828800"/>
              <a:ext cx="488950"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Y</a:t>
              </a:r>
              <a:r>
                <a:rPr lang="en-US" baseline="-25000">
                  <a:solidFill>
                    <a:schemeClr val="bg1"/>
                  </a:solidFill>
                  <a:latin typeface="Calibri" pitchFamily="34" charset="0"/>
                </a:rPr>
                <a:t>12</a:t>
              </a:r>
              <a:r>
                <a:rPr lang="en-US" baseline="-25000">
                  <a:latin typeface="Calibri" pitchFamily="34" charset="0"/>
                </a:rPr>
                <a:t> </a:t>
              </a:r>
              <a:endParaRPr lang="en-US">
                <a:latin typeface="Calibri" pitchFamily="34" charset="0"/>
              </a:endParaRPr>
            </a:p>
          </p:txBody>
        </p:sp>
        <p:sp>
          <p:nvSpPr>
            <p:cNvPr id="325717" name="TextBox 123"/>
            <p:cNvSpPr txBox="1">
              <a:spLocks noChangeArrowheads="1"/>
            </p:cNvSpPr>
            <p:nvPr/>
          </p:nvSpPr>
          <p:spPr bwMode="auto">
            <a:xfrm>
              <a:off x="3429000" y="1752600"/>
              <a:ext cx="488950"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Y</a:t>
              </a:r>
              <a:r>
                <a:rPr lang="en-US" baseline="-25000">
                  <a:solidFill>
                    <a:schemeClr val="bg1"/>
                  </a:solidFill>
                  <a:latin typeface="Calibri" pitchFamily="34" charset="0"/>
                </a:rPr>
                <a:t>13</a:t>
              </a:r>
              <a:r>
                <a:rPr lang="en-US" baseline="-25000">
                  <a:latin typeface="Calibri" pitchFamily="34" charset="0"/>
                </a:rPr>
                <a:t> </a:t>
              </a:r>
              <a:endParaRPr lang="en-US">
                <a:latin typeface="Calibri" pitchFamily="34" charset="0"/>
              </a:endParaRPr>
            </a:p>
          </p:txBody>
        </p:sp>
        <p:sp>
          <p:nvSpPr>
            <p:cNvPr id="325718" name="TextBox 124"/>
            <p:cNvSpPr txBox="1">
              <a:spLocks noChangeArrowheads="1"/>
            </p:cNvSpPr>
            <p:nvPr/>
          </p:nvSpPr>
          <p:spPr bwMode="auto">
            <a:xfrm>
              <a:off x="5257800" y="1828800"/>
              <a:ext cx="454025"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Y</a:t>
              </a:r>
              <a:r>
                <a:rPr lang="en-US" baseline="-25000">
                  <a:solidFill>
                    <a:schemeClr val="bg1"/>
                  </a:solidFill>
                  <a:latin typeface="Calibri" pitchFamily="34" charset="0"/>
                </a:rPr>
                <a:t>17</a:t>
              </a:r>
              <a:endParaRPr lang="en-US">
                <a:latin typeface="Calibri" pitchFamily="34" charset="0"/>
              </a:endParaRPr>
            </a:p>
          </p:txBody>
        </p:sp>
        <p:sp>
          <p:nvSpPr>
            <p:cNvPr id="86" name="Right Arrow 85"/>
            <p:cNvSpPr/>
            <p:nvPr/>
          </p:nvSpPr>
          <p:spPr>
            <a:xfrm rot="16368922">
              <a:off x="243651" y="5468635"/>
              <a:ext cx="64934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Right Arrow 86"/>
            <p:cNvSpPr/>
            <p:nvPr/>
          </p:nvSpPr>
          <p:spPr>
            <a:xfrm rot="16368922">
              <a:off x="5688760" y="5374965"/>
              <a:ext cx="99227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Right Arrow 87"/>
            <p:cNvSpPr/>
            <p:nvPr/>
          </p:nvSpPr>
          <p:spPr>
            <a:xfrm rot="16368922">
              <a:off x="3209896" y="5417037"/>
              <a:ext cx="619182"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Right Arrow 88"/>
            <p:cNvSpPr/>
            <p:nvPr/>
          </p:nvSpPr>
          <p:spPr>
            <a:xfrm rot="16368922">
              <a:off x="1458082" y="5413068"/>
              <a:ext cx="77953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0" name="Straight Arrow Connector 89"/>
            <p:cNvCxnSpPr/>
            <p:nvPr/>
          </p:nvCxnSpPr>
          <p:spPr>
            <a:xfrm rot="5400000" flipH="1" flipV="1">
              <a:off x="771514" y="4943908"/>
              <a:ext cx="234972" cy="254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endCxn id="325713" idx="0"/>
            </p:cNvCxnSpPr>
            <p:nvPr/>
          </p:nvCxnSpPr>
          <p:spPr>
            <a:xfrm rot="16200000" flipV="1">
              <a:off x="3169430" y="5005031"/>
              <a:ext cx="311179" cy="2079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7" idx="3"/>
            </p:cNvCxnSpPr>
            <p:nvPr/>
          </p:nvCxnSpPr>
          <p:spPr>
            <a:xfrm rot="16200000" flipV="1">
              <a:off x="6038045" y="4935170"/>
              <a:ext cx="230209" cy="1143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6200000" flipV="1">
              <a:off x="1635111" y="4994705"/>
              <a:ext cx="311179"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3352800" y="1676520"/>
              <a:ext cx="571500" cy="64299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5728" name="TextBox 122"/>
            <p:cNvSpPr txBox="1">
              <a:spLocks noChangeArrowheads="1"/>
            </p:cNvSpPr>
            <p:nvPr/>
          </p:nvSpPr>
          <p:spPr bwMode="auto">
            <a:xfrm>
              <a:off x="3429000" y="1828800"/>
              <a:ext cx="488950"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Y</a:t>
              </a:r>
              <a:r>
                <a:rPr lang="en-US" baseline="-25000">
                  <a:solidFill>
                    <a:schemeClr val="bg1"/>
                  </a:solidFill>
                  <a:latin typeface="Calibri" pitchFamily="34" charset="0"/>
                </a:rPr>
                <a:t>13</a:t>
              </a:r>
              <a:r>
                <a:rPr lang="en-US" baseline="-25000">
                  <a:latin typeface="Calibri" pitchFamily="34" charset="0"/>
                </a:rPr>
                <a:t> </a:t>
              </a:r>
              <a:endParaRPr lang="en-US">
                <a:latin typeface="Calibri" pitchFamily="34" charset="0"/>
              </a:endParaRPr>
            </a:p>
          </p:txBody>
        </p:sp>
      </p:grpSp>
      <p:sp>
        <p:nvSpPr>
          <p:cNvPr id="96" name="Rectangle 95"/>
          <p:cNvSpPr/>
          <p:nvPr/>
        </p:nvSpPr>
        <p:spPr>
          <a:xfrm>
            <a:off x="1676400" y="6096000"/>
            <a:ext cx="393056" cy="584775"/>
          </a:xfrm>
          <a:prstGeom prst="rect">
            <a:avLst/>
          </a:prstGeom>
          <a:noFill/>
        </p:spPr>
        <p:txBody>
          <a:bodyPr wrap="none">
            <a:spAutoFit/>
          </a:bodyPr>
          <a:lstStyle/>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0</a:t>
            </a:r>
          </a:p>
        </p:txBody>
      </p:sp>
      <p:sp>
        <p:nvSpPr>
          <p:cNvPr id="97" name="Rectangle 96"/>
          <p:cNvSpPr/>
          <p:nvPr/>
        </p:nvSpPr>
        <p:spPr>
          <a:xfrm>
            <a:off x="6019800" y="6096000"/>
            <a:ext cx="393056" cy="584775"/>
          </a:xfrm>
          <a:prstGeom prst="rect">
            <a:avLst/>
          </a:prstGeom>
          <a:noFill/>
        </p:spPr>
        <p:txBody>
          <a:bodyPr wrap="none">
            <a:spAutoFit/>
          </a:bodyPr>
          <a:lstStyle/>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4</a:t>
            </a:r>
          </a:p>
        </p:txBody>
      </p:sp>
      <p:sp>
        <p:nvSpPr>
          <p:cNvPr id="98" name="Slide Number Placeholder 97"/>
          <p:cNvSpPr>
            <a:spLocks noGrp="1"/>
          </p:cNvSpPr>
          <p:nvPr>
            <p:ph type="sldNum" sz="quarter" idx="12"/>
          </p:nvPr>
        </p:nvSpPr>
        <p:spPr/>
        <p:txBody>
          <a:bodyPr/>
          <a:lstStyle/>
          <a:p>
            <a:pPr>
              <a:defRPr/>
            </a:pPr>
            <a:fld id="{8166B25D-BA8A-4B85-97CF-7A39403F89DF}" type="slidenum">
              <a:rPr lang="en-US" smtClean="0"/>
              <a:pPr>
                <a:defRPr/>
              </a:pPr>
              <a:t>257</a:t>
            </a:fld>
            <a:endParaRPr lang="en-US"/>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6658" name="Group 10"/>
          <p:cNvGrpSpPr>
            <a:grpSpLocks/>
          </p:cNvGrpSpPr>
          <p:nvPr/>
        </p:nvGrpSpPr>
        <p:grpSpPr bwMode="auto">
          <a:xfrm>
            <a:off x="1752600" y="1438275"/>
            <a:ext cx="3886200" cy="4352925"/>
            <a:chOff x="1752800" y="1438870"/>
            <a:chExt cx="3886000" cy="4352330"/>
          </a:xfrm>
        </p:grpSpPr>
        <p:sp>
          <p:nvSpPr>
            <p:cNvPr id="4" name="Rectangle 3"/>
            <p:cNvSpPr/>
            <p:nvPr/>
          </p:nvSpPr>
          <p:spPr>
            <a:xfrm>
              <a:off x="1752800" y="1438870"/>
              <a:ext cx="341792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C </a:t>
              </a:r>
              <a:r>
                <a:rPr lang="en-US" sz="5400" b="1"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1 2</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=C </a:t>
              </a:r>
              <a:r>
                <a:rPr lang="en-US" sz="5400" b="1"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1 2</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+1</a:t>
              </a:r>
            </a:p>
          </p:txBody>
        </p:sp>
        <p:grpSp>
          <p:nvGrpSpPr>
            <p:cNvPr id="326662" name="Group 8"/>
            <p:cNvGrpSpPr>
              <a:grpSpLocks/>
            </p:cNvGrpSpPr>
            <p:nvPr/>
          </p:nvGrpSpPr>
          <p:grpSpPr bwMode="auto">
            <a:xfrm>
              <a:off x="1752800" y="2505670"/>
              <a:ext cx="3886000" cy="3285530"/>
              <a:chOff x="1752800" y="2505670"/>
              <a:chExt cx="3886000" cy="3285530"/>
            </a:xfrm>
          </p:grpSpPr>
          <p:sp>
            <p:nvSpPr>
              <p:cNvPr id="6" name="Rectangle 5"/>
              <p:cNvSpPr/>
              <p:nvPr/>
            </p:nvSpPr>
            <p:spPr>
              <a:xfrm>
                <a:off x="1752800" y="2505670"/>
                <a:ext cx="341792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C </a:t>
                </a:r>
                <a:r>
                  <a:rPr lang="en-US" sz="5400" b="1"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2 1</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=C </a:t>
                </a:r>
                <a:r>
                  <a:rPr lang="en-US" sz="5400" b="1"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2 1</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+1</a:t>
                </a:r>
              </a:p>
            </p:txBody>
          </p:sp>
          <p:sp>
            <p:nvSpPr>
              <p:cNvPr id="7" name="Rectangle 6"/>
              <p:cNvSpPr/>
              <p:nvPr/>
            </p:nvSpPr>
            <p:spPr>
              <a:xfrm>
                <a:off x="1752800" y="4867870"/>
                <a:ext cx="3886000"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C </a:t>
                </a:r>
                <a:r>
                  <a:rPr lang="en-US" sz="5400" b="1"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13 3</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=C </a:t>
                </a:r>
                <a:r>
                  <a:rPr lang="en-US" sz="5400" b="1"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13 3</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+1</a:t>
                </a:r>
              </a:p>
            </p:txBody>
          </p:sp>
          <p:sp>
            <p:nvSpPr>
              <p:cNvPr id="8" name="Rectangle 7"/>
              <p:cNvSpPr/>
              <p:nvPr/>
            </p:nvSpPr>
            <p:spPr>
              <a:xfrm>
                <a:off x="1905200" y="3801070"/>
                <a:ext cx="3013967"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a:t>
                </a:r>
              </a:p>
            </p:txBody>
          </p:sp>
        </p:grpSp>
      </p:grpSp>
      <p:sp>
        <p:nvSpPr>
          <p:cNvPr id="13" name="Rectangle 12"/>
          <p:cNvSpPr/>
          <p:nvPr/>
        </p:nvSpPr>
        <p:spPr>
          <a:xfrm>
            <a:off x="1676400" y="231822"/>
            <a:ext cx="6949798" cy="92333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rtl="1">
              <a:defRPr/>
            </a:pPr>
            <a:r>
              <a:rPr lang="fa-I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شمارنده های ورودی(</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c</a:t>
            </a:r>
            <a:r>
              <a:rPr lang="en-US" sz="5400" b="1" cap="all" baseline="-250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I</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p:txBody>
      </p:sp>
      <p:sp>
        <p:nvSpPr>
          <p:cNvPr id="9" name="Slide Number Placeholder 8"/>
          <p:cNvSpPr>
            <a:spLocks noGrp="1"/>
          </p:cNvSpPr>
          <p:nvPr>
            <p:ph type="sldNum" sz="quarter" idx="12"/>
          </p:nvPr>
        </p:nvSpPr>
        <p:spPr/>
        <p:txBody>
          <a:bodyPr/>
          <a:lstStyle/>
          <a:p>
            <a:pPr>
              <a:defRPr/>
            </a:pPr>
            <a:fld id="{B5D92736-3FA7-46D3-8205-8F0473B6C5A1}" type="slidenum">
              <a:rPr lang="en-US" smtClean="0"/>
              <a:pPr>
                <a:defRPr/>
              </a:pPr>
              <a:t>258</a:t>
            </a:fld>
            <a:endParaRPr lang="en-US"/>
          </a:p>
        </p:txBody>
      </p:sp>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2209800"/>
            <a:ext cx="4799712" cy="923330"/>
          </a:xfrm>
          <a:prstGeom prst="rect">
            <a:avLst/>
          </a:prstGeom>
          <a:noFill/>
        </p:spPr>
        <p:txBody>
          <a:bodyPr wrap="none">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C </a:t>
            </a:r>
            <a:r>
              <a:rPr lang="en-US" sz="5400" b="1" baseline="-25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1 2,1 1</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=C </a:t>
            </a:r>
            <a:r>
              <a:rPr lang="en-US" sz="5400" b="1" baseline="-25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1 2,1 1</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+1</a:t>
            </a:r>
          </a:p>
        </p:txBody>
      </p:sp>
      <p:sp>
        <p:nvSpPr>
          <p:cNvPr id="5" name="Rectangle 4"/>
          <p:cNvSpPr/>
          <p:nvPr/>
        </p:nvSpPr>
        <p:spPr>
          <a:xfrm>
            <a:off x="2209800" y="3657600"/>
            <a:ext cx="4799712" cy="923330"/>
          </a:xfrm>
          <a:prstGeom prst="rect">
            <a:avLst/>
          </a:prstGeom>
          <a:noFill/>
        </p:spPr>
        <p:txBody>
          <a:bodyPr wrap="none">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C </a:t>
            </a:r>
            <a:r>
              <a:rPr lang="en-US" sz="5400" b="1" baseline="-25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1 2,1 1</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=C </a:t>
            </a:r>
            <a:r>
              <a:rPr lang="en-US" sz="5400" b="1" baseline="-25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1 2,1 1</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+1</a:t>
            </a:r>
          </a:p>
        </p:txBody>
      </p:sp>
      <p:sp>
        <p:nvSpPr>
          <p:cNvPr id="8" name="Rectangle 7"/>
          <p:cNvSpPr/>
          <p:nvPr/>
        </p:nvSpPr>
        <p:spPr>
          <a:xfrm>
            <a:off x="1676400" y="257580"/>
            <a:ext cx="6949798" cy="92333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rtl="1">
              <a:defRPr/>
            </a:pPr>
            <a:r>
              <a:rPr lang="fa-I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شمارنده های توام(</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c</a:t>
            </a:r>
            <a:r>
              <a:rPr lang="en-US" sz="5400" b="1" cap="all" baseline="-250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Ii’,jj</a:t>
            </a:r>
            <a:r>
              <a:rPr lang="en-US" sz="5400" b="1" cap="all" baseline="-25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p:txBody>
      </p:sp>
      <p:sp>
        <p:nvSpPr>
          <p:cNvPr id="9" name="Rectangle 8"/>
          <p:cNvSpPr/>
          <p:nvPr/>
        </p:nvSpPr>
        <p:spPr>
          <a:xfrm>
            <a:off x="2209800" y="4876800"/>
            <a:ext cx="5267789" cy="923330"/>
          </a:xfrm>
          <a:prstGeom prst="rect">
            <a:avLst/>
          </a:prstGeom>
          <a:noFill/>
        </p:spPr>
        <p:txBody>
          <a:bodyPr wrap="none">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C </a:t>
            </a:r>
            <a:r>
              <a:rPr lang="en-US" sz="5400" b="1" baseline="-25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13 3,1 1</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=C </a:t>
            </a:r>
            <a:r>
              <a:rPr lang="en-US" sz="5400" b="1" baseline="-25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13 3,1 1</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+1</a:t>
            </a:r>
          </a:p>
        </p:txBody>
      </p:sp>
      <p:sp>
        <p:nvSpPr>
          <p:cNvPr id="6" name="Slide Number Placeholder 5"/>
          <p:cNvSpPr>
            <a:spLocks noGrp="1"/>
          </p:cNvSpPr>
          <p:nvPr>
            <p:ph type="sldNum" sz="quarter" idx="12"/>
          </p:nvPr>
        </p:nvSpPr>
        <p:spPr/>
        <p:txBody>
          <a:bodyPr/>
          <a:lstStyle/>
          <a:p>
            <a:pPr>
              <a:defRPr/>
            </a:pPr>
            <a:fld id="{8E9A7F61-8986-486E-83CE-7F555F8E88F5}" type="slidenum">
              <a:rPr lang="en-US" smtClean="0"/>
              <a:pPr>
                <a:defRPr/>
              </a:pPr>
              <a:t>259</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FAA4BAF-E469-429A-BBB9-3CB230F2E70B}" type="slidenum">
              <a:rPr lang="en-US"/>
              <a:pPr>
                <a:defRPr/>
              </a:pPr>
              <a:t>26</a:t>
            </a:fld>
            <a:endParaRPr lang="en-US"/>
          </a:p>
        </p:txBody>
      </p:sp>
      <p:sp>
        <p:nvSpPr>
          <p:cNvPr id="5" name="Rectangle 4"/>
          <p:cNvSpPr>
            <a:spLocks noChangeArrowheads="1"/>
          </p:cNvSpPr>
          <p:nvPr/>
        </p:nvSpPr>
        <p:spPr bwMode="auto">
          <a:xfrm>
            <a:off x="990600" y="1412747"/>
            <a:ext cx="7127875" cy="3046988"/>
          </a:xfrm>
          <a:prstGeom prst="rect">
            <a:avLst/>
          </a:prstGeom>
          <a:solidFill>
            <a:schemeClr val="bg2">
              <a:lumMod val="90000"/>
            </a:schemeClr>
          </a:solidFill>
          <a:ln w="76200">
            <a:solidFill>
              <a:schemeClr val="accent6">
                <a:lumMod val="60000"/>
                <a:lumOff val="40000"/>
              </a:schemeClr>
            </a:solidFill>
            <a:miter lim="800000"/>
            <a:headEnd/>
            <a:tailEnd/>
          </a:ln>
          <a:effectLst/>
        </p:spPr>
        <p:txBody>
          <a:bodyPr anchor="ctr">
            <a:spAutoFit/>
          </a:bodyPr>
          <a:lstStyle/>
          <a:p>
            <a:pPr algn="ctr" rtl="1">
              <a:defRPr/>
            </a:pPr>
            <a:endParaRPr lang="fa-IR" sz="3200" b="1" dirty="0">
              <a:solidFill>
                <a:srgbClr val="003399"/>
              </a:solidFill>
              <a:latin typeface="Times New Roman" pitchFamily="18" charset="0"/>
              <a:cs typeface="B Nazanin" pitchFamily="2" charset="-78"/>
            </a:endParaRPr>
          </a:p>
          <a:p>
            <a:pPr algn="ctr" rtl="1">
              <a:defRPr/>
            </a:pPr>
            <a:r>
              <a:rPr lang="fa-IR" sz="3200" b="1" dirty="0">
                <a:solidFill>
                  <a:srgbClr val="003399"/>
                </a:solidFill>
                <a:latin typeface="Times New Roman" pitchFamily="18" charset="0"/>
                <a:cs typeface="B Titr" pitchFamily="2" charset="-78"/>
              </a:rPr>
              <a:t>فصل دوم : </a:t>
            </a:r>
            <a:endParaRPr lang="fa-IR" sz="3200" b="1" dirty="0" smtClean="0">
              <a:solidFill>
                <a:srgbClr val="003399"/>
              </a:solidFill>
              <a:latin typeface="Times New Roman" pitchFamily="18" charset="0"/>
              <a:cs typeface="B Titr" pitchFamily="2" charset="-78"/>
            </a:endParaRPr>
          </a:p>
          <a:p>
            <a:pPr algn="ctr" rtl="1">
              <a:defRPr/>
            </a:pPr>
            <a:endParaRPr lang="fa-IR" sz="3200" b="1" dirty="0" smtClean="0">
              <a:solidFill>
                <a:srgbClr val="003399"/>
              </a:solidFill>
              <a:latin typeface="Times New Roman" pitchFamily="18" charset="0"/>
              <a:cs typeface="B Titr" pitchFamily="2" charset="-78"/>
            </a:endParaRPr>
          </a:p>
          <a:p>
            <a:pPr algn="ctr" rtl="1">
              <a:defRPr/>
            </a:pPr>
            <a:r>
              <a:rPr lang="fa-IR" sz="3200" b="1" dirty="0" smtClean="0">
                <a:solidFill>
                  <a:srgbClr val="003399"/>
                </a:solidFill>
                <a:latin typeface="Times New Roman" pitchFamily="18" charset="0"/>
                <a:cs typeface="B Titr" pitchFamily="2" charset="-78"/>
              </a:rPr>
              <a:t>ارائه ساختارهای مختلف </a:t>
            </a:r>
            <a:r>
              <a:rPr lang="fa-IR" sz="3200" b="1" dirty="0">
                <a:solidFill>
                  <a:srgbClr val="003399"/>
                </a:solidFill>
                <a:latin typeface="Times New Roman" pitchFamily="18" charset="0"/>
                <a:cs typeface="B Titr" pitchFamily="2" charset="-78"/>
              </a:rPr>
              <a:t>شبکه هاي </a:t>
            </a:r>
            <a:r>
              <a:rPr lang="fa-IR" sz="3200" b="1" dirty="0" smtClean="0">
                <a:solidFill>
                  <a:srgbClr val="003399"/>
                </a:solidFill>
                <a:latin typeface="Times New Roman" pitchFamily="18" charset="0"/>
                <a:cs typeface="B Titr" pitchFamily="2" charset="-78"/>
              </a:rPr>
              <a:t>عصبي</a:t>
            </a:r>
            <a:endParaRPr lang="en-US" sz="3200" b="1" dirty="0" smtClean="0">
              <a:solidFill>
                <a:srgbClr val="003399"/>
              </a:solidFill>
              <a:latin typeface="Times New Roman" pitchFamily="18" charset="0"/>
              <a:cs typeface="B Titr" pitchFamily="2" charset="-78"/>
            </a:endParaRPr>
          </a:p>
          <a:p>
            <a:pPr algn="ctr" rtl="1">
              <a:defRPr/>
            </a:pPr>
            <a:r>
              <a:rPr lang="en-US" sz="3200" b="1" dirty="0" smtClean="0">
                <a:solidFill>
                  <a:srgbClr val="003399"/>
                </a:solidFill>
                <a:latin typeface="Times New Roman" pitchFamily="18" charset="0"/>
                <a:cs typeface="B Titr" pitchFamily="2" charset="-78"/>
              </a:rPr>
              <a:t>Multi-layer  </a:t>
            </a:r>
            <a:r>
              <a:rPr lang="en-US" sz="3200" b="1" dirty="0" err="1" smtClean="0">
                <a:solidFill>
                  <a:srgbClr val="003399"/>
                </a:solidFill>
                <a:latin typeface="Times New Roman" pitchFamily="18" charset="0"/>
                <a:cs typeface="B Titr" pitchFamily="2" charset="-78"/>
              </a:rPr>
              <a:t>Perceptron</a:t>
            </a:r>
            <a:r>
              <a:rPr lang="en-US" sz="3200" b="1" dirty="0" smtClean="0">
                <a:solidFill>
                  <a:srgbClr val="003399"/>
                </a:solidFill>
                <a:latin typeface="Times New Roman" pitchFamily="18" charset="0"/>
                <a:cs typeface="B Titr" pitchFamily="2" charset="-78"/>
              </a:rPr>
              <a:t> (MPL)</a:t>
            </a:r>
            <a:r>
              <a:rPr lang="fa-IR" sz="3200" b="1" dirty="0" smtClean="0">
                <a:solidFill>
                  <a:srgbClr val="003399"/>
                </a:solidFill>
                <a:latin typeface="Times New Roman" pitchFamily="18" charset="0"/>
                <a:cs typeface="B Titr" pitchFamily="2" charset="-78"/>
              </a:rPr>
              <a:t> </a:t>
            </a:r>
            <a:endParaRPr lang="fa-IR" sz="3200" b="1" dirty="0">
              <a:solidFill>
                <a:srgbClr val="003399"/>
              </a:solidFill>
              <a:latin typeface="Times New Roman" pitchFamily="18" charset="0"/>
              <a:cs typeface="B Titr" pitchFamily="2" charset="-78"/>
            </a:endParaRPr>
          </a:p>
          <a:p>
            <a:pPr algn="ctr" rtl="1">
              <a:defRPr/>
            </a:pPr>
            <a:endParaRPr lang="fa-IR" sz="3200" b="1" dirty="0">
              <a:solidFill>
                <a:srgbClr val="003399"/>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0232" y="1857364"/>
            <a:ext cx="341792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C </a:t>
            </a:r>
            <a:r>
              <a:rPr lang="en-US" sz="5400" b="1"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1 1</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=C </a:t>
            </a:r>
            <a:r>
              <a:rPr lang="en-US" sz="5400" b="1"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1 1</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+1</a:t>
            </a:r>
          </a:p>
        </p:txBody>
      </p:sp>
      <p:sp>
        <p:nvSpPr>
          <p:cNvPr id="13" name="Rectangle 12"/>
          <p:cNvSpPr/>
          <p:nvPr/>
        </p:nvSpPr>
        <p:spPr>
          <a:xfrm>
            <a:off x="1676400" y="257580"/>
            <a:ext cx="6949798" cy="92333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rtl="1">
              <a:defRPr/>
            </a:pPr>
            <a:r>
              <a:rPr lang="fa-I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شمارنده های خروجی(</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c</a:t>
            </a:r>
            <a:r>
              <a:rPr lang="en-US" sz="5400" b="1" cap="all" baseline="-250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j</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1896BD29-788D-437A-A8BB-4D148551C52A}" type="slidenum">
              <a:rPr lang="en-US" smtClean="0"/>
              <a:pPr>
                <a:defRPr/>
              </a:pPr>
              <a:t>260</a:t>
            </a:fld>
            <a:endParaRPr lang="en-US"/>
          </a:p>
        </p:txBody>
      </p:sp>
    </p:spTree>
  </p:cSld>
  <p:clrMapOvr>
    <a:masterClrMapping/>
  </p:clrMapOv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2"/>
          <p:cNvPicPr>
            <a:picLocks noGrp="1" noChangeAspect="1" noChangeArrowheads="1"/>
          </p:cNvPicPr>
          <p:nvPr>
            <p:ph idx="1"/>
          </p:nvPr>
        </p:nvPicPr>
        <p:blipFill>
          <a:blip r:embed="rId2" cstate="print"/>
          <a:srcRect/>
          <a:stretch>
            <a:fillRect/>
          </a:stretch>
        </p:blipFill>
        <p:spPr>
          <a:xfrm>
            <a:off x="214313" y="3786188"/>
            <a:ext cx="2262187" cy="2076450"/>
          </a:xfrm>
        </p:spPr>
      </p:pic>
      <p:pic>
        <p:nvPicPr>
          <p:cNvPr id="329731" name="Picture 3"/>
          <p:cNvPicPr>
            <a:picLocks noChangeAspect="1" noChangeArrowheads="1"/>
          </p:cNvPicPr>
          <p:nvPr/>
        </p:nvPicPr>
        <p:blipFill>
          <a:blip r:embed="rId3" cstate="print"/>
          <a:srcRect/>
          <a:stretch>
            <a:fillRect/>
          </a:stretch>
        </p:blipFill>
        <p:spPr bwMode="auto">
          <a:xfrm>
            <a:off x="3143250" y="3429000"/>
            <a:ext cx="4792663" cy="1643063"/>
          </a:xfrm>
          <a:prstGeom prst="rect">
            <a:avLst/>
          </a:prstGeom>
          <a:noFill/>
          <a:ln w="9525">
            <a:noFill/>
            <a:miter lim="800000"/>
            <a:headEnd/>
            <a:tailEnd/>
          </a:ln>
        </p:spPr>
      </p:pic>
      <p:pic>
        <p:nvPicPr>
          <p:cNvPr id="329732" name="Picture 4"/>
          <p:cNvPicPr>
            <a:picLocks noChangeAspect="1" noChangeArrowheads="1"/>
          </p:cNvPicPr>
          <p:nvPr/>
        </p:nvPicPr>
        <p:blipFill>
          <a:blip r:embed="rId4" cstate="print"/>
          <a:srcRect/>
          <a:stretch>
            <a:fillRect/>
          </a:stretch>
        </p:blipFill>
        <p:spPr bwMode="auto">
          <a:xfrm>
            <a:off x="3135313" y="5000625"/>
            <a:ext cx="4816475" cy="1428750"/>
          </a:xfrm>
          <a:prstGeom prst="rect">
            <a:avLst/>
          </a:prstGeom>
          <a:noFill/>
          <a:ln w="9525">
            <a:noFill/>
            <a:miter lim="800000"/>
            <a:headEnd/>
            <a:tailEnd/>
          </a:ln>
        </p:spPr>
      </p:pic>
      <p:sp>
        <p:nvSpPr>
          <p:cNvPr id="7"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prstMaterial="softEdge">
              <a:bevelT w="25400" h="25400"/>
            </a:sp3d>
          </a:bodyPr>
          <a:lstStyle/>
          <a:p>
            <a:pPr algn="r">
              <a:defRPr/>
            </a:pPr>
            <a:r>
              <a:rPr lang="fa-IR" sz="4400" dirty="0">
                <a:cs typeface="B Nazanin" pitchFamily="2" charset="-78"/>
              </a:rPr>
              <a:t>معرفی شبکه عصبی بیزین تک لایه:</a:t>
            </a:r>
            <a:endParaRPr lang="en-US" sz="4100" b="1" dirty="0">
              <a:effectLst>
                <a:outerShdw blurRad="31750" dist="25400" dir="5400000" algn="tl" rotWithShape="0">
                  <a:srgbClr val="000000">
                    <a:alpha val="25000"/>
                  </a:srgbClr>
                </a:outerShdw>
              </a:effectLst>
              <a:cs typeface="B Nazanin" pitchFamily="2" charset="-78"/>
            </a:endParaRPr>
          </a:p>
        </p:txBody>
      </p:sp>
      <p:sp>
        <p:nvSpPr>
          <p:cNvPr id="8" name="Rectangle 7"/>
          <p:cNvSpPr/>
          <p:nvPr/>
        </p:nvSpPr>
        <p:spPr>
          <a:xfrm>
            <a:off x="571472" y="1500174"/>
            <a:ext cx="8072494" cy="646331"/>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dirty="0">
                <a:cs typeface="B Lotus" pitchFamily="2" charset="-78"/>
              </a:rPr>
              <a:t>تخمین کلاسیک</a:t>
            </a:r>
            <a:r>
              <a:rPr lang="en-US" sz="3600" dirty="0">
                <a:cs typeface="B Lotus" pitchFamily="2" charset="-78"/>
              </a:rPr>
              <a:t>:</a:t>
            </a:r>
            <a:endParaRPr lang="fa-IR" sz="3600" dirty="0">
              <a:cs typeface="B Lotus" pitchFamily="2" charset="-78"/>
            </a:endParaRPr>
          </a:p>
        </p:txBody>
      </p:sp>
      <p:sp>
        <p:nvSpPr>
          <p:cNvPr id="9" name="Right Arrow 8"/>
          <p:cNvSpPr/>
          <p:nvPr/>
        </p:nvSpPr>
        <p:spPr>
          <a:xfrm>
            <a:off x="2286000" y="3357563"/>
            <a:ext cx="1071563" cy="30718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lide Number Placeholder 9"/>
          <p:cNvSpPr>
            <a:spLocks noGrp="1"/>
          </p:cNvSpPr>
          <p:nvPr>
            <p:ph type="sldNum" sz="quarter" idx="12"/>
          </p:nvPr>
        </p:nvSpPr>
        <p:spPr/>
        <p:txBody>
          <a:bodyPr/>
          <a:lstStyle/>
          <a:p>
            <a:pPr>
              <a:defRPr/>
            </a:pPr>
            <a:fld id="{401A5B47-3A11-4A16-941F-8297A3ED8C91}" type="slidenum">
              <a:rPr lang="en-US" smtClean="0"/>
              <a:pPr>
                <a:defRPr/>
              </a:pPr>
              <a:t>261</a:t>
            </a:fld>
            <a:endParaRPr lang="en-US"/>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p:cNvPicPr>
            <a:picLocks noGrp="1" noChangeAspect="1" noChangeArrowheads="1"/>
          </p:cNvPicPr>
          <p:nvPr>
            <p:ph idx="1"/>
          </p:nvPr>
        </p:nvPicPr>
        <p:blipFill>
          <a:blip r:embed="rId2" cstate="print"/>
          <a:srcRect/>
          <a:stretch>
            <a:fillRect/>
          </a:stretch>
        </p:blipFill>
        <p:spPr>
          <a:xfrm>
            <a:off x="285750" y="2571750"/>
            <a:ext cx="2957513" cy="1543050"/>
          </a:xfrm>
        </p:spPr>
      </p:pic>
      <p:pic>
        <p:nvPicPr>
          <p:cNvPr id="330755" name="Picture 3"/>
          <p:cNvPicPr>
            <a:picLocks noChangeAspect="1" noChangeArrowheads="1"/>
          </p:cNvPicPr>
          <p:nvPr/>
        </p:nvPicPr>
        <p:blipFill>
          <a:blip r:embed="rId3" cstate="print"/>
          <a:srcRect/>
          <a:stretch>
            <a:fillRect/>
          </a:stretch>
        </p:blipFill>
        <p:spPr bwMode="auto">
          <a:xfrm>
            <a:off x="2786063" y="4357688"/>
            <a:ext cx="5600700" cy="2000250"/>
          </a:xfrm>
          <a:prstGeom prst="rect">
            <a:avLst/>
          </a:prstGeom>
          <a:noFill/>
          <a:ln w="9525">
            <a:noFill/>
            <a:miter lim="800000"/>
            <a:headEnd/>
            <a:tailEnd/>
          </a:ln>
        </p:spPr>
      </p:pic>
      <p:sp>
        <p:nvSpPr>
          <p:cNvPr id="6"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scene3d>
              <a:camera prst="orthographicFront"/>
              <a:lightRig rig="soft" dir="t"/>
            </a:scene3d>
            <a:sp3d prstMaterial="softEdge">
              <a:bevelT w="25400" h="25400"/>
            </a:sp3d>
          </a:bodyPr>
          <a:lstStyle/>
          <a:p>
            <a:pPr algn="r">
              <a:defRPr/>
            </a:pPr>
            <a:r>
              <a:rPr lang="fa-IR" sz="4400" dirty="0">
                <a:cs typeface="B Nazanin" pitchFamily="2" charset="-78"/>
              </a:rPr>
              <a:t>معرفی شبکه عصبی بیزین تک لایه:</a:t>
            </a:r>
            <a:endParaRPr lang="en-US" sz="4100" b="1" dirty="0">
              <a:effectLst>
                <a:outerShdw blurRad="31750" dist="25400" dir="5400000" algn="tl" rotWithShape="0">
                  <a:srgbClr val="000000">
                    <a:alpha val="25000"/>
                  </a:srgbClr>
                </a:outerShdw>
              </a:effectLst>
              <a:cs typeface="B Nazanin" pitchFamily="2" charset="-78"/>
            </a:endParaRPr>
          </a:p>
        </p:txBody>
      </p:sp>
      <p:sp>
        <p:nvSpPr>
          <p:cNvPr id="7" name="Rectangle 6"/>
          <p:cNvSpPr/>
          <p:nvPr/>
        </p:nvSpPr>
        <p:spPr>
          <a:xfrm>
            <a:off x="571472" y="1500174"/>
            <a:ext cx="8072494" cy="646331"/>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dirty="0">
                <a:cs typeface="B Lotus" pitchFamily="2" charset="-78"/>
              </a:rPr>
              <a:t>تخمین بیزین</a:t>
            </a:r>
            <a:r>
              <a:rPr lang="en-US" sz="3600" dirty="0">
                <a:cs typeface="B Lotus" pitchFamily="2" charset="-78"/>
              </a:rPr>
              <a:t>:</a:t>
            </a:r>
            <a:endParaRPr lang="fa-IR" sz="3600" dirty="0">
              <a:cs typeface="B Lotus" pitchFamily="2" charset="-78"/>
            </a:endParaRPr>
          </a:p>
        </p:txBody>
      </p:sp>
      <p:sp>
        <p:nvSpPr>
          <p:cNvPr id="8" name="Right Arrow 7"/>
          <p:cNvSpPr/>
          <p:nvPr/>
        </p:nvSpPr>
        <p:spPr>
          <a:xfrm>
            <a:off x="3143250" y="2000250"/>
            <a:ext cx="928688" cy="27860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a:off x="1857375" y="4071938"/>
            <a:ext cx="928688" cy="24288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lide Number Placeholder 9"/>
          <p:cNvSpPr>
            <a:spLocks noGrp="1"/>
          </p:cNvSpPr>
          <p:nvPr>
            <p:ph type="sldNum" sz="quarter" idx="12"/>
          </p:nvPr>
        </p:nvSpPr>
        <p:spPr/>
        <p:txBody>
          <a:bodyPr/>
          <a:lstStyle/>
          <a:p>
            <a:pPr>
              <a:defRPr/>
            </a:pPr>
            <a:fld id="{CFE613C8-E948-4878-B915-B76C89163557}" type="slidenum">
              <a:rPr lang="en-US" smtClean="0"/>
              <a:pPr>
                <a:defRPr/>
              </a:pPr>
              <a:t>262</a:t>
            </a:fld>
            <a:endParaRPr lang="en-US"/>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546"/>
            <a:ext cx="9144000" cy="378565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r">
              <a:defRPr/>
            </a:pPr>
            <a:endParaRPr lang="fa-IR" sz="6000" dirty="0"/>
          </a:p>
          <a:p>
            <a:pPr algn="ctr">
              <a:defRPr/>
            </a:pPr>
            <a:r>
              <a:rPr lang="fa-IR" sz="6000" b="1" dirty="0">
                <a:cs typeface="B Lotus" pitchFamily="2" charset="-78"/>
              </a:rPr>
              <a:t>توسعه شبکه عصبی بیزین </a:t>
            </a:r>
          </a:p>
          <a:p>
            <a:pPr algn="ctr">
              <a:defRPr/>
            </a:pPr>
            <a:r>
              <a:rPr lang="fa-IR" sz="6000" b="1" dirty="0">
                <a:cs typeface="B Lotus" pitchFamily="2" charset="-78"/>
              </a:rPr>
              <a:t>تک لایه به چندلایه</a:t>
            </a:r>
          </a:p>
          <a:p>
            <a:pPr algn="r">
              <a:defRPr/>
            </a:pPr>
            <a:endParaRPr lang="fa-IR" sz="6000" dirty="0"/>
          </a:p>
        </p:txBody>
      </p:sp>
      <p:sp>
        <p:nvSpPr>
          <p:cNvPr id="3" name="Slide Number Placeholder 2"/>
          <p:cNvSpPr>
            <a:spLocks noGrp="1"/>
          </p:cNvSpPr>
          <p:nvPr>
            <p:ph type="sldNum" sz="quarter" idx="12"/>
          </p:nvPr>
        </p:nvSpPr>
        <p:spPr/>
        <p:txBody>
          <a:bodyPr/>
          <a:lstStyle/>
          <a:p>
            <a:pPr>
              <a:defRPr/>
            </a:pPr>
            <a:fld id="{D69D2BCC-6C17-4F0D-AA57-1E37BCE0A821}" type="slidenum">
              <a:rPr lang="en-US" smtClean="0"/>
              <a:pPr>
                <a:defRPr/>
              </a:pPr>
              <a:t>263</a:t>
            </a:fld>
            <a:endParaRPr lang="en-US"/>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
            </a:scene3d>
            <a:sp3d prstMaterial="softEdge">
              <a:bevelT w="25400" h="25400"/>
            </a:sp3d>
          </a:bodyPr>
          <a:lstStyle/>
          <a:p>
            <a:pPr algn="r">
              <a:defRPr/>
            </a:pPr>
            <a:endParaRPr lang="fa-IR" sz="3600" dirty="0">
              <a:cs typeface="B Lotus" pitchFamily="2" charset="-78"/>
            </a:endParaRPr>
          </a:p>
          <a:p>
            <a:pPr algn="r">
              <a:defRPr/>
            </a:pPr>
            <a:r>
              <a:rPr lang="fa-IR" sz="3600" dirty="0">
                <a:cs typeface="B Lotus" pitchFamily="2" charset="-78"/>
              </a:rPr>
              <a:t>توسعه شبکه عصبی بیزین تک لایه به چندلایه:</a:t>
            </a:r>
          </a:p>
          <a:p>
            <a:pPr algn="r">
              <a:defRPr/>
            </a:pPr>
            <a:endParaRPr lang="fa-IR" sz="3600" dirty="0">
              <a:cs typeface="B Lotus" pitchFamily="2" charset="-78"/>
            </a:endParaRPr>
          </a:p>
        </p:txBody>
      </p:sp>
      <p:sp>
        <p:nvSpPr>
          <p:cNvPr id="6" name="Rectangle 5"/>
          <p:cNvSpPr/>
          <p:nvPr/>
        </p:nvSpPr>
        <p:spPr>
          <a:xfrm>
            <a:off x="571472" y="1714488"/>
            <a:ext cx="8072494" cy="120032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dirty="0">
                <a:cs typeface="B Lotus" pitchFamily="2" charset="-78"/>
              </a:rPr>
              <a:t>اگر ویژگی های ورودی به یکدیگر وابسته باشند، شبکه عصبی تک لایه جواب خوبی بدست نمی دهد. </a:t>
            </a:r>
          </a:p>
        </p:txBody>
      </p:sp>
      <p:sp>
        <p:nvSpPr>
          <p:cNvPr id="8" name="Rectangle 7"/>
          <p:cNvSpPr/>
          <p:nvPr/>
        </p:nvSpPr>
        <p:spPr>
          <a:xfrm>
            <a:off x="571472" y="3143248"/>
            <a:ext cx="8072494" cy="2308324"/>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dirty="0">
                <a:cs typeface="B Lotus" pitchFamily="2" charset="-78"/>
              </a:rPr>
              <a:t>برای جبران وابستگی ها در میان لایه ورودی و لایه خروجی از یک لایه پنهان استفاده می کنیم که این لایه از ترکیب ستون های ورودی ( آنهایی که به هم وابسته هستند) حاصل می شود.</a:t>
            </a:r>
          </a:p>
        </p:txBody>
      </p:sp>
      <p:sp>
        <p:nvSpPr>
          <p:cNvPr id="5" name="Slide Number Placeholder 4"/>
          <p:cNvSpPr>
            <a:spLocks noGrp="1"/>
          </p:cNvSpPr>
          <p:nvPr>
            <p:ph type="sldNum" sz="quarter" idx="12"/>
          </p:nvPr>
        </p:nvSpPr>
        <p:spPr/>
        <p:txBody>
          <a:bodyPr/>
          <a:lstStyle/>
          <a:p>
            <a:pPr>
              <a:defRPr/>
            </a:pPr>
            <a:fld id="{8860CF29-869F-4502-8216-29D914AFEA71}" type="slidenum">
              <a:rPr lang="en-US" smtClean="0"/>
              <a:pPr>
                <a:defRPr/>
              </a:pPr>
              <a:t>264</a:t>
            </a:fld>
            <a:endParaRPr lang="en-US"/>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72" y="1500174"/>
            <a:ext cx="8072494" cy="2308324"/>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rtl="1">
              <a:defRPr/>
            </a:pPr>
            <a:r>
              <a:rPr lang="fa-IR" sz="3600" dirty="0">
                <a:cs typeface="B Nazanin" pitchFamily="2" charset="-78"/>
              </a:rPr>
              <a:t>بطور کلی برای تشکیل شبکه عصبی بیزین چند لایه از دو معماری می توان سود جست : </a:t>
            </a:r>
          </a:p>
          <a:p>
            <a:pPr algn="just" rtl="1">
              <a:defRPr/>
            </a:pPr>
            <a:r>
              <a:rPr lang="fa-IR" sz="3600" dirty="0">
                <a:cs typeface="B Nazanin" pitchFamily="2" charset="-78"/>
              </a:rPr>
              <a:t>	الف ) </a:t>
            </a:r>
            <a:r>
              <a:rPr lang="en-US" sz="3600" dirty="0">
                <a:latin typeface="Times New Roman" pitchFamily="18" charset="0"/>
                <a:cs typeface="Times New Roman" pitchFamily="18" charset="0"/>
              </a:rPr>
              <a:t>Partitioning</a:t>
            </a:r>
          </a:p>
          <a:p>
            <a:pPr algn="just" rtl="1">
              <a:defRPr/>
            </a:pPr>
            <a:r>
              <a:rPr lang="en-US" sz="3600" dirty="0">
                <a:cs typeface="B Nazanin" pitchFamily="2" charset="-78"/>
              </a:rPr>
              <a:t>	</a:t>
            </a:r>
            <a:r>
              <a:rPr lang="fa-IR" sz="3600" dirty="0">
                <a:cs typeface="B Nazanin" pitchFamily="2" charset="-78"/>
              </a:rPr>
              <a:t>ب  ) </a:t>
            </a:r>
            <a:r>
              <a:rPr lang="en-US" sz="3600" dirty="0">
                <a:latin typeface="Times New Roman" pitchFamily="18" charset="0"/>
                <a:cs typeface="Times New Roman" pitchFamily="18" charset="0"/>
              </a:rPr>
              <a:t>Overlapping</a:t>
            </a:r>
            <a:endParaRPr lang="fa-IR" sz="3600" dirty="0">
              <a:latin typeface="Times New Roman" pitchFamily="18" charset="0"/>
            </a:endParaRPr>
          </a:p>
        </p:txBody>
      </p:sp>
      <p:sp>
        <p:nvSpPr>
          <p:cNvPr id="6"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
            </a:scene3d>
            <a:sp3d prstMaterial="softEdge">
              <a:bevelT w="25400" h="25400"/>
            </a:sp3d>
          </a:bodyPr>
          <a:lstStyle/>
          <a:p>
            <a:pPr algn="r">
              <a:defRPr/>
            </a:pPr>
            <a:endParaRPr lang="fa-IR" sz="3600" dirty="0">
              <a:cs typeface="B Lotus" pitchFamily="2" charset="-78"/>
            </a:endParaRPr>
          </a:p>
          <a:p>
            <a:pPr algn="r">
              <a:defRPr/>
            </a:pPr>
            <a:r>
              <a:rPr lang="fa-IR" sz="3600" dirty="0">
                <a:cs typeface="B Lotus" pitchFamily="2" charset="-78"/>
              </a:rPr>
              <a:t>توسعه شبکه عصبی بیزین تک لایه به چندلایه:</a:t>
            </a:r>
          </a:p>
          <a:p>
            <a:pPr algn="r">
              <a:defRPr/>
            </a:pPr>
            <a:endParaRPr lang="fa-IR" sz="3600" dirty="0">
              <a:cs typeface="B Lotus" pitchFamily="2" charset="-78"/>
            </a:endParaRPr>
          </a:p>
        </p:txBody>
      </p:sp>
      <p:sp>
        <p:nvSpPr>
          <p:cNvPr id="4" name="Slide Number Placeholder 3"/>
          <p:cNvSpPr>
            <a:spLocks noGrp="1"/>
          </p:cNvSpPr>
          <p:nvPr>
            <p:ph type="sldNum" sz="quarter" idx="12"/>
          </p:nvPr>
        </p:nvSpPr>
        <p:spPr/>
        <p:txBody>
          <a:bodyPr/>
          <a:lstStyle/>
          <a:p>
            <a:pPr>
              <a:defRPr/>
            </a:pPr>
            <a:fld id="{5714B912-A970-4180-8FAE-A30A898503BE}" type="slidenum">
              <a:rPr lang="en-US" smtClean="0"/>
              <a:pPr>
                <a:defRPr/>
              </a:pPr>
              <a:t>265</a:t>
            </a:fld>
            <a:endParaRPr lang="en-US"/>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57364"/>
            <a:ext cx="9144000" cy="193899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fa-IR" sz="6000" dirty="0">
                <a:cs typeface="B Nazanin" pitchFamily="2" charset="-78"/>
              </a:rPr>
              <a:t>شبکه عصبی چند لایه )</a:t>
            </a:r>
            <a:r>
              <a:rPr lang="en-US" sz="6000" dirty="0">
                <a:cs typeface="B Nazanin" pitchFamily="2" charset="-78"/>
              </a:rPr>
              <a:t>Partitioning</a:t>
            </a:r>
            <a:r>
              <a:rPr lang="fa-IR" sz="6000" dirty="0">
                <a:cs typeface="B Nazanin" pitchFamily="2" charset="-78"/>
              </a:rPr>
              <a:t>(</a:t>
            </a:r>
          </a:p>
        </p:txBody>
      </p:sp>
      <p:sp>
        <p:nvSpPr>
          <p:cNvPr id="3" name="Slide Number Placeholder 2"/>
          <p:cNvSpPr>
            <a:spLocks noGrp="1"/>
          </p:cNvSpPr>
          <p:nvPr>
            <p:ph type="sldNum" sz="quarter" idx="12"/>
          </p:nvPr>
        </p:nvSpPr>
        <p:spPr/>
        <p:txBody>
          <a:bodyPr/>
          <a:lstStyle/>
          <a:p>
            <a:pPr>
              <a:defRPr/>
            </a:pPr>
            <a:fld id="{21B84A94-9991-4CB8-A3DC-C3FEC6AD71FC}" type="slidenum">
              <a:rPr lang="en-US" smtClean="0"/>
              <a:pPr>
                <a:defRPr/>
              </a:pPr>
              <a:t>266</a:t>
            </a:fld>
            <a:endParaRPr lang="en-US"/>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785938" y="642938"/>
            <a:ext cx="857250" cy="857250"/>
          </a:xfrm>
          <a:prstGeom prst="ellipse">
            <a:avLst/>
          </a:prstGeom>
          <a:solidFill>
            <a:srgbClr val="14F23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X</a:t>
            </a:r>
            <a:r>
              <a:rPr lang="en-US" baseline="-25000" dirty="0"/>
              <a:t>1</a:t>
            </a:r>
            <a:endParaRPr lang="en-US" dirty="0"/>
          </a:p>
        </p:txBody>
      </p:sp>
      <p:sp>
        <p:nvSpPr>
          <p:cNvPr id="7" name="Oval 6"/>
          <p:cNvSpPr/>
          <p:nvPr/>
        </p:nvSpPr>
        <p:spPr>
          <a:xfrm>
            <a:off x="3929063" y="642938"/>
            <a:ext cx="857250" cy="8572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X</a:t>
            </a:r>
            <a:r>
              <a:rPr lang="en-US" baseline="-25000" dirty="0"/>
              <a:t>3</a:t>
            </a:r>
            <a:endParaRPr lang="en-US" dirty="0"/>
          </a:p>
        </p:txBody>
      </p:sp>
      <p:sp>
        <p:nvSpPr>
          <p:cNvPr id="8" name="Oval 7"/>
          <p:cNvSpPr/>
          <p:nvPr/>
        </p:nvSpPr>
        <p:spPr>
          <a:xfrm>
            <a:off x="2857500" y="642938"/>
            <a:ext cx="857250" cy="8572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X</a:t>
            </a:r>
            <a:r>
              <a:rPr lang="en-US" baseline="-25000" dirty="0"/>
              <a:t>2</a:t>
            </a:r>
            <a:endParaRPr lang="en-US" dirty="0"/>
          </a:p>
        </p:txBody>
      </p:sp>
      <p:sp>
        <p:nvSpPr>
          <p:cNvPr id="10" name="Rectangle 9"/>
          <p:cNvSpPr/>
          <p:nvPr/>
        </p:nvSpPr>
        <p:spPr>
          <a:xfrm>
            <a:off x="4889978" y="206064"/>
            <a:ext cx="4035079" cy="923330"/>
          </a:xfrm>
          <a:prstGeom prst="rect">
            <a:avLst/>
          </a:prstGeom>
          <a:noFill/>
        </p:spPr>
        <p:txBody>
          <a:bodyPr wrap="none">
            <a:spAutoFit/>
          </a:bodyPr>
          <a:lstStyle/>
          <a:p>
            <a:pPr algn="ctr">
              <a:defRPr/>
            </a:pPr>
            <a:r>
              <a:rPr lang="fa-I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ویژگی های اولیه</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endParaRPr>
          </a:p>
        </p:txBody>
      </p:sp>
      <p:cxnSp>
        <p:nvCxnSpPr>
          <p:cNvPr id="14" name="Straight Arrow Connector 13"/>
          <p:cNvCxnSpPr/>
          <p:nvPr/>
        </p:nvCxnSpPr>
        <p:spPr>
          <a:xfrm>
            <a:off x="2571750" y="714375"/>
            <a:ext cx="35718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Down Arrow 15"/>
          <p:cNvSpPr/>
          <p:nvPr/>
        </p:nvSpPr>
        <p:spPr>
          <a:xfrm>
            <a:off x="1643063" y="1643063"/>
            <a:ext cx="3571875" cy="10715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1928813" y="3000375"/>
            <a:ext cx="857250" cy="857250"/>
          </a:xfrm>
          <a:prstGeom prst="ellipse">
            <a:avLst/>
          </a:prstGeom>
          <a:solidFill>
            <a:srgbClr val="14F23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X</a:t>
            </a:r>
            <a:r>
              <a:rPr lang="en-US" baseline="-25000" dirty="0"/>
              <a:t>1</a:t>
            </a:r>
            <a:endParaRPr lang="en-US" dirty="0"/>
          </a:p>
        </p:txBody>
      </p:sp>
      <p:sp>
        <p:nvSpPr>
          <p:cNvPr id="18" name="Oval 17"/>
          <p:cNvSpPr/>
          <p:nvPr/>
        </p:nvSpPr>
        <p:spPr>
          <a:xfrm>
            <a:off x="4071938" y="3000375"/>
            <a:ext cx="857250" cy="8572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X</a:t>
            </a:r>
            <a:r>
              <a:rPr lang="en-US" baseline="-25000" dirty="0"/>
              <a:t>3</a:t>
            </a:r>
            <a:endParaRPr lang="en-US" dirty="0"/>
          </a:p>
        </p:txBody>
      </p:sp>
      <p:sp>
        <p:nvSpPr>
          <p:cNvPr id="19" name="Oval 18"/>
          <p:cNvSpPr/>
          <p:nvPr/>
        </p:nvSpPr>
        <p:spPr>
          <a:xfrm>
            <a:off x="3000375" y="3000375"/>
            <a:ext cx="857250" cy="8572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X</a:t>
            </a:r>
            <a:r>
              <a:rPr lang="en-US" baseline="-25000" dirty="0"/>
              <a:t>2</a:t>
            </a:r>
            <a:endParaRPr lang="en-US" dirty="0"/>
          </a:p>
        </p:txBody>
      </p:sp>
      <p:sp>
        <p:nvSpPr>
          <p:cNvPr id="21" name="Rounded Rectangle 20"/>
          <p:cNvSpPr/>
          <p:nvPr/>
        </p:nvSpPr>
        <p:spPr>
          <a:xfrm>
            <a:off x="1785938" y="2786063"/>
            <a:ext cx="2286000" cy="1357312"/>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Down Arrow 21"/>
          <p:cNvSpPr/>
          <p:nvPr/>
        </p:nvSpPr>
        <p:spPr>
          <a:xfrm>
            <a:off x="1785938" y="4286250"/>
            <a:ext cx="3571875" cy="10715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4214813" y="5715000"/>
            <a:ext cx="857250" cy="8572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X</a:t>
            </a:r>
            <a:r>
              <a:rPr lang="en-US" baseline="-25000" dirty="0"/>
              <a:t>3</a:t>
            </a:r>
            <a:endParaRPr lang="en-US" dirty="0"/>
          </a:p>
        </p:txBody>
      </p:sp>
      <p:sp>
        <p:nvSpPr>
          <p:cNvPr id="26" name="Rounded Rectangle 25"/>
          <p:cNvSpPr/>
          <p:nvPr/>
        </p:nvSpPr>
        <p:spPr>
          <a:xfrm>
            <a:off x="2071688" y="5643563"/>
            <a:ext cx="1714500" cy="928687"/>
          </a:xfrm>
          <a:prstGeom prst="roundRect">
            <a:avLst/>
          </a:prstGeom>
          <a:solidFill>
            <a:srgbClr val="EA22B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U</a:t>
            </a:r>
            <a:r>
              <a:rPr lang="en-US" baseline="-25000" dirty="0"/>
              <a:t>1</a:t>
            </a:r>
            <a:endParaRPr lang="en-US" dirty="0"/>
          </a:p>
        </p:txBody>
      </p:sp>
      <p:sp>
        <p:nvSpPr>
          <p:cNvPr id="27" name="Down Arrow 26"/>
          <p:cNvSpPr/>
          <p:nvPr/>
        </p:nvSpPr>
        <p:spPr>
          <a:xfrm rot="16200000">
            <a:off x="4714875" y="5214938"/>
            <a:ext cx="2643188" cy="10715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1928813" y="1143000"/>
            <a:ext cx="285750" cy="28575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2286000" y="1143000"/>
            <a:ext cx="285750" cy="285750"/>
          </a:xfrm>
          <a:prstGeom prst="ellipse">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3286125" y="1143000"/>
            <a:ext cx="285750" cy="28575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2928938" y="1143000"/>
            <a:ext cx="285750" cy="28575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4000500" y="1143000"/>
            <a:ext cx="285750" cy="28575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4429125" y="1143000"/>
            <a:ext cx="285750" cy="28575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2071688" y="3500438"/>
            <a:ext cx="285750" cy="28575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2428875" y="3500438"/>
            <a:ext cx="285750" cy="285750"/>
          </a:xfrm>
          <a:prstGeom prst="ellipse">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3429000" y="3500438"/>
            <a:ext cx="285750" cy="28575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3071813" y="3500438"/>
            <a:ext cx="285750" cy="28575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4143375" y="3500438"/>
            <a:ext cx="285750" cy="28575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4572000" y="3500438"/>
            <a:ext cx="285750" cy="28575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2214563" y="6215063"/>
            <a:ext cx="285750" cy="28575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2571750" y="6215063"/>
            <a:ext cx="285750" cy="285750"/>
          </a:xfrm>
          <a:prstGeom prst="ellipse">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3429000" y="6215063"/>
            <a:ext cx="285750" cy="28575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3071813" y="6215063"/>
            <a:ext cx="285750" cy="28575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4286250" y="6215063"/>
            <a:ext cx="285750" cy="28575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4714875" y="6215063"/>
            <a:ext cx="285750" cy="285750"/>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5906" name="TextBox 45"/>
          <p:cNvSpPr txBox="1">
            <a:spLocks noChangeArrowheads="1"/>
          </p:cNvSpPr>
          <p:nvPr/>
        </p:nvSpPr>
        <p:spPr bwMode="auto">
          <a:xfrm>
            <a:off x="2357438" y="214313"/>
            <a:ext cx="820737" cy="369887"/>
          </a:xfrm>
          <a:prstGeom prst="rect">
            <a:avLst/>
          </a:prstGeom>
          <a:noFill/>
          <a:ln w="9525">
            <a:noFill/>
            <a:miter lim="800000"/>
            <a:headEnd/>
            <a:tailEnd/>
          </a:ln>
        </p:spPr>
        <p:txBody>
          <a:bodyPr wrap="none">
            <a:spAutoFit/>
          </a:bodyPr>
          <a:lstStyle/>
          <a:p>
            <a:r>
              <a:rPr lang="fa-IR"/>
              <a:t>وابستگی</a:t>
            </a:r>
            <a:endParaRPr lang="en-US"/>
          </a:p>
        </p:txBody>
      </p:sp>
      <p:sp>
        <p:nvSpPr>
          <p:cNvPr id="47" name="Slide Number Placeholder 46"/>
          <p:cNvSpPr>
            <a:spLocks noGrp="1"/>
          </p:cNvSpPr>
          <p:nvPr>
            <p:ph type="sldNum" sz="quarter" idx="12"/>
          </p:nvPr>
        </p:nvSpPr>
        <p:spPr/>
        <p:txBody>
          <a:bodyPr/>
          <a:lstStyle/>
          <a:p>
            <a:pPr>
              <a:defRPr/>
            </a:pPr>
            <a:fld id="{9A8E8F0A-F902-4486-AB96-62CFD59D5C4C}" type="slidenum">
              <a:rPr lang="en-US" smtClean="0"/>
              <a:pPr>
                <a:defRPr/>
              </a:pPr>
              <a:t>267</a:t>
            </a:fld>
            <a:endParaRPr lang="en-US"/>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643313" y="1928813"/>
            <a:ext cx="857250" cy="8572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X</a:t>
            </a:r>
            <a:r>
              <a:rPr lang="en-US" baseline="-25000" dirty="0"/>
              <a:t>3</a:t>
            </a:r>
            <a:endParaRPr lang="en-US" dirty="0"/>
          </a:p>
        </p:txBody>
      </p:sp>
      <p:sp>
        <p:nvSpPr>
          <p:cNvPr id="9" name="Rounded Rectangle 8"/>
          <p:cNvSpPr/>
          <p:nvPr/>
        </p:nvSpPr>
        <p:spPr>
          <a:xfrm>
            <a:off x="1000125" y="1785938"/>
            <a:ext cx="1714500" cy="928687"/>
          </a:xfrm>
          <a:prstGeom prst="roundRect">
            <a:avLst/>
          </a:prstGeom>
          <a:solidFill>
            <a:srgbClr val="EA22B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U</a:t>
            </a:r>
            <a:r>
              <a:rPr lang="en-US" baseline="-25000" dirty="0"/>
              <a:t>1</a:t>
            </a:r>
            <a:endParaRPr lang="en-US" dirty="0"/>
          </a:p>
        </p:txBody>
      </p:sp>
      <p:cxnSp>
        <p:nvCxnSpPr>
          <p:cNvPr id="14" name="Straight Connector 13"/>
          <p:cNvCxnSpPr/>
          <p:nvPr/>
        </p:nvCxnSpPr>
        <p:spPr>
          <a:xfrm rot="5400000">
            <a:off x="571501" y="2857500"/>
            <a:ext cx="1357312" cy="1214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821531" y="3250407"/>
            <a:ext cx="1500187"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285875" y="3357563"/>
            <a:ext cx="1571625" cy="428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821657" y="2821781"/>
            <a:ext cx="1357312" cy="1285875"/>
          </a:xfrm>
          <a:prstGeom prst="line">
            <a:avLst/>
          </a:prstGeom>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000375" y="4071938"/>
            <a:ext cx="357188" cy="357187"/>
          </a:xfrm>
          <a:prstGeom prst="ellipse">
            <a:avLst/>
          </a:prstGeom>
          <a:solidFill>
            <a:srgbClr val="EA22B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2143125" y="4286250"/>
            <a:ext cx="357188" cy="357188"/>
          </a:xfrm>
          <a:prstGeom prst="ellipse">
            <a:avLst/>
          </a:prstGeom>
          <a:solidFill>
            <a:srgbClr val="EA22B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1071563" y="4286250"/>
            <a:ext cx="357187" cy="357188"/>
          </a:xfrm>
          <a:prstGeom prst="ellipse">
            <a:avLst/>
          </a:prstGeom>
          <a:solidFill>
            <a:srgbClr val="EA22B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428625" y="4143375"/>
            <a:ext cx="357188" cy="357188"/>
          </a:xfrm>
          <a:prstGeom prst="ellipse">
            <a:avLst/>
          </a:prstGeom>
          <a:solidFill>
            <a:srgbClr val="EA22B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 name="Straight Connector 32"/>
          <p:cNvCxnSpPr>
            <a:stCxn id="8" idx="4"/>
          </p:cNvCxnSpPr>
          <p:nvPr/>
        </p:nvCxnSpPr>
        <p:spPr>
          <a:xfrm rot="5400000">
            <a:off x="3214688" y="3357563"/>
            <a:ext cx="1428750" cy="285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 idx="4"/>
          </p:cNvCxnSpPr>
          <p:nvPr/>
        </p:nvCxnSpPr>
        <p:spPr>
          <a:xfrm rot="16200000" flipH="1">
            <a:off x="3714751" y="3143250"/>
            <a:ext cx="1428750" cy="714375"/>
          </a:xfrm>
          <a:prstGeom prst="line">
            <a:avLst/>
          </a:prstGeom>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643313" y="4143375"/>
            <a:ext cx="357187" cy="35718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4643438" y="4143375"/>
            <a:ext cx="357187" cy="35718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Down Arrow 41"/>
          <p:cNvSpPr/>
          <p:nvPr/>
        </p:nvSpPr>
        <p:spPr>
          <a:xfrm rot="5400000">
            <a:off x="5929313" y="1285875"/>
            <a:ext cx="2571750" cy="31432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6072198" y="2500306"/>
            <a:ext cx="2759089" cy="923330"/>
          </a:xfrm>
          <a:prstGeom prst="rect">
            <a:avLst/>
          </a:prstGeom>
          <a:noFill/>
        </p:spPr>
        <p:txBody>
          <a:bodyPr wrap="none">
            <a:spAutoFit/>
          </a:bodyPr>
          <a:lstStyle/>
          <a:p>
            <a:pPr algn="ctr">
              <a:defRPr/>
            </a:pPr>
            <a:r>
              <a:rPr lang="fa-I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لایه پنهان</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8" name="Slide Number Placeholder 17"/>
          <p:cNvSpPr>
            <a:spLocks noGrp="1"/>
          </p:cNvSpPr>
          <p:nvPr>
            <p:ph type="sldNum" sz="quarter" idx="12"/>
          </p:nvPr>
        </p:nvSpPr>
        <p:spPr/>
        <p:txBody>
          <a:bodyPr/>
          <a:lstStyle/>
          <a:p>
            <a:pPr>
              <a:defRPr/>
            </a:pPr>
            <a:fld id="{F0CDDB25-3EB8-41A1-855E-A38725C7E1D9}" type="slidenum">
              <a:rPr lang="en-US" smtClean="0"/>
              <a:pPr>
                <a:defRPr/>
              </a:pPr>
              <a:t>268</a:t>
            </a:fld>
            <a:endParaRPr lang="en-US"/>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22" name="Group 6"/>
          <p:cNvGrpSpPr>
            <a:grpSpLocks/>
          </p:cNvGrpSpPr>
          <p:nvPr/>
        </p:nvGrpSpPr>
        <p:grpSpPr bwMode="auto">
          <a:xfrm>
            <a:off x="1643063" y="1428750"/>
            <a:ext cx="6805612" cy="5260975"/>
            <a:chOff x="0" y="1428736"/>
            <a:chExt cx="6805834" cy="5260406"/>
          </a:xfrm>
        </p:grpSpPr>
        <p:pic>
          <p:nvPicPr>
            <p:cNvPr id="337925" name="Picture 2"/>
            <p:cNvPicPr>
              <a:picLocks noChangeAspect="1" noChangeArrowheads="1"/>
            </p:cNvPicPr>
            <p:nvPr/>
          </p:nvPicPr>
          <p:blipFill>
            <a:blip r:embed="rId2" cstate="print"/>
            <a:srcRect/>
            <a:stretch>
              <a:fillRect/>
            </a:stretch>
          </p:blipFill>
          <p:spPr bwMode="auto">
            <a:xfrm>
              <a:off x="0" y="1428736"/>
              <a:ext cx="6805834" cy="5260406"/>
            </a:xfrm>
            <a:prstGeom prst="rect">
              <a:avLst/>
            </a:prstGeom>
            <a:noFill/>
            <a:ln w="9525">
              <a:noFill/>
              <a:miter lim="800000"/>
              <a:headEnd/>
              <a:tailEnd/>
            </a:ln>
          </p:spPr>
        </p:pic>
        <p:sp>
          <p:nvSpPr>
            <p:cNvPr id="5" name="Rounded Rectangle 4"/>
            <p:cNvSpPr/>
            <p:nvPr/>
          </p:nvSpPr>
          <p:spPr>
            <a:xfrm>
              <a:off x="285759" y="3500200"/>
              <a:ext cx="3857751" cy="928587"/>
            </a:xfrm>
            <a:prstGeom prst="roundRect">
              <a:avLst/>
            </a:prstGeom>
            <a:solidFill>
              <a:srgbClr val="FF0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
            </a:scene3d>
            <a:sp3d prstMaterial="softEdge">
              <a:bevelT w="25400" h="25400"/>
            </a:sp3d>
          </a:bodyPr>
          <a:lstStyle/>
          <a:p>
            <a:pPr algn="r">
              <a:defRPr/>
            </a:pPr>
            <a:endParaRPr lang="fa-IR" sz="3200" dirty="0">
              <a:cs typeface="B Lotus" pitchFamily="2" charset="-78"/>
            </a:endParaRPr>
          </a:p>
          <a:p>
            <a:pPr algn="r">
              <a:defRPr/>
            </a:pPr>
            <a:r>
              <a:rPr lang="fa-IR" sz="3200" dirty="0">
                <a:cs typeface="B Lotus" pitchFamily="2" charset="-78"/>
              </a:rPr>
              <a:t>مثالی از ترکیب ویژگی های ورودی در حالت قسمت بندی</a:t>
            </a:r>
          </a:p>
          <a:p>
            <a:pPr algn="r">
              <a:defRPr/>
            </a:pPr>
            <a:endParaRPr lang="fa-IR" sz="3200" dirty="0">
              <a:cs typeface="B Lotus" pitchFamily="2" charset="-78"/>
            </a:endParaRPr>
          </a:p>
        </p:txBody>
      </p:sp>
      <p:sp>
        <p:nvSpPr>
          <p:cNvPr id="6" name="Slide Number Placeholder 5"/>
          <p:cNvSpPr>
            <a:spLocks noGrp="1"/>
          </p:cNvSpPr>
          <p:nvPr>
            <p:ph type="sldNum" sz="quarter" idx="12"/>
          </p:nvPr>
        </p:nvSpPr>
        <p:spPr/>
        <p:txBody>
          <a:bodyPr/>
          <a:lstStyle/>
          <a:p>
            <a:pPr>
              <a:defRPr/>
            </a:pPr>
            <a:fld id="{DE19944D-0E1B-47E2-A30E-B422ACEDF346}" type="slidenum">
              <a:rPr lang="en-US" smtClean="0"/>
              <a:pPr>
                <a:defRPr/>
              </a:pPr>
              <a:t>269</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9FA4339D-B676-4678-83E3-1CA5C6C84F01}" type="slidenum">
              <a:rPr lang="en-US"/>
              <a:pPr>
                <a:defRPr/>
              </a:pPr>
              <a:t>27</a:t>
            </a:fld>
            <a:endParaRPr lang="en-US"/>
          </a:p>
        </p:txBody>
      </p:sp>
      <p:sp>
        <p:nvSpPr>
          <p:cNvPr id="148484" name="Rectangle 2"/>
          <p:cNvSpPr>
            <a:spLocks noGrp="1" noChangeArrowheads="1"/>
          </p:cNvSpPr>
          <p:nvPr>
            <p:ph sz="quarter" idx="1"/>
          </p:nvPr>
        </p:nvSpPr>
        <p:spPr>
          <a:xfrm>
            <a:off x="1295400" y="762000"/>
            <a:ext cx="7162800" cy="4572000"/>
          </a:xfrm>
        </p:spPr>
        <p:txBody>
          <a:bodyPr>
            <a:normAutofit/>
          </a:bodyPr>
          <a:lstStyle/>
          <a:p>
            <a:pPr algn="r" rtl="1" eaLnBrk="1" hangingPunct="1">
              <a:buClr>
                <a:srgbClr val="1E497C"/>
              </a:buClr>
              <a:buSzPct val="100000"/>
              <a:buFont typeface="Wingdings" pitchFamily="2" charset="2"/>
              <a:buChar char="v"/>
            </a:pPr>
            <a:r>
              <a:rPr lang="fa-IR" sz="2400" dirty="0" smtClean="0">
                <a:cs typeface="B Lotus" pitchFamily="2" charset="-78"/>
              </a:rPr>
              <a:t>  </a:t>
            </a:r>
            <a:r>
              <a:rPr lang="fa-IR" b="1" dirty="0" smtClean="0">
                <a:cs typeface="B Lotus" pitchFamily="2" charset="-78"/>
              </a:rPr>
              <a:t>هر شبکه عصبی دارای سه ویژگی زیر می باشد:</a:t>
            </a:r>
          </a:p>
          <a:p>
            <a:pPr algn="r" rtl="1" eaLnBrk="1" hangingPunct="1">
              <a:buClr>
                <a:srgbClr val="FF0000"/>
              </a:buClr>
              <a:buSzPct val="100000"/>
              <a:buFont typeface="Wingdings" pitchFamily="2" charset="2"/>
              <a:buChar char="×"/>
            </a:pPr>
            <a:endParaRPr lang="fa-IR" b="1" dirty="0" smtClean="0">
              <a:cs typeface="B Lotus" pitchFamily="2" charset="-78"/>
            </a:endParaRPr>
          </a:p>
          <a:p>
            <a:pPr lvl="2" algn="r" rtl="1">
              <a:lnSpc>
                <a:spcPts val="3000"/>
              </a:lnSpc>
              <a:buFont typeface="Wingdings" pitchFamily="2" charset="2"/>
              <a:buChar char="q"/>
            </a:pPr>
            <a:r>
              <a:rPr lang="en-US" sz="3200" b="1" dirty="0" smtClean="0">
                <a:cs typeface="B Lotus" pitchFamily="2" charset="-78"/>
              </a:rPr>
              <a:t> </a:t>
            </a:r>
            <a:r>
              <a:rPr lang="fa-IR" sz="3200" b="1" dirty="0" smtClean="0">
                <a:cs typeface="B Lotus" pitchFamily="2" charset="-78"/>
              </a:rPr>
              <a:t>مدل سلول عصبی (نوع تابع)</a:t>
            </a:r>
            <a:endParaRPr lang="fa-IR" sz="3200" b="1" dirty="0" smtClean="0">
              <a:latin typeface="Times New Roman" pitchFamily="18" charset="0"/>
              <a:cs typeface="B Lotus" pitchFamily="2" charset="-78"/>
            </a:endParaRPr>
          </a:p>
          <a:p>
            <a:pPr lvl="2" algn="r" rtl="1">
              <a:lnSpc>
                <a:spcPts val="3000"/>
              </a:lnSpc>
              <a:buFont typeface="Wingdings" pitchFamily="2" charset="2"/>
              <a:buChar char="q"/>
            </a:pPr>
            <a:r>
              <a:rPr lang="fa-IR" sz="3200" b="1" dirty="0" smtClean="0">
                <a:cs typeface="B Lotus" pitchFamily="2" charset="-78"/>
              </a:rPr>
              <a:t> ساختار شبکه عصبی (نوع توپولوژی)</a:t>
            </a:r>
            <a:endParaRPr lang="fa-IR" sz="3200" b="1" dirty="0">
              <a:latin typeface="Times New Roman" pitchFamily="18" charset="0"/>
              <a:cs typeface="B Lotus" pitchFamily="2" charset="-78"/>
            </a:endParaRPr>
          </a:p>
          <a:p>
            <a:pPr lvl="2" algn="r" rtl="1">
              <a:lnSpc>
                <a:spcPts val="3000"/>
              </a:lnSpc>
              <a:buFont typeface="Wingdings" pitchFamily="2" charset="2"/>
              <a:buChar char="q"/>
            </a:pPr>
            <a:r>
              <a:rPr lang="fa-IR" sz="3200" b="1" dirty="0" smtClean="0">
                <a:latin typeface="Times New Roman" pitchFamily="18" charset="0"/>
                <a:cs typeface="B Lotus" pitchFamily="2" charset="-78"/>
              </a:rPr>
              <a:t> آموزش در شبکه عصبی (نوع آموزش)</a:t>
            </a:r>
          </a:p>
          <a:p>
            <a:pPr lvl="1" algn="r" rtl="1" eaLnBrk="1" hangingPunct="1">
              <a:buFont typeface="Wingdings" pitchFamily="2" charset="2"/>
              <a:buChar char="q"/>
            </a:pPr>
            <a:endParaRPr lang="fa-IR" sz="3200" b="1" dirty="0">
              <a:latin typeface="Times New Roman" pitchFamily="18" charset="0"/>
              <a:cs typeface="B Lotus" pitchFamily="2" charset="-78"/>
            </a:endParaRPr>
          </a:p>
          <a:p>
            <a:pPr lvl="1" algn="r" rtl="1" eaLnBrk="1" hangingPunct="1">
              <a:buNone/>
            </a:pPr>
            <a:r>
              <a:rPr lang="en-US" sz="3200" b="1" dirty="0" smtClean="0">
                <a:latin typeface="Times New Roman" pitchFamily="18" charset="0"/>
                <a:cs typeface="B Lotus" pitchFamily="2" charset="-78"/>
              </a:rPr>
              <a:t>       </a:t>
            </a:r>
            <a:r>
              <a:rPr lang="fa-IR" sz="3200" b="1" dirty="0" smtClean="0">
                <a:latin typeface="Times New Roman" pitchFamily="18" charset="0"/>
                <a:cs typeface="B Lotus" pitchFamily="2" charset="-78"/>
              </a:rPr>
              <a:t>خودسازماندهی ساختار درحین آموزش</a:t>
            </a:r>
            <a:endParaRPr lang="fa-IR" sz="3200" b="1" dirty="0" smtClean="0">
              <a:cs typeface="B Lotus" pitchFamily="2" charset="-78"/>
            </a:endParaRPr>
          </a:p>
        </p:txBody>
      </p:sp>
      <p:sp>
        <p:nvSpPr>
          <p:cNvPr id="8" name="Right Brace 7"/>
          <p:cNvSpPr/>
          <p:nvPr/>
        </p:nvSpPr>
        <p:spPr>
          <a:xfrm>
            <a:off x="7772400" y="1752600"/>
            <a:ext cx="609600" cy="10668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Connector 29"/>
          <p:cNvCxnSpPr/>
          <p:nvPr/>
        </p:nvCxnSpPr>
        <p:spPr>
          <a:xfrm rot="5400000">
            <a:off x="7677418" y="2990582"/>
            <a:ext cx="1409958" cy="7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7391400" y="3657600"/>
            <a:ext cx="990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Up Arrow 221"/>
          <p:cNvSpPr/>
          <p:nvPr/>
        </p:nvSpPr>
        <p:spPr>
          <a:xfrm>
            <a:off x="1285875" y="5643563"/>
            <a:ext cx="285750" cy="500062"/>
          </a:xfrm>
          <a:prstGeom prst="up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 name="Up Arrow 222"/>
          <p:cNvSpPr/>
          <p:nvPr/>
        </p:nvSpPr>
        <p:spPr>
          <a:xfrm>
            <a:off x="4500563" y="5643563"/>
            <a:ext cx="285750" cy="500062"/>
          </a:xfrm>
          <a:prstGeom prst="up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 name="Up Arrow 223"/>
          <p:cNvSpPr/>
          <p:nvPr/>
        </p:nvSpPr>
        <p:spPr>
          <a:xfrm>
            <a:off x="7786688" y="5643563"/>
            <a:ext cx="285750" cy="500062"/>
          </a:xfrm>
          <a:prstGeom prst="up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 name="Rectangle 224"/>
          <p:cNvSpPr/>
          <p:nvPr/>
        </p:nvSpPr>
        <p:spPr>
          <a:xfrm>
            <a:off x="785786" y="5786454"/>
            <a:ext cx="800220"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X</a:t>
            </a:r>
            <a:r>
              <a:rPr lang="en-US" sz="5400" b="1" baseline="-25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26" name="Rectangle 225"/>
          <p:cNvSpPr/>
          <p:nvPr/>
        </p:nvSpPr>
        <p:spPr>
          <a:xfrm>
            <a:off x="4071934" y="5857892"/>
            <a:ext cx="800220"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X</a:t>
            </a:r>
            <a:r>
              <a:rPr lang="en-US" sz="5400" b="1" baseline="-25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27" name="Rectangle 226"/>
          <p:cNvSpPr/>
          <p:nvPr/>
        </p:nvSpPr>
        <p:spPr>
          <a:xfrm>
            <a:off x="7286644" y="5857892"/>
            <a:ext cx="800220"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X</a:t>
            </a:r>
            <a:r>
              <a:rPr lang="en-US" sz="5400" b="1" baseline="-25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29" name="Rectangle 228"/>
          <p:cNvSpPr/>
          <p:nvPr/>
        </p:nvSpPr>
        <p:spPr>
          <a:xfrm>
            <a:off x="4786314" y="0"/>
            <a:ext cx="543739"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a:t>
            </a:r>
          </a:p>
        </p:txBody>
      </p:sp>
      <p:sp>
        <p:nvSpPr>
          <p:cNvPr id="268" name="Rectangle 267"/>
          <p:cNvSpPr/>
          <p:nvPr/>
        </p:nvSpPr>
        <p:spPr>
          <a:xfrm>
            <a:off x="285750" y="5072063"/>
            <a:ext cx="2214563" cy="500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 name="Oval 268"/>
          <p:cNvSpPr/>
          <p:nvPr/>
        </p:nvSpPr>
        <p:spPr>
          <a:xfrm>
            <a:off x="500063" y="52863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 name="Oval 269"/>
          <p:cNvSpPr/>
          <p:nvPr/>
        </p:nvSpPr>
        <p:spPr>
          <a:xfrm>
            <a:off x="714375" y="52863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 name="Oval 270"/>
          <p:cNvSpPr/>
          <p:nvPr/>
        </p:nvSpPr>
        <p:spPr>
          <a:xfrm>
            <a:off x="928688" y="52863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 name="Oval 271"/>
          <p:cNvSpPr/>
          <p:nvPr/>
        </p:nvSpPr>
        <p:spPr>
          <a:xfrm>
            <a:off x="1143000" y="52863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 name="Oval 272"/>
          <p:cNvSpPr/>
          <p:nvPr/>
        </p:nvSpPr>
        <p:spPr>
          <a:xfrm>
            <a:off x="1928813" y="52863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 name="Oval 273"/>
          <p:cNvSpPr/>
          <p:nvPr/>
        </p:nvSpPr>
        <p:spPr>
          <a:xfrm>
            <a:off x="2214563" y="52863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 name="Oval 274"/>
          <p:cNvSpPr/>
          <p:nvPr/>
        </p:nvSpPr>
        <p:spPr>
          <a:xfrm>
            <a:off x="1357313" y="5286375"/>
            <a:ext cx="460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 name="Oval 275"/>
          <p:cNvSpPr/>
          <p:nvPr/>
        </p:nvSpPr>
        <p:spPr>
          <a:xfrm>
            <a:off x="1500188" y="5286375"/>
            <a:ext cx="460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 name="Oval 276"/>
          <p:cNvSpPr/>
          <p:nvPr/>
        </p:nvSpPr>
        <p:spPr>
          <a:xfrm>
            <a:off x="1643063" y="5286375"/>
            <a:ext cx="460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 name="Oval 277"/>
          <p:cNvSpPr/>
          <p:nvPr/>
        </p:nvSpPr>
        <p:spPr>
          <a:xfrm>
            <a:off x="1785938" y="5286375"/>
            <a:ext cx="460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 name="Rectangle 278"/>
          <p:cNvSpPr/>
          <p:nvPr/>
        </p:nvSpPr>
        <p:spPr>
          <a:xfrm>
            <a:off x="3357563" y="5072063"/>
            <a:ext cx="2214562" cy="500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 name="Oval 279"/>
          <p:cNvSpPr/>
          <p:nvPr/>
        </p:nvSpPr>
        <p:spPr>
          <a:xfrm>
            <a:off x="3571875" y="52863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 name="Oval 280"/>
          <p:cNvSpPr/>
          <p:nvPr/>
        </p:nvSpPr>
        <p:spPr>
          <a:xfrm>
            <a:off x="3786188" y="52863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 name="Oval 281"/>
          <p:cNvSpPr/>
          <p:nvPr/>
        </p:nvSpPr>
        <p:spPr>
          <a:xfrm>
            <a:off x="4000500" y="52863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 name="Oval 282"/>
          <p:cNvSpPr/>
          <p:nvPr/>
        </p:nvSpPr>
        <p:spPr>
          <a:xfrm>
            <a:off x="4214813" y="52863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4" name="Oval 283"/>
          <p:cNvSpPr/>
          <p:nvPr/>
        </p:nvSpPr>
        <p:spPr>
          <a:xfrm>
            <a:off x="5000625" y="52863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 name="Oval 284"/>
          <p:cNvSpPr/>
          <p:nvPr/>
        </p:nvSpPr>
        <p:spPr>
          <a:xfrm>
            <a:off x="5286375" y="52863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 name="Oval 285"/>
          <p:cNvSpPr/>
          <p:nvPr/>
        </p:nvSpPr>
        <p:spPr>
          <a:xfrm>
            <a:off x="4429125" y="5286375"/>
            <a:ext cx="460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 name="Oval 286"/>
          <p:cNvSpPr/>
          <p:nvPr/>
        </p:nvSpPr>
        <p:spPr>
          <a:xfrm>
            <a:off x="4572000" y="5286375"/>
            <a:ext cx="460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 name="Oval 287"/>
          <p:cNvSpPr/>
          <p:nvPr/>
        </p:nvSpPr>
        <p:spPr>
          <a:xfrm>
            <a:off x="4714875" y="5286375"/>
            <a:ext cx="460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 name="Oval 288"/>
          <p:cNvSpPr/>
          <p:nvPr/>
        </p:nvSpPr>
        <p:spPr>
          <a:xfrm>
            <a:off x="4857750" y="5286375"/>
            <a:ext cx="460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 name="Rectangle 289"/>
          <p:cNvSpPr/>
          <p:nvPr/>
        </p:nvSpPr>
        <p:spPr>
          <a:xfrm>
            <a:off x="6715125" y="5072063"/>
            <a:ext cx="2214563" cy="500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 name="Oval 290"/>
          <p:cNvSpPr/>
          <p:nvPr/>
        </p:nvSpPr>
        <p:spPr>
          <a:xfrm>
            <a:off x="6929438" y="52863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 name="Oval 291"/>
          <p:cNvSpPr/>
          <p:nvPr/>
        </p:nvSpPr>
        <p:spPr>
          <a:xfrm>
            <a:off x="7143750" y="52863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 name="Oval 292"/>
          <p:cNvSpPr/>
          <p:nvPr/>
        </p:nvSpPr>
        <p:spPr>
          <a:xfrm>
            <a:off x="7358063" y="52863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 name="Oval 293"/>
          <p:cNvSpPr/>
          <p:nvPr/>
        </p:nvSpPr>
        <p:spPr>
          <a:xfrm>
            <a:off x="7572375" y="52863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 name="Oval 294"/>
          <p:cNvSpPr/>
          <p:nvPr/>
        </p:nvSpPr>
        <p:spPr>
          <a:xfrm>
            <a:off x="8358188" y="52863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 name="Oval 295"/>
          <p:cNvSpPr/>
          <p:nvPr/>
        </p:nvSpPr>
        <p:spPr>
          <a:xfrm>
            <a:off x="8643938" y="5286375"/>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 name="Oval 296"/>
          <p:cNvSpPr/>
          <p:nvPr/>
        </p:nvSpPr>
        <p:spPr>
          <a:xfrm>
            <a:off x="7786688" y="5286375"/>
            <a:ext cx="460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 name="Oval 297"/>
          <p:cNvSpPr/>
          <p:nvPr/>
        </p:nvSpPr>
        <p:spPr>
          <a:xfrm>
            <a:off x="7929563" y="5286375"/>
            <a:ext cx="460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 name="Oval 298"/>
          <p:cNvSpPr/>
          <p:nvPr/>
        </p:nvSpPr>
        <p:spPr>
          <a:xfrm>
            <a:off x="8072438" y="5286375"/>
            <a:ext cx="460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 name="Oval 299"/>
          <p:cNvSpPr/>
          <p:nvPr/>
        </p:nvSpPr>
        <p:spPr>
          <a:xfrm>
            <a:off x="8215313" y="5286375"/>
            <a:ext cx="460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 name="Rounded Rectangle 300"/>
          <p:cNvSpPr/>
          <p:nvPr/>
        </p:nvSpPr>
        <p:spPr>
          <a:xfrm>
            <a:off x="142875" y="2643188"/>
            <a:ext cx="4500563" cy="857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 name="Oval 301"/>
          <p:cNvSpPr/>
          <p:nvPr/>
        </p:nvSpPr>
        <p:spPr>
          <a:xfrm>
            <a:off x="3071813" y="1143000"/>
            <a:ext cx="571500" cy="64293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 name="Oval 302"/>
          <p:cNvSpPr/>
          <p:nvPr/>
        </p:nvSpPr>
        <p:spPr>
          <a:xfrm>
            <a:off x="6500813" y="1143000"/>
            <a:ext cx="571500" cy="64293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 name="Oval 303"/>
          <p:cNvSpPr/>
          <p:nvPr/>
        </p:nvSpPr>
        <p:spPr>
          <a:xfrm>
            <a:off x="4000500" y="1143000"/>
            <a:ext cx="571500" cy="64293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 name="Oval 304"/>
          <p:cNvSpPr/>
          <p:nvPr/>
        </p:nvSpPr>
        <p:spPr>
          <a:xfrm>
            <a:off x="5072063" y="1143000"/>
            <a:ext cx="571500" cy="64293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 name="Oval 305"/>
          <p:cNvSpPr/>
          <p:nvPr/>
        </p:nvSpPr>
        <p:spPr>
          <a:xfrm>
            <a:off x="6000750" y="1428750"/>
            <a:ext cx="460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 name="Oval 306"/>
          <p:cNvSpPr/>
          <p:nvPr/>
        </p:nvSpPr>
        <p:spPr>
          <a:xfrm>
            <a:off x="5786438" y="1428750"/>
            <a:ext cx="460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 name="Oval 307"/>
          <p:cNvSpPr/>
          <p:nvPr/>
        </p:nvSpPr>
        <p:spPr>
          <a:xfrm>
            <a:off x="6153150" y="1428750"/>
            <a:ext cx="460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 name="Oval 308"/>
          <p:cNvSpPr/>
          <p:nvPr/>
        </p:nvSpPr>
        <p:spPr>
          <a:xfrm>
            <a:off x="6305550" y="1428750"/>
            <a:ext cx="460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0" name="Rounded Rectangle 309"/>
          <p:cNvSpPr/>
          <p:nvPr/>
        </p:nvSpPr>
        <p:spPr>
          <a:xfrm>
            <a:off x="2928938" y="1071563"/>
            <a:ext cx="4286250" cy="7858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3" name="Oval 312"/>
          <p:cNvSpPr/>
          <p:nvPr/>
        </p:nvSpPr>
        <p:spPr>
          <a:xfrm>
            <a:off x="428625" y="2928938"/>
            <a:ext cx="357188" cy="3571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4" name="Oval 313"/>
          <p:cNvSpPr/>
          <p:nvPr/>
        </p:nvSpPr>
        <p:spPr>
          <a:xfrm>
            <a:off x="1000125" y="2928938"/>
            <a:ext cx="357188" cy="3571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5" name="Oval 314"/>
          <p:cNvSpPr/>
          <p:nvPr/>
        </p:nvSpPr>
        <p:spPr>
          <a:xfrm>
            <a:off x="1571625" y="2928938"/>
            <a:ext cx="357188" cy="3571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 name="Oval 316"/>
          <p:cNvSpPr/>
          <p:nvPr/>
        </p:nvSpPr>
        <p:spPr>
          <a:xfrm>
            <a:off x="3286125" y="2928938"/>
            <a:ext cx="357188" cy="3571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8" name="Oval 317"/>
          <p:cNvSpPr/>
          <p:nvPr/>
        </p:nvSpPr>
        <p:spPr>
          <a:xfrm>
            <a:off x="3929063" y="2928938"/>
            <a:ext cx="357187" cy="3571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9" name="Oval 318"/>
          <p:cNvSpPr/>
          <p:nvPr/>
        </p:nvSpPr>
        <p:spPr>
          <a:xfrm>
            <a:off x="2152650" y="3071813"/>
            <a:ext cx="13335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0" name="Oval 319"/>
          <p:cNvSpPr/>
          <p:nvPr/>
        </p:nvSpPr>
        <p:spPr>
          <a:xfrm>
            <a:off x="2500313" y="3071813"/>
            <a:ext cx="13335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1" name="Oval 320"/>
          <p:cNvSpPr/>
          <p:nvPr/>
        </p:nvSpPr>
        <p:spPr>
          <a:xfrm>
            <a:off x="2795588" y="3062288"/>
            <a:ext cx="13335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2" name="Oval 321"/>
          <p:cNvSpPr/>
          <p:nvPr/>
        </p:nvSpPr>
        <p:spPr>
          <a:xfrm>
            <a:off x="3081338" y="3071813"/>
            <a:ext cx="13335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6" name="Straight Connector 325"/>
          <p:cNvCxnSpPr>
            <a:stCxn id="269" idx="0"/>
            <a:endCxn id="313" idx="4"/>
          </p:cNvCxnSpPr>
          <p:nvPr/>
        </p:nvCxnSpPr>
        <p:spPr>
          <a:xfrm rot="5400000" flipH="1" flipV="1">
            <a:off x="-411162" y="4268787"/>
            <a:ext cx="2000250" cy="34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8" name="Straight Connector 327"/>
          <p:cNvCxnSpPr>
            <a:stCxn id="269" idx="0"/>
            <a:endCxn id="314" idx="4"/>
          </p:cNvCxnSpPr>
          <p:nvPr/>
        </p:nvCxnSpPr>
        <p:spPr>
          <a:xfrm rot="5400000" flipH="1" flipV="1">
            <a:off x="-125412" y="3983037"/>
            <a:ext cx="2000250" cy="606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0" name="Straight Connector 329"/>
          <p:cNvCxnSpPr>
            <a:stCxn id="269" idx="0"/>
            <a:endCxn id="315" idx="4"/>
          </p:cNvCxnSpPr>
          <p:nvPr/>
        </p:nvCxnSpPr>
        <p:spPr>
          <a:xfrm rot="5400000" flipH="1" flipV="1">
            <a:off x="160338" y="3697287"/>
            <a:ext cx="2000250" cy="1177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2" name="Straight Connector 331"/>
          <p:cNvCxnSpPr>
            <a:stCxn id="269" idx="0"/>
            <a:endCxn id="317" idx="4"/>
          </p:cNvCxnSpPr>
          <p:nvPr/>
        </p:nvCxnSpPr>
        <p:spPr>
          <a:xfrm rot="5400000" flipH="1" flipV="1">
            <a:off x="1017588" y="2840037"/>
            <a:ext cx="2000250" cy="2892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4" name="Straight Connector 333"/>
          <p:cNvCxnSpPr>
            <a:stCxn id="274" idx="0"/>
            <a:endCxn id="318" idx="4"/>
          </p:cNvCxnSpPr>
          <p:nvPr/>
        </p:nvCxnSpPr>
        <p:spPr>
          <a:xfrm rot="5400000" flipH="1" flipV="1">
            <a:off x="2196307" y="3375818"/>
            <a:ext cx="2000250" cy="1820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8" name="Straight Connector 337"/>
          <p:cNvCxnSpPr>
            <a:stCxn id="291" idx="1"/>
            <a:endCxn id="313" idx="4"/>
          </p:cNvCxnSpPr>
          <p:nvPr/>
        </p:nvCxnSpPr>
        <p:spPr>
          <a:xfrm rot="16200000" flipV="1">
            <a:off x="2767806" y="1124744"/>
            <a:ext cx="2020888" cy="6343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292" idx="0"/>
            <a:endCxn id="314" idx="4"/>
          </p:cNvCxnSpPr>
          <p:nvPr/>
        </p:nvCxnSpPr>
        <p:spPr>
          <a:xfrm rot="16200000" flipV="1">
            <a:off x="3196432" y="1267618"/>
            <a:ext cx="2000250" cy="6037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2" name="Straight Connector 341"/>
          <p:cNvCxnSpPr>
            <a:stCxn id="292" idx="0"/>
            <a:endCxn id="315" idx="4"/>
          </p:cNvCxnSpPr>
          <p:nvPr/>
        </p:nvCxnSpPr>
        <p:spPr>
          <a:xfrm rot="16200000" flipV="1">
            <a:off x="3482182" y="1553368"/>
            <a:ext cx="2000250" cy="5465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4" name="Straight Connector 343"/>
          <p:cNvCxnSpPr>
            <a:stCxn id="292" idx="0"/>
            <a:endCxn id="317" idx="4"/>
          </p:cNvCxnSpPr>
          <p:nvPr/>
        </p:nvCxnSpPr>
        <p:spPr>
          <a:xfrm rot="16200000" flipV="1">
            <a:off x="4339432" y="2410618"/>
            <a:ext cx="2000250" cy="375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6" name="Straight Connector 345"/>
          <p:cNvCxnSpPr>
            <a:stCxn id="296" idx="0"/>
            <a:endCxn id="318" idx="4"/>
          </p:cNvCxnSpPr>
          <p:nvPr/>
        </p:nvCxnSpPr>
        <p:spPr>
          <a:xfrm rot="16200000" flipV="1">
            <a:off x="5410994" y="1981994"/>
            <a:ext cx="2000250" cy="4608512"/>
          </a:xfrm>
          <a:prstGeom prst="line">
            <a:avLst/>
          </a:prstGeom>
        </p:spPr>
        <p:style>
          <a:lnRef idx="1">
            <a:schemeClr val="accent1"/>
          </a:lnRef>
          <a:fillRef idx="0">
            <a:schemeClr val="accent1"/>
          </a:fillRef>
          <a:effectRef idx="0">
            <a:schemeClr val="accent1"/>
          </a:effectRef>
          <a:fontRef idx="minor">
            <a:schemeClr val="tx1"/>
          </a:fontRef>
        </p:style>
      </p:cxnSp>
      <p:sp>
        <p:nvSpPr>
          <p:cNvPr id="348" name="Up Arrow 347"/>
          <p:cNvSpPr/>
          <p:nvPr/>
        </p:nvSpPr>
        <p:spPr>
          <a:xfrm>
            <a:off x="4500563" y="214313"/>
            <a:ext cx="285750" cy="500062"/>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54" name="Straight Connector 353"/>
          <p:cNvCxnSpPr>
            <a:stCxn id="302" idx="4"/>
            <a:endCxn id="280" idx="0"/>
          </p:cNvCxnSpPr>
          <p:nvPr/>
        </p:nvCxnSpPr>
        <p:spPr>
          <a:xfrm rot="16200000" flipH="1">
            <a:off x="1750219" y="3393282"/>
            <a:ext cx="3500437" cy="285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a:stCxn id="302" idx="4"/>
            <a:endCxn id="281" idx="0"/>
          </p:cNvCxnSpPr>
          <p:nvPr/>
        </p:nvCxnSpPr>
        <p:spPr>
          <a:xfrm rot="16200000" flipH="1">
            <a:off x="1857375" y="3286126"/>
            <a:ext cx="3500437" cy="5000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a:stCxn id="302" idx="4"/>
            <a:endCxn id="282" idx="0"/>
          </p:cNvCxnSpPr>
          <p:nvPr/>
        </p:nvCxnSpPr>
        <p:spPr>
          <a:xfrm rot="16200000" flipH="1">
            <a:off x="1964532" y="3178969"/>
            <a:ext cx="3500437" cy="7143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a:stCxn id="302" idx="4"/>
            <a:endCxn id="283" idx="0"/>
          </p:cNvCxnSpPr>
          <p:nvPr/>
        </p:nvCxnSpPr>
        <p:spPr>
          <a:xfrm rot="16200000" flipH="1">
            <a:off x="2071688" y="3071813"/>
            <a:ext cx="3500437" cy="9286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a:stCxn id="284" idx="0"/>
            <a:endCxn id="302" idx="4"/>
          </p:cNvCxnSpPr>
          <p:nvPr/>
        </p:nvCxnSpPr>
        <p:spPr>
          <a:xfrm rot="16200000" flipV="1">
            <a:off x="2464594" y="2678907"/>
            <a:ext cx="3500437" cy="17145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a:stCxn id="302" idx="4"/>
            <a:endCxn id="285" idx="0"/>
          </p:cNvCxnSpPr>
          <p:nvPr/>
        </p:nvCxnSpPr>
        <p:spPr>
          <a:xfrm rot="16200000" flipH="1">
            <a:off x="2607469" y="2536032"/>
            <a:ext cx="3500437" cy="20002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a:stCxn id="304" idx="4"/>
            <a:endCxn id="280" idx="0"/>
          </p:cNvCxnSpPr>
          <p:nvPr/>
        </p:nvCxnSpPr>
        <p:spPr>
          <a:xfrm rot="5400000">
            <a:off x="2214563" y="3214688"/>
            <a:ext cx="3500437" cy="6429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a:stCxn id="304" idx="4"/>
            <a:endCxn id="282" idx="0"/>
          </p:cNvCxnSpPr>
          <p:nvPr/>
        </p:nvCxnSpPr>
        <p:spPr>
          <a:xfrm rot="5400000">
            <a:off x="2428875" y="3429001"/>
            <a:ext cx="3500437" cy="2143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a:stCxn id="304" idx="4"/>
          </p:cNvCxnSpPr>
          <p:nvPr/>
        </p:nvCxnSpPr>
        <p:spPr>
          <a:xfrm rot="5400000">
            <a:off x="2357438" y="3286125"/>
            <a:ext cx="3429000" cy="428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a:stCxn id="304" idx="4"/>
            <a:endCxn id="283" idx="0"/>
          </p:cNvCxnSpPr>
          <p:nvPr/>
        </p:nvCxnSpPr>
        <p:spPr>
          <a:xfrm rot="5400000">
            <a:off x="2534444" y="3536157"/>
            <a:ext cx="3502025"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a:stCxn id="304" idx="4"/>
            <a:endCxn id="284" idx="0"/>
          </p:cNvCxnSpPr>
          <p:nvPr/>
        </p:nvCxnSpPr>
        <p:spPr>
          <a:xfrm rot="16200000" flipH="1">
            <a:off x="2928938" y="3143250"/>
            <a:ext cx="3500437" cy="7858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a:stCxn id="304" idx="4"/>
            <a:endCxn id="285" idx="0"/>
          </p:cNvCxnSpPr>
          <p:nvPr/>
        </p:nvCxnSpPr>
        <p:spPr>
          <a:xfrm rot="16200000" flipH="1">
            <a:off x="3071813" y="3000375"/>
            <a:ext cx="3500437" cy="10715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a:stCxn id="305" idx="4"/>
            <a:endCxn id="280" idx="0"/>
          </p:cNvCxnSpPr>
          <p:nvPr/>
        </p:nvCxnSpPr>
        <p:spPr>
          <a:xfrm rot="5400000">
            <a:off x="2750344" y="2678907"/>
            <a:ext cx="3500437" cy="17145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a:stCxn id="305" idx="4"/>
            <a:endCxn id="281" idx="0"/>
          </p:cNvCxnSpPr>
          <p:nvPr/>
        </p:nvCxnSpPr>
        <p:spPr>
          <a:xfrm rot="5400000">
            <a:off x="2857500" y="2786063"/>
            <a:ext cx="3500437" cy="15001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305" idx="4"/>
            <a:endCxn id="282" idx="0"/>
          </p:cNvCxnSpPr>
          <p:nvPr/>
        </p:nvCxnSpPr>
        <p:spPr>
          <a:xfrm rot="5400000">
            <a:off x="2964657" y="2893219"/>
            <a:ext cx="3500437" cy="12858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a:stCxn id="305" idx="4"/>
            <a:endCxn id="283" idx="0"/>
          </p:cNvCxnSpPr>
          <p:nvPr/>
        </p:nvCxnSpPr>
        <p:spPr>
          <a:xfrm rot="5400000">
            <a:off x="3071813" y="3000375"/>
            <a:ext cx="3500437" cy="10715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stCxn id="305" idx="4"/>
            <a:endCxn id="284" idx="0"/>
          </p:cNvCxnSpPr>
          <p:nvPr/>
        </p:nvCxnSpPr>
        <p:spPr>
          <a:xfrm rot="5400000">
            <a:off x="3464719" y="3393282"/>
            <a:ext cx="3500437" cy="285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a:stCxn id="305" idx="4"/>
            <a:endCxn id="285" idx="0"/>
          </p:cNvCxnSpPr>
          <p:nvPr/>
        </p:nvCxnSpPr>
        <p:spPr>
          <a:xfrm rot="5400000">
            <a:off x="3607594" y="3536157"/>
            <a:ext cx="3502025"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a:stCxn id="303" idx="4"/>
            <a:endCxn id="280" idx="0"/>
          </p:cNvCxnSpPr>
          <p:nvPr/>
        </p:nvCxnSpPr>
        <p:spPr>
          <a:xfrm rot="5400000">
            <a:off x="3464719" y="1964532"/>
            <a:ext cx="3500437" cy="31432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a:stCxn id="303" idx="4"/>
            <a:endCxn id="281" idx="0"/>
          </p:cNvCxnSpPr>
          <p:nvPr/>
        </p:nvCxnSpPr>
        <p:spPr>
          <a:xfrm rot="5400000">
            <a:off x="3571875" y="2071688"/>
            <a:ext cx="3500437" cy="29289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a:stCxn id="303" idx="4"/>
            <a:endCxn id="282" idx="0"/>
          </p:cNvCxnSpPr>
          <p:nvPr/>
        </p:nvCxnSpPr>
        <p:spPr>
          <a:xfrm rot="5400000">
            <a:off x="3679032" y="2178844"/>
            <a:ext cx="3500437" cy="2714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a:stCxn id="303" idx="4"/>
            <a:endCxn id="283" idx="0"/>
          </p:cNvCxnSpPr>
          <p:nvPr/>
        </p:nvCxnSpPr>
        <p:spPr>
          <a:xfrm rot="5400000">
            <a:off x="3786188" y="2286000"/>
            <a:ext cx="3500437" cy="25003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a:stCxn id="303" idx="4"/>
            <a:endCxn id="285" idx="0"/>
          </p:cNvCxnSpPr>
          <p:nvPr/>
        </p:nvCxnSpPr>
        <p:spPr>
          <a:xfrm rot="5400000">
            <a:off x="4321969" y="2821782"/>
            <a:ext cx="3500437" cy="1428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a:stCxn id="303" idx="4"/>
            <a:endCxn id="284" idx="0"/>
          </p:cNvCxnSpPr>
          <p:nvPr/>
        </p:nvCxnSpPr>
        <p:spPr>
          <a:xfrm rot="5400000">
            <a:off x="4179094" y="2678907"/>
            <a:ext cx="3500437" cy="17145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a:stCxn id="313" idx="0"/>
            <a:endCxn id="302" idx="4"/>
          </p:cNvCxnSpPr>
          <p:nvPr/>
        </p:nvCxnSpPr>
        <p:spPr>
          <a:xfrm rot="5400000" flipH="1" flipV="1">
            <a:off x="1410494" y="981869"/>
            <a:ext cx="1143000" cy="2751138"/>
          </a:xfrm>
          <a:prstGeom prst="line">
            <a:avLst/>
          </a:prstGeom>
          <a:ln w="25400">
            <a:solidFill>
              <a:srgbClr val="14F23E"/>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a:stCxn id="313" idx="0"/>
            <a:endCxn id="304" idx="4"/>
          </p:cNvCxnSpPr>
          <p:nvPr/>
        </p:nvCxnSpPr>
        <p:spPr>
          <a:xfrm rot="5400000" flipH="1" flipV="1">
            <a:off x="1874838" y="517525"/>
            <a:ext cx="1143000" cy="3679825"/>
          </a:xfrm>
          <a:prstGeom prst="line">
            <a:avLst/>
          </a:prstGeom>
          <a:ln w="25400">
            <a:solidFill>
              <a:srgbClr val="14F23E"/>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a:stCxn id="313" idx="0"/>
            <a:endCxn id="305" idx="4"/>
          </p:cNvCxnSpPr>
          <p:nvPr/>
        </p:nvCxnSpPr>
        <p:spPr>
          <a:xfrm rot="5400000" flipH="1" flipV="1">
            <a:off x="2410619" y="-18256"/>
            <a:ext cx="1143000" cy="4751388"/>
          </a:xfrm>
          <a:prstGeom prst="line">
            <a:avLst/>
          </a:prstGeom>
          <a:ln w="25400">
            <a:solidFill>
              <a:srgbClr val="14F23E"/>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a:stCxn id="313" idx="0"/>
            <a:endCxn id="303" idx="4"/>
          </p:cNvCxnSpPr>
          <p:nvPr/>
        </p:nvCxnSpPr>
        <p:spPr>
          <a:xfrm rot="5400000" flipH="1" flipV="1">
            <a:off x="3124994" y="-732631"/>
            <a:ext cx="1143000" cy="6180138"/>
          </a:xfrm>
          <a:prstGeom prst="line">
            <a:avLst/>
          </a:prstGeom>
          <a:ln w="25400">
            <a:solidFill>
              <a:srgbClr val="14F23E"/>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a:endCxn id="302" idx="0"/>
          </p:cNvCxnSpPr>
          <p:nvPr/>
        </p:nvCxnSpPr>
        <p:spPr>
          <a:xfrm rot="5400000">
            <a:off x="3071019" y="856456"/>
            <a:ext cx="5715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7" name="Straight Connector 446"/>
          <p:cNvCxnSpPr>
            <a:endCxn id="304" idx="0"/>
          </p:cNvCxnSpPr>
          <p:nvPr/>
        </p:nvCxnSpPr>
        <p:spPr>
          <a:xfrm rot="5400000">
            <a:off x="3963988" y="820738"/>
            <a:ext cx="6429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48" name="Straight Connector 447"/>
          <p:cNvCxnSpPr>
            <a:endCxn id="305" idx="0"/>
          </p:cNvCxnSpPr>
          <p:nvPr/>
        </p:nvCxnSpPr>
        <p:spPr>
          <a:xfrm rot="5400000">
            <a:off x="5037138" y="820738"/>
            <a:ext cx="6429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49" name="Straight Connector 448"/>
          <p:cNvCxnSpPr>
            <a:endCxn id="303" idx="0"/>
          </p:cNvCxnSpPr>
          <p:nvPr/>
        </p:nvCxnSpPr>
        <p:spPr>
          <a:xfrm rot="5400000">
            <a:off x="6430169" y="785019"/>
            <a:ext cx="7143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460" name="Oval 459"/>
          <p:cNvSpPr/>
          <p:nvPr/>
        </p:nvSpPr>
        <p:spPr>
          <a:xfrm>
            <a:off x="3714750" y="3071813"/>
            <a:ext cx="13335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Rectangle 104"/>
          <p:cNvSpPr/>
          <p:nvPr/>
        </p:nvSpPr>
        <p:spPr>
          <a:xfrm rot="16660393">
            <a:off x="5360826" y="2068670"/>
            <a:ext cx="5520123" cy="954107"/>
          </a:xfrm>
          <a:prstGeom prst="rect">
            <a:avLst/>
          </a:prstGeom>
          <a:noFill/>
        </p:spPr>
        <p:txBody>
          <a:bodyPr>
            <a:spAutoFit/>
          </a:bodyPr>
          <a:lstStyle/>
          <a:p>
            <a:pPr algn="ctr">
              <a:defRPr/>
            </a:pPr>
            <a:r>
              <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شبکه عصبی بیزین چند لایه</a:t>
            </a:r>
          </a:p>
          <a:p>
            <a:pPr algn="ctr">
              <a:defRPr/>
            </a:pPr>
            <a:r>
              <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پارتیشنینگ)</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6" name="Slide Number Placeholder 105"/>
          <p:cNvSpPr>
            <a:spLocks noGrp="1"/>
          </p:cNvSpPr>
          <p:nvPr>
            <p:ph type="sldNum" sz="quarter" idx="12"/>
          </p:nvPr>
        </p:nvSpPr>
        <p:spPr/>
        <p:txBody>
          <a:bodyPr/>
          <a:lstStyle/>
          <a:p>
            <a:pPr>
              <a:defRPr/>
            </a:pPr>
            <a:fld id="{F67FCB5A-51D3-40E0-BC2B-06D17B0C82E4}" type="slidenum">
              <a:rPr lang="en-US" smtClean="0"/>
              <a:pPr>
                <a:defRPr/>
              </a:pPr>
              <a:t>270</a:t>
            </a:fld>
            <a:endParaRPr lang="en-US"/>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1785926"/>
            <a:ext cx="8143932" cy="2862322"/>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lgn="justLow" rtl="1">
              <a:defRPr/>
            </a:pPr>
            <a:r>
              <a:rPr lang="fa-IR" sz="3600" dirty="0">
                <a:solidFill>
                  <a:schemeClr val="tx1"/>
                </a:solidFill>
                <a:latin typeface="Times New Roman" pitchFamily="18" charset="0"/>
                <a:ea typeface="Times New Roman" pitchFamily="18" charset="0"/>
                <a:cs typeface="B Nazanin" pitchFamily="2" charset="-78"/>
              </a:rPr>
              <a:t> می توان توزیع را بروی تمام حوزه به عنوان یک ضرب که شامل متغیرهای </a:t>
            </a:r>
            <a:r>
              <a:rPr lang="en-US" sz="3600" dirty="0" err="1">
                <a:solidFill>
                  <a:schemeClr val="tx1"/>
                </a:solidFill>
                <a:latin typeface="Calibri" pitchFamily="34" charset="0"/>
                <a:ea typeface="Times New Roman" pitchFamily="18" charset="0"/>
                <a:cs typeface="B Nazanin" pitchFamily="2" charset="-78"/>
              </a:rPr>
              <a:t>u</a:t>
            </a:r>
            <a:r>
              <a:rPr lang="en-US" sz="3600" baseline="-30000" dirty="0" err="1">
                <a:solidFill>
                  <a:schemeClr val="tx1"/>
                </a:solidFill>
                <a:latin typeface="Calibri" pitchFamily="34" charset="0"/>
                <a:ea typeface="Times New Roman" pitchFamily="18" charset="0"/>
                <a:cs typeface="B Nazanin" pitchFamily="2" charset="-78"/>
              </a:rPr>
              <a:t>k</a:t>
            </a:r>
            <a:r>
              <a:rPr lang="fa-IR" sz="3600" dirty="0">
                <a:solidFill>
                  <a:schemeClr val="tx1"/>
                </a:solidFill>
                <a:latin typeface="Times New Roman" pitchFamily="18" charset="0"/>
                <a:ea typeface="Times New Roman" pitchFamily="18" charset="0"/>
                <a:cs typeface="B Nazanin" pitchFamily="2" charset="-78"/>
              </a:rPr>
              <a:t> می شود بیان کنیم :</a:t>
            </a:r>
          </a:p>
          <a:p>
            <a:pPr algn="justLow" rtl="1">
              <a:defRPr/>
            </a:pPr>
            <a:endParaRPr lang="fa-IR" sz="3600" dirty="0">
              <a:solidFill>
                <a:schemeClr val="tx1"/>
              </a:solidFill>
              <a:latin typeface="Times New Roman" pitchFamily="18" charset="0"/>
              <a:ea typeface="Times New Roman" pitchFamily="18" charset="0"/>
              <a:cs typeface="B Nazanin" pitchFamily="2" charset="-78"/>
            </a:endParaRPr>
          </a:p>
          <a:p>
            <a:pPr algn="justLow" rtl="1">
              <a:defRPr/>
            </a:pPr>
            <a:endParaRPr lang="fa-IR" sz="3600" dirty="0">
              <a:solidFill>
                <a:schemeClr val="tx1"/>
              </a:solidFill>
              <a:latin typeface="Times New Roman" pitchFamily="18" charset="0"/>
              <a:cs typeface="B Nazanin" pitchFamily="2" charset="-78"/>
            </a:endParaRPr>
          </a:p>
          <a:p>
            <a:pPr algn="justLow" rtl="1">
              <a:defRPr/>
            </a:pPr>
            <a:endParaRPr lang="fa-IR" sz="3600" dirty="0">
              <a:solidFill>
                <a:schemeClr val="tx1"/>
              </a:solidFill>
              <a:latin typeface="Arial" pitchFamily="34" charset="0"/>
              <a:cs typeface="Arial" pitchFamily="34" charset="0"/>
            </a:endParaRPr>
          </a:p>
        </p:txBody>
      </p:sp>
      <p:sp>
        <p:nvSpPr>
          <p:cNvPr id="339973"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3997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7250" y="3143250"/>
            <a:ext cx="6429375" cy="1285875"/>
          </a:xfrm>
          <a:prstGeom prst="rect">
            <a:avLst/>
          </a:prstGeom>
          <a:noFill/>
          <a:ln w="9525">
            <a:noFill/>
            <a:miter lim="800000"/>
            <a:headEnd/>
            <a:tailEnd/>
          </a:ln>
        </p:spPr>
      </p:pic>
      <p:sp>
        <p:nvSpPr>
          <p:cNvPr id="5"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
            </a:scene3d>
            <a:sp3d prstMaterial="softEdge">
              <a:bevelT w="25400" h="25400"/>
            </a:sp3d>
          </a:bodyPr>
          <a:lstStyle/>
          <a:p>
            <a:pPr algn="r">
              <a:defRPr/>
            </a:pPr>
            <a:endParaRPr lang="fa-IR" sz="3600" dirty="0">
              <a:cs typeface="B Lotus" pitchFamily="2" charset="-78"/>
            </a:endParaRPr>
          </a:p>
          <a:p>
            <a:pPr algn="r">
              <a:defRPr/>
            </a:pPr>
            <a:r>
              <a:rPr lang="fa-IR" sz="3600" dirty="0">
                <a:cs typeface="B Lotus" pitchFamily="2" charset="-78"/>
              </a:rPr>
              <a:t>توسعه شبکه عصبی بیزین تک لایه به چندلایه:</a:t>
            </a:r>
          </a:p>
          <a:p>
            <a:pPr algn="r">
              <a:defRPr/>
            </a:pPr>
            <a:endParaRPr lang="fa-IR" sz="3600" dirty="0">
              <a:cs typeface="B Lotus" pitchFamily="2" charset="-78"/>
            </a:endParaRPr>
          </a:p>
        </p:txBody>
      </p:sp>
      <p:sp>
        <p:nvSpPr>
          <p:cNvPr id="6" name="Slide Number Placeholder 5"/>
          <p:cNvSpPr>
            <a:spLocks noGrp="1"/>
          </p:cNvSpPr>
          <p:nvPr>
            <p:ph type="sldNum" sz="quarter" idx="12"/>
          </p:nvPr>
        </p:nvSpPr>
        <p:spPr/>
        <p:txBody>
          <a:bodyPr/>
          <a:lstStyle/>
          <a:p>
            <a:pPr>
              <a:defRPr/>
            </a:pPr>
            <a:fld id="{D9FB83AD-2165-4CCA-A1AD-477B2C924372}" type="slidenum">
              <a:rPr lang="en-US" smtClean="0"/>
              <a:pPr>
                <a:defRPr/>
              </a:pPr>
              <a:t>271</a:t>
            </a:fld>
            <a:endParaRPr lang="en-US"/>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57364"/>
            <a:ext cx="9144000" cy="193899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fa-IR" sz="6000" dirty="0">
                <a:cs typeface="B Nazanin" pitchFamily="2" charset="-78"/>
              </a:rPr>
              <a:t>شبکه عصبی چند لایه )</a:t>
            </a:r>
            <a:r>
              <a:rPr lang="en-US" sz="6000" dirty="0">
                <a:cs typeface="B Nazanin" pitchFamily="2" charset="-78"/>
              </a:rPr>
              <a:t>Overlapping</a:t>
            </a:r>
            <a:r>
              <a:rPr lang="fa-IR" sz="6000" dirty="0">
                <a:cs typeface="B Nazanin" pitchFamily="2" charset="-78"/>
              </a:rPr>
              <a:t>(</a:t>
            </a:r>
          </a:p>
        </p:txBody>
      </p:sp>
      <p:sp>
        <p:nvSpPr>
          <p:cNvPr id="3" name="Slide Number Placeholder 2"/>
          <p:cNvSpPr>
            <a:spLocks noGrp="1"/>
          </p:cNvSpPr>
          <p:nvPr>
            <p:ph type="sldNum" sz="quarter" idx="12"/>
          </p:nvPr>
        </p:nvSpPr>
        <p:spPr/>
        <p:txBody>
          <a:bodyPr/>
          <a:lstStyle/>
          <a:p>
            <a:pPr>
              <a:defRPr/>
            </a:pPr>
            <a:fld id="{1B97439E-193F-4F55-8A22-11EC95F959E7}" type="slidenum">
              <a:rPr lang="en-US" smtClean="0"/>
              <a:pPr>
                <a:defRPr/>
              </a:pPr>
              <a:t>272</a:t>
            </a:fld>
            <a:endParaRPr lang="en-US"/>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2018" name="Group 16"/>
          <p:cNvGrpSpPr>
            <a:grpSpLocks/>
          </p:cNvGrpSpPr>
          <p:nvPr/>
        </p:nvGrpSpPr>
        <p:grpSpPr bwMode="auto">
          <a:xfrm>
            <a:off x="1071563" y="571500"/>
            <a:ext cx="7858125" cy="6024563"/>
            <a:chOff x="0" y="-667192"/>
            <a:chExt cx="7858148" cy="6025018"/>
          </a:xfrm>
        </p:grpSpPr>
        <p:grpSp>
          <p:nvGrpSpPr>
            <p:cNvPr id="342021" name="Group 15"/>
            <p:cNvGrpSpPr>
              <a:grpSpLocks/>
            </p:cNvGrpSpPr>
            <p:nvPr/>
          </p:nvGrpSpPr>
          <p:grpSpPr bwMode="auto">
            <a:xfrm>
              <a:off x="0" y="785794"/>
              <a:ext cx="7858148" cy="4572032"/>
              <a:chOff x="0" y="785794"/>
              <a:chExt cx="7858148" cy="4572032"/>
            </a:xfrm>
          </p:grpSpPr>
          <p:sp>
            <p:nvSpPr>
              <p:cNvPr id="5" name="Oval 4"/>
              <p:cNvSpPr/>
              <p:nvPr/>
            </p:nvSpPr>
            <p:spPr>
              <a:xfrm>
                <a:off x="1000128" y="2000010"/>
                <a:ext cx="1000128" cy="1000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a:t>
                </a:r>
              </a:p>
            </p:txBody>
          </p:sp>
          <p:sp>
            <p:nvSpPr>
              <p:cNvPr id="6" name="Oval 5"/>
              <p:cNvSpPr/>
              <p:nvPr/>
            </p:nvSpPr>
            <p:spPr>
              <a:xfrm>
                <a:off x="6000768" y="2928768"/>
                <a:ext cx="1000128" cy="1000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a:t>
                </a:r>
              </a:p>
            </p:txBody>
          </p:sp>
          <p:sp>
            <p:nvSpPr>
              <p:cNvPr id="7" name="Oval 6"/>
              <p:cNvSpPr/>
              <p:nvPr/>
            </p:nvSpPr>
            <p:spPr>
              <a:xfrm>
                <a:off x="1143003" y="3928968"/>
                <a:ext cx="1000128" cy="100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a:t>
                </a:r>
              </a:p>
            </p:txBody>
          </p:sp>
          <p:sp>
            <p:nvSpPr>
              <p:cNvPr id="8" name="Oval 7"/>
              <p:cNvSpPr/>
              <p:nvPr/>
            </p:nvSpPr>
            <p:spPr>
              <a:xfrm>
                <a:off x="2571758" y="2714439"/>
                <a:ext cx="1000128" cy="1000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a:t>
                </a:r>
              </a:p>
            </p:txBody>
          </p:sp>
          <p:sp>
            <p:nvSpPr>
              <p:cNvPr id="9" name="Oval 8"/>
              <p:cNvSpPr/>
              <p:nvPr/>
            </p:nvSpPr>
            <p:spPr>
              <a:xfrm>
                <a:off x="4286263" y="785481"/>
                <a:ext cx="1000128" cy="1000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a:t>
                </a:r>
              </a:p>
            </p:txBody>
          </p:sp>
          <p:sp>
            <p:nvSpPr>
              <p:cNvPr id="10" name="Oval 9"/>
              <p:cNvSpPr/>
              <p:nvPr/>
            </p:nvSpPr>
            <p:spPr>
              <a:xfrm>
                <a:off x="4500575" y="3928968"/>
                <a:ext cx="1000128" cy="1000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a:t>
                </a:r>
              </a:p>
            </p:txBody>
          </p:sp>
          <p:sp>
            <p:nvSpPr>
              <p:cNvPr id="12" name="Oval 11"/>
              <p:cNvSpPr/>
              <p:nvPr/>
            </p:nvSpPr>
            <p:spPr>
              <a:xfrm>
                <a:off x="0" y="1571352"/>
                <a:ext cx="4429138" cy="3786474"/>
              </a:xfrm>
              <a:prstGeom prst="ellipse">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286007" y="1857124"/>
                <a:ext cx="5572141" cy="3214931"/>
              </a:xfrm>
              <a:prstGeom prst="ellipse">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 name="Oval 13"/>
            <p:cNvSpPr/>
            <p:nvPr/>
          </p:nvSpPr>
          <p:spPr>
            <a:xfrm rot="18766784">
              <a:off x="1461101" y="914953"/>
              <a:ext cx="5429660" cy="2265370"/>
            </a:xfrm>
            <a:prstGeom prst="ellipse">
              <a:avLst/>
            </a:prstGeom>
            <a:solidFill>
              <a:srgbClr val="14F23E">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5" name="Rectangle 14"/>
          <p:cNvSpPr/>
          <p:nvPr/>
        </p:nvSpPr>
        <p:spPr>
          <a:xfrm>
            <a:off x="140115" y="128790"/>
            <a:ext cx="8746305" cy="923330"/>
          </a:xfrm>
          <a:prstGeom prst="rect">
            <a:avLst/>
          </a:prstGeom>
          <a:solidFill>
            <a:schemeClr val="bg1"/>
          </a:solidFill>
        </p:spPr>
        <p:style>
          <a:lnRef idx="1">
            <a:schemeClr val="accent2"/>
          </a:lnRef>
          <a:fillRef idx="3">
            <a:schemeClr val="accent2"/>
          </a:fillRef>
          <a:effectRef idx="2">
            <a:schemeClr val="accent2"/>
          </a:effectRef>
          <a:fontRef idx="minor">
            <a:schemeClr val="lt1"/>
          </a:fontRef>
        </p:style>
        <p:txBody>
          <a:bodyPr wrap="none">
            <a:spAutoFit/>
          </a:bodyPr>
          <a:lstStyle/>
          <a:p>
            <a:pPr algn="ctr">
              <a:defRPr/>
            </a:pPr>
            <a:r>
              <a:rPr lang="fa-IR"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نمونه ای از وابستگی بین ویژگی ها</a:t>
            </a:r>
            <a:endPar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6" name="Slide Number Placeholder 15"/>
          <p:cNvSpPr>
            <a:spLocks noGrp="1"/>
          </p:cNvSpPr>
          <p:nvPr>
            <p:ph type="sldNum" sz="quarter" idx="12"/>
          </p:nvPr>
        </p:nvSpPr>
        <p:spPr/>
        <p:txBody>
          <a:bodyPr/>
          <a:lstStyle/>
          <a:p>
            <a:pPr>
              <a:defRPr/>
            </a:pPr>
            <a:fld id="{CADFFBDB-9A0E-4CBF-81AD-94FC8A4AE857}" type="slidenum">
              <a:rPr lang="en-US" smtClean="0"/>
              <a:pPr>
                <a:defRPr/>
              </a:pPr>
              <a:t>273</a:t>
            </a:fld>
            <a:endParaRPr lang="en-US"/>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357158" y="1285860"/>
            <a:ext cx="8072494" cy="27860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4"/>
          <p:cNvSpPr/>
          <p:nvPr/>
        </p:nvSpPr>
        <p:spPr>
          <a:xfrm>
            <a:off x="4572000" y="357166"/>
            <a:ext cx="3619902" cy="923330"/>
          </a:xfrm>
          <a:prstGeom prst="rect">
            <a:avLst/>
          </a:prstGeom>
          <a:solidFill>
            <a:schemeClr val="bg1"/>
          </a:solidFill>
        </p:spPr>
        <p:style>
          <a:lnRef idx="1">
            <a:schemeClr val="accent2"/>
          </a:lnRef>
          <a:fillRef idx="3">
            <a:schemeClr val="accent2"/>
          </a:fillRef>
          <a:effectRef idx="2">
            <a:schemeClr val="accent2"/>
          </a:effectRef>
          <a:fontRef idx="minor">
            <a:schemeClr val="lt1"/>
          </a:fontRef>
        </p:style>
        <p:txBody>
          <a:bodyPr wrap="none">
            <a:spAutoFit/>
          </a:bodyPr>
          <a:lstStyle/>
          <a:p>
            <a:pPr algn="ctr">
              <a:defRPr/>
            </a:pPr>
            <a:r>
              <a:rPr lang="fa-I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گراف وابستگی</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430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304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4301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2910" y="5429264"/>
            <a:ext cx="7160945" cy="5000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Rectangle 9"/>
          <p:cNvSpPr/>
          <p:nvPr/>
        </p:nvSpPr>
        <p:spPr>
          <a:xfrm>
            <a:off x="3714744" y="4286256"/>
            <a:ext cx="4790094" cy="923330"/>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wrap="none">
            <a:spAutoFit/>
          </a:bodyPr>
          <a:lstStyle/>
          <a:p>
            <a:pPr algn="ctr">
              <a:defRPr/>
            </a:pPr>
            <a:r>
              <a:rPr lang="fa-I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نوشتن وابستگی ها:</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Slide Number Placeholder 7"/>
          <p:cNvSpPr>
            <a:spLocks noGrp="1"/>
          </p:cNvSpPr>
          <p:nvPr>
            <p:ph type="sldNum" sz="quarter" idx="12"/>
          </p:nvPr>
        </p:nvSpPr>
        <p:spPr/>
        <p:txBody>
          <a:bodyPr/>
          <a:lstStyle/>
          <a:p>
            <a:pPr>
              <a:defRPr/>
            </a:pPr>
            <a:fld id="{BD81B918-852C-4CC4-B278-900625507671}" type="slidenum">
              <a:rPr lang="en-US" smtClean="0"/>
              <a:pPr>
                <a:defRPr/>
              </a:pPr>
              <a:t>274</a:t>
            </a:fld>
            <a:endParaRPr lang="en-US"/>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4406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4301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7158" y="5500702"/>
            <a:ext cx="7160945" cy="5000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Rectangle 9"/>
          <p:cNvSpPr/>
          <p:nvPr/>
        </p:nvSpPr>
        <p:spPr>
          <a:xfrm>
            <a:off x="1428728" y="500042"/>
            <a:ext cx="7510389" cy="923330"/>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wrap="none">
            <a:spAutoFit/>
          </a:bodyPr>
          <a:lstStyle/>
          <a:p>
            <a:pPr algn="ctr">
              <a:defRPr/>
            </a:pPr>
            <a:r>
              <a:rPr lang="fa-I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توجه به وابستگی های مستقیم :</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1" name="Cloud Callout 10"/>
          <p:cNvSpPr/>
          <p:nvPr/>
        </p:nvSpPr>
        <p:spPr>
          <a:xfrm>
            <a:off x="142875" y="1428750"/>
            <a:ext cx="9001125" cy="3357563"/>
          </a:xfrm>
          <a:prstGeom prst="cloudCallout">
            <a:avLst>
              <a:gd name="adj1" fmla="val -35507"/>
              <a:gd name="adj2" fmla="val 65526"/>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4407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00125" y="2928938"/>
            <a:ext cx="7929563" cy="42862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351E9D-6E97-4D25-A6DF-0B9430692BDF}" type="slidenum">
              <a:rPr lang="en-US" smtClean="0"/>
              <a:pPr>
                <a:defRPr/>
              </a:pPr>
              <a:t>275</a:t>
            </a:fld>
            <a:endParaRPr lang="en-US"/>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4509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0063" y="785813"/>
            <a:ext cx="7523162" cy="1071562"/>
          </a:xfrm>
          <a:prstGeom prst="rect">
            <a:avLst/>
          </a:prstGeom>
          <a:noFill/>
          <a:ln w="9525">
            <a:noFill/>
            <a:miter lim="800000"/>
            <a:headEnd/>
            <a:tailEnd/>
          </a:ln>
        </p:spPr>
      </p:pic>
      <p:sp>
        <p:nvSpPr>
          <p:cNvPr id="34509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4509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28688" y="3071813"/>
            <a:ext cx="5880100" cy="500062"/>
          </a:xfrm>
          <a:prstGeom prst="rect">
            <a:avLst/>
          </a:prstGeom>
          <a:noFill/>
          <a:ln w="9525">
            <a:noFill/>
            <a:miter lim="800000"/>
            <a:headEnd/>
            <a:tailEnd/>
          </a:ln>
        </p:spPr>
      </p:pic>
      <p:sp>
        <p:nvSpPr>
          <p:cNvPr id="34509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4509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57250" y="3786188"/>
            <a:ext cx="7380288" cy="1000125"/>
          </a:xfrm>
          <a:prstGeom prst="rect">
            <a:avLst/>
          </a:prstGeom>
          <a:noFill/>
          <a:ln w="9525">
            <a:noFill/>
            <a:miter lim="800000"/>
            <a:headEnd/>
            <a:tailEnd/>
          </a:ln>
        </p:spPr>
      </p:pic>
      <p:sp>
        <p:nvSpPr>
          <p:cNvPr id="10" name="Down Arrow 9"/>
          <p:cNvSpPr/>
          <p:nvPr/>
        </p:nvSpPr>
        <p:spPr>
          <a:xfrm>
            <a:off x="2143125" y="1857375"/>
            <a:ext cx="4357688" cy="857250"/>
          </a:xfrm>
          <a:prstGeom prst="downArrow">
            <a:avLst/>
          </a:prstGeom>
          <a:solidFill>
            <a:srgbClr val="14F23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Slide Number Placeholder 8"/>
          <p:cNvSpPr>
            <a:spLocks noGrp="1"/>
          </p:cNvSpPr>
          <p:nvPr>
            <p:ph type="sldNum" sz="quarter" idx="12"/>
          </p:nvPr>
        </p:nvSpPr>
        <p:spPr/>
        <p:txBody>
          <a:bodyPr/>
          <a:lstStyle/>
          <a:p>
            <a:pPr>
              <a:defRPr/>
            </a:pPr>
            <a:fld id="{11C5DD35-29C4-4855-A7FE-4DAD971F27F3}" type="slidenum">
              <a:rPr lang="en-US" smtClean="0"/>
              <a:pPr>
                <a:defRPr/>
              </a:pPr>
              <a:t>276</a:t>
            </a:fld>
            <a:endParaRPr lang="en-US"/>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46115" name="Picture 2"/>
          <p:cNvPicPr>
            <a:picLocks noChangeAspect="1" noChangeArrowheads="1"/>
          </p:cNvPicPr>
          <p:nvPr/>
        </p:nvPicPr>
        <p:blipFill>
          <a:blip r:embed="rId2" cstate="print"/>
          <a:srcRect/>
          <a:stretch>
            <a:fillRect/>
          </a:stretch>
        </p:blipFill>
        <p:spPr bwMode="auto">
          <a:xfrm>
            <a:off x="1143000" y="1071563"/>
            <a:ext cx="7121525" cy="4286250"/>
          </a:xfrm>
          <a:prstGeom prst="rect">
            <a:avLst/>
          </a:prstGeom>
          <a:noFill/>
          <a:ln w="9525">
            <a:noFill/>
            <a:miter lim="800000"/>
            <a:headEnd/>
            <a:tailEnd/>
          </a:ln>
        </p:spPr>
      </p:pic>
      <p:sp>
        <p:nvSpPr>
          <p:cNvPr id="11" name="Rounded Rectangle 10"/>
          <p:cNvSpPr/>
          <p:nvPr/>
        </p:nvSpPr>
        <p:spPr>
          <a:xfrm>
            <a:off x="1571625" y="3071813"/>
            <a:ext cx="2500313" cy="571500"/>
          </a:xfrm>
          <a:prstGeom prst="roundRect">
            <a:avLst>
              <a:gd name="adj" fmla="val 50000"/>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
          <p:cNvSpPr>
            <a:spLocks noChangeArrowheads="1"/>
          </p:cNvSpPr>
          <p:nvPr/>
        </p:nvSpPr>
        <p:spPr bwMode="auto">
          <a:xfrm>
            <a:off x="714348" y="5260975"/>
            <a:ext cx="8143932" cy="954107"/>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lgn="just" rtl="1">
              <a:defRPr/>
            </a:pPr>
            <a:r>
              <a:rPr lang="fa-IR" sz="2800" dirty="0">
                <a:cs typeface="B Nazanin" pitchFamily="2" charset="-78"/>
              </a:rPr>
              <a:t>در این نوع معماری شبکه عصبی بیزین چند لایه ستون (ویژگی) های اولیه پس از ترکیب بطور مستقیم نیز با لایه خروجی ارتباط دارد .</a:t>
            </a:r>
            <a:endParaRPr lang="en-US" sz="2800" dirty="0">
              <a:cs typeface="B Nazanin" pitchFamily="2" charset="-78"/>
            </a:endParaRPr>
          </a:p>
        </p:txBody>
      </p:sp>
      <p:sp>
        <p:nvSpPr>
          <p:cNvPr id="13"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
            </a:scene3d>
            <a:sp3d prstMaterial="softEdge">
              <a:bevelT w="25400" h="25400"/>
            </a:sp3d>
          </a:bodyPr>
          <a:lstStyle/>
          <a:p>
            <a:pPr algn="r">
              <a:defRPr/>
            </a:pPr>
            <a:r>
              <a:rPr lang="fa-IR" sz="3200" dirty="0">
                <a:cs typeface="B Lotus" pitchFamily="2" charset="-78"/>
              </a:rPr>
              <a:t>یک شبکه عصبی بیزین چند لایه در حالت روی هم افتادگی:</a:t>
            </a:r>
          </a:p>
        </p:txBody>
      </p:sp>
      <p:sp>
        <p:nvSpPr>
          <p:cNvPr id="7" name="Slide Number Placeholder 6"/>
          <p:cNvSpPr>
            <a:spLocks noGrp="1"/>
          </p:cNvSpPr>
          <p:nvPr>
            <p:ph type="sldNum" sz="quarter" idx="12"/>
          </p:nvPr>
        </p:nvSpPr>
        <p:spPr/>
        <p:txBody>
          <a:bodyPr/>
          <a:lstStyle/>
          <a:p>
            <a:pPr>
              <a:defRPr/>
            </a:pPr>
            <a:fld id="{1E476F0A-DD3A-42D9-B7FA-7EA5A1F149DB}" type="slidenum">
              <a:rPr lang="en-US" smtClean="0"/>
              <a:pPr>
                <a:defRPr/>
              </a:pPr>
              <a:t>277</a:t>
            </a:fld>
            <a:endParaRPr lang="en-US"/>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85750" y="5219700"/>
            <a:ext cx="2214563" cy="500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500063" y="5434013"/>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714375" y="5434013"/>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928688" y="5434013"/>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1143000" y="5434013"/>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1928813" y="5434013"/>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2214563" y="5434013"/>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1357313" y="5434013"/>
            <a:ext cx="460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1500188" y="5434013"/>
            <a:ext cx="460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1643063" y="5434013"/>
            <a:ext cx="460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1785938" y="5434013"/>
            <a:ext cx="460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3214688" y="5219700"/>
            <a:ext cx="2214562" cy="500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a:xfrm>
            <a:off x="3429000" y="5434013"/>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3643313" y="5434013"/>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p:nvPr/>
        </p:nvSpPr>
        <p:spPr>
          <a:xfrm>
            <a:off x="3857625" y="5434013"/>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a:off x="4071938" y="5434013"/>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4857750" y="5434013"/>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5143500" y="5434013"/>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4286250" y="5434013"/>
            <a:ext cx="460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4429125" y="5434013"/>
            <a:ext cx="460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p:nvPr/>
        </p:nvSpPr>
        <p:spPr>
          <a:xfrm>
            <a:off x="4572000" y="5434013"/>
            <a:ext cx="460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55"/>
          <p:cNvSpPr/>
          <p:nvPr/>
        </p:nvSpPr>
        <p:spPr>
          <a:xfrm>
            <a:off x="4714875" y="5434013"/>
            <a:ext cx="460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6286500" y="5219700"/>
            <a:ext cx="2214563" cy="500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p:nvPr/>
        </p:nvSpPr>
        <p:spPr>
          <a:xfrm>
            <a:off x="6500813" y="5434013"/>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a:off x="6715125" y="5434013"/>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a:xfrm>
            <a:off x="6929438" y="5434013"/>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p:cNvSpPr/>
          <p:nvPr/>
        </p:nvSpPr>
        <p:spPr>
          <a:xfrm>
            <a:off x="7143750" y="5434013"/>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7929563" y="5434013"/>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8215313" y="5434013"/>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7358063" y="5434013"/>
            <a:ext cx="460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p:nvPr/>
        </p:nvSpPr>
        <p:spPr>
          <a:xfrm>
            <a:off x="7500938" y="5434013"/>
            <a:ext cx="460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7643813" y="5434013"/>
            <a:ext cx="460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p:nvPr/>
        </p:nvSpPr>
        <p:spPr>
          <a:xfrm>
            <a:off x="7786688" y="5434013"/>
            <a:ext cx="460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Rectangle 67"/>
          <p:cNvSpPr/>
          <p:nvPr/>
        </p:nvSpPr>
        <p:spPr>
          <a:xfrm>
            <a:off x="853914" y="5934694"/>
            <a:ext cx="663964" cy="646331"/>
          </a:xfrm>
          <a:prstGeom prst="rect">
            <a:avLst/>
          </a:prstGeom>
          <a:noFill/>
        </p:spPr>
        <p:txBody>
          <a:bodyPr wrap="none">
            <a:spAutoFit/>
          </a:bodyPr>
          <a:lstStyle/>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X</a:t>
            </a:r>
            <a:r>
              <a:rPr lang="en-US" sz="3600" b="1" baseline="-25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9" name="Rectangle 68"/>
          <p:cNvSpPr/>
          <p:nvPr/>
        </p:nvSpPr>
        <p:spPr>
          <a:xfrm>
            <a:off x="4140062" y="6006132"/>
            <a:ext cx="663964" cy="646331"/>
          </a:xfrm>
          <a:prstGeom prst="rect">
            <a:avLst/>
          </a:prstGeom>
          <a:noFill/>
        </p:spPr>
        <p:txBody>
          <a:bodyPr wrap="none">
            <a:spAutoFit/>
          </a:bodyPr>
          <a:lstStyle/>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X</a:t>
            </a:r>
            <a:r>
              <a:rPr lang="en-US" sz="3600" b="1" baseline="-25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0" name="Rectangle 69"/>
          <p:cNvSpPr/>
          <p:nvPr/>
        </p:nvSpPr>
        <p:spPr>
          <a:xfrm>
            <a:off x="7354772" y="6006132"/>
            <a:ext cx="663964" cy="646331"/>
          </a:xfrm>
          <a:prstGeom prst="rect">
            <a:avLst/>
          </a:prstGeom>
          <a:noFill/>
        </p:spPr>
        <p:txBody>
          <a:bodyPr wrap="none">
            <a:spAutoFit/>
          </a:bodyPr>
          <a:lstStyle/>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X</a:t>
            </a:r>
            <a:r>
              <a:rPr lang="en-US" sz="3600" b="1" baseline="-25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1" name="Up Arrow 70"/>
          <p:cNvSpPr/>
          <p:nvPr/>
        </p:nvSpPr>
        <p:spPr>
          <a:xfrm>
            <a:off x="1285875" y="5791200"/>
            <a:ext cx="285750" cy="500063"/>
          </a:xfrm>
          <a:prstGeom prst="up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Up Arrow 71"/>
          <p:cNvSpPr/>
          <p:nvPr/>
        </p:nvSpPr>
        <p:spPr>
          <a:xfrm>
            <a:off x="7715250" y="5791200"/>
            <a:ext cx="285750" cy="500063"/>
          </a:xfrm>
          <a:prstGeom prst="up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Up Arrow 72"/>
          <p:cNvSpPr/>
          <p:nvPr/>
        </p:nvSpPr>
        <p:spPr>
          <a:xfrm>
            <a:off x="4572000" y="5791200"/>
            <a:ext cx="285750" cy="500063"/>
          </a:xfrm>
          <a:prstGeom prst="up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ounded Rectangle 73"/>
          <p:cNvSpPr/>
          <p:nvPr/>
        </p:nvSpPr>
        <p:spPr>
          <a:xfrm>
            <a:off x="142875" y="2643188"/>
            <a:ext cx="3214688" cy="857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285750" y="2928938"/>
            <a:ext cx="357188" cy="3571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000250" y="2928938"/>
            <a:ext cx="357188" cy="3571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2643188" y="2928938"/>
            <a:ext cx="357187" cy="3571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866775" y="3071813"/>
            <a:ext cx="13335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a:off x="1214438" y="3071813"/>
            <a:ext cx="13335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1509713" y="3062288"/>
            <a:ext cx="13335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p:cNvSpPr/>
          <p:nvPr/>
        </p:nvSpPr>
        <p:spPr>
          <a:xfrm>
            <a:off x="1795463" y="3071813"/>
            <a:ext cx="13335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2428875" y="3071813"/>
            <a:ext cx="13335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Rounded Rectangle 84"/>
          <p:cNvSpPr/>
          <p:nvPr/>
        </p:nvSpPr>
        <p:spPr>
          <a:xfrm>
            <a:off x="5572125" y="2571750"/>
            <a:ext cx="3500438" cy="857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87"/>
          <p:cNvSpPr/>
          <p:nvPr/>
        </p:nvSpPr>
        <p:spPr>
          <a:xfrm>
            <a:off x="6080125" y="2857500"/>
            <a:ext cx="277813" cy="3571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Oval 88"/>
          <p:cNvSpPr/>
          <p:nvPr/>
        </p:nvSpPr>
        <p:spPr>
          <a:xfrm>
            <a:off x="7794625" y="2857500"/>
            <a:ext cx="277813" cy="3571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p:nvPr/>
        </p:nvSpPr>
        <p:spPr>
          <a:xfrm>
            <a:off x="8437563" y="2857500"/>
            <a:ext cx="277812" cy="3571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90"/>
          <p:cNvSpPr/>
          <p:nvPr/>
        </p:nvSpPr>
        <p:spPr>
          <a:xfrm>
            <a:off x="6611938" y="3000375"/>
            <a:ext cx="103187"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91"/>
          <p:cNvSpPr/>
          <p:nvPr/>
        </p:nvSpPr>
        <p:spPr>
          <a:xfrm>
            <a:off x="6959600" y="3000375"/>
            <a:ext cx="103188"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92"/>
          <p:cNvSpPr/>
          <p:nvPr/>
        </p:nvSpPr>
        <p:spPr>
          <a:xfrm>
            <a:off x="7254875" y="2990850"/>
            <a:ext cx="103188"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93"/>
          <p:cNvSpPr/>
          <p:nvPr/>
        </p:nvSpPr>
        <p:spPr>
          <a:xfrm>
            <a:off x="7540625" y="3000375"/>
            <a:ext cx="103188"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94"/>
          <p:cNvSpPr/>
          <p:nvPr/>
        </p:nvSpPr>
        <p:spPr>
          <a:xfrm>
            <a:off x="8174038" y="3000375"/>
            <a:ext cx="103187"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Rectangle 95"/>
          <p:cNvSpPr/>
          <p:nvPr/>
        </p:nvSpPr>
        <p:spPr>
          <a:xfrm>
            <a:off x="4214810" y="0"/>
            <a:ext cx="543739"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a:t>
            </a:r>
          </a:p>
        </p:txBody>
      </p:sp>
      <p:sp>
        <p:nvSpPr>
          <p:cNvPr id="97" name="Oval 96"/>
          <p:cNvSpPr/>
          <p:nvPr/>
        </p:nvSpPr>
        <p:spPr>
          <a:xfrm>
            <a:off x="2500313" y="1143000"/>
            <a:ext cx="571500" cy="64293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Oval 97"/>
          <p:cNvSpPr/>
          <p:nvPr/>
        </p:nvSpPr>
        <p:spPr>
          <a:xfrm>
            <a:off x="5929313" y="1143000"/>
            <a:ext cx="571500" cy="64293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Oval 98"/>
          <p:cNvSpPr/>
          <p:nvPr/>
        </p:nvSpPr>
        <p:spPr>
          <a:xfrm>
            <a:off x="3429000" y="1143000"/>
            <a:ext cx="571500" cy="64293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Oval 99"/>
          <p:cNvSpPr/>
          <p:nvPr/>
        </p:nvSpPr>
        <p:spPr>
          <a:xfrm>
            <a:off x="4500563" y="1143000"/>
            <a:ext cx="571500" cy="64293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p:cNvSpPr/>
          <p:nvPr/>
        </p:nvSpPr>
        <p:spPr>
          <a:xfrm>
            <a:off x="5429250" y="1428750"/>
            <a:ext cx="460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01"/>
          <p:cNvSpPr/>
          <p:nvPr/>
        </p:nvSpPr>
        <p:spPr>
          <a:xfrm>
            <a:off x="5214938" y="1428750"/>
            <a:ext cx="460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102"/>
          <p:cNvSpPr/>
          <p:nvPr/>
        </p:nvSpPr>
        <p:spPr>
          <a:xfrm>
            <a:off x="5581650" y="1428750"/>
            <a:ext cx="460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Oval 103"/>
          <p:cNvSpPr/>
          <p:nvPr/>
        </p:nvSpPr>
        <p:spPr>
          <a:xfrm>
            <a:off x="5734050" y="1428750"/>
            <a:ext cx="460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Rounded Rectangle 104"/>
          <p:cNvSpPr/>
          <p:nvPr/>
        </p:nvSpPr>
        <p:spPr>
          <a:xfrm>
            <a:off x="2357438" y="1071563"/>
            <a:ext cx="4286250" cy="7858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Up Arrow 105"/>
          <p:cNvSpPr/>
          <p:nvPr/>
        </p:nvSpPr>
        <p:spPr>
          <a:xfrm>
            <a:off x="3929063" y="214313"/>
            <a:ext cx="285750" cy="500062"/>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7" name="Straight Connector 106"/>
          <p:cNvCxnSpPr>
            <a:endCxn id="97" idx="0"/>
          </p:cNvCxnSpPr>
          <p:nvPr/>
        </p:nvCxnSpPr>
        <p:spPr>
          <a:xfrm rot="5400000">
            <a:off x="2499519" y="856456"/>
            <a:ext cx="5715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a:endCxn id="99" idx="0"/>
          </p:cNvCxnSpPr>
          <p:nvPr/>
        </p:nvCxnSpPr>
        <p:spPr>
          <a:xfrm rot="5400000">
            <a:off x="3392488" y="820738"/>
            <a:ext cx="6429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100" idx="0"/>
          </p:cNvCxnSpPr>
          <p:nvPr/>
        </p:nvCxnSpPr>
        <p:spPr>
          <a:xfrm rot="5400000">
            <a:off x="4465638" y="820738"/>
            <a:ext cx="6429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98" idx="0"/>
          </p:cNvCxnSpPr>
          <p:nvPr/>
        </p:nvCxnSpPr>
        <p:spPr>
          <a:xfrm rot="5400000">
            <a:off x="5858669" y="785019"/>
            <a:ext cx="7143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47" idx="0"/>
            <a:endCxn id="97" idx="4"/>
          </p:cNvCxnSpPr>
          <p:nvPr/>
        </p:nvCxnSpPr>
        <p:spPr>
          <a:xfrm rot="16200000" flipV="1">
            <a:off x="1319213" y="3252788"/>
            <a:ext cx="3648075" cy="714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47" idx="0"/>
            <a:endCxn id="99" idx="4"/>
          </p:cNvCxnSpPr>
          <p:nvPr/>
        </p:nvCxnSpPr>
        <p:spPr>
          <a:xfrm rot="5400000" flipH="1" flipV="1">
            <a:off x="1783556" y="3502820"/>
            <a:ext cx="3648075" cy="214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47" idx="0"/>
            <a:endCxn id="100" idx="4"/>
          </p:cNvCxnSpPr>
          <p:nvPr/>
        </p:nvCxnSpPr>
        <p:spPr>
          <a:xfrm rot="5400000" flipH="1" flipV="1">
            <a:off x="2319338" y="2967038"/>
            <a:ext cx="3648075" cy="128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47" idx="0"/>
            <a:endCxn id="98" idx="4"/>
          </p:cNvCxnSpPr>
          <p:nvPr/>
        </p:nvCxnSpPr>
        <p:spPr>
          <a:xfrm rot="5400000" flipH="1" flipV="1">
            <a:off x="3033713" y="2252663"/>
            <a:ext cx="3648075" cy="2714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48" idx="0"/>
            <a:endCxn id="97" idx="4"/>
          </p:cNvCxnSpPr>
          <p:nvPr/>
        </p:nvCxnSpPr>
        <p:spPr>
          <a:xfrm rot="16200000" flipV="1">
            <a:off x="1426369" y="3145632"/>
            <a:ext cx="3648075" cy="928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48" idx="0"/>
            <a:endCxn id="99" idx="4"/>
          </p:cNvCxnSpPr>
          <p:nvPr/>
        </p:nvCxnSpPr>
        <p:spPr>
          <a:xfrm rot="5400000" flipH="1" flipV="1">
            <a:off x="1889126" y="3609975"/>
            <a:ext cx="36496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48" idx="0"/>
            <a:endCxn id="100" idx="4"/>
          </p:cNvCxnSpPr>
          <p:nvPr/>
        </p:nvCxnSpPr>
        <p:spPr>
          <a:xfrm rot="5400000" flipH="1" flipV="1">
            <a:off x="2426494" y="3074194"/>
            <a:ext cx="3648075" cy="1071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48" idx="0"/>
            <a:endCxn id="98" idx="4"/>
          </p:cNvCxnSpPr>
          <p:nvPr/>
        </p:nvCxnSpPr>
        <p:spPr>
          <a:xfrm rot="5400000" flipH="1" flipV="1">
            <a:off x="3140869" y="2359819"/>
            <a:ext cx="3648075" cy="2500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49" idx="0"/>
            <a:endCxn id="97" idx="4"/>
          </p:cNvCxnSpPr>
          <p:nvPr/>
        </p:nvCxnSpPr>
        <p:spPr>
          <a:xfrm rot="16200000" flipV="1">
            <a:off x="1533525" y="3038476"/>
            <a:ext cx="3648075"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49" idx="0"/>
            <a:endCxn id="99" idx="4"/>
          </p:cNvCxnSpPr>
          <p:nvPr/>
        </p:nvCxnSpPr>
        <p:spPr>
          <a:xfrm rot="16200000" flipV="1">
            <a:off x="1997869" y="3502819"/>
            <a:ext cx="3648075" cy="21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49" idx="0"/>
            <a:endCxn id="100" idx="4"/>
          </p:cNvCxnSpPr>
          <p:nvPr/>
        </p:nvCxnSpPr>
        <p:spPr>
          <a:xfrm rot="5400000" flipH="1" flipV="1">
            <a:off x="2533650" y="3181351"/>
            <a:ext cx="3648075" cy="857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49" idx="0"/>
            <a:endCxn id="98" idx="4"/>
          </p:cNvCxnSpPr>
          <p:nvPr/>
        </p:nvCxnSpPr>
        <p:spPr>
          <a:xfrm rot="5400000" flipH="1" flipV="1">
            <a:off x="3248025" y="2466976"/>
            <a:ext cx="3648075"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36" idx="0"/>
            <a:endCxn id="77" idx="4"/>
          </p:cNvCxnSpPr>
          <p:nvPr/>
        </p:nvCxnSpPr>
        <p:spPr>
          <a:xfrm rot="16200000" flipV="1">
            <a:off x="-556419" y="4306094"/>
            <a:ext cx="2147888" cy="1079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36" idx="0"/>
          </p:cNvCxnSpPr>
          <p:nvPr/>
        </p:nvCxnSpPr>
        <p:spPr>
          <a:xfrm rot="5400000" flipH="1" flipV="1">
            <a:off x="283369" y="3574256"/>
            <a:ext cx="2147888" cy="1571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36" idx="0"/>
            <a:endCxn id="79" idx="4"/>
          </p:cNvCxnSpPr>
          <p:nvPr/>
        </p:nvCxnSpPr>
        <p:spPr>
          <a:xfrm rot="5400000" flipH="1" flipV="1">
            <a:off x="622300" y="3235325"/>
            <a:ext cx="2147888" cy="22494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48" idx="0"/>
            <a:endCxn id="78" idx="4"/>
          </p:cNvCxnSpPr>
          <p:nvPr/>
        </p:nvCxnSpPr>
        <p:spPr>
          <a:xfrm rot="16200000" flipV="1">
            <a:off x="1872456" y="3591719"/>
            <a:ext cx="2147888" cy="1536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49" idx="0"/>
            <a:endCxn id="79" idx="4"/>
          </p:cNvCxnSpPr>
          <p:nvPr/>
        </p:nvCxnSpPr>
        <p:spPr>
          <a:xfrm rot="16200000" flipV="1">
            <a:off x="2301082" y="3806031"/>
            <a:ext cx="2147888" cy="11080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88" idx="4"/>
            <a:endCxn id="36" idx="0"/>
          </p:cNvCxnSpPr>
          <p:nvPr/>
        </p:nvCxnSpPr>
        <p:spPr>
          <a:xfrm rot="5400000">
            <a:off x="2286000" y="1500188"/>
            <a:ext cx="2219325" cy="56483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89" idx="4"/>
            <a:endCxn id="36" idx="0"/>
          </p:cNvCxnSpPr>
          <p:nvPr/>
        </p:nvCxnSpPr>
        <p:spPr>
          <a:xfrm rot="5400000">
            <a:off x="3143250" y="642938"/>
            <a:ext cx="2219325" cy="73628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47" idx="0"/>
            <a:endCxn id="77" idx="4"/>
          </p:cNvCxnSpPr>
          <p:nvPr/>
        </p:nvCxnSpPr>
        <p:spPr>
          <a:xfrm rot="16200000" flipV="1">
            <a:off x="908050" y="2841625"/>
            <a:ext cx="2147888" cy="30368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90" idx="4"/>
            <a:endCxn id="36" idx="0"/>
          </p:cNvCxnSpPr>
          <p:nvPr/>
        </p:nvCxnSpPr>
        <p:spPr>
          <a:xfrm rot="5400000">
            <a:off x="3464719" y="321469"/>
            <a:ext cx="2219325" cy="80057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59" idx="0"/>
            <a:endCxn id="89" idx="4"/>
          </p:cNvCxnSpPr>
          <p:nvPr/>
        </p:nvCxnSpPr>
        <p:spPr>
          <a:xfrm rot="5400000" flipH="1" flipV="1">
            <a:off x="6250781" y="3750470"/>
            <a:ext cx="2219325" cy="11477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60" idx="0"/>
            <a:endCxn id="90" idx="4"/>
          </p:cNvCxnSpPr>
          <p:nvPr/>
        </p:nvCxnSpPr>
        <p:spPr>
          <a:xfrm rot="5400000" flipH="1" flipV="1">
            <a:off x="6679406" y="3536157"/>
            <a:ext cx="2219325" cy="15763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88" idx="4"/>
            <a:endCxn id="58" idx="0"/>
          </p:cNvCxnSpPr>
          <p:nvPr/>
        </p:nvCxnSpPr>
        <p:spPr>
          <a:xfrm rot="16200000" flipH="1">
            <a:off x="5286375" y="4148138"/>
            <a:ext cx="2219325" cy="3524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0" name="Oval 179"/>
          <p:cNvSpPr/>
          <p:nvPr/>
        </p:nvSpPr>
        <p:spPr>
          <a:xfrm>
            <a:off x="8858250" y="2990850"/>
            <a:ext cx="103188"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 name="Oval 180"/>
          <p:cNvSpPr/>
          <p:nvPr/>
        </p:nvSpPr>
        <p:spPr>
          <a:xfrm>
            <a:off x="3143250" y="3071813"/>
            <a:ext cx="103188"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3" name="Straight Connector 182"/>
          <p:cNvCxnSpPr>
            <a:stCxn id="36" idx="0"/>
            <a:endCxn id="97" idx="4"/>
          </p:cNvCxnSpPr>
          <p:nvPr/>
        </p:nvCxnSpPr>
        <p:spPr>
          <a:xfrm rot="5400000" flipH="1" flipV="1">
            <a:off x="-145256" y="2502694"/>
            <a:ext cx="3648075" cy="2214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36" idx="0"/>
            <a:endCxn id="99" idx="4"/>
          </p:cNvCxnSpPr>
          <p:nvPr/>
        </p:nvCxnSpPr>
        <p:spPr>
          <a:xfrm rot="5400000" flipH="1" flipV="1">
            <a:off x="319087" y="2038351"/>
            <a:ext cx="3648075" cy="3143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36" idx="0"/>
            <a:endCxn id="100" idx="4"/>
          </p:cNvCxnSpPr>
          <p:nvPr/>
        </p:nvCxnSpPr>
        <p:spPr>
          <a:xfrm rot="5400000" flipH="1" flipV="1">
            <a:off x="854869" y="1502569"/>
            <a:ext cx="3648075" cy="4214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36" idx="0"/>
            <a:endCxn id="98" idx="4"/>
          </p:cNvCxnSpPr>
          <p:nvPr/>
        </p:nvCxnSpPr>
        <p:spPr>
          <a:xfrm rot="5400000" flipH="1" flipV="1">
            <a:off x="1569244" y="788194"/>
            <a:ext cx="3648075" cy="564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58" idx="0"/>
            <a:endCxn id="97" idx="4"/>
          </p:cNvCxnSpPr>
          <p:nvPr/>
        </p:nvCxnSpPr>
        <p:spPr>
          <a:xfrm rot="16200000" flipV="1">
            <a:off x="2855119" y="1716882"/>
            <a:ext cx="3648075" cy="3786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58" idx="0"/>
            <a:endCxn id="99" idx="4"/>
          </p:cNvCxnSpPr>
          <p:nvPr/>
        </p:nvCxnSpPr>
        <p:spPr>
          <a:xfrm rot="16200000" flipV="1">
            <a:off x="3319462" y="2181226"/>
            <a:ext cx="3648075" cy="2857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58" idx="0"/>
            <a:endCxn id="100" idx="4"/>
          </p:cNvCxnSpPr>
          <p:nvPr/>
        </p:nvCxnSpPr>
        <p:spPr>
          <a:xfrm rot="16200000" flipV="1">
            <a:off x="3855244" y="2717007"/>
            <a:ext cx="3648075" cy="1785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58" idx="0"/>
            <a:endCxn id="98" idx="4"/>
          </p:cNvCxnSpPr>
          <p:nvPr/>
        </p:nvCxnSpPr>
        <p:spPr>
          <a:xfrm rot="16200000" flipV="1">
            <a:off x="4569619" y="3431382"/>
            <a:ext cx="3648075" cy="357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77" idx="0"/>
            <a:endCxn id="99" idx="4"/>
          </p:cNvCxnSpPr>
          <p:nvPr/>
        </p:nvCxnSpPr>
        <p:spPr>
          <a:xfrm rot="5400000" flipH="1" flipV="1">
            <a:off x="1517650" y="731838"/>
            <a:ext cx="1143000" cy="32512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77" idx="0"/>
            <a:endCxn id="100" idx="4"/>
          </p:cNvCxnSpPr>
          <p:nvPr/>
        </p:nvCxnSpPr>
        <p:spPr>
          <a:xfrm rot="5400000" flipH="1" flipV="1">
            <a:off x="2053432" y="196056"/>
            <a:ext cx="1143000" cy="4322763"/>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77" idx="0"/>
            <a:endCxn id="98" idx="4"/>
          </p:cNvCxnSpPr>
          <p:nvPr/>
        </p:nvCxnSpPr>
        <p:spPr>
          <a:xfrm rot="5400000" flipH="1" flipV="1">
            <a:off x="2767807" y="-518319"/>
            <a:ext cx="1143000" cy="5751513"/>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77" idx="0"/>
            <a:endCxn id="97" idx="4"/>
          </p:cNvCxnSpPr>
          <p:nvPr/>
        </p:nvCxnSpPr>
        <p:spPr>
          <a:xfrm rot="5400000" flipH="1" flipV="1">
            <a:off x="1053307" y="1196181"/>
            <a:ext cx="1143000" cy="2322513"/>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97" idx="4"/>
            <a:endCxn id="88" idx="0"/>
          </p:cNvCxnSpPr>
          <p:nvPr/>
        </p:nvCxnSpPr>
        <p:spPr>
          <a:xfrm rot="16200000" flipH="1">
            <a:off x="3967163" y="604838"/>
            <a:ext cx="1071562" cy="3433762"/>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100" idx="4"/>
            <a:endCxn id="88" idx="0"/>
          </p:cNvCxnSpPr>
          <p:nvPr/>
        </p:nvCxnSpPr>
        <p:spPr>
          <a:xfrm rot="16200000" flipH="1">
            <a:off x="4967288" y="1604963"/>
            <a:ext cx="1071562" cy="1433512"/>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a:stCxn id="98" idx="4"/>
            <a:endCxn id="88" idx="0"/>
          </p:cNvCxnSpPr>
          <p:nvPr/>
        </p:nvCxnSpPr>
        <p:spPr>
          <a:xfrm rot="16200000" flipH="1">
            <a:off x="5681663" y="2319338"/>
            <a:ext cx="1071562" cy="4762"/>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a:stCxn id="88" idx="0"/>
            <a:endCxn id="99" idx="4"/>
          </p:cNvCxnSpPr>
          <p:nvPr/>
        </p:nvCxnSpPr>
        <p:spPr>
          <a:xfrm rot="16200000" flipV="1">
            <a:off x="4431507" y="1069181"/>
            <a:ext cx="1071562" cy="250507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rot="19385751">
            <a:off x="-51959" y="820217"/>
            <a:ext cx="3009157" cy="830997"/>
          </a:xfrm>
          <a:prstGeom prst="rect">
            <a:avLst/>
          </a:prstGeom>
          <a:noFill/>
        </p:spPr>
        <p:txBody>
          <a:bodyPr wrap="none">
            <a:spAutoFit/>
          </a:bodyPr>
          <a:lstStyle/>
          <a:p>
            <a:pPr algn="ctr">
              <a:defRPr/>
            </a:pPr>
            <a:r>
              <a:rPr lang="fa-I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شبکه عصبی بیزین چند لایه</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(Overlapping)</a:t>
            </a:r>
          </a:p>
        </p:txBody>
      </p:sp>
      <p:sp>
        <p:nvSpPr>
          <p:cNvPr id="119" name="Slide Number Placeholder 118"/>
          <p:cNvSpPr>
            <a:spLocks noGrp="1"/>
          </p:cNvSpPr>
          <p:nvPr>
            <p:ph type="sldNum" sz="quarter" idx="12"/>
          </p:nvPr>
        </p:nvSpPr>
        <p:spPr/>
        <p:txBody>
          <a:bodyPr/>
          <a:lstStyle/>
          <a:p>
            <a:pPr>
              <a:defRPr/>
            </a:pPr>
            <a:fld id="{98F2F5AF-8E85-435F-9F79-E9072F2E9197}" type="slidenum">
              <a:rPr lang="en-US" smtClean="0"/>
              <a:pPr>
                <a:defRPr/>
              </a:pPr>
              <a:t>278</a:t>
            </a:fld>
            <a:endParaRPr lang="en-US"/>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
            </a:scene3d>
            <a:sp3d prstMaterial="softEdge">
              <a:bevelT w="25400" h="25400"/>
            </a:sp3d>
          </a:bodyPr>
          <a:lstStyle/>
          <a:p>
            <a:pPr algn="r">
              <a:defRPr/>
            </a:pPr>
            <a:r>
              <a:rPr lang="fa-IR" sz="3200" dirty="0">
                <a:cs typeface="B Nazanin" pitchFamily="2" charset="-78"/>
              </a:rPr>
              <a:t>بدست آوردن وابستگی میان ویژگی ها :</a:t>
            </a:r>
          </a:p>
        </p:txBody>
      </p:sp>
      <p:sp>
        <p:nvSpPr>
          <p:cNvPr id="8" name="Rectangle 1"/>
          <p:cNvSpPr>
            <a:spLocks noChangeArrowheads="1"/>
          </p:cNvSpPr>
          <p:nvPr/>
        </p:nvSpPr>
        <p:spPr bwMode="auto">
          <a:xfrm>
            <a:off x="500034" y="1571612"/>
            <a:ext cx="8143932" cy="2246769"/>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lgn="just" rtl="1">
              <a:defRPr/>
            </a:pPr>
            <a:r>
              <a:rPr lang="fa-IR" sz="2800" dirty="0">
                <a:cs typeface="B Nazanin" pitchFamily="2" charset="-78"/>
              </a:rPr>
              <a:t>اطلاعات متقابل میان دو ویژگی </a:t>
            </a:r>
            <a:r>
              <a:rPr lang="en-US" sz="2800" dirty="0">
                <a:cs typeface="B Nazanin" pitchFamily="2" charset="-78"/>
              </a:rPr>
              <a:t>X,Y</a:t>
            </a:r>
            <a:r>
              <a:rPr lang="fa-IR" sz="2800" dirty="0">
                <a:cs typeface="B Nazanin" pitchFamily="2" charset="-78"/>
              </a:rPr>
              <a:t> به صورت زیر تعریف می شود :</a:t>
            </a:r>
          </a:p>
          <a:p>
            <a:pPr algn="just" rtl="1">
              <a:defRPr/>
            </a:pPr>
            <a:endParaRPr lang="fa-IR" sz="2800" dirty="0">
              <a:cs typeface="B Nazanin" pitchFamily="2" charset="-78"/>
            </a:endParaRPr>
          </a:p>
          <a:p>
            <a:pPr algn="just" rtl="1">
              <a:defRPr/>
            </a:pPr>
            <a:endParaRPr lang="fa-IR" sz="2800" dirty="0">
              <a:cs typeface="B Nazanin" pitchFamily="2" charset="-78"/>
            </a:endParaRPr>
          </a:p>
          <a:p>
            <a:pPr algn="just" rtl="1">
              <a:defRPr/>
            </a:pPr>
            <a:endParaRPr lang="fa-IR" sz="2800" dirty="0">
              <a:cs typeface="B Nazanin" pitchFamily="2" charset="-78"/>
            </a:endParaRPr>
          </a:p>
          <a:p>
            <a:pPr algn="just" rtl="1">
              <a:defRPr/>
            </a:pPr>
            <a:endParaRPr lang="fa-IR" sz="2800" dirty="0">
              <a:cs typeface="B Nazanin" pitchFamily="2" charset="-78"/>
            </a:endParaRPr>
          </a:p>
        </p:txBody>
      </p:sp>
      <p:pic>
        <p:nvPicPr>
          <p:cNvPr id="348166" name="Picture 2"/>
          <p:cNvPicPr>
            <a:picLocks noChangeAspect="1" noChangeArrowheads="1"/>
          </p:cNvPicPr>
          <p:nvPr/>
        </p:nvPicPr>
        <p:blipFill>
          <a:blip r:embed="rId3" cstate="print"/>
          <a:srcRect/>
          <a:stretch>
            <a:fillRect/>
          </a:stretch>
        </p:blipFill>
        <p:spPr bwMode="auto">
          <a:xfrm>
            <a:off x="857250" y="2286000"/>
            <a:ext cx="6989763" cy="1285875"/>
          </a:xfrm>
          <a:prstGeom prst="rect">
            <a:avLst/>
          </a:prstGeom>
          <a:noFill/>
          <a:ln w="9525">
            <a:noFill/>
            <a:miter lim="800000"/>
            <a:headEnd/>
            <a:tailEnd/>
          </a:ln>
        </p:spPr>
      </p:pic>
      <p:sp>
        <p:nvSpPr>
          <p:cNvPr id="10" name="Rectangle 1"/>
          <p:cNvSpPr>
            <a:spLocks noChangeArrowheads="1"/>
          </p:cNvSpPr>
          <p:nvPr/>
        </p:nvSpPr>
        <p:spPr bwMode="auto">
          <a:xfrm>
            <a:off x="500034" y="4000504"/>
            <a:ext cx="8143932" cy="1384995"/>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lgn="just" rtl="1">
              <a:defRPr/>
            </a:pPr>
            <a:r>
              <a:rPr lang="fa-IR" sz="2800" dirty="0">
                <a:cs typeface="B Nazanin" pitchFamily="2" charset="-78"/>
              </a:rPr>
              <a:t>اگر مقدار معیار بالا از یک </a:t>
            </a:r>
            <a:r>
              <a:rPr lang="en-US" sz="2800" dirty="0">
                <a:latin typeface="Times New Roman" pitchFamily="18" charset="0"/>
                <a:cs typeface="Times New Roman" pitchFamily="18" charset="0"/>
              </a:rPr>
              <a:t>threshold</a:t>
            </a:r>
            <a:r>
              <a:rPr lang="en-US" sz="2800" dirty="0">
                <a:cs typeface="B Nazanin" pitchFamily="2" charset="-78"/>
              </a:rPr>
              <a:t> </a:t>
            </a:r>
            <a:r>
              <a:rPr lang="fa-IR" sz="2800" dirty="0">
                <a:cs typeface="B Nazanin" pitchFamily="2" charset="-78"/>
              </a:rPr>
              <a:t> بیشتر شود ، دو ویژگی وابسته تلقی می شوند و یک ستون پیچیده برای ترکیب آنها درنظر گرفته می شود .</a:t>
            </a:r>
            <a:endParaRPr lang="en-US" sz="2800" dirty="0">
              <a:cs typeface="B Nazanin" pitchFamily="2" charset="-78"/>
            </a:endParaRPr>
          </a:p>
        </p:txBody>
      </p:sp>
      <p:sp>
        <p:nvSpPr>
          <p:cNvPr id="6" name="Slide Number Placeholder 5"/>
          <p:cNvSpPr>
            <a:spLocks noGrp="1"/>
          </p:cNvSpPr>
          <p:nvPr>
            <p:ph type="sldNum" sz="quarter" idx="12"/>
          </p:nvPr>
        </p:nvSpPr>
        <p:spPr/>
        <p:txBody>
          <a:bodyPr/>
          <a:lstStyle/>
          <a:p>
            <a:pPr>
              <a:defRPr/>
            </a:pPr>
            <a:fld id="{FDAC2AC8-339F-4709-8A73-D1C5CCFE21A8}" type="slidenum">
              <a:rPr lang="en-US" smtClean="0"/>
              <a:pPr>
                <a:defRPr/>
              </a:pPr>
              <a:t>279</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304800"/>
            <a:ext cx="7772400" cy="792163"/>
          </a:xfrm>
        </p:spPr>
        <p:txBody>
          <a:bodyPr/>
          <a:lstStyle/>
          <a:p>
            <a:pPr algn="ctr" rtl="1" eaLnBrk="1" hangingPunct="1"/>
            <a:r>
              <a:rPr lang="fa-IR" sz="3200" b="1" dirty="0" smtClean="0">
                <a:solidFill>
                  <a:srgbClr val="003399"/>
                </a:solidFill>
                <a:cs typeface="B Nazanin" pitchFamily="2" charset="-78"/>
              </a:rPr>
              <a:t>مدل سلول عصبی</a:t>
            </a:r>
            <a:endParaRPr lang="en-US" sz="3200" b="1" dirty="0" smtClean="0">
              <a:solidFill>
                <a:srgbClr val="003399"/>
              </a:solidFill>
              <a:cs typeface="B Nazanin" pitchFamily="2" charset="-78"/>
            </a:endParaRPr>
          </a:p>
        </p:txBody>
      </p:sp>
      <p:sp>
        <p:nvSpPr>
          <p:cNvPr id="163843" name="Rectangle 3"/>
          <p:cNvSpPr>
            <a:spLocks noGrp="1" noChangeArrowheads="1"/>
          </p:cNvSpPr>
          <p:nvPr>
            <p:ph type="body" idx="1"/>
          </p:nvPr>
        </p:nvSpPr>
        <p:spPr>
          <a:xfrm>
            <a:off x="457200" y="1676400"/>
            <a:ext cx="8382000" cy="4632325"/>
          </a:xfrm>
        </p:spPr>
        <p:txBody>
          <a:bodyPr/>
          <a:lstStyle/>
          <a:p>
            <a:pPr lvl="1" algn="r" rtl="1" eaLnBrk="1" hangingPunct="1">
              <a:buClr>
                <a:srgbClr val="FF0066"/>
              </a:buClr>
              <a:buFont typeface="Wingdings" pitchFamily="2" charset="2"/>
              <a:buChar char="×"/>
            </a:pPr>
            <a:r>
              <a:rPr lang="fa-IR" sz="2800" b="1" dirty="0" smtClean="0">
                <a:solidFill>
                  <a:srgbClr val="003399"/>
                </a:solidFill>
                <a:cs typeface="B Nazanin" pitchFamily="2" charset="-78"/>
              </a:rPr>
              <a:t> توابع انتقال</a:t>
            </a:r>
          </a:p>
          <a:p>
            <a:pPr lvl="1" algn="just" rtl="1" eaLnBrk="1" hangingPunct="1">
              <a:buFont typeface="Wingdings" pitchFamily="2" charset="2"/>
              <a:buNone/>
            </a:pPr>
            <a:r>
              <a:rPr lang="fa-IR" dirty="0" smtClean="0">
                <a:cs typeface="B Nazanin" pitchFamily="2" charset="-78"/>
              </a:rPr>
              <a:t>  </a:t>
            </a:r>
          </a:p>
          <a:p>
            <a:pPr lvl="1" algn="just" rtl="1" eaLnBrk="1" hangingPunct="1">
              <a:buFont typeface="Wingdings" pitchFamily="2" charset="2"/>
              <a:buNone/>
            </a:pPr>
            <a:r>
              <a:rPr lang="fa-IR" dirty="0" smtClean="0">
                <a:cs typeface="B Nazanin" pitchFamily="2" charset="-78"/>
              </a:rPr>
              <a:t> خروجی واقعی به تابع انتقال ويژه ای که انتخاب شده بستگی دارد و بايد معيار های مورد نظر مسئله ای که سلول عصبی برای حل آن استفاده می شود را، برآورده کند. سه نوع از پرکاربرد ترين آنها عبارتند از:</a:t>
            </a:r>
          </a:p>
          <a:p>
            <a:pPr lvl="1" algn="just" rtl="1" eaLnBrk="1" hangingPunct="1">
              <a:buFont typeface="Wingdings" pitchFamily="2" charset="2"/>
              <a:buNone/>
            </a:pPr>
            <a:endParaRPr lang="fa-IR" dirty="0" smtClean="0">
              <a:cs typeface="B Nazanin" pitchFamily="2" charset="-78"/>
            </a:endParaRPr>
          </a:p>
          <a:p>
            <a:pPr lvl="3" algn="just" rtl="1" eaLnBrk="1" hangingPunct="1">
              <a:buClr>
                <a:srgbClr val="FF0000"/>
              </a:buClr>
              <a:buFont typeface="Wingdings" pitchFamily="2" charset="2"/>
              <a:buChar char="v"/>
            </a:pPr>
            <a:r>
              <a:rPr lang="fa-IR" dirty="0" smtClean="0">
                <a:cs typeface="B Nazanin" pitchFamily="2" charset="-78"/>
              </a:rPr>
              <a:t> </a:t>
            </a:r>
            <a:r>
              <a:rPr lang="fa-IR" sz="2400" dirty="0" smtClean="0">
                <a:cs typeface="B Nazanin" pitchFamily="2" charset="-78"/>
              </a:rPr>
              <a:t>تابع انتقال سخت محدود</a:t>
            </a:r>
          </a:p>
          <a:p>
            <a:pPr lvl="3" algn="just" rtl="1" eaLnBrk="1" hangingPunct="1">
              <a:buClr>
                <a:srgbClr val="FF0000"/>
              </a:buClr>
              <a:buFont typeface="Wingdings" pitchFamily="2" charset="2"/>
              <a:buChar char="v"/>
            </a:pPr>
            <a:r>
              <a:rPr lang="fa-IR" sz="2400" dirty="0" smtClean="0">
                <a:cs typeface="B Nazanin" pitchFamily="2" charset="-78"/>
              </a:rPr>
              <a:t> تابع انتقال خطی</a:t>
            </a:r>
          </a:p>
          <a:p>
            <a:pPr lvl="3" algn="just" rtl="1" eaLnBrk="1" hangingPunct="1">
              <a:buClr>
                <a:srgbClr val="FF0000"/>
              </a:buClr>
              <a:buFont typeface="Wingdings" pitchFamily="2" charset="2"/>
              <a:buChar char="v"/>
            </a:pPr>
            <a:r>
              <a:rPr lang="fa-IR" sz="2400" dirty="0" smtClean="0">
                <a:cs typeface="B Nazanin" pitchFamily="2" charset="-78"/>
              </a:rPr>
              <a:t> تابع انتقال لگاريتمی سيگموئيد</a:t>
            </a:r>
          </a:p>
        </p:txBody>
      </p:sp>
      <p:sp>
        <p:nvSpPr>
          <p:cNvPr id="4" name="Slide Number Placeholder 3"/>
          <p:cNvSpPr>
            <a:spLocks noGrp="1"/>
          </p:cNvSpPr>
          <p:nvPr>
            <p:ph type="sldNum" sz="quarter" idx="12"/>
          </p:nvPr>
        </p:nvSpPr>
        <p:spPr/>
        <p:txBody>
          <a:bodyPr/>
          <a:lstStyle/>
          <a:p>
            <a:pPr>
              <a:defRPr/>
            </a:pPr>
            <a:fld id="{B2287973-B79A-461F-A897-15E7482A8A84}" type="slidenum">
              <a:rPr lang="en-US"/>
              <a:pPr>
                <a:defRPr/>
              </a:pPr>
              <a:t>28</a:t>
            </a:fld>
            <a:endParaRPr lang="en-US"/>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643438" y="1928813"/>
          <a:ext cx="2857518" cy="4000527"/>
        </p:xfrm>
        <a:graphic>
          <a:graphicData uri="http://schemas.openxmlformats.org/drawingml/2006/table">
            <a:tbl>
              <a:tblPr/>
              <a:tblGrid>
                <a:gridCol w="665368"/>
                <a:gridCol w="613881"/>
                <a:gridCol w="1578269"/>
              </a:tblGrid>
              <a:tr h="1000131">
                <a:tc>
                  <a:txBody>
                    <a:bodyPr/>
                    <a:lstStyle/>
                    <a:p>
                      <a:pPr algn="ctr">
                        <a:lnSpc>
                          <a:spcPct val="115000"/>
                        </a:lnSpc>
                        <a:spcAft>
                          <a:spcPts val="0"/>
                        </a:spcAft>
                      </a:pPr>
                      <a:r>
                        <a:rPr lang="en-US" sz="1000" b="1" dirty="0">
                          <a:latin typeface="Calibri"/>
                          <a:ea typeface="Times New Roman"/>
                          <a:cs typeface="B Lotus"/>
                        </a:rPr>
                        <a:t>Bayesian</a:t>
                      </a:r>
                      <a:endParaRPr lang="en-US" sz="1100" dirty="0">
                        <a:latin typeface="Calibri"/>
                        <a:ea typeface="Times New Roman"/>
                        <a:cs typeface="Arial"/>
                      </a:endParaRPr>
                    </a:p>
                    <a:p>
                      <a:pPr algn="ctr">
                        <a:lnSpc>
                          <a:spcPct val="115000"/>
                        </a:lnSpc>
                        <a:spcAft>
                          <a:spcPts val="0"/>
                        </a:spcAft>
                      </a:pPr>
                      <a:r>
                        <a:rPr lang="en-US" sz="1000" b="1" dirty="0">
                          <a:latin typeface="Calibri"/>
                          <a:ea typeface="Times New Roman"/>
                          <a:cs typeface="B Lotus"/>
                        </a:rPr>
                        <a:t>Solution</a:t>
                      </a:r>
                      <a:endParaRPr lang="en-US" sz="11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dirty="0">
                          <a:latin typeface="Calibri"/>
                          <a:ea typeface="Times New Roman"/>
                          <a:cs typeface="B Lotus"/>
                        </a:rPr>
                        <a:t>Classic Solution</a:t>
                      </a:r>
                      <a:endParaRPr lang="en-US" sz="11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dirty="0">
                          <a:latin typeface="Calibri"/>
                          <a:ea typeface="Times New Roman"/>
                          <a:cs typeface="B Lotus"/>
                        </a:rPr>
                        <a:t>Number of training data</a:t>
                      </a:r>
                      <a:endParaRPr lang="en-US" sz="11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algn="ctr">
                        <a:lnSpc>
                          <a:spcPct val="115000"/>
                        </a:lnSpc>
                        <a:spcAft>
                          <a:spcPts val="0"/>
                        </a:spcAft>
                      </a:pPr>
                      <a:r>
                        <a:rPr lang="en-US" sz="1000">
                          <a:latin typeface="Calibri"/>
                          <a:ea typeface="Times New Roman"/>
                          <a:cs typeface="B Lotus"/>
                        </a:rPr>
                        <a:t>97.22</a:t>
                      </a:r>
                      <a:endParaRPr lang="en-US"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97.22</a:t>
                      </a:r>
                      <a:endParaRPr lang="en-US"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122</a:t>
                      </a:r>
                      <a:endParaRPr lang="en-US"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algn="ctr">
                        <a:lnSpc>
                          <a:spcPct val="115000"/>
                        </a:lnSpc>
                        <a:spcAft>
                          <a:spcPts val="0"/>
                        </a:spcAft>
                      </a:pPr>
                      <a:r>
                        <a:rPr lang="en-US" sz="1000">
                          <a:latin typeface="Calibri"/>
                          <a:ea typeface="Times New Roman"/>
                          <a:cs typeface="B Lotus"/>
                        </a:rPr>
                        <a:t>96.99</a:t>
                      </a:r>
                      <a:endParaRPr lang="en-US"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96.99</a:t>
                      </a:r>
                      <a:endParaRPr lang="en-US"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61</a:t>
                      </a:r>
                      <a:endParaRPr lang="en-US"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algn="ctr">
                        <a:lnSpc>
                          <a:spcPct val="115000"/>
                        </a:lnSpc>
                        <a:spcAft>
                          <a:spcPts val="0"/>
                        </a:spcAft>
                      </a:pPr>
                      <a:r>
                        <a:rPr lang="en-US" sz="1000">
                          <a:latin typeface="Calibri"/>
                          <a:ea typeface="Times New Roman"/>
                          <a:cs typeface="B Lotus"/>
                        </a:rPr>
                        <a:t>88.88</a:t>
                      </a:r>
                      <a:endParaRPr lang="en-US"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88.42</a:t>
                      </a:r>
                      <a:endParaRPr lang="en-US"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16</a:t>
                      </a:r>
                      <a:endParaRPr lang="en-US"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algn="ctr">
                        <a:lnSpc>
                          <a:spcPct val="115000"/>
                        </a:lnSpc>
                        <a:spcAft>
                          <a:spcPts val="0"/>
                        </a:spcAft>
                      </a:pPr>
                      <a:r>
                        <a:rPr lang="en-US" sz="1000" dirty="0">
                          <a:latin typeface="Calibri"/>
                          <a:ea typeface="Times New Roman"/>
                          <a:cs typeface="B Lotus"/>
                        </a:rPr>
                        <a:t>84.49</a:t>
                      </a:r>
                      <a:endParaRPr lang="en-US" sz="11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81.01</a:t>
                      </a:r>
                      <a:endParaRPr lang="en-US"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13</a:t>
                      </a:r>
                      <a:endParaRPr lang="en-US"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algn="ctr">
                        <a:lnSpc>
                          <a:spcPct val="115000"/>
                        </a:lnSpc>
                        <a:spcAft>
                          <a:spcPts val="0"/>
                        </a:spcAft>
                      </a:pPr>
                      <a:r>
                        <a:rPr lang="en-US" sz="1000">
                          <a:latin typeface="Calibri"/>
                          <a:ea typeface="Times New Roman"/>
                          <a:cs typeface="B Lotus"/>
                        </a:rPr>
                        <a:t>77.31</a:t>
                      </a:r>
                      <a:endParaRPr lang="en-US"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75.00</a:t>
                      </a:r>
                      <a:endParaRPr lang="en-US"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10</a:t>
                      </a:r>
                      <a:endParaRPr lang="en-US"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algn="ctr">
                        <a:lnSpc>
                          <a:spcPct val="115000"/>
                        </a:lnSpc>
                        <a:spcAft>
                          <a:spcPts val="0"/>
                        </a:spcAft>
                      </a:pPr>
                      <a:r>
                        <a:rPr lang="en-US" sz="1000">
                          <a:latin typeface="Calibri"/>
                          <a:ea typeface="Times New Roman"/>
                          <a:cs typeface="B Lotus"/>
                        </a:rPr>
                        <a:t>61.34</a:t>
                      </a:r>
                      <a:endParaRPr lang="en-US"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59.49</a:t>
                      </a:r>
                      <a:endParaRPr lang="en-US"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dirty="0">
                          <a:latin typeface="Calibri"/>
                          <a:ea typeface="Times New Roman"/>
                          <a:cs typeface="B Lotus"/>
                        </a:rPr>
                        <a:t>7</a:t>
                      </a:r>
                      <a:endParaRPr lang="en-US" sz="11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
            </a:scene3d>
            <a:sp3d prstMaterial="softEdge">
              <a:bevelT w="25400" h="25400"/>
            </a:sp3d>
          </a:bodyPr>
          <a:lstStyle/>
          <a:p>
            <a:pPr algn="r" rtl="1">
              <a:defRPr/>
            </a:pPr>
            <a:r>
              <a:rPr lang="ar-SA" sz="2800" b="1" dirty="0">
                <a:cs typeface="B Nazanin" pitchFamily="2" charset="-78"/>
              </a:rPr>
              <a:t>نتایج پیاده سازی برای پایگاه داده</a:t>
            </a:r>
            <a:r>
              <a:rPr lang="fa-IR" sz="2800" b="1" dirty="0">
                <a:cs typeface="B Nazanin" pitchFamily="2" charset="-78"/>
              </a:rPr>
              <a:t> </a:t>
            </a:r>
            <a:r>
              <a:rPr lang="en-US" sz="2800" b="1" dirty="0">
                <a:latin typeface="Times New Roman" pitchFamily="18" charset="0"/>
                <a:cs typeface="B Nazanin" pitchFamily="2" charset="-78"/>
              </a:rPr>
              <a:t>monk’s problem</a:t>
            </a:r>
            <a:r>
              <a:rPr lang="fa-IR" sz="2800" b="1" dirty="0">
                <a:cs typeface="B Nazanin" pitchFamily="2" charset="-78"/>
              </a:rPr>
              <a:t>:</a:t>
            </a:r>
            <a:endParaRPr lang="fa-IR" sz="2800" dirty="0">
              <a:cs typeface="B Nazanin" pitchFamily="2" charset="-78"/>
            </a:endParaRPr>
          </a:p>
        </p:txBody>
      </p:sp>
      <p:pic>
        <p:nvPicPr>
          <p:cNvPr id="349221" name="Picture 6" descr="monks-problemsFig"/>
          <p:cNvPicPr>
            <a:picLocks noChangeAspect="1" noChangeArrowheads="1"/>
          </p:cNvPicPr>
          <p:nvPr/>
        </p:nvPicPr>
        <p:blipFill>
          <a:blip r:embed="rId2" cstate="print"/>
          <a:srcRect/>
          <a:stretch>
            <a:fillRect/>
          </a:stretch>
        </p:blipFill>
        <p:spPr bwMode="auto">
          <a:xfrm>
            <a:off x="714375" y="1500188"/>
            <a:ext cx="3643313" cy="4786312"/>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E2A1B801-1E73-48E7-A34B-05B4A6E74A6C}" type="slidenum">
              <a:rPr lang="en-US" smtClean="0"/>
              <a:pPr>
                <a:defRPr/>
              </a:pPr>
              <a:t>280</a:t>
            </a:fld>
            <a:endParaRPr lang="en-US"/>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
            </a:scene3d>
            <a:sp3d prstMaterial="softEdge">
              <a:bevelT w="25400" h="25400"/>
            </a:sp3d>
          </a:bodyPr>
          <a:lstStyle/>
          <a:p>
            <a:pPr algn="r" rtl="1">
              <a:defRPr/>
            </a:pPr>
            <a:r>
              <a:rPr lang="ar-SA" sz="2800" b="1" dirty="0">
                <a:cs typeface="B Nazanin" pitchFamily="2" charset="-78"/>
              </a:rPr>
              <a:t>نتایج پیاده سازی برای پایگاه داده</a:t>
            </a:r>
            <a:r>
              <a:rPr lang="fa-IR" sz="2800" b="1" dirty="0">
                <a:cs typeface="B Nazanin" pitchFamily="2" charset="-78"/>
              </a:rPr>
              <a:t> </a:t>
            </a:r>
            <a:r>
              <a:rPr lang="en-US" sz="2800" b="1" dirty="0">
                <a:latin typeface="Times New Roman" pitchFamily="18" charset="0"/>
                <a:cs typeface="B Nazanin" pitchFamily="2" charset="-78"/>
              </a:rPr>
              <a:t>Mushroom</a:t>
            </a:r>
            <a:r>
              <a:rPr lang="fa-IR" sz="2800" b="1" dirty="0">
                <a:cs typeface="B Nazanin" pitchFamily="2" charset="-78"/>
              </a:rPr>
              <a:t>:</a:t>
            </a:r>
            <a:endParaRPr lang="fa-IR" sz="2800" dirty="0">
              <a:cs typeface="B Nazanin" pitchFamily="2" charset="-78"/>
            </a:endParaRPr>
          </a:p>
        </p:txBody>
      </p:sp>
      <p:pic>
        <p:nvPicPr>
          <p:cNvPr id="350211" name="Picture 7" descr="mushroomFig"/>
          <p:cNvPicPr>
            <a:picLocks noChangeAspect="1" noChangeArrowheads="1"/>
          </p:cNvPicPr>
          <p:nvPr/>
        </p:nvPicPr>
        <p:blipFill>
          <a:blip r:embed="rId2" cstate="print"/>
          <a:srcRect/>
          <a:stretch>
            <a:fillRect/>
          </a:stretch>
        </p:blipFill>
        <p:spPr bwMode="auto">
          <a:xfrm>
            <a:off x="1000125" y="1714500"/>
            <a:ext cx="3714750" cy="4500563"/>
          </a:xfrm>
          <a:prstGeom prst="rect">
            <a:avLst/>
          </a:prstGeom>
          <a:noFill/>
          <a:ln w="9525">
            <a:noFill/>
            <a:miter lim="800000"/>
            <a:headEnd/>
            <a:tailEnd/>
          </a:ln>
        </p:spPr>
      </p:pic>
      <p:graphicFrame>
        <p:nvGraphicFramePr>
          <p:cNvPr id="9" name="Table 8"/>
          <p:cNvGraphicFramePr>
            <a:graphicFrameLocks noGrp="1"/>
          </p:cNvGraphicFramePr>
          <p:nvPr/>
        </p:nvGraphicFramePr>
        <p:xfrm>
          <a:off x="5143500" y="1928813"/>
          <a:ext cx="2747372" cy="4206240"/>
        </p:xfrm>
        <a:graphic>
          <a:graphicData uri="http://schemas.openxmlformats.org/drawingml/2006/table">
            <a:tbl>
              <a:tblPr/>
              <a:tblGrid>
                <a:gridCol w="662609"/>
                <a:gridCol w="606164"/>
                <a:gridCol w="1478599"/>
              </a:tblGrid>
              <a:tr h="338667">
                <a:tc>
                  <a:txBody>
                    <a:bodyPr/>
                    <a:lstStyle/>
                    <a:p>
                      <a:pPr algn="ctr">
                        <a:lnSpc>
                          <a:spcPct val="115000"/>
                        </a:lnSpc>
                        <a:spcAft>
                          <a:spcPts val="0"/>
                        </a:spcAft>
                      </a:pPr>
                      <a:r>
                        <a:rPr lang="en-US" sz="1000" b="1">
                          <a:latin typeface="Calibri"/>
                          <a:ea typeface="Times New Roman"/>
                          <a:cs typeface="B Lotus"/>
                        </a:rPr>
                        <a:t>Bayesian</a:t>
                      </a:r>
                      <a:endParaRPr lang="en-US" sz="1100">
                        <a:latin typeface="Calibri"/>
                        <a:ea typeface="Times New Roman"/>
                        <a:cs typeface="Arial"/>
                      </a:endParaRPr>
                    </a:p>
                    <a:p>
                      <a:pPr algn="ctr">
                        <a:lnSpc>
                          <a:spcPct val="115000"/>
                        </a:lnSpc>
                        <a:spcAft>
                          <a:spcPts val="0"/>
                        </a:spcAft>
                      </a:pPr>
                      <a:r>
                        <a:rPr lang="en-US" sz="1000" b="1">
                          <a:latin typeface="Calibri"/>
                          <a:ea typeface="Times New Roman"/>
                          <a:cs typeface="B Lotus"/>
                        </a:rPr>
                        <a:t>Solution</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solidFill>
                            <a:srgbClr val="000000"/>
                          </a:solidFill>
                          <a:latin typeface="Calibri"/>
                          <a:ea typeface="Times New Roman"/>
                          <a:cs typeface="B Lotus"/>
                        </a:rPr>
                        <a:t>Classic Solution</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latin typeface="Calibri"/>
                          <a:ea typeface="Times New Roman"/>
                          <a:cs typeface="B Lotus"/>
                        </a:rPr>
                        <a:t>Number of training data</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u="sng">
                          <a:latin typeface="Calibri"/>
                          <a:ea typeface="Times New Roman"/>
                          <a:cs typeface="B Lotus"/>
                        </a:rPr>
                        <a:t>99.68</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u="sng">
                          <a:solidFill>
                            <a:srgbClr val="000000"/>
                          </a:solidFill>
                          <a:latin typeface="Calibri"/>
                          <a:ea typeface="Times New Roman"/>
                          <a:cs typeface="B Lotus"/>
                        </a:rPr>
                        <a:t>99.13</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4000</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99.51</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98.74</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2708</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99.20</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98.20</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1354</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99.42</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98.02</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903</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98.94</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96.95</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677</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98.48</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96.93</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542</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99.11</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96.63</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452</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98.15</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96.32</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387</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97.23</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94.38</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339</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97.87</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97.11</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301</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97.96</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96.27</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271</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97.00</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93.85</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247</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95.73</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92.70</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226</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97.96</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94.92</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209</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96.95</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95.19</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194</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96.80</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93.92</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170</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97.35</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94.59</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138</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97.30</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95.43</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118</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95.34</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92.96</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94</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95.43</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94.71</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83</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93.42</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92.42</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Calibri"/>
                          <a:ea typeface="Times New Roman"/>
                          <a:cs typeface="B Lotus"/>
                        </a:rPr>
                        <a:t>62</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333">
                <a:tc>
                  <a:txBody>
                    <a:bodyPr/>
                    <a:lstStyle/>
                    <a:p>
                      <a:pPr algn="ctr">
                        <a:lnSpc>
                          <a:spcPct val="115000"/>
                        </a:lnSpc>
                        <a:spcAft>
                          <a:spcPts val="0"/>
                        </a:spcAft>
                      </a:pPr>
                      <a:r>
                        <a:rPr lang="en-US" sz="1000">
                          <a:latin typeface="Calibri"/>
                          <a:ea typeface="Times New Roman"/>
                          <a:cs typeface="B Lotus"/>
                        </a:rPr>
                        <a:t>92.92</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latin typeface="Calibri"/>
                          <a:ea typeface="Times New Roman"/>
                          <a:cs typeface="B Lotus"/>
                        </a:rPr>
                        <a:t>91.19</a:t>
                      </a:r>
                      <a:endParaRPr lang="en-US" sz="110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dirty="0">
                          <a:latin typeface="Calibri"/>
                          <a:ea typeface="Times New Roman"/>
                          <a:cs typeface="B Lotus"/>
                        </a:rPr>
                        <a:t>41</a:t>
                      </a:r>
                      <a:endParaRPr lang="en-US" sz="1100" dirty="0">
                        <a:latin typeface="Calibri"/>
                        <a:ea typeface="Times New Roman"/>
                        <a:cs typeface="Arial"/>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pPr>
              <a:defRPr/>
            </a:pPr>
            <a:fld id="{FFCF928F-CE86-49A5-B4E4-0F87EE832F5F}" type="slidenum">
              <a:rPr lang="en-US" smtClean="0"/>
              <a:pPr>
                <a:defRPr/>
              </a:pPr>
              <a:t>281</a:t>
            </a:fld>
            <a:endParaRPr lang="en-US"/>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3218" y="1629495"/>
            <a:ext cx="7543800" cy="2308324"/>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endParaRPr lang="en-US" sz="5400" dirty="0">
              <a:cs typeface="B Lotus" pitchFamily="2" charset="-78"/>
            </a:endParaRPr>
          </a:p>
          <a:p>
            <a:pPr algn="ctr">
              <a:defRPr/>
            </a:pPr>
            <a:r>
              <a:rPr lang="fa-IR" sz="3600" dirty="0">
                <a:cs typeface="B Lotus" pitchFamily="2" charset="-78"/>
              </a:rPr>
              <a:t>ویژگی های پیوسته و شبکه عصبی بیزین</a:t>
            </a:r>
            <a:endParaRPr lang="en-US" sz="3600" dirty="0">
              <a:cs typeface="B Lotus" pitchFamily="2" charset="-78"/>
            </a:endParaRPr>
          </a:p>
          <a:p>
            <a:pPr>
              <a:defRPr/>
            </a:pPr>
            <a:endParaRPr lang="fa-IR" sz="5400" dirty="0">
              <a:cs typeface="B Lotus" pitchFamily="2" charset="-78"/>
            </a:endParaRPr>
          </a:p>
        </p:txBody>
      </p:sp>
      <p:sp>
        <p:nvSpPr>
          <p:cNvPr id="3" name="Slide Number Placeholder 2"/>
          <p:cNvSpPr>
            <a:spLocks noGrp="1"/>
          </p:cNvSpPr>
          <p:nvPr>
            <p:ph type="sldNum" sz="quarter" idx="12"/>
          </p:nvPr>
        </p:nvSpPr>
        <p:spPr/>
        <p:txBody>
          <a:bodyPr/>
          <a:lstStyle/>
          <a:p>
            <a:pPr>
              <a:defRPr/>
            </a:pPr>
            <a:fld id="{6A2ADAD7-3AD9-4E11-AF42-7890B34322FD}" type="slidenum">
              <a:rPr lang="en-US" smtClean="0"/>
              <a:pPr>
                <a:defRPr/>
              </a:pPr>
              <a:t>282</a:t>
            </a:fld>
            <a:endParaRPr lang="en-US"/>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625" y="5072063"/>
            <a:ext cx="8072438" cy="214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2000250" y="4357688"/>
            <a:ext cx="71438" cy="6429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500938" y="4357688"/>
            <a:ext cx="71437" cy="6429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2143125" y="4357688"/>
            <a:ext cx="1000125" cy="64293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3214688" y="4357688"/>
            <a:ext cx="1000125" cy="64293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6429375" y="4357688"/>
            <a:ext cx="1000125" cy="64293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5357813" y="4357688"/>
            <a:ext cx="1000125" cy="64293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4286250" y="4357688"/>
            <a:ext cx="1000125" cy="6429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428625" y="4071938"/>
            <a:ext cx="8072438" cy="214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6643688" y="3429000"/>
            <a:ext cx="500062" cy="50006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4572000" y="3500438"/>
            <a:ext cx="500063" cy="50006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5643563" y="3500438"/>
            <a:ext cx="500062" cy="50006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5286375" y="3500438"/>
            <a:ext cx="500063" cy="50006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000375" y="3500438"/>
            <a:ext cx="500063" cy="50006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3286125" y="3500438"/>
            <a:ext cx="500063" cy="50006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3429000" y="3500438"/>
            <a:ext cx="500063" cy="50006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2714625" y="3500438"/>
            <a:ext cx="500063" cy="50006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2428875" y="3500438"/>
            <a:ext cx="500063" cy="50006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071688" y="3500438"/>
            <a:ext cx="500062" cy="50006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2143125" y="4357688"/>
            <a:ext cx="5286375"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
            </a:scene3d>
            <a:sp3d prstMaterial="softEdge">
              <a:bevelT w="25400" h="25400"/>
            </a:sp3d>
          </a:bodyPr>
          <a:lstStyle/>
          <a:p>
            <a:pPr algn="r" rtl="1">
              <a:defRPr/>
            </a:pPr>
            <a:r>
              <a:rPr lang="fa-IR" sz="2800" b="1" dirty="0">
                <a:cs typeface="B Lotus" pitchFamily="2" charset="-78"/>
              </a:rPr>
              <a:t>تقسیم بندی سخت بازه و آموزش شبکه عصبی :</a:t>
            </a:r>
            <a:endParaRPr lang="fa-IR" sz="2800" dirty="0">
              <a:cs typeface="B Lotus" pitchFamily="2" charset="-78"/>
            </a:endParaRPr>
          </a:p>
        </p:txBody>
      </p:sp>
      <p:sp>
        <p:nvSpPr>
          <p:cNvPr id="24" name="Slide Number Placeholder 23"/>
          <p:cNvSpPr>
            <a:spLocks noGrp="1"/>
          </p:cNvSpPr>
          <p:nvPr>
            <p:ph type="sldNum" sz="quarter" idx="12"/>
          </p:nvPr>
        </p:nvSpPr>
        <p:spPr/>
        <p:txBody>
          <a:bodyPr/>
          <a:lstStyle/>
          <a:p>
            <a:pPr>
              <a:defRPr/>
            </a:pPr>
            <a:fld id="{01505B89-D137-4B3D-A4CA-FFF6AE31D65B}" type="slidenum">
              <a:rPr lang="en-US" smtClean="0"/>
              <a:pPr>
                <a:defRPr/>
              </a:pPr>
              <a:t>283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55556E-7 3.56152E-6 L -0.00174 0.14199 " pathEditMode="relative" rAng="0" ptsTypes="AA">
                                      <p:cBhvr>
                                        <p:cTn id="10" dur="2000" fill="hold"/>
                                        <p:tgtEl>
                                          <p:spTgt spid="13"/>
                                        </p:tgtEl>
                                        <p:attrNameLst>
                                          <p:attrName>ppt_x</p:attrName>
                                          <p:attrName>ppt_y</p:attrName>
                                        </p:attrNameLst>
                                      </p:cBhvr>
                                      <p:rCtr x="-1" y="71"/>
                                    </p:animMotion>
                                  </p:childTnLst>
                                </p:cTn>
                              </p:par>
                              <p:par>
                                <p:cTn id="11" presetID="42" presetClass="path" presetSubtype="0" accel="50000" decel="50000" fill="hold" grpId="0" nodeType="withEffect">
                                  <p:stCondLst>
                                    <p:cond delay="0"/>
                                  </p:stCondLst>
                                  <p:childTnLst>
                                    <p:animMotion origin="layout" path="M 3.05556E-6 -3.46901E-6 L -0.00365 0.142 " pathEditMode="relative" rAng="0" ptsTypes="AA">
                                      <p:cBhvr>
                                        <p:cTn id="12" dur="2000" fill="hold"/>
                                        <p:tgtEl>
                                          <p:spTgt spid="14"/>
                                        </p:tgtEl>
                                        <p:attrNameLst>
                                          <p:attrName>ppt_x</p:attrName>
                                          <p:attrName>ppt_y</p:attrName>
                                        </p:attrNameLst>
                                      </p:cBhvr>
                                      <p:rCtr x="-2" y="71"/>
                                    </p:animMotion>
                                  </p:childTnLst>
                                </p:cTn>
                              </p:par>
                              <p:par>
                                <p:cTn id="13" presetID="42" presetClass="path" presetSubtype="0" accel="50000" decel="50000" fill="hold" grpId="0" nodeType="withEffect">
                                  <p:stCondLst>
                                    <p:cond delay="0"/>
                                  </p:stCondLst>
                                  <p:childTnLst>
                                    <p:animMotion origin="layout" path="M -4.44444E-6 -3.46901E-6 L 0.00521 0.142 " pathEditMode="relative" rAng="0" ptsTypes="AA">
                                      <p:cBhvr>
                                        <p:cTn id="14" dur="2000" fill="hold"/>
                                        <p:tgtEl>
                                          <p:spTgt spid="15"/>
                                        </p:tgtEl>
                                        <p:attrNameLst>
                                          <p:attrName>ppt_x</p:attrName>
                                          <p:attrName>ppt_y</p:attrName>
                                        </p:attrNameLst>
                                      </p:cBhvr>
                                      <p:rCtr x="3" y="71"/>
                                    </p:animMotion>
                                  </p:childTnLst>
                                </p:cTn>
                              </p:par>
                              <p:par>
                                <p:cTn id="15" presetID="42" presetClass="path" presetSubtype="0" accel="50000" decel="50000" fill="hold" grpId="0" nodeType="withEffect">
                                  <p:stCondLst>
                                    <p:cond delay="0"/>
                                  </p:stCondLst>
                                  <p:childTnLst>
                                    <p:animMotion origin="layout" path="M -1.94444E-6 -3.46901E-6 L 0.01268 0.142 " pathEditMode="relative" rAng="0" ptsTypes="AA">
                                      <p:cBhvr>
                                        <p:cTn id="16" dur="2000" fill="hold"/>
                                        <p:tgtEl>
                                          <p:spTgt spid="16"/>
                                        </p:tgtEl>
                                        <p:attrNameLst>
                                          <p:attrName>ppt_x</p:attrName>
                                          <p:attrName>ppt_y</p:attrName>
                                        </p:attrNameLst>
                                      </p:cBhvr>
                                      <p:rCtr x="6" y="71"/>
                                    </p:animMotion>
                                  </p:childTnLst>
                                </p:cTn>
                              </p:par>
                              <p:par>
                                <p:cTn id="17" presetID="42" presetClass="path" presetSubtype="0" accel="50000" decel="50000" fill="hold" grpId="0" nodeType="withEffect">
                                  <p:stCondLst>
                                    <p:cond delay="0"/>
                                  </p:stCondLst>
                                  <p:childTnLst>
                                    <p:animMotion origin="layout" path="M -1.94444E-6 -3.46901E-6 L 0.00295 0.142 " pathEditMode="relative" rAng="0" ptsTypes="AA">
                                      <p:cBhvr>
                                        <p:cTn id="18" dur="2000" fill="hold"/>
                                        <p:tgtEl>
                                          <p:spTgt spid="17"/>
                                        </p:tgtEl>
                                        <p:attrNameLst>
                                          <p:attrName>ppt_x</p:attrName>
                                          <p:attrName>ppt_y</p:attrName>
                                        </p:attrNameLst>
                                      </p:cBhvr>
                                      <p:rCtr x="1" y="71"/>
                                    </p:animMotion>
                                  </p:childTnLst>
                                </p:cTn>
                              </p:par>
                              <p:par>
                                <p:cTn id="19" presetID="42" presetClass="path" presetSubtype="0" accel="50000" decel="50000" fill="hold" grpId="0" nodeType="withEffect">
                                  <p:stCondLst>
                                    <p:cond delay="0"/>
                                  </p:stCondLst>
                                  <p:childTnLst>
                                    <p:animMotion origin="layout" path="M -1.94444E-6 -3.46901E-6 L 0.00313 0.142 " pathEditMode="relative" rAng="0" ptsTypes="AA">
                                      <p:cBhvr>
                                        <p:cTn id="20" dur="2000" fill="hold"/>
                                        <p:tgtEl>
                                          <p:spTgt spid="18"/>
                                        </p:tgtEl>
                                        <p:attrNameLst>
                                          <p:attrName>ppt_x</p:attrName>
                                          <p:attrName>ppt_y</p:attrName>
                                        </p:attrNameLst>
                                      </p:cBhvr>
                                      <p:rCtr x="2" y="71"/>
                                    </p:animMotion>
                                  </p:childTnLst>
                                </p:cTn>
                              </p:par>
                              <p:par>
                                <p:cTn id="21" presetID="42" presetClass="path" presetSubtype="0" accel="50000" decel="50000" fill="hold" grpId="0" nodeType="withEffect">
                                  <p:stCondLst>
                                    <p:cond delay="0"/>
                                  </p:stCondLst>
                                  <p:childTnLst>
                                    <p:animMotion origin="layout" path="M 3.05556E-6 -3.46901E-6 L 0.0033 0.142 " pathEditMode="relative" rAng="0" ptsTypes="AA">
                                      <p:cBhvr>
                                        <p:cTn id="22" dur="2000" fill="hold"/>
                                        <p:tgtEl>
                                          <p:spTgt spid="19"/>
                                        </p:tgtEl>
                                        <p:attrNameLst>
                                          <p:attrName>ppt_x</p:attrName>
                                          <p:attrName>ppt_y</p:attrName>
                                        </p:attrNameLst>
                                      </p:cBhvr>
                                      <p:rCtr x="2" y="71"/>
                                    </p:animMotion>
                                  </p:childTnLst>
                                </p:cTn>
                              </p:par>
                              <p:par>
                                <p:cTn id="23" presetID="42" presetClass="path" presetSubtype="0" accel="50000" decel="50000" fill="hold" grpId="0" nodeType="withEffect">
                                  <p:stCondLst>
                                    <p:cond delay="0"/>
                                  </p:stCondLst>
                                  <p:childTnLst>
                                    <p:animMotion origin="layout" path="M -1.94444E-6 -3.46901E-6 L -0.01319 0.142 " pathEditMode="relative" rAng="0" ptsTypes="AA">
                                      <p:cBhvr>
                                        <p:cTn id="24" dur="2000" fill="hold"/>
                                        <p:tgtEl>
                                          <p:spTgt spid="20"/>
                                        </p:tgtEl>
                                        <p:attrNameLst>
                                          <p:attrName>ppt_x</p:attrName>
                                          <p:attrName>ppt_y</p:attrName>
                                        </p:attrNameLst>
                                      </p:cBhvr>
                                      <p:rCtr x="-7" y="71"/>
                                    </p:animMotion>
                                  </p:childTnLst>
                                </p:cTn>
                              </p:par>
                              <p:par>
                                <p:cTn id="25" presetID="42" presetClass="path" presetSubtype="0" accel="50000" decel="50000" fill="hold" grpId="0" nodeType="withEffect">
                                  <p:stCondLst>
                                    <p:cond delay="0"/>
                                  </p:stCondLst>
                                  <p:childTnLst>
                                    <p:animMotion origin="layout" path="M -1.94444E-6 -3.46901E-6 L -0.00555 0.142 " pathEditMode="relative" rAng="0" ptsTypes="AA">
                                      <p:cBhvr>
                                        <p:cTn id="26" dur="2000" fill="hold"/>
                                        <p:tgtEl>
                                          <p:spTgt spid="21"/>
                                        </p:tgtEl>
                                        <p:attrNameLst>
                                          <p:attrName>ppt_x</p:attrName>
                                          <p:attrName>ppt_y</p:attrName>
                                        </p:attrNameLst>
                                      </p:cBhvr>
                                      <p:rCtr x="-3" y="71"/>
                                    </p:animMotion>
                                  </p:childTnLst>
                                </p:cTn>
                              </p:par>
                              <p:par>
                                <p:cTn id="27" presetID="42" presetClass="path" presetSubtype="0" accel="50000" decel="50000" fill="hold" grpId="0" nodeType="withEffect">
                                  <p:stCondLst>
                                    <p:cond delay="0"/>
                                  </p:stCondLst>
                                  <p:childTnLst>
                                    <p:animMotion origin="layout" path="M 5.55556E-7 -3.46901E-6 L 0.00208 0.142 " pathEditMode="relative" rAng="0" ptsTypes="AA">
                                      <p:cBhvr>
                                        <p:cTn id="28" dur="2000" fill="hold"/>
                                        <p:tgtEl>
                                          <p:spTgt spid="22"/>
                                        </p:tgtEl>
                                        <p:attrNameLst>
                                          <p:attrName>ppt_x</p:attrName>
                                          <p:attrName>ppt_y</p:attrName>
                                        </p:attrNameLst>
                                      </p:cBhvr>
                                      <p:rCtr x="1" y="71"/>
                                    </p:animMotion>
                                  </p:childTnLst>
                                </p:cTn>
                              </p:par>
                            </p:childTnLst>
                          </p:cTn>
                        </p:par>
                        <p:par>
                          <p:cTn id="29" fill="hold">
                            <p:stCondLst>
                              <p:cond delay="2000"/>
                            </p:stCondLst>
                            <p:childTnLst>
                              <p:par>
                                <p:cTn id="30" presetID="63" presetClass="path" presetSubtype="0" accel="50000" decel="50000" fill="hold" grpId="1" nodeType="afterEffect">
                                  <p:stCondLst>
                                    <p:cond delay="0"/>
                                  </p:stCondLst>
                                  <p:childTnLst>
                                    <p:animMotion origin="layout" path="M 0.03438 0.142 L 0.0658 0.142 " pathEditMode="relative" rAng="0" ptsTypes="AA">
                                      <p:cBhvr>
                                        <p:cTn id="31" dur="2000" fill="hold"/>
                                        <p:tgtEl>
                                          <p:spTgt spid="17"/>
                                        </p:tgtEl>
                                        <p:attrNameLst>
                                          <p:attrName>ppt_x</p:attrName>
                                          <p:attrName>ppt_y</p:attrName>
                                        </p:attrNameLst>
                                      </p:cBhvr>
                                      <p:rCtr x="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7" grpId="1" animBg="1"/>
      <p:bldP spid="18" grpId="0" animBg="1"/>
      <p:bldP spid="19" grpId="0" animBg="1"/>
      <p:bldP spid="20" grpId="0" animBg="1"/>
      <p:bldP spid="21" grpId="0" animBg="1"/>
      <p:bldP spid="22" grpId="0" animBg="1"/>
      <p:bldP spid="23" grpId="0" animBg="1"/>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625" y="5072063"/>
            <a:ext cx="8072438" cy="214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2000250" y="4357688"/>
            <a:ext cx="71438" cy="6429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500938" y="4357688"/>
            <a:ext cx="71437" cy="6429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2143125" y="4357688"/>
            <a:ext cx="1000125" cy="64293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3214688" y="4357688"/>
            <a:ext cx="1000125" cy="64293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6429375" y="4357688"/>
            <a:ext cx="1000125" cy="64293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5357813" y="4357688"/>
            <a:ext cx="1000125" cy="64293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4286250" y="4357688"/>
            <a:ext cx="1000125" cy="6429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428625" y="4071938"/>
            <a:ext cx="8072438" cy="214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4500563" y="1357313"/>
            <a:ext cx="500062" cy="500062"/>
          </a:xfrm>
          <a:prstGeom prst="ellipse">
            <a:avLst/>
          </a:prstGeom>
          <a:solidFill>
            <a:srgbClr val="14F23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2214546" y="3143248"/>
            <a:ext cx="660757"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0</a:t>
            </a:r>
          </a:p>
        </p:txBody>
      </p:sp>
      <p:sp>
        <p:nvSpPr>
          <p:cNvPr id="25" name="Rectangle 24"/>
          <p:cNvSpPr/>
          <p:nvPr/>
        </p:nvSpPr>
        <p:spPr>
          <a:xfrm>
            <a:off x="5429256" y="3143248"/>
            <a:ext cx="660757"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0</a:t>
            </a:r>
          </a:p>
        </p:txBody>
      </p:sp>
      <p:sp>
        <p:nvSpPr>
          <p:cNvPr id="26" name="Rectangle 25"/>
          <p:cNvSpPr/>
          <p:nvPr/>
        </p:nvSpPr>
        <p:spPr>
          <a:xfrm>
            <a:off x="4429124" y="3143248"/>
            <a:ext cx="660757"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p>
        </p:txBody>
      </p:sp>
      <p:sp>
        <p:nvSpPr>
          <p:cNvPr id="27" name="Rectangle 26"/>
          <p:cNvSpPr/>
          <p:nvPr/>
        </p:nvSpPr>
        <p:spPr>
          <a:xfrm>
            <a:off x="3286116" y="3143248"/>
            <a:ext cx="660757"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0</a:t>
            </a:r>
          </a:p>
        </p:txBody>
      </p:sp>
      <p:sp>
        <p:nvSpPr>
          <p:cNvPr id="28" name="Rectangle 27"/>
          <p:cNvSpPr/>
          <p:nvPr/>
        </p:nvSpPr>
        <p:spPr>
          <a:xfrm>
            <a:off x="6643702" y="3143248"/>
            <a:ext cx="660757"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0</a:t>
            </a:r>
          </a:p>
        </p:txBody>
      </p:sp>
      <p:sp>
        <p:nvSpPr>
          <p:cNvPr id="29" name="Title 4"/>
          <p:cNvSpPr txBox="1">
            <a:spLocks/>
          </p:cNvSpPr>
          <p:nvPr/>
        </p:nvSpPr>
        <p:spPr>
          <a:xfrm>
            <a:off x="742952" y="142852"/>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
            </a:scene3d>
            <a:sp3d prstMaterial="softEdge">
              <a:bevelT w="25400" h="25400"/>
            </a:sp3d>
          </a:bodyPr>
          <a:lstStyle/>
          <a:p>
            <a:pPr algn="r" rtl="1">
              <a:defRPr/>
            </a:pPr>
            <a:r>
              <a:rPr lang="fa-IR" sz="2800" b="1" dirty="0">
                <a:cs typeface="B Nazanin" pitchFamily="2" charset="-78"/>
              </a:rPr>
              <a:t>فعال و غیر فعال شدن واحدها در حین دسته بندی: </a:t>
            </a:r>
            <a:endParaRPr lang="fa-IR" sz="2800" dirty="0">
              <a:cs typeface="B Nazanin" pitchFamily="2" charset="-78"/>
            </a:endParaRPr>
          </a:p>
        </p:txBody>
      </p:sp>
      <p:sp>
        <p:nvSpPr>
          <p:cNvPr id="18" name="Slide Number Placeholder 17"/>
          <p:cNvSpPr>
            <a:spLocks noGrp="1"/>
          </p:cNvSpPr>
          <p:nvPr>
            <p:ph type="sldNum" sz="quarter" idx="12"/>
          </p:nvPr>
        </p:nvSpPr>
        <p:spPr/>
        <p:txBody>
          <a:bodyPr/>
          <a:lstStyle/>
          <a:p>
            <a:pPr>
              <a:defRPr/>
            </a:pPr>
            <a:fld id="{A31555A8-74B7-470D-86BA-4E273EC9B0CD}" type="slidenum">
              <a:rPr lang="en-US" smtClean="0"/>
              <a:pPr>
                <a:defRPr/>
              </a:pPr>
              <a:t>284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44444E-6 -2.55319E-6 L 0.00417 0.45421 " pathEditMode="relative" rAng="0" ptsTypes="AA">
                                      <p:cBhvr>
                                        <p:cTn id="14" dur="2000" fill="hold"/>
                                        <p:tgtEl>
                                          <p:spTgt spid="13"/>
                                        </p:tgtEl>
                                        <p:attrNameLst>
                                          <p:attrName>ppt_x</p:attrName>
                                          <p:attrName>ppt_y</p:attrName>
                                        </p:attrNameLst>
                                      </p:cBhvr>
                                      <p:rCtr x="200" y="22700"/>
                                    </p:animMotion>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24"/>
                                        </p:tgtEl>
                                        <p:attrNameLst>
                                          <p:attrName>style.visibility</p:attrName>
                                        </p:attrNameLst>
                                      </p:cBhvr>
                                      <p:to>
                                        <p:strVal val="visible"/>
                                      </p:to>
                                    </p:set>
                                    <p:anim by="(-#ppt_w*2)" calcmode="lin" valueType="num">
                                      <p:cBhvr rctx="PPT">
                                        <p:cTn id="19" dur="500" autoRev="1" fill="hold">
                                          <p:stCondLst>
                                            <p:cond delay="0"/>
                                          </p:stCondLst>
                                        </p:cTn>
                                        <p:tgtEl>
                                          <p:spTgt spid="24"/>
                                        </p:tgtEl>
                                        <p:attrNameLst>
                                          <p:attrName>ppt_w</p:attrName>
                                        </p:attrNameLst>
                                      </p:cBhvr>
                                    </p:anim>
                                    <p:anim by="(#ppt_w*0.50)" calcmode="lin" valueType="num">
                                      <p:cBhvr>
                                        <p:cTn id="20" dur="500" decel="50000" autoRev="1" fill="hold">
                                          <p:stCondLst>
                                            <p:cond delay="0"/>
                                          </p:stCondLst>
                                        </p:cTn>
                                        <p:tgtEl>
                                          <p:spTgt spid="24"/>
                                        </p:tgtEl>
                                        <p:attrNameLst>
                                          <p:attrName>ppt_x</p:attrName>
                                        </p:attrNameLst>
                                      </p:cBhvr>
                                    </p:anim>
                                    <p:anim from="(-#ppt_h/2)" to="(#ppt_y)" calcmode="lin" valueType="num">
                                      <p:cBhvr>
                                        <p:cTn id="21" dur="1000" fill="hold">
                                          <p:stCondLst>
                                            <p:cond delay="0"/>
                                          </p:stCondLst>
                                        </p:cTn>
                                        <p:tgtEl>
                                          <p:spTgt spid="24"/>
                                        </p:tgtEl>
                                        <p:attrNameLst>
                                          <p:attrName>ppt_y</p:attrName>
                                        </p:attrNameLst>
                                      </p:cBhvr>
                                    </p:anim>
                                    <p:animRot by="21600000">
                                      <p:cBhvr>
                                        <p:cTn id="22" dur="1000" fill="hold">
                                          <p:stCondLst>
                                            <p:cond delay="0"/>
                                          </p:stCondLst>
                                        </p:cTn>
                                        <p:tgtEl>
                                          <p:spTgt spid="24"/>
                                        </p:tgtEl>
                                        <p:attrNameLst>
                                          <p:attrName>r</p:attrName>
                                        </p:attrNameLst>
                                      </p:cBhvr>
                                    </p:animRot>
                                  </p:childTnLst>
                                </p:cTn>
                              </p:par>
                              <p:par>
                                <p:cTn id="23" presetID="56" presetClass="entr" presetSubtype="0" fill="hold" nodeType="withEffect">
                                  <p:stCondLst>
                                    <p:cond delay="0"/>
                                  </p:stCondLst>
                                  <p:iterate type="lt">
                                    <p:tmPct val="10000"/>
                                  </p:iterate>
                                  <p:childTnLst>
                                    <p:set>
                                      <p:cBhvr>
                                        <p:cTn id="24" dur="1" fill="hold">
                                          <p:stCondLst>
                                            <p:cond delay="0"/>
                                          </p:stCondLst>
                                        </p:cTn>
                                        <p:tgtEl>
                                          <p:spTgt spid="25"/>
                                        </p:tgtEl>
                                        <p:attrNameLst>
                                          <p:attrName>style.visibility</p:attrName>
                                        </p:attrNameLst>
                                      </p:cBhvr>
                                      <p:to>
                                        <p:strVal val="visible"/>
                                      </p:to>
                                    </p:set>
                                    <p:anim by="(-#ppt_w*2)" calcmode="lin" valueType="num">
                                      <p:cBhvr rctx="PPT">
                                        <p:cTn id="25" dur="500" autoRev="1" fill="hold">
                                          <p:stCondLst>
                                            <p:cond delay="0"/>
                                          </p:stCondLst>
                                        </p:cTn>
                                        <p:tgtEl>
                                          <p:spTgt spid="25"/>
                                        </p:tgtEl>
                                        <p:attrNameLst>
                                          <p:attrName>ppt_w</p:attrName>
                                        </p:attrNameLst>
                                      </p:cBhvr>
                                    </p:anim>
                                    <p:anim by="(#ppt_w*0.50)" calcmode="lin" valueType="num">
                                      <p:cBhvr>
                                        <p:cTn id="26" dur="500" decel="50000" autoRev="1" fill="hold">
                                          <p:stCondLst>
                                            <p:cond delay="0"/>
                                          </p:stCondLst>
                                        </p:cTn>
                                        <p:tgtEl>
                                          <p:spTgt spid="25"/>
                                        </p:tgtEl>
                                        <p:attrNameLst>
                                          <p:attrName>ppt_x</p:attrName>
                                        </p:attrNameLst>
                                      </p:cBhvr>
                                    </p:anim>
                                    <p:anim from="(-#ppt_h/2)" to="(#ppt_y)" calcmode="lin" valueType="num">
                                      <p:cBhvr>
                                        <p:cTn id="27" dur="1000" fill="hold">
                                          <p:stCondLst>
                                            <p:cond delay="0"/>
                                          </p:stCondLst>
                                        </p:cTn>
                                        <p:tgtEl>
                                          <p:spTgt spid="25"/>
                                        </p:tgtEl>
                                        <p:attrNameLst>
                                          <p:attrName>ppt_y</p:attrName>
                                        </p:attrNameLst>
                                      </p:cBhvr>
                                    </p:anim>
                                    <p:animRot by="21600000">
                                      <p:cBhvr>
                                        <p:cTn id="28" dur="1000" fill="hold">
                                          <p:stCondLst>
                                            <p:cond delay="0"/>
                                          </p:stCondLst>
                                        </p:cTn>
                                        <p:tgtEl>
                                          <p:spTgt spid="25"/>
                                        </p:tgtEl>
                                        <p:attrNameLst>
                                          <p:attrName>r</p:attrName>
                                        </p:attrNameLst>
                                      </p:cBhvr>
                                    </p:animRot>
                                  </p:childTnLst>
                                </p:cTn>
                              </p:par>
                              <p:par>
                                <p:cTn id="29" presetID="56" presetClass="entr" presetSubtype="0" fill="hold" nodeType="withEffect">
                                  <p:stCondLst>
                                    <p:cond delay="0"/>
                                  </p:stCondLst>
                                  <p:iterate type="lt">
                                    <p:tmPct val="10000"/>
                                  </p:iterate>
                                  <p:childTnLst>
                                    <p:set>
                                      <p:cBhvr>
                                        <p:cTn id="30" dur="1" fill="hold">
                                          <p:stCondLst>
                                            <p:cond delay="0"/>
                                          </p:stCondLst>
                                        </p:cTn>
                                        <p:tgtEl>
                                          <p:spTgt spid="26"/>
                                        </p:tgtEl>
                                        <p:attrNameLst>
                                          <p:attrName>style.visibility</p:attrName>
                                        </p:attrNameLst>
                                      </p:cBhvr>
                                      <p:to>
                                        <p:strVal val="visible"/>
                                      </p:to>
                                    </p:set>
                                    <p:anim by="(-#ppt_w*2)" calcmode="lin" valueType="num">
                                      <p:cBhvr rctx="PPT">
                                        <p:cTn id="31" dur="500" autoRev="1" fill="hold">
                                          <p:stCondLst>
                                            <p:cond delay="0"/>
                                          </p:stCondLst>
                                        </p:cTn>
                                        <p:tgtEl>
                                          <p:spTgt spid="26"/>
                                        </p:tgtEl>
                                        <p:attrNameLst>
                                          <p:attrName>ppt_w</p:attrName>
                                        </p:attrNameLst>
                                      </p:cBhvr>
                                    </p:anim>
                                    <p:anim by="(#ppt_w*0.50)" calcmode="lin" valueType="num">
                                      <p:cBhvr>
                                        <p:cTn id="32" dur="500" decel="50000" autoRev="1" fill="hold">
                                          <p:stCondLst>
                                            <p:cond delay="0"/>
                                          </p:stCondLst>
                                        </p:cTn>
                                        <p:tgtEl>
                                          <p:spTgt spid="26"/>
                                        </p:tgtEl>
                                        <p:attrNameLst>
                                          <p:attrName>ppt_x</p:attrName>
                                        </p:attrNameLst>
                                      </p:cBhvr>
                                    </p:anim>
                                    <p:anim from="(-#ppt_h/2)" to="(#ppt_y)" calcmode="lin" valueType="num">
                                      <p:cBhvr>
                                        <p:cTn id="33" dur="1000" fill="hold">
                                          <p:stCondLst>
                                            <p:cond delay="0"/>
                                          </p:stCondLst>
                                        </p:cTn>
                                        <p:tgtEl>
                                          <p:spTgt spid="26"/>
                                        </p:tgtEl>
                                        <p:attrNameLst>
                                          <p:attrName>ppt_y</p:attrName>
                                        </p:attrNameLst>
                                      </p:cBhvr>
                                    </p:anim>
                                    <p:animRot by="21600000">
                                      <p:cBhvr>
                                        <p:cTn id="34" dur="1000" fill="hold">
                                          <p:stCondLst>
                                            <p:cond delay="0"/>
                                          </p:stCondLst>
                                        </p:cTn>
                                        <p:tgtEl>
                                          <p:spTgt spid="26"/>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27"/>
                                        </p:tgtEl>
                                        <p:attrNameLst>
                                          <p:attrName>style.visibility</p:attrName>
                                        </p:attrNameLst>
                                      </p:cBhvr>
                                      <p:to>
                                        <p:strVal val="visible"/>
                                      </p:to>
                                    </p:set>
                                    <p:anim by="(-#ppt_w*2)" calcmode="lin" valueType="num">
                                      <p:cBhvr rctx="PPT">
                                        <p:cTn id="37" dur="500" autoRev="1" fill="hold">
                                          <p:stCondLst>
                                            <p:cond delay="0"/>
                                          </p:stCondLst>
                                        </p:cTn>
                                        <p:tgtEl>
                                          <p:spTgt spid="27"/>
                                        </p:tgtEl>
                                        <p:attrNameLst>
                                          <p:attrName>ppt_w</p:attrName>
                                        </p:attrNameLst>
                                      </p:cBhvr>
                                    </p:anim>
                                    <p:anim by="(#ppt_w*0.50)" calcmode="lin" valueType="num">
                                      <p:cBhvr>
                                        <p:cTn id="38" dur="500" decel="50000" autoRev="1" fill="hold">
                                          <p:stCondLst>
                                            <p:cond delay="0"/>
                                          </p:stCondLst>
                                        </p:cTn>
                                        <p:tgtEl>
                                          <p:spTgt spid="27"/>
                                        </p:tgtEl>
                                        <p:attrNameLst>
                                          <p:attrName>ppt_x</p:attrName>
                                        </p:attrNameLst>
                                      </p:cBhvr>
                                    </p:anim>
                                    <p:anim from="(-#ppt_h/2)" to="(#ppt_y)" calcmode="lin" valueType="num">
                                      <p:cBhvr>
                                        <p:cTn id="39" dur="1000" fill="hold">
                                          <p:stCondLst>
                                            <p:cond delay="0"/>
                                          </p:stCondLst>
                                        </p:cTn>
                                        <p:tgtEl>
                                          <p:spTgt spid="27"/>
                                        </p:tgtEl>
                                        <p:attrNameLst>
                                          <p:attrName>ppt_y</p:attrName>
                                        </p:attrNameLst>
                                      </p:cBhvr>
                                    </p:anim>
                                    <p:animRot by="21600000">
                                      <p:cBhvr>
                                        <p:cTn id="40" dur="1000" fill="hold">
                                          <p:stCondLst>
                                            <p:cond delay="0"/>
                                          </p:stCondLst>
                                        </p:cTn>
                                        <p:tgtEl>
                                          <p:spTgt spid="27"/>
                                        </p:tgtEl>
                                        <p:attrNameLst>
                                          <p:attrName>r</p:attrName>
                                        </p:attrNameLst>
                                      </p:cBhvr>
                                    </p:animRot>
                                  </p:childTnLst>
                                </p:cTn>
                              </p:par>
                              <p:par>
                                <p:cTn id="41" presetID="56" presetClass="entr" presetSubtype="0" fill="hold" nodeType="withEffect">
                                  <p:stCondLst>
                                    <p:cond delay="0"/>
                                  </p:stCondLst>
                                  <p:iterate type="lt">
                                    <p:tmPct val="10000"/>
                                  </p:iterate>
                                  <p:childTnLst>
                                    <p:set>
                                      <p:cBhvr>
                                        <p:cTn id="42" dur="1" fill="hold">
                                          <p:stCondLst>
                                            <p:cond delay="0"/>
                                          </p:stCondLst>
                                        </p:cTn>
                                        <p:tgtEl>
                                          <p:spTgt spid="28"/>
                                        </p:tgtEl>
                                        <p:attrNameLst>
                                          <p:attrName>style.visibility</p:attrName>
                                        </p:attrNameLst>
                                      </p:cBhvr>
                                      <p:to>
                                        <p:strVal val="visible"/>
                                      </p:to>
                                    </p:set>
                                    <p:anim by="(-#ppt_w*2)" calcmode="lin" valueType="num">
                                      <p:cBhvr rctx="PPT">
                                        <p:cTn id="43" dur="500" autoRev="1" fill="hold">
                                          <p:stCondLst>
                                            <p:cond delay="0"/>
                                          </p:stCondLst>
                                        </p:cTn>
                                        <p:tgtEl>
                                          <p:spTgt spid="28"/>
                                        </p:tgtEl>
                                        <p:attrNameLst>
                                          <p:attrName>ppt_w</p:attrName>
                                        </p:attrNameLst>
                                      </p:cBhvr>
                                    </p:anim>
                                    <p:anim by="(#ppt_w*0.50)" calcmode="lin" valueType="num">
                                      <p:cBhvr>
                                        <p:cTn id="44" dur="500" decel="50000" autoRev="1" fill="hold">
                                          <p:stCondLst>
                                            <p:cond delay="0"/>
                                          </p:stCondLst>
                                        </p:cTn>
                                        <p:tgtEl>
                                          <p:spTgt spid="28"/>
                                        </p:tgtEl>
                                        <p:attrNameLst>
                                          <p:attrName>ppt_x</p:attrName>
                                        </p:attrNameLst>
                                      </p:cBhvr>
                                    </p:anim>
                                    <p:anim from="(-#ppt_h/2)" to="(#ppt_y)" calcmode="lin" valueType="num">
                                      <p:cBhvr>
                                        <p:cTn id="45" dur="1000" fill="hold">
                                          <p:stCondLst>
                                            <p:cond delay="0"/>
                                          </p:stCondLst>
                                        </p:cTn>
                                        <p:tgtEl>
                                          <p:spTgt spid="28"/>
                                        </p:tgtEl>
                                        <p:attrNameLst>
                                          <p:attrName>ppt_y</p:attrName>
                                        </p:attrNameLst>
                                      </p:cBhvr>
                                    </p:anim>
                                    <p:animRot by="21600000">
                                      <p:cBhvr>
                                        <p:cTn id="46" dur="1000" fill="hold">
                                          <p:stCondLst>
                                            <p:cond delay="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42910" y="1500174"/>
            <a:ext cx="8016701" cy="193899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algn="r" rtl="1">
              <a:defRPr/>
            </a:pPr>
            <a:r>
              <a:rPr lang="fa-IR" sz="4000" dirty="0">
                <a:solidFill>
                  <a:schemeClr val="tx1"/>
                </a:solidFill>
                <a:latin typeface="Arial" pitchFamily="34" charset="0"/>
                <a:ea typeface="Times New Roman" pitchFamily="18" charset="0"/>
                <a:cs typeface="B Nazanin" pitchFamily="2" charset="-78"/>
              </a:rPr>
              <a:t>تابع چگالی احتمال بروی متغیر پیوسته </a:t>
            </a:r>
            <a:r>
              <a:rPr lang="en-US" sz="2800" dirty="0">
                <a:solidFill>
                  <a:schemeClr val="tx1"/>
                </a:solidFill>
                <a:latin typeface="Arial" pitchFamily="34" charset="0"/>
                <a:ea typeface="Times New Roman" pitchFamily="18" charset="0"/>
                <a:cs typeface="B Nazanin" pitchFamily="2" charset="-78"/>
              </a:rPr>
              <a:t>z</a:t>
            </a:r>
            <a:r>
              <a:rPr lang="fa-IR" sz="4000" dirty="0">
                <a:solidFill>
                  <a:schemeClr val="tx1"/>
                </a:solidFill>
                <a:latin typeface="Arial" pitchFamily="34" charset="0"/>
                <a:ea typeface="Times New Roman" pitchFamily="18" charset="0"/>
                <a:cs typeface="B Nazanin" pitchFamily="2" charset="-78"/>
              </a:rPr>
              <a:t> می تواند به وسیله یک تعداد متناهی از جمع تقریب زده شود:</a:t>
            </a:r>
            <a:endParaRPr lang="en-US" sz="4000" dirty="0">
              <a:solidFill>
                <a:schemeClr val="tx1"/>
              </a:solidFill>
              <a:latin typeface="Times New Roman" pitchFamily="18" charset="0"/>
              <a:ea typeface="Times New Roman" pitchFamily="18" charset="0"/>
              <a:cs typeface="B Nazanin" pitchFamily="2" charset="-78"/>
            </a:endParaRPr>
          </a:p>
        </p:txBody>
      </p:sp>
      <p:graphicFrame>
        <p:nvGraphicFramePr>
          <p:cNvPr id="60418" name="Object 2"/>
          <p:cNvGraphicFramePr>
            <a:graphicFrameLocks noChangeAspect="1"/>
          </p:cNvGraphicFramePr>
          <p:nvPr/>
        </p:nvGraphicFramePr>
        <p:xfrm>
          <a:off x="1285875" y="3714750"/>
          <a:ext cx="6934200" cy="2000250"/>
        </p:xfrm>
        <a:graphic>
          <a:graphicData uri="http://schemas.openxmlformats.org/presentationml/2006/ole">
            <mc:AlternateContent xmlns:mc="http://schemas.openxmlformats.org/markup-compatibility/2006">
              <mc:Choice xmlns:v="urn:schemas-microsoft-com:vml" Requires="v">
                <p:oleObj spid="_x0000_s60419" name="Equation" r:id="rId3" imgW="1485900" imgH="431800" progId="Equation.3">
                  <p:embed/>
                </p:oleObj>
              </mc:Choice>
              <mc:Fallback>
                <p:oleObj name="Equation" r:id="rId3" imgW="1485900" imgH="431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3714750"/>
                        <a:ext cx="6934200" cy="200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2" name="Rectangle 3"/>
          <p:cNvSpPr>
            <a:spLocks noChangeArrowheads="1"/>
          </p:cNvSpPr>
          <p:nvPr/>
        </p:nvSpPr>
        <p:spPr bwMode="auto">
          <a:xfrm>
            <a:off x="0" y="885825"/>
            <a:ext cx="9144000" cy="0"/>
          </a:xfrm>
          <a:prstGeom prst="rect">
            <a:avLst/>
          </a:prstGeom>
          <a:noFill/>
          <a:ln w="9525">
            <a:noFill/>
            <a:miter lim="800000"/>
            <a:headEnd/>
            <a:tailEnd/>
          </a:ln>
        </p:spPr>
        <p:txBody>
          <a:bodyPr wrap="none" anchor="ctr">
            <a:spAutoFit/>
          </a:bodyPr>
          <a:lstStyle/>
          <a:p>
            <a:r>
              <a:rPr lang="en-US" sz="900"/>
              <a:t> </a:t>
            </a:r>
            <a:endParaRPr lang="en-US"/>
          </a:p>
        </p:txBody>
      </p:sp>
      <p:sp>
        <p:nvSpPr>
          <p:cNvPr id="5"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
            </a:scene3d>
            <a:sp3d prstMaterial="softEdge">
              <a:bevelT w="25400" h="25400"/>
            </a:sp3d>
          </a:bodyPr>
          <a:lstStyle/>
          <a:p>
            <a:pPr algn="r" rtl="1">
              <a:defRPr/>
            </a:pPr>
            <a:r>
              <a:rPr lang="fa-IR" sz="2800" b="1" dirty="0">
                <a:cs typeface="B Nazanin" pitchFamily="2" charset="-78"/>
              </a:rPr>
              <a:t>تقسیم بندی نرم بازه:</a:t>
            </a:r>
            <a:endParaRPr lang="fa-IR" sz="2800" dirty="0">
              <a:cs typeface="B Nazanin" pitchFamily="2" charset="-78"/>
            </a:endParaRPr>
          </a:p>
        </p:txBody>
      </p:sp>
      <p:sp>
        <p:nvSpPr>
          <p:cNvPr id="6" name="Slide Number Placeholder 5"/>
          <p:cNvSpPr>
            <a:spLocks noGrp="1"/>
          </p:cNvSpPr>
          <p:nvPr>
            <p:ph type="sldNum" sz="quarter" idx="12"/>
          </p:nvPr>
        </p:nvSpPr>
        <p:spPr/>
        <p:txBody>
          <a:bodyPr/>
          <a:lstStyle/>
          <a:p>
            <a:pPr>
              <a:defRPr/>
            </a:pPr>
            <a:fld id="{48A40F89-1EF0-4448-9AF3-145D5B27F96E}" type="slidenum">
              <a:rPr lang="en-US" smtClean="0"/>
              <a:pPr>
                <a:defRPr/>
              </a:pPr>
              <a:t>285</a:t>
            </a:fld>
            <a:endParaRPr lang="en-US"/>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625" y="5072063"/>
            <a:ext cx="8072438" cy="214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2000250" y="4357688"/>
            <a:ext cx="71438"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500938" y="4357688"/>
            <a:ext cx="71437"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2143125" y="3429000"/>
            <a:ext cx="3071813" cy="642938"/>
          </a:xfrm>
          <a:prstGeom prst="round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2143125" y="4357688"/>
            <a:ext cx="5286375" cy="64293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4143375" y="3429000"/>
            <a:ext cx="3429000" cy="642938"/>
          </a:xfrm>
          <a:prstGeom prst="roundRect">
            <a:avLst/>
          </a:pr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428625" y="4071938"/>
            <a:ext cx="8072438" cy="214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7000875" y="3500438"/>
            <a:ext cx="500063"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4929188" y="3500438"/>
            <a:ext cx="500062"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6000750" y="3500438"/>
            <a:ext cx="500063"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5643563" y="3500438"/>
            <a:ext cx="500062"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357563" y="3500438"/>
            <a:ext cx="500062"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3643313" y="3500438"/>
            <a:ext cx="500062"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3786188" y="3500438"/>
            <a:ext cx="500062"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3071813" y="3500438"/>
            <a:ext cx="500062"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2786063" y="3500438"/>
            <a:ext cx="500062"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428875" y="3500438"/>
            <a:ext cx="500063"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214688" y="3500438"/>
            <a:ext cx="500062" cy="500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5929313" y="3500438"/>
            <a:ext cx="500062" cy="500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ounded Rectangle 26"/>
          <p:cNvSpPr/>
          <p:nvPr/>
        </p:nvSpPr>
        <p:spPr>
          <a:xfrm>
            <a:off x="2143125" y="3429000"/>
            <a:ext cx="5500688" cy="642938"/>
          </a:xfrm>
          <a:prstGeom prst="roundRect">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2500298" y="2434232"/>
            <a:ext cx="176843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65</a:t>
            </a:r>
          </a:p>
        </p:txBody>
      </p:sp>
      <p:sp>
        <p:nvSpPr>
          <p:cNvPr id="30" name="Rectangle 29"/>
          <p:cNvSpPr/>
          <p:nvPr/>
        </p:nvSpPr>
        <p:spPr>
          <a:xfrm>
            <a:off x="5143504" y="2434232"/>
            <a:ext cx="176843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35</a:t>
            </a:r>
          </a:p>
        </p:txBody>
      </p:sp>
      <p:sp>
        <p:nvSpPr>
          <p:cNvPr id="31" name="Title 4"/>
          <p:cNvSpPr txBox="1">
            <a:spLocks/>
          </p:cNvSpPr>
          <p:nvPr/>
        </p:nvSpPr>
        <p:spPr>
          <a:xfrm>
            <a:off x="600076" y="285728"/>
            <a:ext cx="8043890"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
            </a:scene3d>
            <a:sp3d prstMaterial="softEdge">
              <a:bevelT w="25400" h="25400"/>
            </a:sp3d>
          </a:bodyPr>
          <a:lstStyle/>
          <a:p>
            <a:pPr algn="r" rtl="1">
              <a:defRPr/>
            </a:pPr>
            <a:r>
              <a:rPr lang="fa-IR" sz="2800" b="1" dirty="0">
                <a:cs typeface="B Lotus" pitchFamily="2" charset="-78"/>
              </a:rPr>
              <a:t>تقسیم بندی نرم بازه و آموزش شبکه عصبی :</a:t>
            </a:r>
            <a:endParaRPr lang="fa-IR" sz="2800" dirty="0">
              <a:cs typeface="B Lotus" pitchFamily="2" charset="-78"/>
            </a:endParaRPr>
          </a:p>
        </p:txBody>
      </p:sp>
      <p:sp>
        <p:nvSpPr>
          <p:cNvPr id="28" name="Slide Number Placeholder 27"/>
          <p:cNvSpPr>
            <a:spLocks noGrp="1"/>
          </p:cNvSpPr>
          <p:nvPr>
            <p:ph type="sldNum" sz="quarter" idx="12"/>
          </p:nvPr>
        </p:nvSpPr>
        <p:spPr/>
        <p:txBody>
          <a:bodyPr/>
          <a:lstStyle/>
          <a:p>
            <a:pPr>
              <a:defRPr/>
            </a:pPr>
            <a:fld id="{14FA6FCB-3A7E-4B71-B788-5F8A38BE871C}" type="slidenum">
              <a:rPr lang="en-US" smtClean="0"/>
              <a:pPr>
                <a:defRPr/>
              </a:pPr>
              <a:t>286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xit" presetSubtype="16" fill="hold" grpId="1" nodeType="clickEffect">
                                  <p:stCondLst>
                                    <p:cond delay="0"/>
                                  </p:stCondLst>
                                  <p:childTnLst>
                                    <p:animEffect transition="out" filter="plus(in)">
                                      <p:cBhvr>
                                        <p:cTn id="13" dur="2000"/>
                                        <p:tgtEl>
                                          <p:spTgt spid="27"/>
                                        </p:tgtEl>
                                      </p:cBhvr>
                                    </p:animEffect>
                                    <p:set>
                                      <p:cBhvr>
                                        <p:cTn id="14" dur="1" fill="hold">
                                          <p:stCondLst>
                                            <p:cond delay="1999"/>
                                          </p:stCondLst>
                                        </p:cTn>
                                        <p:tgtEl>
                                          <p:spTgt spid="27"/>
                                        </p:tgtEl>
                                        <p:attrNameLst>
                                          <p:attrName>style.visibility</p:attrName>
                                        </p:attrNameLst>
                                      </p:cBhvr>
                                      <p:to>
                                        <p:strVal val="hidden"/>
                                      </p:to>
                                    </p:set>
                                  </p:childTnLst>
                                </p:cTn>
                              </p:par>
                              <p:par>
                                <p:cTn id="15" presetID="1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plus(in)">
                                      <p:cBhvr>
                                        <p:cTn id="17" dur="2000"/>
                                        <p:tgtEl>
                                          <p:spTgt spid="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strVal val="#ppt_w*0.70"/>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Effect transition="in" filter="fade">
                                      <p:cBhvr>
                                        <p:cTn id="22" dur="1000"/>
                                        <p:tgtEl>
                                          <p:spTgt spid="11"/>
                                        </p:tgtEl>
                                      </p:cBhvr>
                                    </p:animEffect>
                                  </p:childTnLst>
                                </p:cTn>
                              </p:par>
                            </p:childTnLst>
                          </p:cTn>
                        </p:par>
                        <p:par>
                          <p:cTn id="23" fill="hold">
                            <p:stCondLst>
                              <p:cond delay="2000"/>
                            </p:stCondLst>
                            <p:childTnLst>
                              <p:par>
                                <p:cTn id="24" presetID="39" presetClass="entr" presetSubtype="0" accel="10000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26"/>
                                        </p:tgtEl>
                                        <p:attrNameLst>
                                          <p:attrName>ppt_y</p:attrName>
                                        </p:attrNameLst>
                                      </p:cBhvr>
                                      <p:tavLst>
                                        <p:tav tm="0">
                                          <p:val>
                                            <p:strVal val="#ppt_y"/>
                                          </p:val>
                                        </p:tav>
                                        <p:tav tm="100000">
                                          <p:val>
                                            <p:strVal val="#ppt_y"/>
                                          </p:val>
                                        </p:tav>
                                      </p:tavLst>
                                    </p:anim>
                                  </p:childTnLst>
                                </p:cTn>
                              </p:par>
                              <p:par>
                                <p:cTn id="30" presetID="39" presetClass="entr" presetSubtype="0" accel="10000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6" grpId="0" animBg="1"/>
      <p:bldP spid="27" grpId="0" animBg="1"/>
      <p:bldP spid="27" grpId="1" animBg="1"/>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625" y="5072063"/>
            <a:ext cx="8072438" cy="214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2000250" y="4357688"/>
            <a:ext cx="71438"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500938" y="4357688"/>
            <a:ext cx="71437"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1571625" y="3357563"/>
            <a:ext cx="4286250" cy="642937"/>
          </a:xfrm>
          <a:prstGeom prst="roundRect">
            <a:avLst/>
          </a:pr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2143125" y="4357688"/>
            <a:ext cx="5286375" cy="64293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3786188" y="3357563"/>
            <a:ext cx="3786187" cy="642937"/>
          </a:xfrm>
          <a:prstGeom prst="roundRect">
            <a:avLst/>
          </a:pr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428625" y="4071938"/>
            <a:ext cx="8072438" cy="214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5072063" y="785813"/>
            <a:ext cx="500062" cy="500062"/>
          </a:xfrm>
          <a:prstGeom prst="ellipse">
            <a:avLst/>
          </a:prstGeom>
          <a:solidFill>
            <a:srgbClr val="14F23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214688" y="3429000"/>
            <a:ext cx="500062" cy="500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5929313" y="3429000"/>
            <a:ext cx="500062" cy="500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2428860" y="4214818"/>
            <a:ext cx="176843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65</a:t>
            </a:r>
          </a:p>
        </p:txBody>
      </p:sp>
      <p:sp>
        <p:nvSpPr>
          <p:cNvPr id="30" name="Rectangle 29"/>
          <p:cNvSpPr/>
          <p:nvPr/>
        </p:nvSpPr>
        <p:spPr>
          <a:xfrm>
            <a:off x="5143504" y="4286256"/>
            <a:ext cx="176843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35</a:t>
            </a:r>
          </a:p>
        </p:txBody>
      </p:sp>
      <p:sp>
        <p:nvSpPr>
          <p:cNvPr id="31" name="Curved Right Arrow 30"/>
          <p:cNvSpPr/>
          <p:nvPr/>
        </p:nvSpPr>
        <p:spPr>
          <a:xfrm rot="4843987">
            <a:off x="3640138" y="1725613"/>
            <a:ext cx="1077912" cy="1922462"/>
          </a:xfrm>
          <a:prstGeom prst="curvedRightArrow">
            <a:avLst>
              <a:gd name="adj1" fmla="val 25000"/>
              <a:gd name="adj2" fmla="val 53866"/>
              <a:gd name="adj3" fmla="val 346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2" name="Curved Down Arrow 31"/>
          <p:cNvSpPr/>
          <p:nvPr/>
        </p:nvSpPr>
        <p:spPr>
          <a:xfrm>
            <a:off x="5357813" y="2357438"/>
            <a:ext cx="1000125" cy="642937"/>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3" name="Rectangle 32"/>
          <p:cNvSpPr/>
          <p:nvPr/>
        </p:nvSpPr>
        <p:spPr>
          <a:xfrm>
            <a:off x="2285984" y="1928802"/>
            <a:ext cx="1717137" cy="923330"/>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0.30</a:t>
            </a:r>
          </a:p>
        </p:txBody>
      </p:sp>
      <p:sp>
        <p:nvSpPr>
          <p:cNvPr id="34" name="Rectangle 33"/>
          <p:cNvSpPr/>
          <p:nvPr/>
        </p:nvSpPr>
        <p:spPr>
          <a:xfrm>
            <a:off x="5857884" y="1857364"/>
            <a:ext cx="1717138" cy="923330"/>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0.60</a:t>
            </a:r>
          </a:p>
        </p:txBody>
      </p:sp>
      <p:grpSp>
        <p:nvGrpSpPr>
          <p:cNvPr id="2" name="Group 40"/>
          <p:cNvGrpSpPr>
            <a:grpSpLocks/>
          </p:cNvGrpSpPr>
          <p:nvPr/>
        </p:nvGrpSpPr>
        <p:grpSpPr bwMode="auto">
          <a:xfrm>
            <a:off x="142875" y="1000125"/>
            <a:ext cx="3500438" cy="928688"/>
            <a:chOff x="142844" y="1000108"/>
            <a:chExt cx="3500462" cy="928694"/>
          </a:xfrm>
        </p:grpSpPr>
        <p:sp>
          <p:nvSpPr>
            <p:cNvPr id="35" name="Rounded Rectangle 34"/>
            <p:cNvSpPr/>
            <p:nvPr/>
          </p:nvSpPr>
          <p:spPr>
            <a:xfrm>
              <a:off x="142844" y="1000108"/>
              <a:ext cx="3500462" cy="928694"/>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800" b="1" dirty="0">
                  <a:latin typeface="Times New Roman" pitchFamily="18" charset="0"/>
                  <a:cs typeface="Times New Roman" pitchFamily="18" charset="0"/>
                </a:rPr>
                <a:t>0. 65 * 0.30 =0.195</a:t>
              </a:r>
            </a:p>
          </p:txBody>
        </p:sp>
        <p:sp>
          <p:nvSpPr>
            <p:cNvPr id="37" name="Oval 36"/>
            <p:cNvSpPr/>
            <p:nvPr/>
          </p:nvSpPr>
          <p:spPr>
            <a:xfrm>
              <a:off x="2428860" y="1214422"/>
              <a:ext cx="1000132" cy="571504"/>
            </a:xfrm>
            <a:prstGeom prst="ellipse">
              <a:avLst/>
            </a:prstGeom>
            <a:solidFill>
              <a:srgbClr val="FFFF00">
                <a:alpha val="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38"/>
          <p:cNvGrpSpPr>
            <a:grpSpLocks/>
          </p:cNvGrpSpPr>
          <p:nvPr/>
        </p:nvGrpSpPr>
        <p:grpSpPr bwMode="auto">
          <a:xfrm>
            <a:off x="5572125" y="1000125"/>
            <a:ext cx="3500438" cy="928688"/>
            <a:chOff x="5572132" y="1000108"/>
            <a:chExt cx="3500462" cy="928694"/>
          </a:xfrm>
        </p:grpSpPr>
        <p:sp>
          <p:nvSpPr>
            <p:cNvPr id="36" name="Rounded Rectangle 35"/>
            <p:cNvSpPr/>
            <p:nvPr/>
          </p:nvSpPr>
          <p:spPr>
            <a:xfrm>
              <a:off x="5572132" y="1000108"/>
              <a:ext cx="3500462" cy="928694"/>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800" b="1" dirty="0">
                  <a:latin typeface="Times New Roman" pitchFamily="18" charset="0"/>
                  <a:cs typeface="Times New Roman" pitchFamily="18" charset="0"/>
                </a:rPr>
                <a:t>0.35 * 0.60 = 0.21</a:t>
              </a:r>
            </a:p>
          </p:txBody>
        </p:sp>
        <p:sp>
          <p:nvSpPr>
            <p:cNvPr id="38" name="Oval 37"/>
            <p:cNvSpPr/>
            <p:nvPr/>
          </p:nvSpPr>
          <p:spPr>
            <a:xfrm>
              <a:off x="7858148" y="1214422"/>
              <a:ext cx="1000132" cy="571504"/>
            </a:xfrm>
            <a:prstGeom prst="ellipse">
              <a:avLst/>
            </a:prstGeom>
            <a:solidFill>
              <a:srgbClr val="FFFF00">
                <a:alpha val="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2" name="Title 4"/>
          <p:cNvSpPr txBox="1">
            <a:spLocks/>
          </p:cNvSpPr>
          <p:nvPr/>
        </p:nvSpPr>
        <p:spPr>
          <a:xfrm>
            <a:off x="742952" y="142852"/>
            <a:ext cx="8043890" cy="542948"/>
          </a:xfrm>
          <a:prstGeom prst="rect">
            <a:avLst/>
          </a:prstGeom>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
            </a:scene3d>
            <a:sp3d prstMaterial="softEdge">
              <a:bevelT w="25400" h="25400"/>
            </a:sp3d>
          </a:bodyPr>
          <a:lstStyle/>
          <a:p>
            <a:pPr algn="r" rtl="1">
              <a:defRPr/>
            </a:pPr>
            <a:r>
              <a:rPr lang="fa-IR" b="1" dirty="0">
                <a:cs typeface="B Nazanin" pitchFamily="2" charset="-78"/>
              </a:rPr>
              <a:t>فعال و غیر فعال شدن واحدها در حین دسته بندی: </a:t>
            </a:r>
            <a:endParaRPr lang="fa-IR" dirty="0">
              <a:cs typeface="B Nazanin" pitchFamily="2" charset="-78"/>
            </a:endParaRPr>
          </a:p>
        </p:txBody>
      </p:sp>
      <p:sp>
        <p:nvSpPr>
          <p:cNvPr id="27" name="Slide Number Placeholder 26"/>
          <p:cNvSpPr>
            <a:spLocks noGrp="1"/>
          </p:cNvSpPr>
          <p:nvPr>
            <p:ph type="sldNum" sz="quarter" idx="12"/>
          </p:nvPr>
        </p:nvSpPr>
        <p:spPr/>
        <p:txBody>
          <a:bodyPr/>
          <a:lstStyle/>
          <a:p>
            <a:pPr>
              <a:defRPr/>
            </a:pPr>
            <a:fld id="{82E855EA-F0C5-45D5-857A-EB5C7F89B6ED}" type="slidenum">
              <a:rPr lang="en-US" smtClean="0"/>
              <a:pPr>
                <a:defRPr/>
              </a:pPr>
              <a:t>287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nodeType="clickEffect">
                                  <p:stCondLst>
                                    <p:cond delay="0"/>
                                  </p:stCondLst>
                                  <p:childTnLst>
                                    <p:animEffect transition="out" filter="barn(inHorizontal)">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42" presetClass="path" presetSubtype="0" accel="50000" decel="50000" fill="hold" grpId="1" nodeType="afterEffect">
                                  <p:stCondLst>
                                    <p:cond delay="0"/>
                                  </p:stCondLst>
                                  <p:childTnLst>
                                    <p:animMotion origin="layout" path="M 3.05556E-6 3.69103E-6 L -0.00313 0.39061 " pathEditMode="relative" rAng="0" ptsTypes="AA">
                                      <p:cBhvr>
                                        <p:cTn id="16" dur="2000" fill="hold"/>
                                        <p:tgtEl>
                                          <p:spTgt spid="14"/>
                                        </p:tgtEl>
                                        <p:attrNameLst>
                                          <p:attrName>ppt_x</p:attrName>
                                          <p:attrName>ppt_y</p:attrName>
                                        </p:attrNameLst>
                                      </p:cBhvr>
                                      <p:rCtr x="-200" y="19500"/>
                                    </p:animMotion>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1000" fill="hold"/>
                                        <p:tgtEl>
                                          <p:spTgt spid="31"/>
                                        </p:tgtEl>
                                        <p:attrNameLst>
                                          <p:attrName>ppt_w</p:attrName>
                                        </p:attrNameLst>
                                      </p:cBhvr>
                                      <p:tavLst>
                                        <p:tav tm="0">
                                          <p:val>
                                            <p:strVal val="#ppt_w*0.70"/>
                                          </p:val>
                                        </p:tav>
                                        <p:tav tm="100000">
                                          <p:val>
                                            <p:strVal val="#ppt_w"/>
                                          </p:val>
                                        </p:tav>
                                      </p:tavLst>
                                    </p:anim>
                                    <p:anim calcmode="lin" valueType="num">
                                      <p:cBhvr>
                                        <p:cTn id="22" dur="1000" fill="hold"/>
                                        <p:tgtEl>
                                          <p:spTgt spid="31"/>
                                        </p:tgtEl>
                                        <p:attrNameLst>
                                          <p:attrName>ppt_h</p:attrName>
                                        </p:attrNameLst>
                                      </p:cBhvr>
                                      <p:tavLst>
                                        <p:tav tm="0">
                                          <p:val>
                                            <p:strVal val="#ppt_h"/>
                                          </p:val>
                                        </p:tav>
                                        <p:tav tm="100000">
                                          <p:val>
                                            <p:strVal val="#ppt_h"/>
                                          </p:val>
                                        </p:tav>
                                      </p:tavLst>
                                    </p:anim>
                                    <p:animEffect transition="in" filter="fade">
                                      <p:cBhvr>
                                        <p:cTn id="23" dur="1000"/>
                                        <p:tgtEl>
                                          <p:spTgt spid="31"/>
                                        </p:tgtEl>
                                      </p:cBhvr>
                                    </p:animEffect>
                                  </p:childTnLst>
                                </p:cTn>
                              </p:par>
                              <p:par>
                                <p:cTn id="24" presetID="23" presetClass="entr" presetSubtype="16"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1000" fill="hold"/>
                                        <p:tgtEl>
                                          <p:spTgt spid="32"/>
                                        </p:tgtEl>
                                        <p:attrNameLst>
                                          <p:attrName>ppt_w</p:attrName>
                                        </p:attrNameLst>
                                      </p:cBhvr>
                                      <p:tavLst>
                                        <p:tav tm="0">
                                          <p:val>
                                            <p:fltVal val="0"/>
                                          </p:val>
                                        </p:tav>
                                        <p:tav tm="100000">
                                          <p:val>
                                            <p:strVal val="#ppt_w"/>
                                          </p:val>
                                        </p:tav>
                                      </p:tavLst>
                                    </p:anim>
                                    <p:anim calcmode="lin" valueType="num">
                                      <p:cBhvr>
                                        <p:cTn id="27" dur="10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2000" fill="hold"/>
                                        <p:tgtEl>
                                          <p:spTgt spid="33"/>
                                        </p:tgtEl>
                                        <p:attrNameLst>
                                          <p:attrName>ppt_w</p:attrName>
                                        </p:attrNameLst>
                                      </p:cBhvr>
                                      <p:tavLst>
                                        <p:tav tm="0">
                                          <p:val>
                                            <p:fltVal val="0"/>
                                          </p:val>
                                        </p:tav>
                                        <p:tav tm="100000">
                                          <p:val>
                                            <p:strVal val="#ppt_w"/>
                                          </p:val>
                                        </p:tav>
                                      </p:tavLst>
                                    </p:anim>
                                    <p:anim calcmode="lin" valueType="num">
                                      <p:cBhvr>
                                        <p:cTn id="33" dur="2000" fill="hold"/>
                                        <p:tgtEl>
                                          <p:spTgt spid="3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2000" fill="hold"/>
                                        <p:tgtEl>
                                          <p:spTgt spid="34"/>
                                        </p:tgtEl>
                                        <p:attrNameLst>
                                          <p:attrName>ppt_w</p:attrName>
                                        </p:attrNameLst>
                                      </p:cBhvr>
                                      <p:tavLst>
                                        <p:tav tm="0">
                                          <p:val>
                                            <p:fltVal val="0"/>
                                          </p:val>
                                        </p:tav>
                                        <p:tav tm="100000">
                                          <p:val>
                                            <p:strVal val="#ppt_w"/>
                                          </p:val>
                                        </p:tav>
                                      </p:tavLst>
                                    </p:anim>
                                    <p:anim calcmode="lin" valueType="num">
                                      <p:cBhvr>
                                        <p:cTn id="37" dur="20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4"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from="(-#ppt_w/2)" to="(#ppt_x)" calcmode="lin" valueType="num">
                                      <p:cBhvr>
                                        <p:cTn id="42" dur="1200" fill="hold">
                                          <p:stCondLst>
                                            <p:cond delay="0"/>
                                          </p:stCondLst>
                                        </p:cTn>
                                        <p:tgtEl>
                                          <p:spTgt spid="2"/>
                                        </p:tgtEl>
                                        <p:attrNameLst>
                                          <p:attrName>ppt_x</p:attrName>
                                        </p:attrNameLst>
                                      </p:cBhvr>
                                    </p:anim>
                                    <p:anim from="0" to="-1.0" calcmode="lin" valueType="num">
                                      <p:cBhvr>
                                        <p:cTn id="43" dur="400" decel="50000" autoRev="1" fill="hold">
                                          <p:stCondLst>
                                            <p:cond delay="1200"/>
                                          </p:stCondLst>
                                        </p:cTn>
                                        <p:tgtEl>
                                          <p:spTgt spid="2"/>
                                        </p:tgtEl>
                                        <p:attrNameLst>
                                          <p:attrName>xshear</p:attrName>
                                        </p:attrNameLst>
                                      </p:cBhvr>
                                    </p:anim>
                                    <p:animScale>
                                      <p:cBhvr>
                                        <p:cTn id="44" dur="400" decel="100000" autoRev="1" fill="hold">
                                          <p:stCondLst>
                                            <p:cond delay="1200"/>
                                          </p:stCondLst>
                                        </p:cTn>
                                        <p:tgtEl>
                                          <p:spTgt spid="2"/>
                                        </p:tgtEl>
                                      </p:cBhvr>
                                      <p:from x="100000" y="100000"/>
                                      <p:to x="80000" y="100000"/>
                                    </p:animScale>
                                    <p:anim by="(#ppt_h/3+#ppt_w*0.1)" calcmode="lin" valueType="num">
                                      <p:cBhvr additive="sum">
                                        <p:cTn id="45" dur="400" decel="100000" autoRev="1" fill="hold">
                                          <p:stCondLst>
                                            <p:cond delay="1200"/>
                                          </p:stCondLst>
                                        </p:cTn>
                                        <p:tgtEl>
                                          <p:spTgt spid="2"/>
                                        </p:tgtEl>
                                        <p:attrNameLst>
                                          <p:attrName>ppt_x</p:attrName>
                                        </p:attrNameLst>
                                      </p:cBhvr>
                                    </p:anim>
                                  </p:childTnLst>
                                </p:cTn>
                              </p:par>
                              <p:par>
                                <p:cTn id="46" presetID="34"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 from="(-#ppt_w/2)" to="(#ppt_x)" calcmode="lin" valueType="num">
                                      <p:cBhvr>
                                        <p:cTn id="48" dur="600" fill="hold">
                                          <p:stCondLst>
                                            <p:cond delay="0"/>
                                          </p:stCondLst>
                                        </p:cTn>
                                        <p:tgtEl>
                                          <p:spTgt spid="3"/>
                                        </p:tgtEl>
                                        <p:attrNameLst>
                                          <p:attrName>ppt_x</p:attrName>
                                        </p:attrNameLst>
                                      </p:cBhvr>
                                    </p:anim>
                                    <p:anim from="0" to="-1.0" calcmode="lin" valueType="num">
                                      <p:cBhvr>
                                        <p:cTn id="49" dur="200" decel="50000" autoRev="1" fill="hold">
                                          <p:stCondLst>
                                            <p:cond delay="600"/>
                                          </p:stCondLst>
                                        </p:cTn>
                                        <p:tgtEl>
                                          <p:spTgt spid="3"/>
                                        </p:tgtEl>
                                        <p:attrNameLst>
                                          <p:attrName>xshear</p:attrName>
                                        </p:attrNameLst>
                                      </p:cBhvr>
                                    </p:anim>
                                    <p:animScale>
                                      <p:cBhvr>
                                        <p:cTn id="50" dur="200" decel="100000" autoRev="1" fill="hold">
                                          <p:stCondLst>
                                            <p:cond delay="600"/>
                                          </p:stCondLst>
                                        </p:cTn>
                                        <p:tgtEl>
                                          <p:spTgt spid="3"/>
                                        </p:tgtEl>
                                      </p:cBhvr>
                                      <p:from x="100000" y="100000"/>
                                      <p:to x="80000" y="100000"/>
                                    </p:animScale>
                                    <p:anim by="(#ppt_h/3+#ppt_w*0.1)" calcmode="lin" valueType="num">
                                      <p:cBhvr additive="sum">
                                        <p:cTn id="51"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31" grpId="0" animBg="1"/>
      <p:bldP spid="32" grpId="0" animBg="1"/>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3"/>
          <p:cNvSpPr>
            <a:spLocks noChangeArrowheads="1"/>
          </p:cNvSpPr>
          <p:nvPr/>
        </p:nvSpPr>
        <p:spPr bwMode="auto">
          <a:xfrm>
            <a:off x="0" y="885825"/>
            <a:ext cx="9144000" cy="0"/>
          </a:xfrm>
          <a:prstGeom prst="rect">
            <a:avLst/>
          </a:prstGeom>
          <a:noFill/>
          <a:ln w="9525">
            <a:noFill/>
            <a:miter lim="800000"/>
            <a:headEnd/>
            <a:tailEnd/>
          </a:ln>
        </p:spPr>
        <p:txBody>
          <a:bodyPr wrap="none" anchor="ctr">
            <a:spAutoFit/>
          </a:bodyPr>
          <a:lstStyle/>
          <a:p>
            <a:r>
              <a:rPr lang="en-US" sz="900"/>
              <a:t> </a:t>
            </a:r>
            <a:endParaRPr lang="en-US"/>
          </a:p>
        </p:txBody>
      </p:sp>
      <p:pic>
        <p:nvPicPr>
          <p:cNvPr id="356355" name="Picture 4" descr="C:\Users\Sony\Desktop\Equi\5.jpg"/>
          <p:cNvPicPr>
            <a:picLocks noChangeAspect="1" noChangeArrowheads="1"/>
          </p:cNvPicPr>
          <p:nvPr/>
        </p:nvPicPr>
        <p:blipFill>
          <a:blip r:embed="rId2" cstate="print"/>
          <a:srcRect/>
          <a:stretch>
            <a:fillRect/>
          </a:stretch>
        </p:blipFill>
        <p:spPr bwMode="auto">
          <a:xfrm>
            <a:off x="285750" y="1714500"/>
            <a:ext cx="8191500" cy="4000500"/>
          </a:xfrm>
          <a:prstGeom prst="rect">
            <a:avLst/>
          </a:prstGeom>
          <a:noFill/>
          <a:ln w="9525">
            <a:noFill/>
            <a:miter lim="800000"/>
            <a:headEnd/>
            <a:tailEnd/>
          </a:ln>
        </p:spPr>
      </p:pic>
      <p:sp>
        <p:nvSpPr>
          <p:cNvPr id="7" name="Rectangle 6"/>
          <p:cNvSpPr/>
          <p:nvPr/>
        </p:nvSpPr>
        <p:spPr>
          <a:xfrm>
            <a:off x="571472" y="785794"/>
            <a:ext cx="8143900" cy="107721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rtl="1">
              <a:defRPr/>
            </a:pPr>
            <a:r>
              <a:rPr lang="fa-IR" sz="3200" dirty="0">
                <a:cs typeface="B Nazanin" pitchFamily="2" charset="-78"/>
              </a:rPr>
              <a:t>هر مقدار در بازه به درجه متفاوتی از جزء متفاوتی "متعلق" خواهد بود</a:t>
            </a:r>
            <a:r>
              <a:rPr lang="fa-IR" sz="2800" dirty="0">
                <a:solidFill>
                  <a:srgbClr val="FF0000"/>
                </a:solidFill>
                <a:cs typeface="B Nazanin" pitchFamily="2" charset="-78"/>
              </a:rPr>
              <a:t> </a:t>
            </a:r>
            <a:r>
              <a:rPr lang="en-US" sz="2800" dirty="0">
                <a:solidFill>
                  <a:srgbClr val="FF0000"/>
                </a:solidFill>
                <a:cs typeface="B Nazanin" pitchFamily="2" charset="-78"/>
              </a:rPr>
              <a:t>:</a:t>
            </a:r>
          </a:p>
        </p:txBody>
      </p:sp>
      <p:sp>
        <p:nvSpPr>
          <p:cNvPr id="5" name="Slide Number Placeholder 4"/>
          <p:cNvSpPr>
            <a:spLocks noGrp="1"/>
          </p:cNvSpPr>
          <p:nvPr>
            <p:ph type="sldNum" sz="quarter" idx="12"/>
          </p:nvPr>
        </p:nvSpPr>
        <p:spPr/>
        <p:txBody>
          <a:bodyPr/>
          <a:lstStyle/>
          <a:p>
            <a:pPr>
              <a:defRPr/>
            </a:pPr>
            <a:fld id="{5F316488-4C25-45A5-AFE8-FA2C60B5077C}" type="slidenum">
              <a:rPr lang="en-US" smtClean="0"/>
              <a:pPr>
                <a:defRPr/>
              </a:pPr>
              <a:t>288</a:t>
            </a:fld>
            <a:endParaRPr lang="en-US"/>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7378" name="Group 4"/>
          <p:cNvGrpSpPr>
            <a:grpSpLocks/>
          </p:cNvGrpSpPr>
          <p:nvPr/>
        </p:nvGrpSpPr>
        <p:grpSpPr bwMode="auto">
          <a:xfrm>
            <a:off x="1714500" y="642938"/>
            <a:ext cx="5715000" cy="5286375"/>
            <a:chOff x="1714480" y="642918"/>
            <a:chExt cx="5715040" cy="5286412"/>
          </a:xfrm>
        </p:grpSpPr>
        <p:pic>
          <p:nvPicPr>
            <p:cNvPr id="357380" name="Object 3"/>
            <p:cNvPicPr>
              <a:picLocks noChangeArrowheads="1"/>
            </p:cNvPicPr>
            <p:nvPr/>
          </p:nvPicPr>
          <p:blipFill>
            <a:blip r:embed="rId3" cstate="print"/>
            <a:srcRect t="-4111" b="-427"/>
            <a:stretch>
              <a:fillRect/>
            </a:stretch>
          </p:blipFill>
          <p:spPr bwMode="auto">
            <a:xfrm>
              <a:off x="1714480" y="642918"/>
              <a:ext cx="5715040" cy="5286412"/>
            </a:xfrm>
            <a:prstGeom prst="rect">
              <a:avLst/>
            </a:prstGeom>
            <a:noFill/>
            <a:ln w="9525">
              <a:noFill/>
              <a:miter lim="800000"/>
              <a:headEnd/>
              <a:tailEnd/>
            </a:ln>
          </p:spPr>
        </p:pic>
        <p:sp>
          <p:nvSpPr>
            <p:cNvPr id="3" name="Parallelogram 2"/>
            <p:cNvSpPr/>
            <p:nvPr/>
          </p:nvSpPr>
          <p:spPr>
            <a:xfrm>
              <a:off x="2214547" y="2428867"/>
              <a:ext cx="4572032" cy="857256"/>
            </a:xfrm>
            <a:prstGeom prst="parallelogram">
              <a:avLst>
                <a:gd name="adj" fmla="val 99804"/>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2071670" y="2285992"/>
              <a:ext cx="777777" cy="923330"/>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W</a:t>
              </a:r>
            </a:p>
          </p:txBody>
        </p:sp>
      </p:grpSp>
      <p:sp>
        <p:nvSpPr>
          <p:cNvPr id="6" name="Slide Number Placeholder 5"/>
          <p:cNvSpPr>
            <a:spLocks noGrp="1"/>
          </p:cNvSpPr>
          <p:nvPr>
            <p:ph type="sldNum" sz="quarter" idx="12"/>
          </p:nvPr>
        </p:nvSpPr>
        <p:spPr/>
        <p:txBody>
          <a:bodyPr/>
          <a:lstStyle/>
          <a:p>
            <a:pPr>
              <a:defRPr/>
            </a:pPr>
            <a:fld id="{745AF8ED-DEC6-4B2B-8DE3-80A1284D1093}" type="slidenum">
              <a:rPr lang="en-US" smtClean="0"/>
              <a:pPr>
                <a:defRPr/>
              </a:pPr>
              <a:t>289</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a:xfrm>
            <a:off x="395288" y="1143000"/>
            <a:ext cx="8229600" cy="5218113"/>
          </a:xfrm>
        </p:spPr>
        <p:txBody>
          <a:bodyPr/>
          <a:lstStyle/>
          <a:p>
            <a:pPr algn="r" rtl="1" eaLnBrk="1" hangingPunct="1">
              <a:buFont typeface="Wingdings 2" pitchFamily="18" charset="2"/>
              <a:buNone/>
            </a:pPr>
            <a:r>
              <a:rPr lang="fa-IR" sz="2400" b="1" dirty="0" smtClean="0">
                <a:solidFill>
                  <a:srgbClr val="003399"/>
                </a:solidFill>
                <a:cs typeface="B Nazanin" pitchFamily="2" charset="-78"/>
              </a:rPr>
              <a:t>توابع انتقال</a:t>
            </a:r>
            <a:r>
              <a:rPr lang="fa-IR" dirty="0" smtClean="0">
                <a:cs typeface="Lotus" pitchFamily="2" charset="-78"/>
              </a:rPr>
              <a:t> </a:t>
            </a:r>
          </a:p>
          <a:p>
            <a:pPr algn="just" rtl="1" eaLnBrk="1" hangingPunct="1">
              <a:buFont typeface="Wingdings 2" pitchFamily="18" charset="2"/>
              <a:buNone/>
            </a:pPr>
            <a:r>
              <a:rPr lang="fa-IR" dirty="0" smtClean="0">
                <a:cs typeface="Lotus" pitchFamily="2" charset="-78"/>
              </a:rPr>
              <a:t> </a:t>
            </a:r>
          </a:p>
          <a:p>
            <a:pPr algn="just" rtl="1" eaLnBrk="1" hangingPunct="1">
              <a:buFont typeface="Wingdings 2" pitchFamily="18" charset="2"/>
              <a:buNone/>
            </a:pPr>
            <a:r>
              <a:rPr lang="fa-IR" dirty="0" smtClean="0">
                <a:cs typeface="Lotus" pitchFamily="2" charset="-78"/>
              </a:rPr>
              <a:t>	 </a:t>
            </a:r>
            <a:r>
              <a:rPr lang="fa-IR" sz="2400" dirty="0" smtClean="0">
                <a:cs typeface="B Nazanin" pitchFamily="2" charset="-78"/>
              </a:rPr>
              <a:t>از آنجايی که تابع انتقال لگاريتمی سيگموئيد، يک تابع مشتق پذير است، عموماً از آن در شبکه های چند لايه ای استفاده می شود که با استفاده از الگوريتم پس انتشار خطا ( </a:t>
            </a:r>
            <a:r>
              <a:rPr lang="en-US" sz="2400" dirty="0" err="1" smtClean="0">
                <a:cs typeface="B Nazanin" pitchFamily="2" charset="-78"/>
              </a:rPr>
              <a:t>Backpropagation</a:t>
            </a:r>
            <a:r>
              <a:rPr lang="fa-IR" sz="2400" dirty="0" smtClean="0">
                <a:cs typeface="B Nazanin" pitchFamily="2" charset="-78"/>
              </a:rPr>
              <a:t> ) آموزش می پذيرند. نمونه ای از اين تابع به صورت زير است:</a:t>
            </a:r>
          </a:p>
          <a:p>
            <a:pPr lvl="1" algn="just" rtl="1" eaLnBrk="1" hangingPunct="1">
              <a:buFont typeface="Wingdings" pitchFamily="2" charset="2"/>
              <a:buNone/>
            </a:pPr>
            <a:r>
              <a:rPr lang="fa-IR" dirty="0" smtClean="0">
                <a:cs typeface="B Nazanin" pitchFamily="2" charset="-78"/>
              </a:rPr>
              <a:t>   </a:t>
            </a:r>
          </a:p>
          <a:p>
            <a:pPr lvl="1" algn="just" rtl="1" eaLnBrk="1" hangingPunct="1">
              <a:buFont typeface="Wingdings" pitchFamily="2" charset="2"/>
              <a:buNone/>
            </a:pPr>
            <a:endParaRPr lang="fa-IR" dirty="0" smtClean="0">
              <a:cs typeface="B Nazanin" pitchFamily="2" charset="-78"/>
            </a:endParaRPr>
          </a:p>
          <a:p>
            <a:pPr lvl="1" algn="just" rtl="1" eaLnBrk="1" hangingPunct="1">
              <a:buFont typeface="Wingdings" pitchFamily="2" charset="2"/>
              <a:buNone/>
            </a:pPr>
            <a:r>
              <a:rPr lang="fa-IR" dirty="0" smtClean="0">
                <a:cs typeface="B Nazanin" pitchFamily="2" charset="-78"/>
              </a:rPr>
              <a:t>  </a:t>
            </a:r>
            <a:endParaRPr lang="en-US" dirty="0" smtClean="0">
              <a:cs typeface="B Nazanin" pitchFamily="2" charset="-78"/>
            </a:endParaRPr>
          </a:p>
          <a:p>
            <a:pPr lvl="1" algn="just" rtl="1" eaLnBrk="1" hangingPunct="1">
              <a:buFont typeface="Wingdings" pitchFamily="2" charset="2"/>
              <a:buNone/>
            </a:pPr>
            <a:r>
              <a:rPr lang="fa-IR" dirty="0" smtClean="0">
                <a:cs typeface="B Nazanin" pitchFamily="2" charset="-78"/>
              </a:rPr>
              <a:t>	مطابق اين عبارت، ورودي اين تابع انتقال مي تواند هر مقداري بين منفي بينهايت تا مثبت بينهايت باشد در حاليکه خروجي آن در بازه صفر و 1 محدود شده است.</a:t>
            </a:r>
          </a:p>
        </p:txBody>
      </p:sp>
      <p:sp>
        <p:nvSpPr>
          <p:cNvPr id="102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2"/>
          <p:cNvGraphicFramePr>
            <a:graphicFrameLocks noChangeAspect="1"/>
          </p:cNvGraphicFramePr>
          <p:nvPr/>
        </p:nvGraphicFramePr>
        <p:xfrm>
          <a:off x="2133600" y="3429000"/>
          <a:ext cx="2057400" cy="1360885"/>
        </p:xfrm>
        <a:graphic>
          <a:graphicData uri="http://schemas.openxmlformats.org/presentationml/2006/ole">
            <mc:AlternateContent xmlns:mc="http://schemas.openxmlformats.org/markup-compatibility/2006">
              <mc:Choice xmlns:v="urn:schemas-microsoft-com:vml" Requires="v">
                <p:oleObj spid="_x0000_s1027" name="Equation" r:id="rId4" imgW="749160" imgH="583920" progId="Equation.3">
                  <p:embed/>
                </p:oleObj>
              </mc:Choice>
              <mc:Fallback>
                <p:oleObj name="Equation" r:id="rId4" imgW="749160" imgH="58392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429000"/>
                        <a:ext cx="2057400" cy="13608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6"/>
          <p:cNvSpPr>
            <a:spLocks noChangeArrowheads="1"/>
          </p:cNvSpPr>
          <p:nvPr/>
        </p:nvSpPr>
        <p:spPr bwMode="auto">
          <a:xfrm>
            <a:off x="0" y="847725"/>
            <a:ext cx="9144000" cy="0"/>
          </a:xfrm>
          <a:prstGeom prst="rect">
            <a:avLst/>
          </a:prstGeom>
          <a:noFill/>
          <a:ln w="9525">
            <a:noFill/>
            <a:miter lim="800000"/>
            <a:headEnd/>
            <a:tailEnd/>
          </a:ln>
        </p:spPr>
        <p:txBody>
          <a:bodyPr wrap="none" anchor="ctr">
            <a:spAutoFit/>
          </a:bodyPr>
          <a:lstStyle/>
          <a:p>
            <a:endParaRPr lang="en-US"/>
          </a:p>
        </p:txBody>
      </p:sp>
      <p:sp>
        <p:nvSpPr>
          <p:cNvPr id="1030" name="Rectangle 2"/>
          <p:cNvSpPr>
            <a:spLocks noGrp="1" noChangeArrowheads="1"/>
          </p:cNvSpPr>
          <p:nvPr>
            <p:ph type="title"/>
          </p:nvPr>
        </p:nvSpPr>
        <p:spPr>
          <a:xfrm>
            <a:off x="685800" y="304800"/>
            <a:ext cx="7772400" cy="762000"/>
          </a:xfrm>
        </p:spPr>
        <p:txBody>
          <a:bodyPr/>
          <a:lstStyle/>
          <a:p>
            <a:pPr algn="ctr" rtl="1" eaLnBrk="1" hangingPunct="1"/>
            <a:r>
              <a:rPr lang="fa-IR" sz="3200" b="1" smtClean="0">
                <a:solidFill>
                  <a:srgbClr val="003399"/>
                </a:solidFill>
                <a:cs typeface="B Nazanin" pitchFamily="2" charset="-78"/>
              </a:rPr>
              <a:t>مدل سلول عصبی</a:t>
            </a:r>
            <a:endParaRPr lang="en-US" sz="3200" b="1" smtClean="0">
              <a:solidFill>
                <a:srgbClr val="003399"/>
              </a:solidFill>
              <a:cs typeface="B Nazanin" pitchFamily="2" charset="-78"/>
            </a:endParaRPr>
          </a:p>
        </p:txBody>
      </p:sp>
      <p:sp>
        <p:nvSpPr>
          <p:cNvPr id="10" name="Slide Number Placeholder 9"/>
          <p:cNvSpPr>
            <a:spLocks noGrp="1"/>
          </p:cNvSpPr>
          <p:nvPr>
            <p:ph type="sldNum" sz="quarter" idx="12"/>
          </p:nvPr>
        </p:nvSpPr>
        <p:spPr/>
        <p:txBody>
          <a:bodyPr/>
          <a:lstStyle/>
          <a:p>
            <a:pPr>
              <a:defRPr/>
            </a:pPr>
            <a:fld id="{3CA3ED68-FCDB-44EF-BB2C-DA10D0E72D03}" type="slidenum">
              <a:rPr lang="en-US"/>
              <a:pPr>
                <a:defRPr/>
              </a:pPr>
              <a:t>29</a:t>
            </a:fld>
            <a:endParaRPr lang="en-US"/>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61442" name="Object 2"/>
          <p:cNvGraphicFramePr>
            <a:graphicFrameLocks noChangeAspect="1"/>
          </p:cNvGraphicFramePr>
          <p:nvPr/>
        </p:nvGraphicFramePr>
        <p:xfrm>
          <a:off x="285750" y="2143125"/>
          <a:ext cx="3643313" cy="854075"/>
        </p:xfrm>
        <a:graphic>
          <a:graphicData uri="http://schemas.openxmlformats.org/presentationml/2006/ole">
            <mc:AlternateContent xmlns:mc="http://schemas.openxmlformats.org/markup-compatibility/2006">
              <mc:Choice xmlns:v="urn:schemas-microsoft-com:vml" Requires="v">
                <p:oleObj spid="_x0000_s61444" name="Equation" r:id="rId3" imgW="774028" imgH="177646" progId="Equation.3">
                  <p:embed/>
                </p:oleObj>
              </mc:Choice>
              <mc:Fallback>
                <p:oleObj name="Equation" r:id="rId3" imgW="774028" imgH="177646"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143125"/>
                        <a:ext cx="3643313" cy="85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5" name="Rectangle 3"/>
          <p:cNvSpPr>
            <a:spLocks noChangeArrowheads="1"/>
          </p:cNvSpPr>
          <p:nvPr/>
        </p:nvSpPr>
        <p:spPr bwMode="auto">
          <a:xfrm>
            <a:off x="0" y="180975"/>
            <a:ext cx="9144000" cy="0"/>
          </a:xfrm>
          <a:prstGeom prst="rect">
            <a:avLst/>
          </a:prstGeom>
          <a:noFill/>
          <a:ln w="9525">
            <a:noFill/>
            <a:miter lim="800000"/>
            <a:headEnd/>
            <a:tailEnd/>
          </a:ln>
        </p:spPr>
        <p:txBody>
          <a:bodyPr wrap="none" anchor="ctr">
            <a:spAutoFit/>
          </a:bodyPr>
          <a:lstStyle/>
          <a:p>
            <a:endParaRPr lang="en-US"/>
          </a:p>
        </p:txBody>
      </p:sp>
      <p:sp>
        <p:nvSpPr>
          <p:cNvPr id="614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61443" name="Object 3"/>
          <p:cNvGraphicFramePr>
            <a:graphicFrameLocks noChangeAspect="1"/>
          </p:cNvGraphicFramePr>
          <p:nvPr/>
        </p:nvGraphicFramePr>
        <p:xfrm>
          <a:off x="428625" y="3357563"/>
          <a:ext cx="8382000" cy="1357312"/>
        </p:xfrm>
        <a:graphic>
          <a:graphicData uri="http://schemas.openxmlformats.org/presentationml/2006/ole">
            <mc:AlternateContent xmlns:mc="http://schemas.openxmlformats.org/markup-compatibility/2006">
              <mc:Choice xmlns:v="urn:schemas-microsoft-com:vml" Requires="v">
                <p:oleObj spid="_x0000_s61445" name="Equation" r:id="rId5" imgW="2794000" imgH="482600" progId="Equation.3">
                  <p:embed/>
                </p:oleObj>
              </mc:Choice>
              <mc:Fallback>
                <p:oleObj name="Equation" r:id="rId5" imgW="2794000" imgH="482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 y="3357563"/>
                        <a:ext cx="8382000" cy="1357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7" name="Rectangle 6"/>
          <p:cNvSpPr>
            <a:spLocks noChangeArrowheads="1"/>
          </p:cNvSpPr>
          <p:nvPr/>
        </p:nvSpPr>
        <p:spPr bwMode="auto">
          <a:xfrm>
            <a:off x="0" y="381000"/>
            <a:ext cx="9144000" cy="0"/>
          </a:xfrm>
          <a:prstGeom prst="rect">
            <a:avLst/>
          </a:prstGeom>
          <a:noFill/>
          <a:ln w="9525">
            <a:noFill/>
            <a:miter lim="800000"/>
            <a:headEnd/>
            <a:tailEnd/>
          </a:ln>
        </p:spPr>
        <p:txBody>
          <a:bodyPr wrap="none" anchor="ctr">
            <a:spAutoFit/>
          </a:bodyPr>
          <a:lstStyle/>
          <a:p>
            <a:endParaRPr lang="en-US"/>
          </a:p>
        </p:txBody>
      </p:sp>
      <p:sp>
        <p:nvSpPr>
          <p:cNvPr id="8" name="Slide Number Placeholder 7"/>
          <p:cNvSpPr>
            <a:spLocks noGrp="1"/>
          </p:cNvSpPr>
          <p:nvPr>
            <p:ph type="sldNum" sz="quarter" idx="12"/>
          </p:nvPr>
        </p:nvSpPr>
        <p:spPr/>
        <p:txBody>
          <a:bodyPr/>
          <a:lstStyle/>
          <a:p>
            <a:pPr>
              <a:defRPr/>
            </a:pPr>
            <a:fld id="{9BF84FDB-C2F8-47D1-97D0-0A2459796D83}" type="slidenum">
              <a:rPr lang="en-US" smtClean="0"/>
              <a:pPr>
                <a:defRPr/>
              </a:pPr>
              <a:t>290</a:t>
            </a:fld>
            <a:endParaRPr lang="en-US"/>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62466" name="Object 2"/>
          <p:cNvGraphicFramePr>
            <a:graphicFrameLocks noChangeAspect="1"/>
          </p:cNvGraphicFramePr>
          <p:nvPr/>
        </p:nvGraphicFramePr>
        <p:xfrm>
          <a:off x="1071563" y="785813"/>
          <a:ext cx="3962400" cy="1000125"/>
        </p:xfrm>
        <a:graphic>
          <a:graphicData uri="http://schemas.openxmlformats.org/presentationml/2006/ole">
            <mc:AlternateContent xmlns:mc="http://schemas.openxmlformats.org/markup-compatibility/2006">
              <mc:Choice xmlns:v="urn:schemas-microsoft-com:vml" Requires="v">
                <p:oleObj spid="_x0000_s62470" name="Equation" r:id="rId3" imgW="1053643" imgH="266584" progId="Equation.3">
                  <p:embed/>
                </p:oleObj>
              </mc:Choice>
              <mc:Fallback>
                <p:oleObj name="Equation" r:id="rId3" imgW="1053643" imgH="266584"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785813"/>
                        <a:ext cx="3962400"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71" name="Rectangle 3"/>
          <p:cNvSpPr>
            <a:spLocks noChangeArrowheads="1"/>
          </p:cNvSpPr>
          <p:nvPr/>
        </p:nvSpPr>
        <p:spPr bwMode="auto">
          <a:xfrm>
            <a:off x="0" y="247650"/>
            <a:ext cx="9144000" cy="0"/>
          </a:xfrm>
          <a:prstGeom prst="rect">
            <a:avLst/>
          </a:prstGeom>
          <a:noFill/>
          <a:ln w="9525">
            <a:noFill/>
            <a:miter lim="800000"/>
            <a:headEnd/>
            <a:tailEnd/>
          </a:ln>
        </p:spPr>
        <p:txBody>
          <a:bodyPr wrap="none" anchor="ctr">
            <a:spAutoFit/>
          </a:bodyPr>
          <a:lstStyle/>
          <a:p>
            <a:endParaRPr lang="en-US"/>
          </a:p>
        </p:txBody>
      </p:sp>
      <p:sp>
        <p:nvSpPr>
          <p:cNvPr id="624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62467" name="Object 3"/>
          <p:cNvGraphicFramePr>
            <a:graphicFrameLocks noChangeAspect="1"/>
          </p:cNvGraphicFramePr>
          <p:nvPr/>
        </p:nvGraphicFramePr>
        <p:xfrm>
          <a:off x="1357313" y="2714625"/>
          <a:ext cx="3260725" cy="714375"/>
        </p:xfrm>
        <a:graphic>
          <a:graphicData uri="http://schemas.openxmlformats.org/presentationml/2006/ole">
            <mc:AlternateContent xmlns:mc="http://schemas.openxmlformats.org/markup-compatibility/2006">
              <mc:Choice xmlns:v="urn:schemas-microsoft-com:vml" Requires="v">
                <p:oleObj spid="_x0000_s62471" name="Equation" r:id="rId5" imgW="1002865" imgH="215806" progId="Equation.3">
                  <p:embed/>
                </p:oleObj>
              </mc:Choice>
              <mc:Fallback>
                <p:oleObj name="Equation" r:id="rId5" imgW="1002865" imgH="215806"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313" y="2714625"/>
                        <a:ext cx="32607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73" name="Rectangle 6"/>
          <p:cNvSpPr>
            <a:spLocks noChangeArrowheads="1"/>
          </p:cNvSpPr>
          <p:nvPr/>
        </p:nvSpPr>
        <p:spPr bwMode="auto">
          <a:xfrm>
            <a:off x="0" y="219075"/>
            <a:ext cx="9144000" cy="0"/>
          </a:xfrm>
          <a:prstGeom prst="rect">
            <a:avLst/>
          </a:prstGeom>
          <a:noFill/>
          <a:ln w="9525">
            <a:noFill/>
            <a:miter lim="800000"/>
            <a:headEnd/>
            <a:tailEnd/>
          </a:ln>
        </p:spPr>
        <p:txBody>
          <a:bodyPr wrap="none" anchor="ctr">
            <a:spAutoFit/>
          </a:bodyPr>
          <a:lstStyle/>
          <a:p>
            <a:endParaRPr lang="en-US"/>
          </a:p>
        </p:txBody>
      </p:sp>
      <p:sp>
        <p:nvSpPr>
          <p:cNvPr id="6247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62468" name="Object 4"/>
          <p:cNvGraphicFramePr>
            <a:graphicFrameLocks noChangeAspect="1"/>
          </p:cNvGraphicFramePr>
          <p:nvPr/>
        </p:nvGraphicFramePr>
        <p:xfrm>
          <a:off x="1285875" y="3500438"/>
          <a:ext cx="3084513" cy="714375"/>
        </p:xfrm>
        <a:graphic>
          <a:graphicData uri="http://schemas.openxmlformats.org/presentationml/2006/ole">
            <mc:AlternateContent xmlns:mc="http://schemas.openxmlformats.org/markup-compatibility/2006">
              <mc:Choice xmlns:v="urn:schemas-microsoft-com:vml" Requires="v">
                <p:oleObj spid="_x0000_s62472" name="Equation" r:id="rId7" imgW="914003" imgH="215806" progId="Equation.3">
                  <p:embed/>
                </p:oleObj>
              </mc:Choice>
              <mc:Fallback>
                <p:oleObj name="Equation" r:id="rId7" imgW="914003" imgH="215806"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75" y="3500438"/>
                        <a:ext cx="3084513"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75" name="Rectangle 9"/>
          <p:cNvSpPr>
            <a:spLocks noChangeArrowheads="1"/>
          </p:cNvSpPr>
          <p:nvPr/>
        </p:nvSpPr>
        <p:spPr bwMode="auto">
          <a:xfrm>
            <a:off x="0" y="209550"/>
            <a:ext cx="9144000" cy="0"/>
          </a:xfrm>
          <a:prstGeom prst="rect">
            <a:avLst/>
          </a:prstGeom>
          <a:noFill/>
          <a:ln w="9525">
            <a:noFill/>
            <a:miter lim="800000"/>
            <a:headEnd/>
            <a:tailEnd/>
          </a:ln>
        </p:spPr>
        <p:txBody>
          <a:bodyPr wrap="none" anchor="ctr">
            <a:spAutoFit/>
          </a:bodyPr>
          <a:lstStyle/>
          <a:p>
            <a:endParaRPr lang="en-US"/>
          </a:p>
        </p:txBody>
      </p:sp>
      <p:sp>
        <p:nvSpPr>
          <p:cNvPr id="6247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2477" name="Rectangle 12"/>
          <p:cNvSpPr>
            <a:spLocks noChangeArrowheads="1"/>
          </p:cNvSpPr>
          <p:nvPr/>
        </p:nvSpPr>
        <p:spPr bwMode="auto">
          <a:xfrm>
            <a:off x="0" y="400050"/>
            <a:ext cx="9144000" cy="0"/>
          </a:xfrm>
          <a:prstGeom prst="rect">
            <a:avLst/>
          </a:prstGeom>
          <a:noFill/>
          <a:ln w="9525">
            <a:noFill/>
            <a:miter lim="800000"/>
            <a:headEnd/>
            <a:tailEnd/>
          </a:ln>
        </p:spPr>
        <p:txBody>
          <a:bodyPr wrap="none" anchor="ctr">
            <a:spAutoFit/>
          </a:bodyPr>
          <a:lstStyle/>
          <a:p>
            <a:endParaRPr lang="en-US"/>
          </a:p>
        </p:txBody>
      </p:sp>
      <p:sp>
        <p:nvSpPr>
          <p:cNvPr id="62478"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62469" name="Object 5"/>
          <p:cNvGraphicFramePr>
            <a:graphicFrameLocks noChangeAspect="1"/>
          </p:cNvGraphicFramePr>
          <p:nvPr/>
        </p:nvGraphicFramePr>
        <p:xfrm>
          <a:off x="1214438" y="4357688"/>
          <a:ext cx="3924300" cy="1500187"/>
        </p:xfrm>
        <a:graphic>
          <a:graphicData uri="http://schemas.openxmlformats.org/presentationml/2006/ole">
            <mc:AlternateContent xmlns:mc="http://schemas.openxmlformats.org/markup-compatibility/2006">
              <mc:Choice xmlns:v="urn:schemas-microsoft-com:vml" Requires="v">
                <p:oleObj spid="_x0000_s62473" name="Equation" r:id="rId9" imgW="1219200" imgH="469900" progId="Equation.3">
                  <p:embed/>
                </p:oleObj>
              </mc:Choice>
              <mc:Fallback>
                <p:oleObj name="Equation" r:id="rId9" imgW="1219200" imgH="4699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4438" y="4357688"/>
                        <a:ext cx="3924300" cy="1500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79" name="Rectangle 15"/>
          <p:cNvSpPr>
            <a:spLocks noChangeArrowheads="1"/>
          </p:cNvSpPr>
          <p:nvPr/>
        </p:nvSpPr>
        <p:spPr bwMode="auto">
          <a:xfrm>
            <a:off x="0" y="371475"/>
            <a:ext cx="9144000" cy="0"/>
          </a:xfrm>
          <a:prstGeom prst="rect">
            <a:avLst/>
          </a:prstGeom>
          <a:noFill/>
          <a:ln w="9525">
            <a:noFill/>
            <a:miter lim="800000"/>
            <a:headEnd/>
            <a:tailEnd/>
          </a:ln>
        </p:spPr>
        <p:txBody>
          <a:bodyPr wrap="none" anchor="ctr">
            <a:spAutoFit/>
          </a:bodyPr>
          <a:lstStyle/>
          <a:p>
            <a:endParaRPr lang="en-US"/>
          </a:p>
        </p:txBody>
      </p:sp>
      <p:sp>
        <p:nvSpPr>
          <p:cNvPr id="17" name="Rectangle 16"/>
          <p:cNvSpPr/>
          <p:nvPr/>
        </p:nvSpPr>
        <p:spPr>
          <a:xfrm>
            <a:off x="1071563" y="2500313"/>
            <a:ext cx="4857750" cy="3357562"/>
          </a:xfrm>
          <a:prstGeom prst="rect">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Slide Number Placeholder 17"/>
          <p:cNvSpPr>
            <a:spLocks noGrp="1"/>
          </p:cNvSpPr>
          <p:nvPr>
            <p:ph type="sldNum" sz="quarter" idx="12"/>
          </p:nvPr>
        </p:nvSpPr>
        <p:spPr/>
        <p:txBody>
          <a:bodyPr/>
          <a:lstStyle/>
          <a:p>
            <a:pPr>
              <a:defRPr/>
            </a:pPr>
            <a:fld id="{A1F6CF91-B5D5-44EB-8216-7561557C5E3E}" type="slidenum">
              <a:rPr lang="en-US" smtClean="0"/>
              <a:pPr>
                <a:defRPr/>
              </a:pPr>
              <a:t>291</a:t>
            </a:fld>
            <a:endParaRPr lang="en-US"/>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02" name="Group 2"/>
          <p:cNvGrpSpPr>
            <a:grpSpLocks/>
          </p:cNvGrpSpPr>
          <p:nvPr/>
        </p:nvGrpSpPr>
        <p:grpSpPr bwMode="auto">
          <a:xfrm>
            <a:off x="785813" y="1785938"/>
            <a:ext cx="4429125" cy="3857625"/>
            <a:chOff x="1714480" y="642918"/>
            <a:chExt cx="5715040" cy="5286412"/>
          </a:xfrm>
        </p:grpSpPr>
        <p:pic>
          <p:nvPicPr>
            <p:cNvPr id="4" name="Object 3"/>
            <p:cNvPicPr>
              <a:picLocks noChangeArrowheads="1"/>
            </p:cNvPicPr>
            <p:nvPr/>
          </p:nvPicPr>
          <p:blipFill>
            <a:blip r:embed="rId2" cstate="print"/>
            <a:srcRect t="-4111" b="-427"/>
            <a:stretch>
              <a:fillRect/>
            </a:stretch>
          </p:blipFill>
          <p:spPr bwMode="auto">
            <a:xfrm>
              <a:off x="1714480" y="642918"/>
              <a:ext cx="5715040" cy="5286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Parallelogram 5"/>
            <p:cNvSpPr/>
            <p:nvPr/>
          </p:nvSpPr>
          <p:spPr>
            <a:xfrm>
              <a:off x="2214290" y="2428985"/>
              <a:ext cx="4572032" cy="857138"/>
            </a:xfrm>
            <a:prstGeom prst="parallelogram">
              <a:avLst>
                <a:gd name="adj" fmla="val 99804"/>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071670" y="2285992"/>
              <a:ext cx="777777" cy="923330"/>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W</a:t>
              </a:r>
            </a:p>
          </p:txBody>
        </p:sp>
      </p:grpSp>
      <p:sp>
        <p:nvSpPr>
          <p:cNvPr id="8" name="Cloud Callout 7"/>
          <p:cNvSpPr/>
          <p:nvPr/>
        </p:nvSpPr>
        <p:spPr>
          <a:xfrm>
            <a:off x="5143500" y="1643063"/>
            <a:ext cx="3500438" cy="3286125"/>
          </a:xfrm>
          <a:prstGeom prst="cloudCallout">
            <a:avLst>
              <a:gd name="adj1" fmla="val -56454"/>
              <a:gd name="adj2" fmla="val 45154"/>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572125" y="2928938"/>
            <a:ext cx="2357438" cy="769937"/>
          </a:xfrm>
          <a:prstGeom prst="rect">
            <a:avLst/>
          </a:prstGeom>
          <a:solidFill>
            <a:schemeClr val="lt1">
              <a:alpha val="23000"/>
            </a:schemeClr>
          </a:solidFill>
        </p:spPr>
        <p:style>
          <a:lnRef idx="2">
            <a:schemeClr val="accent6"/>
          </a:lnRef>
          <a:fillRef idx="1">
            <a:schemeClr val="lt1"/>
          </a:fillRef>
          <a:effectRef idx="0">
            <a:schemeClr val="accent6"/>
          </a:effectRef>
          <a:fontRef idx="minor">
            <a:schemeClr val="dk1"/>
          </a:fontRef>
        </p:style>
        <p:txBody>
          <a:bodyPr>
            <a:spAutoFit/>
          </a:bodyPr>
          <a:lstStyle/>
          <a:p>
            <a:pPr algn="r" rtl="1">
              <a:defRPr/>
            </a:pPr>
            <a:r>
              <a:rPr lang="fa-IR" sz="4400" dirty="0">
                <a:cs typeface="B Nazanin" pitchFamily="2" charset="-78"/>
              </a:rPr>
              <a:t>مدل ترکیبی</a:t>
            </a:r>
            <a:endParaRPr lang="en-US" sz="4400" dirty="0">
              <a:cs typeface="B Nazanin" pitchFamily="2" charset="-78"/>
            </a:endParaRPr>
          </a:p>
        </p:txBody>
      </p:sp>
      <p:sp>
        <p:nvSpPr>
          <p:cNvPr id="10" name="Rectangle 9"/>
          <p:cNvSpPr/>
          <p:nvPr/>
        </p:nvSpPr>
        <p:spPr>
          <a:xfrm>
            <a:off x="6286512" y="1571612"/>
            <a:ext cx="816250" cy="2215991"/>
          </a:xfrm>
          <a:prstGeom prst="rect">
            <a:avLst/>
          </a:prstGeom>
          <a:noFill/>
        </p:spPr>
        <p:txBody>
          <a:bodyPr wrap="none">
            <a:spAutoFit/>
          </a:bodyPr>
          <a:lstStyle/>
          <a:p>
            <a:pPr algn="ctr">
              <a:defRPr/>
            </a:pPr>
            <a:r>
              <a:rPr lang="fa-IR" sz="13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13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Slide Number Placeholder 10"/>
          <p:cNvSpPr>
            <a:spLocks noGrp="1"/>
          </p:cNvSpPr>
          <p:nvPr>
            <p:ph type="sldNum" sz="quarter" idx="12"/>
          </p:nvPr>
        </p:nvSpPr>
        <p:spPr/>
        <p:txBody>
          <a:bodyPr/>
          <a:lstStyle/>
          <a:p>
            <a:pPr>
              <a:defRPr/>
            </a:pPr>
            <a:fld id="{93D083D1-7605-4844-82B7-2C097524EBF6}" type="slidenum">
              <a:rPr lang="en-US" smtClean="0"/>
              <a:pPr>
                <a:defRPr/>
              </a:pPr>
              <a:t>292</a:t>
            </a:fld>
            <a:endParaRPr lang="en-US"/>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642910" y="1357298"/>
            <a:ext cx="7990563" cy="132343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justLow" rtl="1">
              <a:defRPr/>
            </a:pPr>
            <a:r>
              <a:rPr lang="fa-IR" sz="4000" dirty="0">
                <a:solidFill>
                  <a:schemeClr val="tx1"/>
                </a:solidFill>
                <a:latin typeface="Arial" pitchFamily="34" charset="0"/>
                <a:ea typeface="Times New Roman" pitchFamily="18" charset="0"/>
                <a:cs typeface="B Nazanin" pitchFamily="2" charset="-78"/>
              </a:rPr>
              <a:t>یک سری از توابع که اجتماع دامنه های آنها یک بازه را پوشش می دهد.</a:t>
            </a:r>
            <a:endParaRPr lang="ar-SA" sz="3600" dirty="0">
              <a:solidFill>
                <a:schemeClr val="tx1"/>
              </a:solidFill>
              <a:latin typeface="Arial" pitchFamily="34" charset="0"/>
              <a:cs typeface="Arial" pitchFamily="34" charset="0"/>
            </a:endParaRPr>
          </a:p>
        </p:txBody>
      </p:sp>
      <p:sp>
        <p:nvSpPr>
          <p:cNvPr id="4" name="Rectangle 3"/>
          <p:cNvSpPr/>
          <p:nvPr/>
        </p:nvSpPr>
        <p:spPr>
          <a:xfrm>
            <a:off x="5143500" y="285750"/>
            <a:ext cx="3500438" cy="769938"/>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r" rtl="1">
              <a:defRPr/>
            </a:pPr>
            <a:r>
              <a:rPr lang="fa-IR" sz="4400" dirty="0">
                <a:cs typeface="B Nazanin" pitchFamily="2" charset="-78"/>
              </a:rPr>
              <a:t>مدل ترکیبی : </a:t>
            </a:r>
            <a:endParaRPr lang="en-US" sz="4400" dirty="0">
              <a:cs typeface="B Nazanin" pitchFamily="2" charset="-78"/>
            </a:endParaRPr>
          </a:p>
        </p:txBody>
      </p:sp>
      <p:sp>
        <p:nvSpPr>
          <p:cNvPr id="5" name="Rectangle 4"/>
          <p:cNvSpPr/>
          <p:nvPr/>
        </p:nvSpPr>
        <p:spPr>
          <a:xfrm>
            <a:off x="642910" y="3714752"/>
            <a:ext cx="7929618" cy="156966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Low" rtl="1">
              <a:defRPr/>
            </a:pPr>
            <a:r>
              <a:rPr lang="fa-IR" sz="3200" dirty="0">
                <a:latin typeface="Arial" pitchFamily="34" charset="0"/>
                <a:ea typeface="Times New Roman" pitchFamily="18" charset="0"/>
                <a:cs typeface="B Nazanin" pitchFamily="2" charset="-78"/>
              </a:rPr>
              <a:t>در این کار، تبدیل یک متغیر پیوسته به تعدادی متغیر گسسته که بتوانند به عنوان ورودی شبکه عصبی بیزین استفاده شوند، توسط </a:t>
            </a:r>
            <a:r>
              <a:rPr lang="fa-IR" sz="3200" b="1" i="1" dirty="0">
                <a:solidFill>
                  <a:srgbClr val="FF0000"/>
                </a:solidFill>
                <a:latin typeface="Arial" pitchFamily="34" charset="0"/>
                <a:ea typeface="Times New Roman" pitchFamily="18" charset="0"/>
                <a:cs typeface="B Nazanin" pitchFamily="2" charset="-78"/>
              </a:rPr>
              <a:t>مدل ترکیبی</a:t>
            </a:r>
            <a:r>
              <a:rPr lang="fa-IR" sz="3200" dirty="0">
                <a:solidFill>
                  <a:schemeClr val="tx1"/>
                </a:solidFill>
                <a:latin typeface="Arial" pitchFamily="34" charset="0"/>
                <a:ea typeface="Times New Roman" pitchFamily="18" charset="0"/>
                <a:cs typeface="B Nazanin" pitchFamily="2" charset="-78"/>
              </a:rPr>
              <a:t> با </a:t>
            </a:r>
            <a:r>
              <a:rPr lang="fa-IR" sz="3200" b="1" i="1" dirty="0">
                <a:solidFill>
                  <a:srgbClr val="FF0000"/>
                </a:solidFill>
                <a:latin typeface="Arial" pitchFamily="34" charset="0"/>
                <a:ea typeface="Times New Roman" pitchFamily="18" charset="0"/>
                <a:cs typeface="B Nazanin" pitchFamily="2" charset="-78"/>
              </a:rPr>
              <a:t>توابع گوسین </a:t>
            </a:r>
            <a:r>
              <a:rPr lang="fa-IR" sz="3200" dirty="0">
                <a:latin typeface="Arial" pitchFamily="34" charset="0"/>
                <a:ea typeface="Times New Roman" pitchFamily="18" charset="0"/>
                <a:cs typeface="B Nazanin" pitchFamily="2" charset="-78"/>
              </a:rPr>
              <a:t>صورت می گیرد.</a:t>
            </a:r>
          </a:p>
        </p:txBody>
      </p:sp>
      <p:sp>
        <p:nvSpPr>
          <p:cNvPr id="6" name="Slide Number Placeholder 5"/>
          <p:cNvSpPr>
            <a:spLocks noGrp="1"/>
          </p:cNvSpPr>
          <p:nvPr>
            <p:ph type="sldNum" sz="quarter" idx="12"/>
          </p:nvPr>
        </p:nvSpPr>
        <p:spPr/>
        <p:txBody>
          <a:bodyPr/>
          <a:lstStyle/>
          <a:p>
            <a:pPr>
              <a:defRPr/>
            </a:pPr>
            <a:fld id="{47A0E89E-0CC8-4F9B-B118-18982D33BDEA}" type="slidenum">
              <a:rPr lang="en-US" smtClean="0"/>
              <a:pPr>
                <a:defRPr/>
              </a:pPr>
              <a:t>293</a:t>
            </a:fld>
            <a:endParaRPr lang="en-US"/>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71082" y="428604"/>
            <a:ext cx="8052524" cy="175432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justLow" rtl="1">
              <a:defRPr/>
            </a:pPr>
            <a:r>
              <a:rPr lang="fa-IR" sz="3600" b="1" dirty="0">
                <a:solidFill>
                  <a:schemeClr val="tx1"/>
                </a:solidFill>
                <a:latin typeface="Times New Roman" pitchFamily="18" charset="0"/>
                <a:ea typeface="Times New Roman" pitchFamily="18" charset="0"/>
                <a:cs typeface="B Lotus" pitchFamily="2" charset="-78"/>
              </a:rPr>
              <a:t>توزیع گوسین با بردار میانگین خود، </a:t>
            </a:r>
            <a:r>
              <a:rPr lang="en-US" sz="3600" b="1" dirty="0">
                <a:solidFill>
                  <a:srgbClr val="FF0000"/>
                </a:solidFill>
                <a:latin typeface="Times New Roman" pitchFamily="18" charset="0"/>
                <a:ea typeface="Times New Roman" pitchFamily="18" charset="0"/>
                <a:cs typeface="B Lotus" pitchFamily="2" charset="-78"/>
              </a:rPr>
              <a:t>µ</a:t>
            </a:r>
            <a:r>
              <a:rPr lang="fa-IR" sz="3600" b="1" dirty="0">
                <a:solidFill>
                  <a:schemeClr val="tx1"/>
                </a:solidFill>
                <a:latin typeface="Times New Roman" pitchFamily="18" charset="0"/>
                <a:ea typeface="Times New Roman" pitchFamily="18" charset="0"/>
                <a:cs typeface="B Lotus" pitchFamily="2" charset="-78"/>
              </a:rPr>
              <a:t> و ماتریس کوواریانس خود، </a:t>
            </a:r>
            <a:r>
              <a:rPr lang="el-GR" sz="3600" b="1" dirty="0">
                <a:solidFill>
                  <a:srgbClr val="FF0000"/>
                </a:solidFill>
                <a:latin typeface="Times New Roman" pitchFamily="18" charset="0"/>
                <a:ea typeface="Times New Roman" pitchFamily="18" charset="0"/>
                <a:cs typeface="B Lotus" pitchFamily="2" charset="-78"/>
              </a:rPr>
              <a:t>Σ</a:t>
            </a:r>
            <a:r>
              <a:rPr lang="fa-IR" sz="3600" b="1" dirty="0">
                <a:solidFill>
                  <a:schemeClr val="tx1"/>
                </a:solidFill>
                <a:latin typeface="Times New Roman" pitchFamily="18" charset="0"/>
                <a:ea typeface="Times New Roman" pitchFamily="18" charset="0"/>
                <a:cs typeface="B Lotus" pitchFamily="2" charset="-78"/>
              </a:rPr>
              <a:t>، شناخته می شود و دارای تابع توزیع زیر است :</a:t>
            </a:r>
            <a:endParaRPr lang="fa-IR" sz="4800" b="1" dirty="0">
              <a:solidFill>
                <a:schemeClr val="tx1"/>
              </a:solidFill>
              <a:latin typeface="Times New Roman" pitchFamily="18" charset="0"/>
              <a:cs typeface="B Lotus" pitchFamily="2" charset="-78"/>
            </a:endParaRPr>
          </a:p>
        </p:txBody>
      </p:sp>
      <p:sp>
        <p:nvSpPr>
          <p:cNvPr id="6349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63490" name="Object 2"/>
          <p:cNvGraphicFramePr>
            <a:graphicFrameLocks noChangeAspect="1"/>
          </p:cNvGraphicFramePr>
          <p:nvPr/>
        </p:nvGraphicFramePr>
        <p:xfrm>
          <a:off x="714375" y="2500313"/>
          <a:ext cx="2714625" cy="927100"/>
        </p:xfrm>
        <a:graphic>
          <a:graphicData uri="http://schemas.openxmlformats.org/presentationml/2006/ole">
            <mc:AlternateContent xmlns:mc="http://schemas.openxmlformats.org/markup-compatibility/2006">
              <mc:Choice xmlns:v="urn:schemas-microsoft-com:vml" Requires="v">
                <p:oleObj spid="_x0000_s63492" name="Equation" r:id="rId3" imgW="1002865" imgH="291973" progId="Equation.3">
                  <p:embed/>
                </p:oleObj>
              </mc:Choice>
              <mc:Fallback>
                <p:oleObj name="Equation" r:id="rId3" imgW="1002865" imgH="291973"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500313"/>
                        <a:ext cx="2714625"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6" name="Rectangle 4"/>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en-US"/>
          </a:p>
        </p:txBody>
      </p:sp>
      <p:sp>
        <p:nvSpPr>
          <p:cNvPr id="6349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63491" name="Object 3"/>
          <p:cNvGraphicFramePr>
            <a:graphicFrameLocks noChangeAspect="1"/>
          </p:cNvGraphicFramePr>
          <p:nvPr/>
        </p:nvGraphicFramePr>
        <p:xfrm>
          <a:off x="714375" y="3429000"/>
          <a:ext cx="8302625" cy="1428750"/>
        </p:xfrm>
        <a:graphic>
          <a:graphicData uri="http://schemas.openxmlformats.org/presentationml/2006/ole">
            <mc:AlternateContent xmlns:mc="http://schemas.openxmlformats.org/markup-compatibility/2006">
              <mc:Choice xmlns:v="urn:schemas-microsoft-com:vml" Requires="v">
                <p:oleObj spid="_x0000_s63493" name="Equation" r:id="rId5" imgW="2616200" imgH="482600" progId="Equation.3">
                  <p:embed/>
                </p:oleObj>
              </mc:Choice>
              <mc:Fallback>
                <p:oleObj name="Equation" r:id="rId5" imgW="2616200" imgH="482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3429000"/>
                        <a:ext cx="8302625" cy="142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8" name="Rectangle 7"/>
          <p:cNvSpPr>
            <a:spLocks noChangeArrowheads="1"/>
          </p:cNvSpPr>
          <p:nvPr/>
        </p:nvSpPr>
        <p:spPr bwMode="auto">
          <a:xfrm>
            <a:off x="0" y="352425"/>
            <a:ext cx="9144000" cy="0"/>
          </a:xfrm>
          <a:prstGeom prst="rect">
            <a:avLst/>
          </a:prstGeom>
          <a:noFill/>
          <a:ln w="9525">
            <a:noFill/>
            <a:miter lim="800000"/>
            <a:headEnd/>
            <a:tailEnd/>
          </a:ln>
        </p:spPr>
        <p:txBody>
          <a:bodyPr wrap="none" anchor="ctr">
            <a:spAutoFit/>
          </a:bodyPr>
          <a:lstStyle/>
          <a:p>
            <a:endParaRPr lang="en-US"/>
          </a:p>
        </p:txBody>
      </p:sp>
      <p:sp>
        <p:nvSpPr>
          <p:cNvPr id="11" name="Rectangle 10"/>
          <p:cNvSpPr/>
          <p:nvPr/>
        </p:nvSpPr>
        <p:spPr>
          <a:xfrm>
            <a:off x="636588" y="2616200"/>
            <a:ext cx="8286750" cy="2714625"/>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lide Number Placeholder 9"/>
          <p:cNvSpPr>
            <a:spLocks noGrp="1"/>
          </p:cNvSpPr>
          <p:nvPr>
            <p:ph type="sldNum" sz="quarter" idx="12"/>
          </p:nvPr>
        </p:nvSpPr>
        <p:spPr/>
        <p:txBody>
          <a:bodyPr/>
          <a:lstStyle/>
          <a:p>
            <a:pPr>
              <a:defRPr/>
            </a:pPr>
            <a:fld id="{75354853-5386-48A7-A4CB-58C8ACBBABB2}" type="slidenum">
              <a:rPr lang="en-US" smtClean="0"/>
              <a:pPr>
                <a:defRPr/>
              </a:pPr>
              <a:t>294</a:t>
            </a:fld>
            <a:endParaRPr lang="en-US"/>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0451" name="Rectangle 4"/>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en-US"/>
          </a:p>
        </p:txBody>
      </p:sp>
      <p:sp>
        <p:nvSpPr>
          <p:cNvPr id="36045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0453" name="Rectangle 7"/>
          <p:cNvSpPr>
            <a:spLocks noChangeArrowheads="1"/>
          </p:cNvSpPr>
          <p:nvPr/>
        </p:nvSpPr>
        <p:spPr bwMode="auto">
          <a:xfrm>
            <a:off x="0" y="352425"/>
            <a:ext cx="9144000" cy="0"/>
          </a:xfrm>
          <a:prstGeom prst="rect">
            <a:avLst/>
          </a:prstGeom>
          <a:noFill/>
          <a:ln w="9525">
            <a:noFill/>
            <a:miter lim="800000"/>
            <a:headEnd/>
            <a:tailEnd/>
          </a:ln>
        </p:spPr>
        <p:txBody>
          <a:bodyPr wrap="none" anchor="ctr">
            <a:spAutoFit/>
          </a:bodyPr>
          <a:lstStyle/>
          <a:p>
            <a:endParaRPr lang="en-US"/>
          </a:p>
        </p:txBody>
      </p:sp>
      <p:sp>
        <p:nvSpPr>
          <p:cNvPr id="9" name="Rectangle 8"/>
          <p:cNvSpPr/>
          <p:nvPr/>
        </p:nvSpPr>
        <p:spPr>
          <a:xfrm>
            <a:off x="1571625" y="2214563"/>
            <a:ext cx="6215063" cy="23082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rtl="1">
              <a:defRPr/>
            </a:pPr>
            <a:r>
              <a:rPr lang="fa-IR" sz="4800" b="1" dirty="0">
                <a:cs typeface="B Nazanin" pitchFamily="2" charset="-78"/>
              </a:rPr>
              <a:t>مسئله ای که مطرح است، تخمین پارامترهای ترکیبات مدل ترکیبی گوسین است.</a:t>
            </a:r>
            <a:endParaRPr lang="en-US" sz="4800" b="1" dirty="0">
              <a:cs typeface="B Nazanin" pitchFamily="2" charset="-78"/>
            </a:endParaRPr>
          </a:p>
        </p:txBody>
      </p:sp>
      <p:sp>
        <p:nvSpPr>
          <p:cNvPr id="7" name="Slide Number Placeholder 6"/>
          <p:cNvSpPr>
            <a:spLocks noGrp="1"/>
          </p:cNvSpPr>
          <p:nvPr>
            <p:ph type="sldNum" sz="quarter" idx="12"/>
          </p:nvPr>
        </p:nvSpPr>
        <p:spPr/>
        <p:txBody>
          <a:bodyPr/>
          <a:lstStyle/>
          <a:p>
            <a:pPr>
              <a:defRPr/>
            </a:pPr>
            <a:fld id="{A43F0226-C219-496A-889B-2FAED8D32A91}" type="slidenum">
              <a:rPr lang="en-US" smtClean="0"/>
              <a:pPr>
                <a:defRPr/>
              </a:pPr>
              <a:t>295</a:t>
            </a:fld>
            <a:endParaRPr lang="en-US"/>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64514" name="Object 2"/>
          <p:cNvGraphicFramePr>
            <a:graphicFrameLocks noChangeAspect="1"/>
          </p:cNvGraphicFramePr>
          <p:nvPr/>
        </p:nvGraphicFramePr>
        <p:xfrm>
          <a:off x="571500" y="2409825"/>
          <a:ext cx="3598863" cy="714375"/>
        </p:xfrm>
        <a:graphic>
          <a:graphicData uri="http://schemas.openxmlformats.org/presentationml/2006/ole">
            <mc:AlternateContent xmlns:mc="http://schemas.openxmlformats.org/markup-compatibility/2006">
              <mc:Choice xmlns:v="urn:schemas-microsoft-com:vml" Requires="v">
                <p:oleObj spid="_x0000_s64519" name="Equation" r:id="rId4" imgW="1497950" imgH="304668" progId="Equation.3">
                  <p:embed/>
                </p:oleObj>
              </mc:Choice>
              <mc:Fallback>
                <p:oleObj name="Equation" r:id="rId4" imgW="1497950" imgH="304668"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2409825"/>
                        <a:ext cx="3598863"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0" name="Rectangle 8"/>
          <p:cNvSpPr>
            <a:spLocks noChangeArrowheads="1"/>
          </p:cNvSpPr>
          <p:nvPr/>
        </p:nvSpPr>
        <p:spPr bwMode="auto">
          <a:xfrm>
            <a:off x="0" y="247650"/>
            <a:ext cx="9144000" cy="0"/>
          </a:xfrm>
          <a:prstGeom prst="rect">
            <a:avLst/>
          </a:prstGeom>
          <a:noFill/>
          <a:ln w="9525">
            <a:noFill/>
            <a:miter lim="800000"/>
            <a:headEnd/>
            <a:tailEnd/>
          </a:ln>
        </p:spPr>
        <p:txBody>
          <a:bodyPr wrap="none" anchor="ctr">
            <a:spAutoFit/>
          </a:bodyPr>
          <a:lstStyle/>
          <a:p>
            <a:endParaRPr lang="en-US"/>
          </a:p>
        </p:txBody>
      </p:sp>
      <p:sp>
        <p:nvSpPr>
          <p:cNvPr id="6452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64515" name="Object 3"/>
          <p:cNvGraphicFramePr>
            <a:graphicFrameLocks noChangeAspect="1"/>
          </p:cNvGraphicFramePr>
          <p:nvPr/>
        </p:nvGraphicFramePr>
        <p:xfrm>
          <a:off x="642938" y="3267075"/>
          <a:ext cx="3500437" cy="1184275"/>
        </p:xfrm>
        <a:graphic>
          <a:graphicData uri="http://schemas.openxmlformats.org/presentationml/2006/ole">
            <mc:AlternateContent xmlns:mc="http://schemas.openxmlformats.org/markup-compatibility/2006">
              <mc:Choice xmlns:v="urn:schemas-microsoft-com:vml" Requires="v">
                <p:oleObj spid="_x0000_s64520" name="Equation" r:id="rId6" imgW="1562100" imgH="520700" progId="Equation.3">
                  <p:embed/>
                </p:oleObj>
              </mc:Choice>
              <mc:Fallback>
                <p:oleObj name="Equation" r:id="rId6" imgW="1562100" imgH="5207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938" y="3267075"/>
                        <a:ext cx="3500437" cy="118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2" name="Rectangle 11"/>
          <p:cNvSpPr>
            <a:spLocks noChangeArrowheads="1"/>
          </p:cNvSpPr>
          <p:nvPr/>
        </p:nvSpPr>
        <p:spPr bwMode="auto">
          <a:xfrm>
            <a:off x="0" y="438150"/>
            <a:ext cx="9144000" cy="0"/>
          </a:xfrm>
          <a:prstGeom prst="rect">
            <a:avLst/>
          </a:prstGeom>
          <a:noFill/>
          <a:ln w="9525">
            <a:noFill/>
            <a:miter lim="800000"/>
            <a:headEnd/>
            <a:tailEnd/>
          </a:ln>
        </p:spPr>
        <p:txBody>
          <a:bodyPr wrap="none" anchor="ctr">
            <a:spAutoFit/>
          </a:bodyPr>
          <a:lstStyle/>
          <a:p>
            <a:endParaRPr lang="en-US"/>
          </a:p>
        </p:txBody>
      </p:sp>
      <p:sp>
        <p:nvSpPr>
          <p:cNvPr id="64523"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64516" name="Object 4"/>
          <p:cNvGraphicFramePr>
            <a:graphicFrameLocks noChangeAspect="1"/>
          </p:cNvGraphicFramePr>
          <p:nvPr/>
        </p:nvGraphicFramePr>
        <p:xfrm>
          <a:off x="500063" y="4267200"/>
          <a:ext cx="7143750" cy="1447800"/>
        </p:xfrm>
        <a:graphic>
          <a:graphicData uri="http://schemas.openxmlformats.org/presentationml/2006/ole">
            <mc:AlternateContent xmlns:mc="http://schemas.openxmlformats.org/markup-compatibility/2006">
              <mc:Choice xmlns:v="urn:schemas-microsoft-com:vml" Requires="v">
                <p:oleObj spid="_x0000_s64521" name="Equation" r:id="rId8" imgW="2578100" imgH="520700" progId="Equation.3">
                  <p:embed/>
                </p:oleObj>
              </mc:Choice>
              <mc:Fallback>
                <p:oleObj name="Equation" r:id="rId8" imgW="2578100" imgH="5207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063" y="4267200"/>
                        <a:ext cx="714375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4" name="Rectangle 14"/>
          <p:cNvSpPr>
            <a:spLocks noChangeArrowheads="1"/>
          </p:cNvSpPr>
          <p:nvPr/>
        </p:nvSpPr>
        <p:spPr bwMode="auto">
          <a:xfrm>
            <a:off x="0" y="438150"/>
            <a:ext cx="9144000" cy="0"/>
          </a:xfrm>
          <a:prstGeom prst="rect">
            <a:avLst/>
          </a:prstGeom>
          <a:noFill/>
          <a:ln w="9525">
            <a:noFill/>
            <a:miter lim="800000"/>
            <a:headEnd/>
            <a:tailEnd/>
          </a:ln>
        </p:spPr>
        <p:txBody>
          <a:bodyPr wrap="none" anchor="ctr">
            <a:spAutoFit/>
          </a:bodyPr>
          <a:lstStyle/>
          <a:p>
            <a:endParaRPr lang="en-US"/>
          </a:p>
        </p:txBody>
      </p:sp>
      <p:grpSp>
        <p:nvGrpSpPr>
          <p:cNvPr id="64525" name="Group 18"/>
          <p:cNvGrpSpPr>
            <a:grpSpLocks/>
          </p:cNvGrpSpPr>
          <p:nvPr/>
        </p:nvGrpSpPr>
        <p:grpSpPr bwMode="auto">
          <a:xfrm>
            <a:off x="8001000" y="2357438"/>
            <a:ext cx="428625" cy="3000375"/>
            <a:chOff x="8072462" y="1785926"/>
            <a:chExt cx="428628" cy="3000396"/>
          </a:xfrm>
        </p:grpSpPr>
        <p:sp>
          <p:nvSpPr>
            <p:cNvPr id="64535" name="TextBox 16"/>
            <p:cNvSpPr txBox="1">
              <a:spLocks noChangeArrowheads="1"/>
            </p:cNvSpPr>
            <p:nvPr/>
          </p:nvSpPr>
          <p:spPr bwMode="auto">
            <a:xfrm>
              <a:off x="8143900" y="2000240"/>
              <a:ext cx="306494" cy="2585323"/>
            </a:xfrm>
            <a:prstGeom prst="rect">
              <a:avLst/>
            </a:prstGeom>
            <a:noFill/>
            <a:ln w="9525">
              <a:noFill/>
              <a:miter lim="800000"/>
              <a:headEnd/>
              <a:tailEnd/>
            </a:ln>
          </p:spPr>
          <p:txBody>
            <a:bodyPr wrap="none">
              <a:spAutoFit/>
            </a:bodyPr>
            <a:lstStyle/>
            <a:p>
              <a:r>
                <a:rPr lang="fa-IR"/>
                <a:t>1</a:t>
              </a:r>
            </a:p>
            <a:p>
              <a:endParaRPr lang="fa-IR"/>
            </a:p>
            <a:p>
              <a:endParaRPr lang="fa-IR"/>
            </a:p>
            <a:p>
              <a:r>
                <a:rPr lang="fa-IR"/>
                <a:t>2</a:t>
              </a:r>
            </a:p>
            <a:p>
              <a:endParaRPr lang="fa-IR"/>
            </a:p>
            <a:p>
              <a:endParaRPr lang="fa-IR"/>
            </a:p>
            <a:p>
              <a:endParaRPr lang="fa-IR"/>
            </a:p>
            <a:p>
              <a:endParaRPr lang="fa-IR"/>
            </a:p>
            <a:p>
              <a:r>
                <a:rPr lang="fa-IR"/>
                <a:t>3</a:t>
              </a:r>
              <a:endParaRPr lang="en-US"/>
            </a:p>
          </p:txBody>
        </p:sp>
        <p:sp>
          <p:nvSpPr>
            <p:cNvPr id="18" name="Oval 17"/>
            <p:cNvSpPr/>
            <p:nvPr/>
          </p:nvSpPr>
          <p:spPr>
            <a:xfrm>
              <a:off x="8072462" y="1785926"/>
              <a:ext cx="428628" cy="3000396"/>
            </a:xfrm>
            <a:prstGeom prst="ellipse">
              <a:avLst/>
            </a:prstGeom>
            <a:solidFill>
              <a:srgbClr val="FF0000">
                <a:alpha val="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 name="Cloud Callout 13"/>
          <p:cNvSpPr/>
          <p:nvPr/>
        </p:nvSpPr>
        <p:spPr>
          <a:xfrm>
            <a:off x="1071563" y="285750"/>
            <a:ext cx="2643187" cy="1214438"/>
          </a:xfrm>
          <a:prstGeom prst="cloudCallout">
            <a:avLst>
              <a:gd name="adj1" fmla="val -54887"/>
              <a:gd name="adj2" fmla="val 982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a:off x="1571604" y="571480"/>
            <a:ext cx="1643074" cy="52322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rtl="1">
              <a:defRPr/>
            </a:pPr>
            <a:r>
              <a:rPr lang="en-US" sz="2800" dirty="0" err="1">
                <a:cs typeface="B Nazanin" pitchFamily="2" charset="-78"/>
              </a:rPr>
              <a:t>π</a:t>
            </a:r>
            <a:r>
              <a:rPr lang="en-US" sz="2800" baseline="-25000" dirty="0" err="1">
                <a:cs typeface="B Nazanin" pitchFamily="2" charset="-78"/>
              </a:rPr>
              <a:t>i</a:t>
            </a:r>
            <a:r>
              <a:rPr lang="en-US" sz="2800" dirty="0">
                <a:cs typeface="B Nazanin" pitchFamily="2" charset="-78"/>
              </a:rPr>
              <a:t>=P(v</a:t>
            </a:r>
            <a:r>
              <a:rPr lang="en-US" sz="2800" baseline="-25000" dirty="0">
                <a:cs typeface="B Nazanin" pitchFamily="2" charset="-78"/>
              </a:rPr>
              <a:t>i</a:t>
            </a:r>
            <a:r>
              <a:rPr lang="en-US" sz="2800" dirty="0">
                <a:cs typeface="B Nazanin" pitchFamily="2" charset="-78"/>
              </a:rPr>
              <a:t>)</a:t>
            </a:r>
          </a:p>
        </p:txBody>
      </p:sp>
      <p:graphicFrame>
        <p:nvGraphicFramePr>
          <p:cNvPr id="64517" name="Object 5"/>
          <p:cNvGraphicFramePr>
            <a:graphicFrameLocks noChangeAspect="1"/>
          </p:cNvGraphicFramePr>
          <p:nvPr/>
        </p:nvGraphicFramePr>
        <p:xfrm>
          <a:off x="3857625" y="1428750"/>
          <a:ext cx="1255713" cy="428625"/>
        </p:xfrm>
        <a:graphic>
          <a:graphicData uri="http://schemas.openxmlformats.org/presentationml/2006/ole">
            <mc:AlternateContent xmlns:mc="http://schemas.openxmlformats.org/markup-compatibility/2006">
              <mc:Choice xmlns:v="urn:schemas-microsoft-com:vml" Requires="v">
                <p:oleObj spid="_x0000_s64522" name="Equation" r:id="rId10" imgW="1002865" imgH="291973" progId="Equation.3">
                  <p:embed/>
                </p:oleObj>
              </mc:Choice>
              <mc:Fallback>
                <p:oleObj name="Equation" r:id="rId10" imgW="1002865" imgH="291973"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7625" y="1428750"/>
                        <a:ext cx="1255713"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8" name="Object 6"/>
          <p:cNvGraphicFramePr>
            <a:graphicFrameLocks noChangeAspect="1"/>
          </p:cNvGraphicFramePr>
          <p:nvPr/>
        </p:nvGraphicFramePr>
        <p:xfrm>
          <a:off x="5143500" y="1357313"/>
          <a:ext cx="3736975" cy="642937"/>
        </p:xfrm>
        <a:graphic>
          <a:graphicData uri="http://schemas.openxmlformats.org/presentationml/2006/ole">
            <mc:AlternateContent xmlns:mc="http://schemas.openxmlformats.org/markup-compatibility/2006">
              <mc:Choice xmlns:v="urn:schemas-microsoft-com:vml" Requires="v">
                <p:oleObj spid="_x0000_s64523" name="Equation" r:id="rId12" imgW="2616200" imgH="482600" progId="Equation.3">
                  <p:embed/>
                </p:oleObj>
              </mc:Choice>
              <mc:Fallback>
                <p:oleObj name="Equation" r:id="rId12" imgW="2616200" imgH="4826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3500" y="1357313"/>
                        <a:ext cx="3736975"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Cloud Callout 20"/>
          <p:cNvSpPr/>
          <p:nvPr/>
        </p:nvSpPr>
        <p:spPr>
          <a:xfrm>
            <a:off x="3429000" y="714375"/>
            <a:ext cx="5572125" cy="1857375"/>
          </a:xfrm>
          <a:prstGeom prst="cloudCallout">
            <a:avLst>
              <a:gd name="adj1" fmla="val -18657"/>
              <a:gd name="adj2" fmla="val 111069"/>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Oval 21"/>
          <p:cNvSpPr/>
          <p:nvPr/>
        </p:nvSpPr>
        <p:spPr>
          <a:xfrm>
            <a:off x="4357688" y="1428750"/>
            <a:ext cx="285750" cy="357188"/>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4643438" y="1428750"/>
            <a:ext cx="285750" cy="428625"/>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33" name="TextBox 23"/>
          <p:cNvSpPr txBox="1">
            <a:spLocks noChangeArrowheads="1"/>
          </p:cNvSpPr>
          <p:nvPr/>
        </p:nvSpPr>
        <p:spPr bwMode="auto">
          <a:xfrm>
            <a:off x="8715375" y="785813"/>
            <a:ext cx="306388" cy="369887"/>
          </a:xfrm>
          <a:prstGeom prst="rect">
            <a:avLst/>
          </a:prstGeom>
          <a:noFill/>
          <a:ln w="9525">
            <a:noFill/>
            <a:miter lim="800000"/>
            <a:headEnd/>
            <a:tailEnd/>
          </a:ln>
        </p:spPr>
        <p:txBody>
          <a:bodyPr wrap="none">
            <a:spAutoFit/>
          </a:bodyPr>
          <a:lstStyle/>
          <a:p>
            <a:r>
              <a:rPr lang="fa-IR"/>
              <a:t>4</a:t>
            </a:r>
            <a:endParaRPr lang="en-US"/>
          </a:p>
        </p:txBody>
      </p:sp>
      <p:sp>
        <p:nvSpPr>
          <p:cNvPr id="25" name="Slide Number Placeholder 24"/>
          <p:cNvSpPr>
            <a:spLocks noGrp="1"/>
          </p:cNvSpPr>
          <p:nvPr>
            <p:ph type="sldNum" sz="quarter" idx="12"/>
          </p:nvPr>
        </p:nvSpPr>
        <p:spPr/>
        <p:txBody>
          <a:bodyPr/>
          <a:lstStyle/>
          <a:p>
            <a:pPr>
              <a:defRPr/>
            </a:pPr>
            <a:fld id="{099A28E6-54A9-41B0-950D-ADA36DB76B39}" type="slidenum">
              <a:rPr lang="en-US" smtClean="0"/>
              <a:pPr>
                <a:defRPr/>
              </a:pPr>
              <a:t>296</a:t>
            </a:fld>
            <a:endParaRPr lang="en-US"/>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500174"/>
            <a:ext cx="7643866" cy="353943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rtl="1">
              <a:defRPr/>
            </a:pPr>
            <a:r>
              <a:rPr lang="fa-IR" sz="2800" dirty="0">
                <a:cs typeface="B Nazanin" pitchFamily="2" charset="-78"/>
              </a:rPr>
              <a:t>با فرض برخی مقادیر اولیه تصادفی برای پارامترها، از معادله (4) می توان برای محاسبه مقدار تعلق هر نمونه به هر جزء، استفاده کرد. این مرحله، مقدار مورد انتظار است.</a:t>
            </a:r>
          </a:p>
          <a:p>
            <a:pPr algn="just" rtl="1">
              <a:defRPr/>
            </a:pPr>
            <a:endParaRPr lang="fa-IR" sz="2800" dirty="0">
              <a:cs typeface="B Nazanin" pitchFamily="2" charset="-78"/>
            </a:endParaRPr>
          </a:p>
          <a:p>
            <a:pPr algn="just" rtl="1">
              <a:defRPr/>
            </a:pPr>
            <a:r>
              <a:rPr lang="fa-IR" sz="2800" dirty="0">
                <a:cs typeface="B Nazanin" pitchFamily="2" charset="-78"/>
              </a:rPr>
              <a:t> سپس پارامترهای تخمین زده شده با معادلات  (1) تا (3) مقادیر معادله (4) را بدست می دهند. این مرحله، ماکزیمم سازی است. </a:t>
            </a:r>
          </a:p>
          <a:p>
            <a:pPr algn="just" rtl="1">
              <a:defRPr/>
            </a:pPr>
            <a:endParaRPr lang="fa-IR" sz="2800" dirty="0">
              <a:cs typeface="B Nazanin" pitchFamily="2" charset="-78"/>
            </a:endParaRPr>
          </a:p>
          <a:p>
            <a:pPr algn="just" rtl="1">
              <a:defRPr/>
            </a:pPr>
            <a:r>
              <a:rPr lang="fa-IR" sz="2800" dirty="0">
                <a:cs typeface="B Nazanin" pitchFamily="2" charset="-78"/>
              </a:rPr>
              <a:t>این دو مرحله تا زمانی که پارامترها همگرا شوند، تکرار می شوند.</a:t>
            </a:r>
            <a:endParaRPr lang="en-US" sz="2800" dirty="0">
              <a:cs typeface="B Nazanin" pitchFamily="2" charset="-78"/>
            </a:endParaRPr>
          </a:p>
        </p:txBody>
      </p:sp>
      <p:sp>
        <p:nvSpPr>
          <p:cNvPr id="3" name="Rectangle 2"/>
          <p:cNvSpPr/>
          <p:nvPr/>
        </p:nvSpPr>
        <p:spPr>
          <a:xfrm>
            <a:off x="1643042" y="571480"/>
            <a:ext cx="6000792" cy="646331"/>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n-US" sz="3600" dirty="0">
                <a:cs typeface="B Nazanin" pitchFamily="2" charset="-78"/>
              </a:rPr>
              <a:t>Expectation</a:t>
            </a:r>
            <a:r>
              <a:rPr lang="fa-IR" sz="3600" dirty="0">
                <a:cs typeface="B Nazanin" pitchFamily="2" charset="-78"/>
              </a:rPr>
              <a:t> </a:t>
            </a:r>
            <a:r>
              <a:rPr lang="en-US" sz="3600" dirty="0">
                <a:cs typeface="B Nazanin" pitchFamily="2" charset="-78"/>
              </a:rPr>
              <a:t>Maximization</a:t>
            </a:r>
            <a:endParaRPr lang="en-US" sz="3600" dirty="0"/>
          </a:p>
        </p:txBody>
      </p:sp>
      <p:sp>
        <p:nvSpPr>
          <p:cNvPr id="4" name="Slide Number Placeholder 3"/>
          <p:cNvSpPr>
            <a:spLocks noGrp="1"/>
          </p:cNvSpPr>
          <p:nvPr>
            <p:ph type="sldNum" sz="quarter" idx="12"/>
          </p:nvPr>
        </p:nvSpPr>
        <p:spPr/>
        <p:txBody>
          <a:bodyPr/>
          <a:lstStyle/>
          <a:p>
            <a:pPr>
              <a:defRPr/>
            </a:pPr>
            <a:fld id="{065FFA62-63E2-45B5-918B-7E0D0439C61A}" type="slidenum">
              <a:rPr lang="en-US" smtClean="0"/>
              <a:pPr>
                <a:defRPr/>
              </a:pPr>
              <a:t>297</a:t>
            </a:fld>
            <a:endParaRPr lang="en-US"/>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0" y="357188"/>
            <a:ext cx="7572375" cy="5000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r>
              <a:rPr lang="fa-IR" sz="2400" b="1" dirty="0">
                <a:cs typeface="B Lotus" pitchFamily="2" charset="-78"/>
              </a:rPr>
              <a:t>بررسی الگوریتم ماکزیمم سازی مقدار مورد انتظار:</a:t>
            </a:r>
            <a:endParaRPr lang="en-US" sz="2400" b="1" dirty="0">
              <a:cs typeface="B Lotus" pitchFamily="2" charset="-78"/>
            </a:endParaRPr>
          </a:p>
        </p:txBody>
      </p:sp>
      <p:sp>
        <p:nvSpPr>
          <p:cNvPr id="3" name="Rectangle 2"/>
          <p:cNvSpPr/>
          <p:nvPr/>
        </p:nvSpPr>
        <p:spPr>
          <a:xfrm>
            <a:off x="1000100" y="1214422"/>
            <a:ext cx="7358098" cy="267765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rtl="1">
              <a:defRPr/>
            </a:pPr>
            <a:r>
              <a:rPr lang="fa-IR" sz="2800" dirty="0">
                <a:cs typeface="B Nazanin" pitchFamily="2" charset="-78"/>
              </a:rPr>
              <a:t>الگوریتم ماکزیمم سازی مقدار مورد انتظار دارای ضعف هایی همانند زیر می باشد.</a:t>
            </a:r>
          </a:p>
          <a:p>
            <a:pPr algn="just" rtl="1">
              <a:defRPr/>
            </a:pPr>
            <a:r>
              <a:rPr lang="fa-IR" sz="2800" dirty="0">
                <a:cs typeface="B Nazanin" pitchFamily="2" charset="-78"/>
              </a:rPr>
              <a:t> </a:t>
            </a:r>
          </a:p>
          <a:p>
            <a:pPr algn="just" rtl="1">
              <a:defRPr/>
            </a:pPr>
            <a:r>
              <a:rPr lang="fa-IR" sz="2800" dirty="0">
                <a:cs typeface="B Nazanin" pitchFamily="2" charset="-78"/>
              </a:rPr>
              <a:t>*)این روش یک روش محلی، و نسبت به پارامترهای اولیه انتخاب شده بسیار حساس می باشد و ممکن است به یک محدوده پارامترها که تخمین های نادرست را ارائه می دهد همگرا شود.</a:t>
            </a:r>
            <a:endParaRPr lang="en-US" sz="2800" dirty="0">
              <a:cs typeface="B Nazanin" pitchFamily="2" charset="-78"/>
            </a:endParaRPr>
          </a:p>
        </p:txBody>
      </p:sp>
      <p:sp>
        <p:nvSpPr>
          <p:cNvPr id="4" name="Rectangle 1"/>
          <p:cNvSpPr>
            <a:spLocks noChangeArrowheads="1"/>
          </p:cNvSpPr>
          <p:nvPr/>
        </p:nvSpPr>
        <p:spPr bwMode="auto">
          <a:xfrm>
            <a:off x="500034" y="4214818"/>
            <a:ext cx="5572132" cy="163121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justLow" rtl="1">
              <a:defRPr/>
            </a:pPr>
            <a:r>
              <a:rPr lang="fa-IR" sz="2000" dirty="0">
                <a:solidFill>
                  <a:schemeClr val="tx1"/>
                </a:solidFill>
                <a:latin typeface="Arial" pitchFamily="34" charset="0"/>
                <a:ea typeface="Times New Roman" pitchFamily="18" charset="0"/>
                <a:cs typeface="B Nazanin" pitchFamily="2" charset="-78"/>
              </a:rPr>
              <a:t>برای حل این مسئله چندین روش مورد بررسی قرار گرفته است که از یک یا ترکیبی از استراتژی هایی همانند چندین نقطه شروع تصادفی و انتخاب تخمین نهایی بطوریکه آن تخمین دارای بالاترین احتمال باشد و یا انتخاب اولیه پارامترها به وسیله الگوریتم خوشه بندی استفاده می کنند.</a:t>
            </a:r>
            <a:endParaRPr lang="fa-IR" sz="3200"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F3DF8AD3-2DF7-44EE-BF3F-46BAD33B2F8F}" type="slidenum">
              <a:rPr lang="en-US" smtClean="0"/>
              <a:pPr>
                <a:defRPr/>
              </a:pPr>
              <a:t>298</a:t>
            </a:fld>
            <a:endParaRPr lang="en-US"/>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1500174"/>
            <a:ext cx="7786742" cy="175432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rtl="1">
              <a:defRPr/>
            </a:pPr>
            <a:r>
              <a:rPr lang="fa-IR" sz="2400" dirty="0">
                <a:cs typeface="B Nazanin" pitchFamily="2" charset="-78"/>
              </a:rPr>
              <a:t>*)</a:t>
            </a:r>
            <a:r>
              <a:rPr lang="fa-IR" sz="3600" dirty="0">
                <a:cs typeface="B Nazanin" pitchFamily="2" charset="-78"/>
              </a:rPr>
              <a:t>مسئله دیگری که کارایی ماکزیمم سازی مقدار مورد انتظار را تحت تاثیر قرار می دهد مشخص نبودن تعداد ترکیبات است. </a:t>
            </a:r>
            <a:endParaRPr lang="en-US" sz="2400" dirty="0">
              <a:cs typeface="B Nazanin" pitchFamily="2" charset="-78"/>
            </a:endParaRPr>
          </a:p>
        </p:txBody>
      </p:sp>
      <p:sp>
        <p:nvSpPr>
          <p:cNvPr id="4" name="Rectangle 3"/>
          <p:cNvSpPr/>
          <p:nvPr/>
        </p:nvSpPr>
        <p:spPr>
          <a:xfrm>
            <a:off x="928662" y="4214818"/>
            <a:ext cx="4572000" cy="132343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rtl="1">
              <a:defRPr/>
            </a:pPr>
            <a:r>
              <a:rPr lang="fa-IR" sz="2000" dirty="0">
                <a:cs typeface="B Nazanin" pitchFamily="2" charset="-78"/>
              </a:rPr>
              <a:t>برای تخمین تعداد بهینه ترکیبات نیز مطالعات زیادی صورت گرفته است. برای مثال معیار اطلاعات </a:t>
            </a:r>
            <a:r>
              <a:rPr lang="en-US" sz="2000" dirty="0" err="1">
                <a:cs typeface="B Nazanin" pitchFamily="2" charset="-78"/>
              </a:rPr>
              <a:t>Akaike</a:t>
            </a:r>
            <a:r>
              <a:rPr lang="fa-IR" sz="2000" dirty="0">
                <a:cs typeface="B Nazanin" pitchFamily="2" charset="-78"/>
              </a:rPr>
              <a:t> (</a:t>
            </a:r>
            <a:r>
              <a:rPr lang="en-US" sz="2000" dirty="0">
                <a:cs typeface="B Nazanin" pitchFamily="2" charset="-78"/>
              </a:rPr>
              <a:t>AIC</a:t>
            </a:r>
            <a:r>
              <a:rPr lang="fa-IR" sz="2000" dirty="0">
                <a:cs typeface="B Nazanin" pitchFamily="2" charset="-78"/>
              </a:rPr>
              <a:t>)، استنتاج بیزین </a:t>
            </a:r>
            <a:r>
              <a:rPr lang="en-US" sz="2000" dirty="0">
                <a:cs typeface="B Nazanin" pitchFamily="2" charset="-78"/>
              </a:rPr>
              <a:t>Schwarz</a:t>
            </a:r>
            <a:r>
              <a:rPr lang="fa-IR" sz="2000" dirty="0">
                <a:cs typeface="B Nazanin" pitchFamily="2" charset="-78"/>
              </a:rPr>
              <a:t> (</a:t>
            </a:r>
            <a:r>
              <a:rPr lang="en-US" sz="2000" dirty="0">
                <a:cs typeface="B Nazanin" pitchFamily="2" charset="-78"/>
              </a:rPr>
              <a:t>BIC</a:t>
            </a:r>
            <a:r>
              <a:rPr lang="fa-IR" sz="2000" dirty="0">
                <a:cs typeface="B Nazanin" pitchFamily="2" charset="-78"/>
              </a:rPr>
              <a:t>) ، معیار احتمال دسته بندی مجتمع </a:t>
            </a:r>
            <a:r>
              <a:rPr lang="en-US" sz="2000" dirty="0">
                <a:cs typeface="B Nazanin" pitchFamily="2" charset="-78"/>
              </a:rPr>
              <a:t>(ICL)</a:t>
            </a:r>
            <a:r>
              <a:rPr lang="fa-IR" sz="2000" dirty="0">
                <a:cs typeface="B Nazanin" pitchFamily="2" charset="-78"/>
              </a:rPr>
              <a:t>.</a:t>
            </a:r>
            <a:endParaRPr lang="en-US" sz="2000" dirty="0"/>
          </a:p>
        </p:txBody>
      </p:sp>
      <p:sp>
        <p:nvSpPr>
          <p:cNvPr id="5" name="Rectangle 4"/>
          <p:cNvSpPr/>
          <p:nvPr/>
        </p:nvSpPr>
        <p:spPr>
          <a:xfrm>
            <a:off x="857250" y="357188"/>
            <a:ext cx="7572375" cy="5000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r>
              <a:rPr lang="fa-IR" sz="2400" b="1" dirty="0">
                <a:cs typeface="B Lotus" pitchFamily="2" charset="-78"/>
              </a:rPr>
              <a:t>بررسی الگوریتم ماکزیمم سازی مقدار مورد انتظار:</a:t>
            </a:r>
            <a:endParaRPr lang="en-US" sz="2400" b="1" dirty="0">
              <a:cs typeface="B Lotus" pitchFamily="2" charset="-78"/>
            </a:endParaRPr>
          </a:p>
        </p:txBody>
      </p:sp>
      <p:sp>
        <p:nvSpPr>
          <p:cNvPr id="6" name="Slide Number Placeholder 5"/>
          <p:cNvSpPr>
            <a:spLocks noGrp="1"/>
          </p:cNvSpPr>
          <p:nvPr>
            <p:ph type="sldNum" sz="quarter" idx="12"/>
          </p:nvPr>
        </p:nvSpPr>
        <p:spPr/>
        <p:txBody>
          <a:bodyPr/>
          <a:lstStyle/>
          <a:p>
            <a:pPr>
              <a:defRPr/>
            </a:pPr>
            <a:fld id="{3756283E-ECF6-4107-9313-A4826C019FA1}" type="slidenum">
              <a:rPr lang="en-US" smtClean="0"/>
              <a:pPr>
                <a:defRPr/>
              </a:pPr>
              <a:t>299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990600" y="609600"/>
            <a:ext cx="7497763" cy="609600"/>
          </a:xfrm>
        </p:spPr>
        <p:txBody>
          <a:bodyPr/>
          <a:lstStyle/>
          <a:p>
            <a:pPr algn="ctr" rtl="1" eaLnBrk="1" hangingPunct="1">
              <a:defRPr/>
            </a:pPr>
            <a:r>
              <a:rPr lang="ar-SA" sz="3600" b="1" dirty="0" smtClean="0">
                <a:solidFill>
                  <a:schemeClr val="accent1">
                    <a:lumMod val="75000"/>
                  </a:schemeClr>
                </a:solidFill>
                <a:cs typeface="B Nazanin" pitchFamily="2" charset="-78"/>
              </a:rPr>
              <a:t>تمرين</a:t>
            </a:r>
            <a:r>
              <a:rPr lang="fa-IR" sz="3600" b="1" dirty="0" smtClean="0">
                <a:solidFill>
                  <a:schemeClr val="accent1">
                    <a:lumMod val="75000"/>
                  </a:schemeClr>
                </a:solidFill>
                <a:cs typeface="B Nazanin" pitchFamily="2" charset="-78"/>
              </a:rPr>
              <a:t> </a:t>
            </a:r>
            <a:r>
              <a:rPr lang="ar-SA" sz="3600" b="1" dirty="0" smtClean="0">
                <a:solidFill>
                  <a:schemeClr val="accent1">
                    <a:lumMod val="75000"/>
                  </a:schemeClr>
                </a:solidFill>
                <a:cs typeface="B Nazanin" pitchFamily="2" charset="-78"/>
              </a:rPr>
              <a:t>ها</a:t>
            </a:r>
            <a:endParaRPr lang="en-US" sz="3600" b="1" dirty="0" smtClean="0">
              <a:solidFill>
                <a:schemeClr val="accent1">
                  <a:lumMod val="75000"/>
                </a:schemeClr>
              </a:solidFill>
              <a:cs typeface="B Nazanin" pitchFamily="2" charset="-78"/>
            </a:endParaRPr>
          </a:p>
        </p:txBody>
      </p:sp>
      <p:sp>
        <p:nvSpPr>
          <p:cNvPr id="4" name="Slide Number Placeholder 3"/>
          <p:cNvSpPr>
            <a:spLocks noGrp="1"/>
          </p:cNvSpPr>
          <p:nvPr>
            <p:ph type="sldNum" sz="quarter" idx="12"/>
          </p:nvPr>
        </p:nvSpPr>
        <p:spPr/>
        <p:txBody>
          <a:bodyPr/>
          <a:lstStyle/>
          <a:p>
            <a:pPr>
              <a:defRPr/>
            </a:pPr>
            <a:fld id="{B543E863-03EA-4B39-8DE8-E2F7ADBBB81D}" type="slidenum">
              <a:rPr lang="en-US"/>
              <a:pPr>
                <a:defRPr/>
              </a:pPr>
              <a:t>3</a:t>
            </a:fld>
            <a:endParaRPr lang="en-US"/>
          </a:p>
        </p:txBody>
      </p:sp>
      <p:sp>
        <p:nvSpPr>
          <p:cNvPr id="139268" name="Rectangle 3"/>
          <p:cNvSpPr>
            <a:spLocks noGrp="1" noChangeArrowheads="1"/>
          </p:cNvSpPr>
          <p:nvPr>
            <p:ph sz="quarter" idx="1"/>
          </p:nvPr>
        </p:nvSpPr>
        <p:spPr>
          <a:xfrm>
            <a:off x="609600" y="1752600"/>
            <a:ext cx="8001000" cy="2895600"/>
          </a:xfrm>
        </p:spPr>
        <p:txBody>
          <a:bodyPr/>
          <a:lstStyle/>
          <a:p>
            <a:pPr algn="just" rtl="1" eaLnBrk="1" hangingPunct="1">
              <a:buFont typeface="Wingdings 2" pitchFamily="18" charset="2"/>
              <a:buNone/>
            </a:pPr>
            <a:r>
              <a:rPr lang="fa-IR" sz="2800" smtClean="0">
                <a:cs typeface="B Nazanin" pitchFamily="2" charset="-78"/>
              </a:rPr>
              <a:t>	</a:t>
            </a:r>
            <a:r>
              <a:rPr lang="ar-SA" sz="2800" smtClean="0">
                <a:cs typeface="B Nazanin" pitchFamily="2" charset="-78"/>
              </a:rPr>
              <a:t>همزمان با معرفي بخشهاي مختلف درس </a:t>
            </a:r>
            <a:r>
              <a:rPr lang="fa-IR" sz="2800" smtClean="0">
                <a:latin typeface="Times New Roman" pitchFamily="18" charset="0"/>
                <a:cs typeface="B Nazanin" pitchFamily="2" charset="-78"/>
              </a:rPr>
              <a:t>10</a:t>
            </a:r>
            <a:r>
              <a:rPr lang="ar-SA" sz="2800" smtClean="0">
                <a:cs typeface="B Nazanin" pitchFamily="2" charset="-78"/>
              </a:rPr>
              <a:t> سري تمرين در طول ترم داده خواهد شد. قسمتي از اين تمرينات به فرم پروژه هاي کوچک </a:t>
            </a:r>
            <a:r>
              <a:rPr lang="ar-SA" sz="2800" smtClean="0">
                <a:latin typeface="Times New Roman" pitchFamily="18" charset="0"/>
              </a:rPr>
              <a:t>(</a:t>
            </a:r>
            <a:r>
              <a:rPr lang="en-US" sz="2800" smtClean="0">
                <a:latin typeface="Times New Roman" pitchFamily="18" charset="0"/>
                <a:cs typeface="Times New Roman" pitchFamily="18" charset="0"/>
              </a:rPr>
              <a:t>mini project</a:t>
            </a:r>
            <a:r>
              <a:rPr lang="ar-SA" sz="2800" smtClean="0">
                <a:latin typeface="Times New Roman" pitchFamily="18" charset="0"/>
              </a:rPr>
              <a:t>) </a:t>
            </a:r>
            <a:r>
              <a:rPr lang="ar-SA" sz="2800" smtClean="0">
                <a:cs typeface="B Nazanin" pitchFamily="2" charset="-78"/>
              </a:rPr>
              <a:t>کامپيوتري، قابل انجام با نرم افزار </a:t>
            </a:r>
            <a:r>
              <a:rPr lang="en-US" sz="2000" smtClean="0">
                <a:latin typeface="Times New Roman" pitchFamily="18" charset="0"/>
                <a:cs typeface="Times New Roman" pitchFamily="18" charset="0"/>
              </a:rPr>
              <a:t>MATLAB</a:t>
            </a:r>
            <a:r>
              <a:rPr lang="ar-SA" sz="2800" smtClean="0">
                <a:cs typeface="B Nazanin" pitchFamily="2" charset="-78"/>
              </a:rPr>
              <a:t> خواهد بود. هدف آشنايي بيشتر با الگوريتمهاي</a:t>
            </a:r>
            <a:r>
              <a:rPr lang="en-US" sz="2800" smtClean="0">
                <a:cs typeface="B Nazanin" pitchFamily="2" charset="-78"/>
              </a:rPr>
              <a:t> </a:t>
            </a:r>
            <a:r>
              <a:rPr lang="ar-SA" sz="2800" smtClean="0">
                <a:cs typeface="B Nazanin" pitchFamily="2" charset="-78"/>
              </a:rPr>
              <a:t>آموزش، ساختارهاي متفاوت شبکه هاي عصبي و کاربرد هاي گوناگون شبکه هاي معرفي شده، مي</a:t>
            </a:r>
            <a:r>
              <a:rPr lang="fa-IR" sz="2800" smtClean="0">
                <a:cs typeface="B Nazanin" pitchFamily="2" charset="-78"/>
              </a:rPr>
              <a:t> </a:t>
            </a:r>
            <a:r>
              <a:rPr lang="ar-SA" sz="2800" smtClean="0">
                <a:cs typeface="B Nazanin" pitchFamily="2" charset="-78"/>
              </a:rPr>
              <a:t>باشد.</a:t>
            </a:r>
            <a:endParaRPr lang="en-US" sz="2800" smtClean="0">
              <a:cs typeface="B Nazanin" pitchFamily="2" charset="-7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4" descr="f1"/>
          <p:cNvPicPr>
            <a:picLocks noChangeAspect="1" noChangeArrowheads="1"/>
          </p:cNvPicPr>
          <p:nvPr/>
        </p:nvPicPr>
        <p:blipFill>
          <a:blip r:embed="rId2" cstate="print"/>
          <a:srcRect/>
          <a:stretch>
            <a:fillRect/>
          </a:stretch>
        </p:blipFill>
        <p:spPr bwMode="auto">
          <a:xfrm>
            <a:off x="1447800" y="649022"/>
            <a:ext cx="2466975" cy="2133600"/>
          </a:xfrm>
          <a:prstGeom prst="rect">
            <a:avLst/>
          </a:prstGeom>
          <a:noFill/>
          <a:ln w="9525">
            <a:noFill/>
            <a:miter lim="800000"/>
            <a:headEnd/>
            <a:tailEnd/>
          </a:ln>
        </p:spPr>
      </p:pic>
      <p:pic>
        <p:nvPicPr>
          <p:cNvPr id="164867" name="Picture 6" descr="f3"/>
          <p:cNvPicPr>
            <a:picLocks noChangeAspect="1" noChangeArrowheads="1"/>
          </p:cNvPicPr>
          <p:nvPr/>
        </p:nvPicPr>
        <p:blipFill>
          <a:blip r:embed="rId3" cstate="print"/>
          <a:srcRect/>
          <a:stretch>
            <a:fillRect/>
          </a:stretch>
        </p:blipFill>
        <p:spPr bwMode="auto">
          <a:xfrm>
            <a:off x="5257800" y="685800"/>
            <a:ext cx="2514600" cy="21320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55CEFF2D-34AC-4652-AA78-2D745F2E8C29}" type="slidenum">
              <a:rPr lang="en-US"/>
              <a:pPr>
                <a:defRPr/>
              </a:pPr>
              <a:t>30</a:t>
            </a:fld>
            <a:endParaRPr lang="en-US"/>
          </a:p>
        </p:txBody>
      </p:sp>
      <p:sp>
        <p:nvSpPr>
          <p:cNvPr id="164869" name="Rectangle 2"/>
          <p:cNvSpPr>
            <a:spLocks noGrp="1" noChangeArrowheads="1"/>
          </p:cNvSpPr>
          <p:nvPr>
            <p:ph type="title"/>
          </p:nvPr>
        </p:nvSpPr>
        <p:spPr>
          <a:xfrm>
            <a:off x="533400" y="0"/>
            <a:ext cx="7772400" cy="792163"/>
          </a:xfrm>
        </p:spPr>
        <p:txBody>
          <a:bodyPr/>
          <a:lstStyle/>
          <a:p>
            <a:pPr algn="ctr" rtl="1" eaLnBrk="1" hangingPunct="1"/>
            <a:r>
              <a:rPr lang="fa-IR" sz="3200" b="1" smtClean="0">
                <a:solidFill>
                  <a:srgbClr val="003399"/>
                </a:solidFill>
                <a:cs typeface="B Nazanin" pitchFamily="2" charset="-78"/>
              </a:rPr>
              <a:t>توابع انتقال</a:t>
            </a:r>
            <a:endParaRPr lang="en-US" sz="3200" b="1" smtClean="0">
              <a:solidFill>
                <a:srgbClr val="003399"/>
              </a:solidFill>
              <a:cs typeface="B Nazanin" pitchFamily="2" charset="-78"/>
            </a:endParaRPr>
          </a:p>
        </p:txBody>
      </p:sp>
      <p:pic>
        <p:nvPicPr>
          <p:cNvPr id="164870" name="Picture 4"/>
          <p:cNvPicPr>
            <a:picLocks noGrp="1" noChangeAspect="1" noChangeArrowheads="1"/>
          </p:cNvPicPr>
          <p:nvPr>
            <p:ph sz="quarter" idx="4294967295"/>
          </p:nvPr>
        </p:nvPicPr>
        <p:blipFill>
          <a:blip r:embed="rId4" cstate="print"/>
          <a:srcRect/>
          <a:stretch>
            <a:fillRect/>
          </a:stretch>
        </p:blipFill>
        <p:spPr>
          <a:xfrm>
            <a:off x="4953000" y="3381702"/>
            <a:ext cx="3505200" cy="2314575"/>
          </a:xfrm>
          <a:noFill/>
        </p:spPr>
      </p:pic>
      <p:pic>
        <p:nvPicPr>
          <p:cNvPr id="164871" name="Picture 6"/>
          <p:cNvPicPr>
            <a:picLocks noGrp="1" noChangeAspect="1" noChangeArrowheads="1"/>
          </p:cNvPicPr>
          <p:nvPr>
            <p:ph sz="quarter" idx="4294967295"/>
          </p:nvPr>
        </p:nvPicPr>
        <p:blipFill>
          <a:blip r:embed="rId5" cstate="print"/>
          <a:srcRect/>
          <a:stretch>
            <a:fillRect/>
          </a:stretch>
        </p:blipFill>
        <p:spPr>
          <a:xfrm>
            <a:off x="1022146" y="3344924"/>
            <a:ext cx="3048000" cy="2462213"/>
          </a:xfrm>
          <a:noFill/>
        </p:spPr>
      </p:pic>
      <p:sp>
        <p:nvSpPr>
          <p:cNvPr id="9" name="Rectangle 8"/>
          <p:cNvSpPr/>
          <p:nvPr/>
        </p:nvSpPr>
        <p:spPr>
          <a:xfrm>
            <a:off x="5029200" y="2814126"/>
            <a:ext cx="2929007" cy="369332"/>
          </a:xfrm>
          <a:prstGeom prst="rect">
            <a:avLst/>
          </a:prstGeom>
        </p:spPr>
        <p:txBody>
          <a:bodyPr wrap="none">
            <a:spAutoFit/>
          </a:bodyPr>
          <a:lstStyle/>
          <a:p>
            <a:r>
              <a:rPr lang="pt-BR" dirty="0" smtClean="0"/>
              <a:t>logsig(n) = 1 / (1 + exp(-n))</a:t>
            </a:r>
            <a:endParaRPr lang="en-US" dirty="0"/>
          </a:p>
        </p:txBody>
      </p:sp>
      <p:sp>
        <p:nvSpPr>
          <p:cNvPr id="10" name="Rectangle 9"/>
          <p:cNvSpPr/>
          <p:nvPr/>
        </p:nvSpPr>
        <p:spPr>
          <a:xfrm>
            <a:off x="1111482" y="2766856"/>
            <a:ext cx="2895600" cy="646331"/>
          </a:xfrm>
          <a:prstGeom prst="rect">
            <a:avLst/>
          </a:prstGeom>
        </p:spPr>
        <p:txBody>
          <a:bodyPr wrap="square">
            <a:spAutoFit/>
          </a:bodyPr>
          <a:lstStyle/>
          <a:p>
            <a:r>
              <a:rPr lang="en-US" dirty="0" err="1" smtClean="0"/>
              <a:t>hardlim</a:t>
            </a:r>
            <a:r>
              <a:rPr lang="en-US" dirty="0" smtClean="0"/>
              <a:t>(n) = 1    if n </a:t>
            </a:r>
            <a:r>
              <a:rPr lang="en-US" dirty="0" smtClean="0">
                <a:latin typeface="MathSoftText"/>
              </a:rPr>
              <a:t>&gt;=</a:t>
            </a:r>
            <a:r>
              <a:rPr lang="en-US" dirty="0" smtClean="0"/>
              <a:t>0</a:t>
            </a:r>
          </a:p>
          <a:p>
            <a:r>
              <a:rPr lang="en-US" dirty="0" smtClean="0"/>
              <a:t>                  =0    otherwise</a:t>
            </a:r>
            <a:endParaRPr lang="en-US" dirty="0"/>
          </a:p>
        </p:txBody>
      </p:sp>
      <p:sp>
        <p:nvSpPr>
          <p:cNvPr id="11" name="Rectangle 10"/>
          <p:cNvSpPr/>
          <p:nvPr/>
        </p:nvSpPr>
        <p:spPr>
          <a:xfrm>
            <a:off x="1290168" y="5791200"/>
            <a:ext cx="2743200" cy="646331"/>
          </a:xfrm>
          <a:prstGeom prst="rect">
            <a:avLst/>
          </a:prstGeom>
        </p:spPr>
        <p:txBody>
          <a:bodyPr wrap="square">
            <a:spAutoFit/>
          </a:bodyPr>
          <a:lstStyle/>
          <a:p>
            <a:r>
              <a:rPr lang="pt-BR" dirty="0" smtClean="0"/>
              <a:t>poslin(n) = n, if n &gt;= 0</a:t>
            </a:r>
          </a:p>
          <a:p>
            <a:r>
              <a:rPr lang="pt-BR" dirty="0" smtClean="0"/>
              <a:t>               = 0, if n &lt;= 0</a:t>
            </a:r>
            <a:endParaRPr lang="en-US" dirty="0"/>
          </a:p>
        </p:txBody>
      </p:sp>
      <p:sp>
        <p:nvSpPr>
          <p:cNvPr id="12" name="Rectangle 11"/>
          <p:cNvSpPr/>
          <p:nvPr/>
        </p:nvSpPr>
        <p:spPr>
          <a:xfrm>
            <a:off x="4953000" y="5715000"/>
            <a:ext cx="4121641" cy="369332"/>
          </a:xfrm>
          <a:prstGeom prst="rect">
            <a:avLst/>
          </a:prstGeom>
        </p:spPr>
        <p:txBody>
          <a:bodyPr wrap="none">
            <a:spAutoFit/>
          </a:bodyPr>
          <a:lstStyle/>
          <a:p>
            <a:r>
              <a:rPr lang="en-US" dirty="0" err="1" smtClean="0"/>
              <a:t>hardlims</a:t>
            </a:r>
            <a:r>
              <a:rPr lang="en-US" dirty="0" smtClean="0"/>
              <a:t>(n) = 1 if n</a:t>
            </a:r>
            <a:r>
              <a:rPr lang="en-US" dirty="0" smtClean="0">
                <a:latin typeface="MathSoftText"/>
              </a:rPr>
              <a:t> &gt;=</a:t>
            </a:r>
            <a:r>
              <a:rPr lang="en-US" dirty="0" smtClean="0"/>
              <a:t>  0, -1 otherwise.</a:t>
            </a:r>
            <a:endParaRPr lang="en-US" dirty="0"/>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857488" y="714356"/>
            <a:ext cx="5572132"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justLow" rtl="1">
              <a:defRPr/>
            </a:pPr>
            <a:r>
              <a:rPr lang="fa-IR" sz="4000" spc="300" dirty="0">
                <a:solidFill>
                  <a:schemeClr val="tx1"/>
                </a:solidFill>
                <a:latin typeface="Arial" pitchFamily="34" charset="0"/>
                <a:cs typeface="B Nazanin" pitchFamily="2" charset="-78"/>
              </a:rPr>
              <a:t>الگوریتم </a:t>
            </a:r>
            <a:r>
              <a:rPr lang="en-US" sz="4000" spc="300" dirty="0">
                <a:solidFill>
                  <a:schemeClr val="tx1"/>
                </a:solidFill>
                <a:latin typeface="Arial" pitchFamily="34" charset="0"/>
                <a:cs typeface="B Nazanin" pitchFamily="2" charset="-78"/>
              </a:rPr>
              <a:t>K-Means</a:t>
            </a:r>
            <a:endParaRPr lang="fa-IR" sz="5400" spc="300" dirty="0">
              <a:solidFill>
                <a:schemeClr val="tx1"/>
              </a:solidFill>
              <a:latin typeface="Arial" pitchFamily="34" charset="0"/>
              <a:cs typeface="Arial" pitchFamily="34" charset="0"/>
            </a:endParaRPr>
          </a:p>
        </p:txBody>
      </p:sp>
      <p:sp>
        <p:nvSpPr>
          <p:cNvPr id="3645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64550"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28750" y="3170238"/>
            <a:ext cx="6492875" cy="1143000"/>
          </a:xfrm>
          <a:prstGeom prst="rect">
            <a:avLst/>
          </a:prstGeom>
          <a:noFill/>
          <a:ln w="9525">
            <a:noFill/>
            <a:miter lim="800000"/>
            <a:headEnd/>
            <a:tailEnd/>
          </a:ln>
        </p:spPr>
      </p:pic>
      <p:sp>
        <p:nvSpPr>
          <p:cNvPr id="364551" name="TextBox 5"/>
          <p:cNvSpPr txBox="1">
            <a:spLocks noChangeArrowheads="1"/>
          </p:cNvSpPr>
          <p:nvPr/>
        </p:nvSpPr>
        <p:spPr bwMode="auto">
          <a:xfrm>
            <a:off x="785813" y="2741613"/>
            <a:ext cx="7927975" cy="460375"/>
          </a:xfrm>
          <a:prstGeom prst="rect">
            <a:avLst/>
          </a:prstGeom>
          <a:noFill/>
          <a:ln w="9525">
            <a:noFill/>
            <a:miter lim="800000"/>
            <a:headEnd/>
            <a:tailEnd/>
          </a:ln>
        </p:spPr>
        <p:txBody>
          <a:bodyPr wrap="none">
            <a:spAutoFit/>
          </a:bodyPr>
          <a:lstStyle/>
          <a:p>
            <a:pPr algn="r" rtl="1"/>
            <a:r>
              <a:rPr lang="fa-IR" sz="2400">
                <a:cs typeface="B Nazanin" pitchFamily="2" charset="-78"/>
              </a:rPr>
              <a:t>1. مرحله اول : پیدا کردن مرکز دسته اول  به صورتی که رابطه زیر را ماکزیمم کند :</a:t>
            </a:r>
            <a:endParaRPr lang="en-US" sz="2400">
              <a:cs typeface="B Nazanin" pitchFamily="2" charset="-78"/>
            </a:endParaRPr>
          </a:p>
        </p:txBody>
      </p:sp>
      <p:sp>
        <p:nvSpPr>
          <p:cNvPr id="36455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6455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85875" y="4170363"/>
            <a:ext cx="6286500" cy="758825"/>
          </a:xfrm>
          <a:prstGeom prst="rect">
            <a:avLst/>
          </a:prstGeom>
          <a:noFill/>
          <a:ln w="9525">
            <a:noFill/>
            <a:miter lim="800000"/>
            <a:headEnd/>
            <a:tailEnd/>
          </a:ln>
        </p:spPr>
      </p:pic>
      <p:sp>
        <p:nvSpPr>
          <p:cNvPr id="8" name="Rounded Rectangle 7"/>
          <p:cNvSpPr/>
          <p:nvPr/>
        </p:nvSpPr>
        <p:spPr>
          <a:xfrm>
            <a:off x="500063" y="2571750"/>
            <a:ext cx="8358187" cy="2357438"/>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Slide Number Placeholder 8"/>
          <p:cNvSpPr>
            <a:spLocks noGrp="1"/>
          </p:cNvSpPr>
          <p:nvPr>
            <p:ph type="sldNum" sz="quarter" idx="12"/>
          </p:nvPr>
        </p:nvSpPr>
        <p:spPr/>
        <p:txBody>
          <a:bodyPr/>
          <a:lstStyle/>
          <a:p>
            <a:pPr>
              <a:defRPr/>
            </a:pPr>
            <a:fld id="{DC531529-1693-400A-8F65-BAB1BFECDC4D}" type="slidenum">
              <a:rPr lang="en-US" smtClean="0"/>
              <a:pPr>
                <a:defRPr/>
              </a:pPr>
              <a:t>300</a:t>
            </a:fld>
            <a:endParaRPr lang="en-US"/>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extBox 1"/>
          <p:cNvSpPr txBox="1">
            <a:spLocks noChangeArrowheads="1"/>
          </p:cNvSpPr>
          <p:nvPr/>
        </p:nvSpPr>
        <p:spPr bwMode="auto">
          <a:xfrm>
            <a:off x="642938" y="2000250"/>
            <a:ext cx="8081962" cy="830263"/>
          </a:xfrm>
          <a:prstGeom prst="rect">
            <a:avLst/>
          </a:prstGeom>
          <a:noFill/>
          <a:ln w="9525">
            <a:noFill/>
            <a:miter lim="800000"/>
            <a:headEnd/>
            <a:tailEnd/>
          </a:ln>
        </p:spPr>
        <p:txBody>
          <a:bodyPr wrap="none">
            <a:spAutoFit/>
          </a:bodyPr>
          <a:lstStyle/>
          <a:p>
            <a:pPr marL="457200" indent="-457200" algn="r" rtl="1"/>
            <a:r>
              <a:rPr lang="fa-IR" sz="2400">
                <a:cs typeface="B Nazanin" pitchFamily="2" charset="-78"/>
              </a:rPr>
              <a:t>2.   مرحله دوم : به شرط داشتن (</a:t>
            </a:r>
            <a:r>
              <a:rPr lang="en-US" sz="2400">
                <a:cs typeface="B Nazanin" pitchFamily="2" charset="-78"/>
              </a:rPr>
              <a:t>k-1</a:t>
            </a:r>
            <a:r>
              <a:rPr lang="fa-IR" sz="2400">
                <a:cs typeface="B Nazanin" pitchFamily="2" charset="-78"/>
              </a:rPr>
              <a:t>)امین ترکیب، معیار هر داده کاندید برای مرکز </a:t>
            </a:r>
          </a:p>
          <a:p>
            <a:pPr marL="457200" indent="-457200" algn="r" rtl="1"/>
            <a:r>
              <a:rPr lang="fa-IR" sz="2400">
                <a:cs typeface="B Nazanin" pitchFamily="2" charset="-78"/>
              </a:rPr>
              <a:t>	ترکیب </a:t>
            </a:r>
            <a:r>
              <a:rPr lang="en-US" sz="2400">
                <a:cs typeface="B Nazanin" pitchFamily="2" charset="-78"/>
              </a:rPr>
              <a:t>k</a:t>
            </a:r>
            <a:r>
              <a:rPr lang="fa-IR" sz="2400">
                <a:cs typeface="B Nazanin" pitchFamily="2" charset="-78"/>
              </a:rPr>
              <a:t>ام می تواند بصورت زیر نوشته شود:</a:t>
            </a:r>
            <a:endParaRPr lang="en-US" sz="2400">
              <a:cs typeface="B Nazanin" pitchFamily="2" charset="-78"/>
            </a:endParaRPr>
          </a:p>
        </p:txBody>
      </p:sp>
      <p:sp>
        <p:nvSpPr>
          <p:cNvPr id="36557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65572"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14438" y="2714625"/>
            <a:ext cx="5143500" cy="1319213"/>
          </a:xfrm>
          <a:prstGeom prst="rect">
            <a:avLst/>
          </a:prstGeom>
          <a:noFill/>
          <a:ln w="9525">
            <a:noFill/>
            <a:miter lim="800000"/>
            <a:headEnd/>
            <a:tailEnd/>
          </a:ln>
        </p:spPr>
      </p:pic>
      <p:sp>
        <p:nvSpPr>
          <p:cNvPr id="5" name="Rounded Rectangle 4"/>
          <p:cNvSpPr/>
          <p:nvPr/>
        </p:nvSpPr>
        <p:spPr>
          <a:xfrm>
            <a:off x="500063" y="1643063"/>
            <a:ext cx="8358187" cy="2714625"/>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a:spLocks noChangeArrowheads="1"/>
          </p:cNvSpPr>
          <p:nvPr/>
        </p:nvSpPr>
        <p:spPr bwMode="auto">
          <a:xfrm>
            <a:off x="2857488" y="714356"/>
            <a:ext cx="5572132"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justLow" rtl="1">
              <a:defRPr/>
            </a:pPr>
            <a:r>
              <a:rPr lang="fa-IR" sz="4000" spc="300" dirty="0">
                <a:solidFill>
                  <a:schemeClr val="tx1"/>
                </a:solidFill>
                <a:latin typeface="Arial" pitchFamily="34" charset="0"/>
                <a:cs typeface="B Nazanin" pitchFamily="2" charset="-78"/>
              </a:rPr>
              <a:t>الگوریتم </a:t>
            </a:r>
            <a:r>
              <a:rPr lang="en-US" sz="4000" spc="300" dirty="0">
                <a:solidFill>
                  <a:schemeClr val="tx1"/>
                </a:solidFill>
                <a:latin typeface="Arial" pitchFamily="34" charset="0"/>
                <a:cs typeface="B Nazanin" pitchFamily="2" charset="-78"/>
              </a:rPr>
              <a:t>K-Means</a:t>
            </a:r>
            <a:endParaRPr lang="fa-IR" sz="5400" spc="300" dirty="0">
              <a:solidFill>
                <a:schemeClr val="tx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a:defRPr/>
            </a:pPr>
            <a:fld id="{E855EA86-3BA6-451E-8DA9-62A9D05CA11A}" type="slidenum">
              <a:rPr lang="en-US" smtClean="0"/>
              <a:pPr>
                <a:defRPr/>
              </a:pPr>
              <a:t>301</a:t>
            </a:fld>
            <a:endParaRPr lang="en-US"/>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0562" y="428604"/>
            <a:ext cx="3847528"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fa-IR" sz="3200" dirty="0">
                <a:solidFill>
                  <a:srgbClr val="FF0000"/>
                </a:solidFill>
                <a:cs typeface="B Nazanin" pitchFamily="2" charset="-78"/>
              </a:rPr>
              <a:t>تخمین تعداد بهینه ترکیبات :</a:t>
            </a:r>
            <a:endParaRPr lang="en-US" sz="3200" dirty="0">
              <a:solidFill>
                <a:srgbClr val="FF0000"/>
              </a:solidFill>
              <a:cs typeface="B Nazanin" pitchFamily="2" charset="-78"/>
            </a:endParaRPr>
          </a:p>
        </p:txBody>
      </p:sp>
      <p:sp>
        <p:nvSpPr>
          <p:cNvPr id="3" name="Rectangle 2"/>
          <p:cNvSpPr/>
          <p:nvPr/>
        </p:nvSpPr>
        <p:spPr>
          <a:xfrm>
            <a:off x="571472" y="1857364"/>
            <a:ext cx="7929618" cy="304698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rtl="1">
              <a:defRPr/>
            </a:pPr>
            <a:r>
              <a:rPr lang="fa-IR" sz="3200" dirty="0">
                <a:cs typeface="B Nazanin" pitchFamily="2" charset="-78"/>
              </a:rPr>
              <a:t>هنگامی که یک جزء اضافه می شود، اگر ارتباط میان </a:t>
            </a:r>
            <a:r>
              <a:rPr lang="en-US" sz="3200" dirty="0">
                <a:cs typeface="B Nazanin" pitchFamily="2" charset="-78"/>
              </a:rPr>
              <a:t>k</a:t>
            </a:r>
            <a:r>
              <a:rPr lang="fa-IR" sz="3200" dirty="0">
                <a:cs typeface="B Nazanin" pitchFamily="2" charset="-78"/>
              </a:rPr>
              <a:t>امین جزء و اجزاء قبلی هنوز هم مستقل باشد، پارامترها با تخمین دوباره از </a:t>
            </a:r>
            <a:r>
              <a:rPr lang="en-US" sz="3200" dirty="0">
                <a:cs typeface="B Nazanin" pitchFamily="2" charset="-78"/>
              </a:rPr>
              <a:t>k</a:t>
            </a:r>
            <a:r>
              <a:rPr lang="fa-IR" sz="3200" dirty="0">
                <a:cs typeface="B Nazanin" pitchFamily="2" charset="-78"/>
              </a:rPr>
              <a:t> جزء بدست می آیند. برعکس اگر حداقل یکی از اجزا با جزء اضافه شده همبسته باشد، باید پارامترها را در مدل ترکیبی </a:t>
            </a:r>
            <a:r>
              <a:rPr lang="en-US" sz="3200" dirty="0">
                <a:cs typeface="B Nazanin" pitchFamily="2" charset="-78"/>
              </a:rPr>
              <a:t>(k-1)</a:t>
            </a:r>
            <a:r>
              <a:rPr lang="fa-IR" sz="3200" dirty="0">
                <a:cs typeface="B Nazanin" pitchFamily="2" charset="-78"/>
              </a:rPr>
              <a:t> ملاحظه کنیم و تعداد ترکیبات را حداقل </a:t>
            </a:r>
            <a:r>
              <a:rPr lang="en-US" sz="3200" dirty="0">
                <a:cs typeface="B Nazanin" pitchFamily="2" charset="-78"/>
              </a:rPr>
              <a:t>(k-1)</a:t>
            </a:r>
            <a:r>
              <a:rPr lang="fa-IR" sz="3200" dirty="0">
                <a:cs typeface="B Nazanin" pitchFamily="2" charset="-78"/>
              </a:rPr>
              <a:t> مشخص کنیم.</a:t>
            </a:r>
            <a:endParaRPr lang="en-US" sz="32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E670B671-A3FB-4018-A65E-90D02E6D0D86}" type="slidenum">
              <a:rPr lang="en-US" smtClean="0"/>
              <a:pPr>
                <a:defRPr/>
              </a:pPr>
              <a:t>302</a:t>
            </a:fld>
            <a:endParaRPr lang="en-US"/>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0" y="428625"/>
            <a:ext cx="8001000" cy="708025"/>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r" rtl="1">
              <a:defRPr/>
            </a:pPr>
            <a:r>
              <a:rPr lang="fa-IR" sz="4000" dirty="0">
                <a:cs typeface="B Nazanin" pitchFamily="2" charset="-78"/>
              </a:rPr>
              <a:t>رابطه متقابل میان اجزاء :</a:t>
            </a:r>
            <a:endParaRPr lang="en-US" sz="4000" dirty="0">
              <a:cs typeface="B Nazanin" pitchFamily="2" charset="-78"/>
            </a:endParaRPr>
          </a:p>
        </p:txBody>
      </p:sp>
      <p:sp>
        <p:nvSpPr>
          <p:cNvPr id="36761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67620"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00125" y="1143000"/>
            <a:ext cx="6689725" cy="1214438"/>
          </a:xfrm>
          <a:prstGeom prst="rect">
            <a:avLst/>
          </a:prstGeom>
          <a:noFill/>
          <a:ln w="9525">
            <a:noFill/>
            <a:miter lim="800000"/>
            <a:headEnd/>
            <a:tailEnd/>
          </a:ln>
        </p:spPr>
      </p:pic>
      <p:sp>
        <p:nvSpPr>
          <p:cNvPr id="36762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67622"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1563" y="1928813"/>
            <a:ext cx="3071812" cy="1690687"/>
          </a:xfrm>
          <a:prstGeom prst="rect">
            <a:avLst/>
          </a:prstGeom>
          <a:noFill/>
          <a:ln w="9525">
            <a:noFill/>
            <a:miter lim="800000"/>
            <a:headEnd/>
            <a:tailEnd/>
          </a:ln>
        </p:spPr>
      </p:pic>
      <p:sp>
        <p:nvSpPr>
          <p:cNvPr id="36762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67624"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28688" y="2857500"/>
            <a:ext cx="5643562" cy="1690688"/>
          </a:xfrm>
          <a:prstGeom prst="rect">
            <a:avLst/>
          </a:prstGeom>
          <a:noFill/>
          <a:ln w="9525">
            <a:noFill/>
            <a:miter lim="800000"/>
            <a:headEnd/>
            <a:tailEnd/>
          </a:ln>
        </p:spPr>
      </p:pic>
      <p:sp>
        <p:nvSpPr>
          <p:cNvPr id="9" name="Rounded Rectangle 8"/>
          <p:cNvSpPr/>
          <p:nvPr/>
        </p:nvSpPr>
        <p:spPr>
          <a:xfrm>
            <a:off x="500063" y="1214438"/>
            <a:ext cx="8358187" cy="3357562"/>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lide Number Placeholder 9"/>
          <p:cNvSpPr>
            <a:spLocks noGrp="1"/>
          </p:cNvSpPr>
          <p:nvPr>
            <p:ph type="sldNum" sz="quarter" idx="12"/>
          </p:nvPr>
        </p:nvSpPr>
        <p:spPr/>
        <p:txBody>
          <a:bodyPr/>
          <a:lstStyle/>
          <a:p>
            <a:pPr>
              <a:defRPr/>
            </a:pPr>
            <a:fld id="{54A1C03E-677A-41B5-BC32-DB72512743C2}" type="slidenum">
              <a:rPr lang="en-US" smtClean="0"/>
              <a:pPr>
                <a:defRPr/>
              </a:pPr>
              <a:t>303</a:t>
            </a:fld>
            <a:endParaRPr lang="en-US"/>
          </a:p>
        </p:txBody>
      </p:sp>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928662" y="1657167"/>
            <a:ext cx="7429552" cy="120032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rtl="1">
              <a:defRPr/>
            </a:pPr>
            <a:r>
              <a:rPr lang="fa-IR" sz="3600" dirty="0">
                <a:cs typeface="B Nazanin" pitchFamily="2" charset="-78"/>
              </a:rPr>
              <a:t>رابطه ی متقابل ممکن است دارای سه مقدار باشد: منفی، صفر و یا </a:t>
            </a:r>
            <a:r>
              <a:rPr lang="fa-IR" sz="3600" dirty="0">
                <a:solidFill>
                  <a:srgbClr val="FF0000"/>
                </a:solidFill>
                <a:cs typeface="B Nazanin" pitchFamily="2" charset="-78"/>
              </a:rPr>
              <a:t>مثبت</a:t>
            </a:r>
            <a:endParaRPr lang="en-US" sz="3600" dirty="0">
              <a:solidFill>
                <a:srgbClr val="FF0000"/>
              </a:solidFill>
              <a:cs typeface="B Nazanin" pitchFamily="2" charset="-78"/>
            </a:endParaRPr>
          </a:p>
        </p:txBody>
      </p:sp>
      <p:sp>
        <p:nvSpPr>
          <p:cNvPr id="30" name="Rectangle 29"/>
          <p:cNvSpPr/>
          <p:nvPr/>
        </p:nvSpPr>
        <p:spPr>
          <a:xfrm>
            <a:off x="928662" y="3000372"/>
            <a:ext cx="7429552" cy="132343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rtl="1">
              <a:defRPr/>
            </a:pPr>
            <a:r>
              <a:rPr lang="fa-IR" sz="4000" dirty="0">
                <a:cs typeface="B Nazanin" pitchFamily="2" charset="-78"/>
              </a:rPr>
              <a:t>اگر دارای مقدار </a:t>
            </a:r>
            <a:r>
              <a:rPr lang="fa-IR" sz="4000" dirty="0">
                <a:solidFill>
                  <a:srgbClr val="FF0000"/>
                </a:solidFill>
                <a:cs typeface="B Nazanin" pitchFamily="2" charset="-78"/>
              </a:rPr>
              <a:t>مثبت</a:t>
            </a:r>
            <a:r>
              <a:rPr lang="fa-IR" sz="4000" dirty="0">
                <a:cs typeface="B Nazanin" pitchFamily="2" charset="-78"/>
              </a:rPr>
              <a:t> باشد، بدین معنی است که </a:t>
            </a:r>
            <a:r>
              <a:rPr lang="en-US" sz="4000" dirty="0" err="1">
                <a:cs typeface="B Nazanin" pitchFamily="2" charset="-78"/>
              </a:rPr>
              <a:t>i</a:t>
            </a:r>
            <a:r>
              <a:rPr lang="fa-IR" sz="4000" dirty="0">
                <a:cs typeface="B Nazanin" pitchFamily="2" charset="-78"/>
              </a:rPr>
              <a:t> و </a:t>
            </a:r>
            <a:r>
              <a:rPr lang="en-US" sz="4000" dirty="0">
                <a:cs typeface="B Nazanin" pitchFamily="2" charset="-78"/>
              </a:rPr>
              <a:t>k</a:t>
            </a:r>
            <a:r>
              <a:rPr lang="fa-IR" sz="4000" dirty="0">
                <a:cs typeface="B Nazanin" pitchFamily="2" charset="-78"/>
              </a:rPr>
              <a:t> بطور آماری به یکدیگر </a:t>
            </a:r>
            <a:r>
              <a:rPr lang="fa-IR" sz="4000" dirty="0">
                <a:solidFill>
                  <a:srgbClr val="FF0000"/>
                </a:solidFill>
                <a:cs typeface="B Nazanin" pitchFamily="2" charset="-78"/>
              </a:rPr>
              <a:t>وابسته اند</a:t>
            </a:r>
            <a:r>
              <a:rPr lang="fa-IR" sz="4000" dirty="0">
                <a:cs typeface="B Nazanin" pitchFamily="2" charset="-78"/>
              </a:rPr>
              <a:t>. </a:t>
            </a:r>
            <a:endParaRPr lang="en-US" sz="4000" dirty="0">
              <a:cs typeface="B Nazanin" pitchFamily="2" charset="-78"/>
            </a:endParaRPr>
          </a:p>
        </p:txBody>
      </p:sp>
      <p:sp>
        <p:nvSpPr>
          <p:cNvPr id="4" name="Rectangle 3"/>
          <p:cNvSpPr/>
          <p:nvPr/>
        </p:nvSpPr>
        <p:spPr>
          <a:xfrm>
            <a:off x="857250" y="428625"/>
            <a:ext cx="8001000" cy="708025"/>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r" rtl="1">
              <a:defRPr/>
            </a:pPr>
            <a:r>
              <a:rPr lang="fa-IR" sz="4000" dirty="0">
                <a:cs typeface="B Nazanin" pitchFamily="2" charset="-78"/>
              </a:rPr>
              <a:t>رابطه متقابل میان اجزاء :</a:t>
            </a:r>
            <a:endParaRPr lang="en-US" sz="4000" dirty="0">
              <a:cs typeface="B Nazanin" pitchFamily="2" charset="-78"/>
            </a:endParaRPr>
          </a:p>
        </p:txBody>
      </p:sp>
      <p:sp>
        <p:nvSpPr>
          <p:cNvPr id="5" name="Slide Number Placeholder 4"/>
          <p:cNvSpPr>
            <a:spLocks noGrp="1"/>
          </p:cNvSpPr>
          <p:nvPr>
            <p:ph type="sldNum" sz="quarter" idx="12"/>
          </p:nvPr>
        </p:nvSpPr>
        <p:spPr/>
        <p:txBody>
          <a:bodyPr/>
          <a:lstStyle/>
          <a:p>
            <a:pPr>
              <a:defRPr/>
            </a:pPr>
            <a:fld id="{72B7F587-178C-458D-99EE-662F766F8655}" type="slidenum">
              <a:rPr lang="en-US" smtClean="0"/>
              <a:pPr>
                <a:defRPr/>
              </a:pPr>
              <a:t>304</a:t>
            </a:fld>
            <a:endParaRPr lang="en-US"/>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0430" y="571480"/>
            <a:ext cx="5440913"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fa-IR" sz="3200" dirty="0">
                <a:solidFill>
                  <a:srgbClr val="FF0000"/>
                </a:solidFill>
                <a:cs typeface="B Titr" pitchFamily="2" charset="-78"/>
              </a:rPr>
              <a:t>الگوریتم تخمین تعداد بهینه ترکیبات :</a:t>
            </a:r>
            <a:endParaRPr lang="en-US" sz="3200" dirty="0">
              <a:solidFill>
                <a:srgbClr val="FF0000"/>
              </a:solidFill>
              <a:cs typeface="B Titr" pitchFamily="2" charset="-78"/>
            </a:endParaRPr>
          </a:p>
        </p:txBody>
      </p:sp>
      <p:pic>
        <p:nvPicPr>
          <p:cNvPr id="369669" name="Picture 4"/>
          <p:cNvPicPr>
            <a:picLocks noChangeAspect="1" noChangeArrowheads="1"/>
          </p:cNvPicPr>
          <p:nvPr/>
        </p:nvPicPr>
        <p:blipFill>
          <a:blip r:embed="rId3" cstate="print"/>
          <a:srcRect/>
          <a:stretch>
            <a:fillRect/>
          </a:stretch>
        </p:blipFill>
        <p:spPr bwMode="auto">
          <a:xfrm>
            <a:off x="214313" y="1857375"/>
            <a:ext cx="8643937" cy="1450975"/>
          </a:xfrm>
          <a:prstGeom prst="rect">
            <a:avLst/>
          </a:prstGeom>
          <a:noFill/>
          <a:ln w="9525">
            <a:noFill/>
            <a:miter lim="800000"/>
            <a:headEnd/>
            <a:tailEnd/>
          </a:ln>
        </p:spPr>
      </p:pic>
      <p:pic>
        <p:nvPicPr>
          <p:cNvPr id="369670" name="Picture 5"/>
          <p:cNvPicPr>
            <a:picLocks noChangeAspect="1" noChangeArrowheads="1"/>
          </p:cNvPicPr>
          <p:nvPr/>
        </p:nvPicPr>
        <p:blipFill>
          <a:blip r:embed="rId4" cstate="print"/>
          <a:srcRect/>
          <a:stretch>
            <a:fillRect/>
          </a:stretch>
        </p:blipFill>
        <p:spPr bwMode="auto">
          <a:xfrm>
            <a:off x="428625" y="3429000"/>
            <a:ext cx="8358188" cy="2297113"/>
          </a:xfrm>
          <a:prstGeom prst="rect">
            <a:avLst/>
          </a:prstGeom>
          <a:noFill/>
          <a:ln w="9525">
            <a:noFill/>
            <a:miter lim="800000"/>
            <a:headEnd/>
            <a:tailEnd/>
          </a:ln>
        </p:spPr>
      </p:pic>
      <p:sp>
        <p:nvSpPr>
          <p:cNvPr id="5" name="Rounded Rectangle 4"/>
          <p:cNvSpPr/>
          <p:nvPr/>
        </p:nvSpPr>
        <p:spPr>
          <a:xfrm>
            <a:off x="285750" y="1214438"/>
            <a:ext cx="8643938" cy="485775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12"/>
          </p:nvPr>
        </p:nvSpPr>
        <p:spPr/>
        <p:txBody>
          <a:bodyPr/>
          <a:lstStyle/>
          <a:p>
            <a:pPr>
              <a:defRPr/>
            </a:pPr>
            <a:fld id="{393AAD86-3C89-4355-A5D0-3588BE4DF4C9}" type="slidenum">
              <a:rPr lang="en-US" smtClean="0"/>
              <a:pPr>
                <a:defRPr/>
              </a:pPr>
              <a:t>305</a:t>
            </a:fld>
            <a:endParaRPr lang="en-US"/>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90" name="Picture 2" descr="C:\Users\Sony\Desktop\Draft\shekl1.jpg"/>
          <p:cNvPicPr>
            <a:picLocks noChangeAspect="1" noChangeArrowheads="1"/>
          </p:cNvPicPr>
          <p:nvPr/>
        </p:nvPicPr>
        <p:blipFill>
          <a:blip r:embed="rId2" cstate="print"/>
          <a:srcRect/>
          <a:stretch>
            <a:fillRect/>
          </a:stretch>
        </p:blipFill>
        <p:spPr bwMode="auto">
          <a:xfrm>
            <a:off x="214313" y="1071563"/>
            <a:ext cx="8359775" cy="4572000"/>
          </a:xfrm>
          <a:prstGeom prst="rect">
            <a:avLst/>
          </a:prstGeom>
          <a:noFill/>
          <a:ln w="9525">
            <a:noFill/>
            <a:miter lim="800000"/>
            <a:headEnd/>
            <a:tailEnd/>
          </a:ln>
        </p:spPr>
      </p:pic>
      <p:sp>
        <p:nvSpPr>
          <p:cNvPr id="37069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5325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750" y="5429250"/>
            <a:ext cx="8202613" cy="714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500430" y="571480"/>
            <a:ext cx="5583580"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fa-IR" sz="3200" dirty="0">
                <a:solidFill>
                  <a:srgbClr val="FF0000"/>
                </a:solidFill>
                <a:cs typeface="B Titr" pitchFamily="2" charset="-78"/>
              </a:rPr>
              <a:t>پیاده سازی بروی داده های مصنوعی :</a:t>
            </a:r>
            <a:endParaRPr lang="en-US" sz="3200" dirty="0">
              <a:solidFill>
                <a:srgbClr val="FF0000"/>
              </a:solidFill>
              <a:cs typeface="B Titr" pitchFamily="2" charset="-78"/>
            </a:endParaRPr>
          </a:p>
        </p:txBody>
      </p:sp>
      <p:sp>
        <p:nvSpPr>
          <p:cNvPr id="6" name="Slide Number Placeholder 5"/>
          <p:cNvSpPr>
            <a:spLocks noGrp="1"/>
          </p:cNvSpPr>
          <p:nvPr>
            <p:ph type="sldNum" sz="quarter" idx="12"/>
          </p:nvPr>
        </p:nvSpPr>
        <p:spPr/>
        <p:txBody>
          <a:bodyPr/>
          <a:lstStyle/>
          <a:p>
            <a:pPr>
              <a:defRPr/>
            </a:pPr>
            <a:fld id="{59B614AB-E1C7-466B-AA5E-9281931A0DA0}" type="slidenum">
              <a:rPr lang="en-US" smtClean="0"/>
              <a:pPr>
                <a:defRPr/>
              </a:pPr>
              <a:t>306</a:t>
            </a:fld>
            <a:endParaRPr lang="en-US"/>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4" name="Picture 1"/>
          <p:cNvPicPr>
            <a:picLocks noChangeAspect="1" noChangeArrowheads="1"/>
          </p:cNvPicPr>
          <p:nvPr/>
        </p:nvPicPr>
        <p:blipFill>
          <a:blip r:embed="rId2" cstate="print"/>
          <a:srcRect/>
          <a:stretch>
            <a:fillRect/>
          </a:stretch>
        </p:blipFill>
        <p:spPr bwMode="auto">
          <a:xfrm>
            <a:off x="1357313" y="1143000"/>
            <a:ext cx="6072187" cy="47148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DA3EB0DB-562D-4CF1-B6B8-A1D16A4D5CD4}" type="slidenum">
              <a:rPr lang="en-US" smtClean="0"/>
              <a:pPr>
                <a:defRPr/>
              </a:pPr>
              <a:t>307</a:t>
            </a:fld>
            <a:endParaRPr lang="en-US"/>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71512" y="571500"/>
          <a:ext cx="7286676" cy="5500725"/>
        </p:xfrm>
        <a:graphic>
          <a:graphicData uri="http://schemas.openxmlformats.org/drawingml/2006/table">
            <a:tbl>
              <a:tblPr rtl="1"/>
              <a:tblGrid>
                <a:gridCol w="1661072"/>
                <a:gridCol w="967616"/>
                <a:gridCol w="2359903"/>
                <a:gridCol w="2298085"/>
              </a:tblGrid>
              <a:tr h="801942">
                <a:tc>
                  <a:txBody>
                    <a:bodyPr/>
                    <a:lstStyle/>
                    <a:p>
                      <a:pPr algn="ctr" rtl="1">
                        <a:lnSpc>
                          <a:spcPct val="150000"/>
                        </a:lnSpc>
                        <a:spcBef>
                          <a:spcPts val="600"/>
                        </a:spcBef>
                        <a:spcAft>
                          <a:spcPts val="0"/>
                        </a:spcAft>
                      </a:pPr>
                      <a:endParaRPr lang="fa-IR" sz="900">
                        <a:solidFill>
                          <a:srgbClr val="000000"/>
                        </a:solidFill>
                        <a:latin typeface="Times New Roman"/>
                        <a:ea typeface="Times New Roman"/>
                        <a:cs typeface="B Nazanin"/>
                      </a:endParaRPr>
                    </a:p>
                  </a:txBody>
                  <a:tcPr marL="68580" marR="68580" marT="0" marB="0">
                    <a:lnL>
                      <a:noFill/>
                    </a:lnL>
                    <a:lnR>
                      <a:noFill/>
                    </a:lnR>
                    <a:lnT>
                      <a:noFill/>
                    </a:lnT>
                    <a:lnB>
                      <a:noFill/>
                    </a:lnB>
                    <a:solidFill>
                      <a:srgbClr val="D3DFEE"/>
                    </a:solidFill>
                  </a:tcPr>
                </a:tc>
                <a:tc>
                  <a:txBody>
                    <a:bodyPr/>
                    <a:lstStyle/>
                    <a:p>
                      <a:pPr algn="ctr" rtl="1">
                        <a:lnSpc>
                          <a:spcPct val="150000"/>
                        </a:lnSpc>
                        <a:spcBef>
                          <a:spcPts val="600"/>
                        </a:spcBef>
                        <a:spcAft>
                          <a:spcPts val="0"/>
                        </a:spcAft>
                      </a:pPr>
                      <a:r>
                        <a:rPr lang="en-US" sz="900">
                          <a:solidFill>
                            <a:srgbClr val="000000"/>
                          </a:solidFill>
                          <a:latin typeface="Times New Roman"/>
                          <a:ea typeface="Times New Roman"/>
                          <a:cs typeface="B Nazanin"/>
                        </a:rPr>
                        <a:t>i</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DBE5F1"/>
                    </a:solidFill>
                  </a:tcPr>
                </a:tc>
                <a:tc>
                  <a:txBody>
                    <a:bodyPr/>
                    <a:lstStyle/>
                    <a:p>
                      <a:pPr algn="ctr" rtl="1">
                        <a:lnSpc>
                          <a:spcPct val="150000"/>
                        </a:lnSpc>
                        <a:spcBef>
                          <a:spcPts val="600"/>
                        </a:spcBef>
                        <a:spcAft>
                          <a:spcPts val="0"/>
                        </a:spcAft>
                      </a:pPr>
                      <a:r>
                        <a:rPr lang="fa-IR" sz="900">
                          <a:solidFill>
                            <a:srgbClr val="000000"/>
                          </a:solidFill>
                          <a:latin typeface="Times New Roman"/>
                          <a:ea typeface="Times New Roman"/>
                          <a:cs typeface="B Nazanin"/>
                        </a:rPr>
                        <a:t>میانه ی </a:t>
                      </a:r>
                      <a:r>
                        <a:rPr lang="en-US" sz="900">
                          <a:solidFill>
                            <a:srgbClr val="000000"/>
                          </a:solidFill>
                          <a:latin typeface="Times New Roman"/>
                          <a:ea typeface="Times New Roman"/>
                          <a:cs typeface="B Nazanin"/>
                        </a:rPr>
                        <a:t>i</a:t>
                      </a:r>
                      <a:r>
                        <a:rPr lang="fa-IR" sz="900">
                          <a:solidFill>
                            <a:srgbClr val="000000"/>
                          </a:solidFill>
                          <a:latin typeface="Times New Roman"/>
                          <a:ea typeface="Times New Roman"/>
                          <a:cs typeface="B Nazanin"/>
                        </a:rPr>
                        <a:t>امین ترکیب</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D3DFEE"/>
                    </a:solidFill>
                  </a:tcPr>
                </a:tc>
                <a:tc>
                  <a:txBody>
                    <a:bodyPr/>
                    <a:lstStyle/>
                    <a:p>
                      <a:pPr algn="ctr" rtl="1">
                        <a:lnSpc>
                          <a:spcPct val="150000"/>
                        </a:lnSpc>
                        <a:spcBef>
                          <a:spcPts val="600"/>
                        </a:spcBef>
                        <a:spcAft>
                          <a:spcPts val="0"/>
                        </a:spcAft>
                      </a:pPr>
                      <a:r>
                        <a:rPr lang="fa-IR" sz="900">
                          <a:solidFill>
                            <a:srgbClr val="000000"/>
                          </a:solidFill>
                          <a:latin typeface="Times New Roman"/>
                          <a:ea typeface="Times New Roman"/>
                          <a:cs typeface="B Nazanin"/>
                        </a:rPr>
                        <a:t>تعداد ترکیبات  (</a:t>
                      </a:r>
                      <a:r>
                        <a:rPr lang="en-US" sz="900">
                          <a:solidFill>
                            <a:srgbClr val="000000"/>
                          </a:solidFill>
                          <a:latin typeface="Times New Roman"/>
                          <a:ea typeface="Times New Roman"/>
                          <a:cs typeface="B Nazanin"/>
                        </a:rPr>
                        <a:t>k</a:t>
                      </a:r>
                      <a:r>
                        <a:rPr lang="fa-IR" sz="900">
                          <a:solidFill>
                            <a:srgbClr val="000000"/>
                          </a:solidFill>
                          <a:latin typeface="Times New Roman"/>
                          <a:ea typeface="Times New Roman"/>
                          <a:cs typeface="B Nazanin"/>
                        </a:rPr>
                        <a:t>)</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DBE5F1"/>
                    </a:solidFill>
                  </a:tcPr>
                </a:tc>
              </a:tr>
              <a:tr h="830819">
                <a:tc>
                  <a:txBody>
                    <a:bodyPr/>
                    <a:lstStyle/>
                    <a:p>
                      <a:pPr algn="ctr" rtl="0">
                        <a:lnSpc>
                          <a:spcPct val="150000"/>
                        </a:lnSpc>
                        <a:spcBef>
                          <a:spcPts val="600"/>
                        </a:spcBef>
                        <a:spcAft>
                          <a:spcPts val="0"/>
                        </a:spcAft>
                      </a:pPr>
                      <a:r>
                        <a:rPr lang="en-US" sz="1200">
                          <a:solidFill>
                            <a:srgbClr val="000000"/>
                          </a:solidFill>
                          <a:latin typeface="Times New Roman"/>
                          <a:ea typeface="Times New Roman"/>
                          <a:cs typeface="B Nazanin"/>
                        </a:rPr>
                        <a:t>~</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D3DFEE"/>
                    </a:solidFill>
                  </a:tcPr>
                </a:tc>
                <a:tc>
                  <a:txBody>
                    <a:bodyPr/>
                    <a:lstStyle/>
                    <a:p>
                      <a:pPr algn="just" rtl="0">
                        <a:lnSpc>
                          <a:spcPct val="150000"/>
                        </a:lnSpc>
                        <a:spcBef>
                          <a:spcPts val="600"/>
                        </a:spcBef>
                        <a:spcAft>
                          <a:spcPts val="0"/>
                        </a:spcAft>
                      </a:pPr>
                      <a:r>
                        <a:rPr lang="en-US" sz="1200">
                          <a:solidFill>
                            <a:srgbClr val="000000"/>
                          </a:solidFill>
                          <a:latin typeface="Times New Roman"/>
                          <a:ea typeface="Times New Roman"/>
                          <a:cs typeface="B Nazanin"/>
                        </a:rPr>
                        <a:t>1</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EDF2F8"/>
                    </a:solidFill>
                  </a:tcPr>
                </a:tc>
                <a:tc>
                  <a:txBody>
                    <a:bodyPr/>
                    <a:lstStyle/>
                    <a:p>
                      <a:pPr algn="just" rtl="0">
                        <a:lnSpc>
                          <a:spcPct val="150000"/>
                        </a:lnSpc>
                        <a:spcBef>
                          <a:spcPts val="600"/>
                        </a:spcBef>
                        <a:spcAft>
                          <a:spcPts val="0"/>
                        </a:spcAft>
                      </a:pPr>
                      <a:r>
                        <a:rPr lang="en-US" sz="1200">
                          <a:solidFill>
                            <a:srgbClr val="000000"/>
                          </a:solidFill>
                          <a:latin typeface="Times New Roman"/>
                          <a:ea typeface="Times New Roman"/>
                          <a:cs typeface="B Nazanin"/>
                        </a:rPr>
                        <a:t>(1.1620,2.0100)</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D3DFEE"/>
                    </a:solidFill>
                  </a:tcPr>
                </a:tc>
                <a:tc>
                  <a:txBody>
                    <a:bodyPr/>
                    <a:lstStyle/>
                    <a:p>
                      <a:pPr algn="ctr" rtl="0">
                        <a:lnSpc>
                          <a:spcPct val="150000"/>
                        </a:lnSpc>
                        <a:spcBef>
                          <a:spcPts val="600"/>
                        </a:spcBef>
                        <a:spcAft>
                          <a:spcPts val="0"/>
                        </a:spcAft>
                      </a:pPr>
                      <a:r>
                        <a:rPr lang="en-US" sz="1200">
                          <a:solidFill>
                            <a:srgbClr val="000000"/>
                          </a:solidFill>
                          <a:latin typeface="Times New Roman"/>
                          <a:ea typeface="Times New Roman"/>
                          <a:cs typeface="B Nazanin"/>
                        </a:rPr>
                        <a:t>1</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EDF2F8"/>
                    </a:solidFill>
                  </a:tcPr>
                </a:tc>
              </a:tr>
              <a:tr h="1032944">
                <a:tc>
                  <a:txBody>
                    <a:bodyPr/>
                    <a:lstStyle/>
                    <a:p>
                      <a:pPr algn="ctr" rtl="0">
                        <a:lnSpc>
                          <a:spcPct val="150000"/>
                        </a:lnSpc>
                        <a:spcBef>
                          <a:spcPts val="600"/>
                        </a:spcBef>
                        <a:spcAft>
                          <a:spcPts val="0"/>
                        </a:spcAft>
                      </a:pPr>
                      <a:r>
                        <a:rPr lang="en-US" sz="1200">
                          <a:solidFill>
                            <a:srgbClr val="000000"/>
                          </a:solidFill>
                          <a:latin typeface="Times New Roman"/>
                          <a:ea typeface="Times New Roman"/>
                          <a:cs typeface="B Nazanin"/>
                        </a:rPr>
                        <a:t>-0.0674</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D3DFEE"/>
                    </a:solidFill>
                  </a:tcPr>
                </a:tc>
                <a:tc>
                  <a:txBody>
                    <a:bodyPr/>
                    <a:lstStyle/>
                    <a:p>
                      <a:pPr algn="just" rtl="0">
                        <a:lnSpc>
                          <a:spcPct val="150000"/>
                        </a:lnSpc>
                        <a:spcBef>
                          <a:spcPts val="600"/>
                        </a:spcBef>
                        <a:spcAft>
                          <a:spcPts val="0"/>
                        </a:spcAft>
                      </a:pPr>
                      <a:r>
                        <a:rPr lang="en-US" sz="1200">
                          <a:solidFill>
                            <a:srgbClr val="000000"/>
                          </a:solidFill>
                          <a:latin typeface="Times New Roman"/>
                          <a:ea typeface="Times New Roman"/>
                          <a:cs typeface="B Nazanin"/>
                        </a:rPr>
                        <a:t>1</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DBE5F1"/>
                    </a:solidFill>
                  </a:tcPr>
                </a:tc>
                <a:tc>
                  <a:txBody>
                    <a:bodyPr/>
                    <a:lstStyle/>
                    <a:p>
                      <a:pPr algn="ctr" rtl="0">
                        <a:lnSpc>
                          <a:spcPct val="150000"/>
                        </a:lnSpc>
                        <a:spcBef>
                          <a:spcPts val="600"/>
                        </a:spcBef>
                        <a:spcAft>
                          <a:spcPts val="0"/>
                        </a:spcAft>
                      </a:pPr>
                      <a:r>
                        <a:rPr lang="en-US" sz="1200">
                          <a:solidFill>
                            <a:srgbClr val="000000"/>
                          </a:solidFill>
                          <a:latin typeface="Times New Roman"/>
                          <a:ea typeface="Times New Roman"/>
                          <a:cs typeface="B Nazanin"/>
                        </a:rPr>
                        <a:t>(2.4915,2.5147)</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D3DFEE"/>
                    </a:solidFill>
                  </a:tcPr>
                </a:tc>
                <a:tc>
                  <a:txBody>
                    <a:bodyPr/>
                    <a:lstStyle/>
                    <a:p>
                      <a:pPr algn="ctr" rtl="0">
                        <a:lnSpc>
                          <a:spcPct val="150000"/>
                        </a:lnSpc>
                        <a:spcBef>
                          <a:spcPts val="600"/>
                        </a:spcBef>
                        <a:spcAft>
                          <a:spcPts val="0"/>
                        </a:spcAft>
                      </a:pPr>
                      <a:r>
                        <a:rPr lang="en-US" sz="1200">
                          <a:solidFill>
                            <a:srgbClr val="000000"/>
                          </a:solidFill>
                          <a:latin typeface="Times New Roman"/>
                          <a:ea typeface="Times New Roman"/>
                          <a:cs typeface="B Nazanin"/>
                        </a:rPr>
                        <a:t>2</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DBE5F1"/>
                    </a:solidFill>
                  </a:tcPr>
                </a:tc>
              </a:tr>
              <a:tr h="567004">
                <a:tc>
                  <a:txBody>
                    <a:bodyPr/>
                    <a:lstStyle/>
                    <a:p>
                      <a:pPr algn="ctr" rtl="0">
                        <a:lnSpc>
                          <a:spcPct val="150000"/>
                        </a:lnSpc>
                        <a:spcBef>
                          <a:spcPts val="600"/>
                        </a:spcBef>
                        <a:spcAft>
                          <a:spcPts val="0"/>
                        </a:spcAft>
                      </a:pPr>
                      <a:r>
                        <a:rPr lang="en-US" sz="1200">
                          <a:solidFill>
                            <a:srgbClr val="000000"/>
                          </a:solidFill>
                          <a:latin typeface="Times New Roman"/>
                          <a:ea typeface="Times New Roman"/>
                          <a:cs typeface="B Nazanin"/>
                        </a:rPr>
                        <a:t>-0.0346</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D3DFEE"/>
                    </a:solidFill>
                  </a:tcPr>
                </a:tc>
                <a:tc>
                  <a:txBody>
                    <a:bodyPr/>
                    <a:lstStyle/>
                    <a:p>
                      <a:pPr algn="just" rtl="0">
                        <a:lnSpc>
                          <a:spcPct val="150000"/>
                        </a:lnSpc>
                        <a:spcBef>
                          <a:spcPts val="600"/>
                        </a:spcBef>
                        <a:spcAft>
                          <a:spcPts val="0"/>
                        </a:spcAft>
                      </a:pPr>
                      <a:r>
                        <a:rPr lang="en-US" sz="1200">
                          <a:solidFill>
                            <a:srgbClr val="000000"/>
                          </a:solidFill>
                          <a:latin typeface="Times New Roman"/>
                          <a:ea typeface="Times New Roman"/>
                          <a:cs typeface="B Nazanin"/>
                        </a:rPr>
                        <a:t>1</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EDF2F8"/>
                    </a:solidFill>
                  </a:tcPr>
                </a:tc>
                <a:tc rowSpan="2">
                  <a:txBody>
                    <a:bodyPr/>
                    <a:lstStyle/>
                    <a:p>
                      <a:pPr algn="just" rtl="1">
                        <a:lnSpc>
                          <a:spcPct val="150000"/>
                        </a:lnSpc>
                        <a:spcBef>
                          <a:spcPts val="600"/>
                        </a:spcBef>
                        <a:spcAft>
                          <a:spcPts val="0"/>
                        </a:spcAft>
                      </a:pPr>
                      <a:r>
                        <a:rPr lang="en-US" sz="1200">
                          <a:solidFill>
                            <a:srgbClr val="000000"/>
                          </a:solidFill>
                          <a:latin typeface="Times New Roman"/>
                          <a:ea typeface="Times New Roman"/>
                          <a:cs typeface="B Nazanin"/>
                        </a:rPr>
                        <a:t>(0.9851,0.8554)</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D3DFEE"/>
                    </a:solidFill>
                  </a:tcPr>
                </a:tc>
                <a:tc rowSpan="2">
                  <a:txBody>
                    <a:bodyPr/>
                    <a:lstStyle/>
                    <a:p>
                      <a:pPr algn="ctr" rtl="0">
                        <a:lnSpc>
                          <a:spcPct val="150000"/>
                        </a:lnSpc>
                        <a:spcBef>
                          <a:spcPts val="600"/>
                        </a:spcBef>
                        <a:spcAft>
                          <a:spcPts val="0"/>
                        </a:spcAft>
                      </a:pPr>
                      <a:r>
                        <a:rPr lang="en-US" sz="1200">
                          <a:solidFill>
                            <a:srgbClr val="000000"/>
                          </a:solidFill>
                          <a:latin typeface="Times New Roman"/>
                          <a:ea typeface="Times New Roman"/>
                          <a:cs typeface="B Nazanin"/>
                        </a:rPr>
                        <a:t>3</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EDF2F8"/>
                    </a:solidFill>
                  </a:tcPr>
                </a:tc>
              </a:tr>
              <a:tr h="567004">
                <a:tc>
                  <a:txBody>
                    <a:bodyPr/>
                    <a:lstStyle/>
                    <a:p>
                      <a:pPr algn="ctr" rtl="0">
                        <a:lnSpc>
                          <a:spcPct val="150000"/>
                        </a:lnSpc>
                        <a:spcBef>
                          <a:spcPts val="600"/>
                        </a:spcBef>
                        <a:spcAft>
                          <a:spcPts val="0"/>
                        </a:spcAft>
                      </a:pPr>
                      <a:r>
                        <a:rPr lang="en-US" sz="1200">
                          <a:solidFill>
                            <a:srgbClr val="000000"/>
                          </a:solidFill>
                          <a:latin typeface="Times New Roman"/>
                          <a:ea typeface="Times New Roman"/>
                          <a:cs typeface="B Nazanin"/>
                        </a:rPr>
                        <a:t>-0.0042</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D3DFEE"/>
                    </a:solidFill>
                  </a:tcPr>
                </a:tc>
                <a:tc>
                  <a:txBody>
                    <a:bodyPr/>
                    <a:lstStyle/>
                    <a:p>
                      <a:pPr algn="just" rtl="0">
                        <a:lnSpc>
                          <a:spcPct val="150000"/>
                        </a:lnSpc>
                        <a:spcBef>
                          <a:spcPts val="600"/>
                        </a:spcBef>
                        <a:spcAft>
                          <a:spcPts val="0"/>
                        </a:spcAft>
                      </a:pPr>
                      <a:r>
                        <a:rPr lang="en-US" sz="1200">
                          <a:solidFill>
                            <a:srgbClr val="000000"/>
                          </a:solidFill>
                          <a:latin typeface="Times New Roman"/>
                          <a:ea typeface="Times New Roman"/>
                          <a:cs typeface="B Nazanin"/>
                        </a:rPr>
                        <a:t>2</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DBE5F1"/>
                    </a:solidFill>
                  </a:tcPr>
                </a:tc>
                <a:tc vMerge="1">
                  <a:txBody>
                    <a:bodyPr/>
                    <a:lstStyle/>
                    <a:p>
                      <a:endParaRPr lang="en-US"/>
                    </a:p>
                  </a:txBody>
                  <a:tcPr/>
                </a:tc>
                <a:tc vMerge="1">
                  <a:txBody>
                    <a:bodyPr/>
                    <a:lstStyle/>
                    <a:p>
                      <a:endParaRPr lang="en-US"/>
                    </a:p>
                  </a:txBody>
                  <a:tcPr/>
                </a:tc>
              </a:tr>
              <a:tr h="567004">
                <a:tc>
                  <a:txBody>
                    <a:bodyPr/>
                    <a:lstStyle/>
                    <a:p>
                      <a:pPr algn="ctr" rtl="0">
                        <a:lnSpc>
                          <a:spcPct val="150000"/>
                        </a:lnSpc>
                        <a:spcBef>
                          <a:spcPts val="600"/>
                        </a:spcBef>
                        <a:spcAft>
                          <a:spcPts val="0"/>
                        </a:spcAft>
                      </a:pPr>
                      <a:r>
                        <a:rPr lang="en-US" sz="1200">
                          <a:solidFill>
                            <a:srgbClr val="000000"/>
                          </a:solidFill>
                          <a:latin typeface="Times New Roman"/>
                          <a:ea typeface="Times New Roman"/>
                          <a:cs typeface="B Nazanin"/>
                        </a:rPr>
                        <a:t>0.0255</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D3DFEE"/>
                    </a:solidFill>
                  </a:tcPr>
                </a:tc>
                <a:tc>
                  <a:txBody>
                    <a:bodyPr/>
                    <a:lstStyle/>
                    <a:p>
                      <a:pPr algn="just" rtl="0">
                        <a:lnSpc>
                          <a:spcPct val="150000"/>
                        </a:lnSpc>
                        <a:spcBef>
                          <a:spcPts val="600"/>
                        </a:spcBef>
                        <a:spcAft>
                          <a:spcPts val="0"/>
                        </a:spcAft>
                      </a:pPr>
                      <a:r>
                        <a:rPr lang="en-US" sz="1200">
                          <a:solidFill>
                            <a:srgbClr val="000000"/>
                          </a:solidFill>
                          <a:latin typeface="Times New Roman"/>
                          <a:ea typeface="Times New Roman"/>
                          <a:cs typeface="B Nazanin"/>
                        </a:rPr>
                        <a:t>1</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EDF2F8"/>
                    </a:solidFill>
                  </a:tcPr>
                </a:tc>
                <a:tc rowSpan="3">
                  <a:txBody>
                    <a:bodyPr/>
                    <a:lstStyle/>
                    <a:p>
                      <a:pPr algn="just" rtl="1">
                        <a:lnSpc>
                          <a:spcPct val="150000"/>
                        </a:lnSpc>
                        <a:spcBef>
                          <a:spcPts val="600"/>
                        </a:spcBef>
                        <a:spcAft>
                          <a:spcPts val="0"/>
                        </a:spcAft>
                      </a:pPr>
                      <a:r>
                        <a:rPr lang="en-US" sz="1200">
                          <a:solidFill>
                            <a:srgbClr val="000000"/>
                          </a:solidFill>
                          <a:latin typeface="Times New Roman"/>
                          <a:ea typeface="Times New Roman"/>
                          <a:cs typeface="B Nazanin"/>
                        </a:rPr>
                        <a:t>(0.8065,2.4638)</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D3DFEE"/>
                    </a:solidFill>
                  </a:tcPr>
                </a:tc>
                <a:tc rowSpan="3">
                  <a:txBody>
                    <a:bodyPr/>
                    <a:lstStyle/>
                    <a:p>
                      <a:pPr algn="ctr" rtl="0">
                        <a:lnSpc>
                          <a:spcPct val="150000"/>
                        </a:lnSpc>
                        <a:spcBef>
                          <a:spcPts val="600"/>
                        </a:spcBef>
                        <a:spcAft>
                          <a:spcPts val="0"/>
                        </a:spcAft>
                      </a:pPr>
                      <a:r>
                        <a:rPr lang="en-US" sz="1200">
                          <a:solidFill>
                            <a:srgbClr val="000000"/>
                          </a:solidFill>
                          <a:latin typeface="Times New Roman"/>
                          <a:ea typeface="Times New Roman"/>
                          <a:cs typeface="B Nazanin"/>
                        </a:rPr>
                        <a:t>4</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EDF2F8"/>
                    </a:solidFill>
                  </a:tcPr>
                </a:tc>
              </a:tr>
              <a:tr h="567004">
                <a:tc>
                  <a:txBody>
                    <a:bodyPr/>
                    <a:lstStyle/>
                    <a:p>
                      <a:pPr algn="ctr" rtl="0">
                        <a:lnSpc>
                          <a:spcPct val="150000"/>
                        </a:lnSpc>
                        <a:spcBef>
                          <a:spcPts val="600"/>
                        </a:spcBef>
                        <a:spcAft>
                          <a:spcPts val="0"/>
                        </a:spcAft>
                      </a:pPr>
                      <a:r>
                        <a:rPr lang="en-US" sz="1200">
                          <a:solidFill>
                            <a:srgbClr val="000000"/>
                          </a:solidFill>
                          <a:latin typeface="Times New Roman"/>
                          <a:ea typeface="Times New Roman"/>
                          <a:cs typeface="B Nazanin"/>
                        </a:rPr>
                        <a:t>-0.0092</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D3DFEE"/>
                    </a:solidFill>
                  </a:tcPr>
                </a:tc>
                <a:tc>
                  <a:txBody>
                    <a:bodyPr/>
                    <a:lstStyle/>
                    <a:p>
                      <a:pPr algn="just" rtl="0">
                        <a:lnSpc>
                          <a:spcPct val="150000"/>
                        </a:lnSpc>
                        <a:spcBef>
                          <a:spcPts val="600"/>
                        </a:spcBef>
                        <a:spcAft>
                          <a:spcPts val="0"/>
                        </a:spcAft>
                      </a:pPr>
                      <a:r>
                        <a:rPr lang="en-US" sz="1200">
                          <a:solidFill>
                            <a:srgbClr val="000000"/>
                          </a:solidFill>
                          <a:latin typeface="Times New Roman"/>
                          <a:ea typeface="Times New Roman"/>
                          <a:cs typeface="B Nazanin"/>
                        </a:rPr>
                        <a:t>2</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DBE5F1"/>
                    </a:solidFill>
                  </a:tcPr>
                </a:tc>
                <a:tc vMerge="1">
                  <a:txBody>
                    <a:bodyPr/>
                    <a:lstStyle/>
                    <a:p>
                      <a:endParaRPr lang="en-US"/>
                    </a:p>
                  </a:txBody>
                  <a:tcPr/>
                </a:tc>
                <a:tc vMerge="1">
                  <a:txBody>
                    <a:bodyPr/>
                    <a:lstStyle/>
                    <a:p>
                      <a:endParaRPr lang="en-US"/>
                    </a:p>
                  </a:txBody>
                  <a:tcPr/>
                </a:tc>
              </a:tr>
              <a:tr h="567004">
                <a:tc>
                  <a:txBody>
                    <a:bodyPr/>
                    <a:lstStyle/>
                    <a:p>
                      <a:pPr algn="ctr" rtl="0">
                        <a:lnSpc>
                          <a:spcPct val="150000"/>
                        </a:lnSpc>
                        <a:spcBef>
                          <a:spcPts val="600"/>
                        </a:spcBef>
                        <a:spcAft>
                          <a:spcPts val="0"/>
                        </a:spcAft>
                      </a:pPr>
                      <a:r>
                        <a:rPr lang="en-US" sz="1200">
                          <a:solidFill>
                            <a:srgbClr val="000000"/>
                          </a:solidFill>
                          <a:latin typeface="Times New Roman"/>
                          <a:ea typeface="Times New Roman"/>
                          <a:cs typeface="B Nazanin"/>
                        </a:rPr>
                        <a:t>-0.0080</a:t>
                      </a:r>
                      <a:endParaRPr lang="en-US" sz="1100">
                        <a:solidFill>
                          <a:srgbClr val="000000"/>
                        </a:solidFill>
                        <a:latin typeface="Calibri"/>
                        <a:ea typeface="Calibri"/>
                        <a:cs typeface="Arial"/>
                      </a:endParaRPr>
                    </a:p>
                  </a:txBody>
                  <a:tcPr marL="68580" marR="68580" marT="0" marB="0">
                    <a:lnL>
                      <a:noFill/>
                    </a:lnL>
                    <a:lnR>
                      <a:noFill/>
                    </a:lnR>
                    <a:lnT>
                      <a:noFill/>
                    </a:lnT>
                    <a:lnB>
                      <a:noFill/>
                    </a:lnB>
                    <a:solidFill>
                      <a:srgbClr val="D3DFEE"/>
                    </a:solidFill>
                  </a:tcPr>
                </a:tc>
                <a:tc>
                  <a:txBody>
                    <a:bodyPr/>
                    <a:lstStyle/>
                    <a:p>
                      <a:pPr algn="just" rtl="0">
                        <a:lnSpc>
                          <a:spcPct val="150000"/>
                        </a:lnSpc>
                        <a:spcBef>
                          <a:spcPts val="600"/>
                        </a:spcBef>
                        <a:spcAft>
                          <a:spcPts val="0"/>
                        </a:spcAft>
                      </a:pPr>
                      <a:r>
                        <a:rPr lang="en-US" sz="1200" dirty="0">
                          <a:solidFill>
                            <a:srgbClr val="000000"/>
                          </a:solidFill>
                          <a:latin typeface="Times New Roman"/>
                          <a:ea typeface="Times New Roman"/>
                          <a:cs typeface="B Nazanin"/>
                        </a:rPr>
                        <a:t>3</a:t>
                      </a:r>
                      <a:endParaRPr lang="en-US" sz="1100" dirty="0">
                        <a:solidFill>
                          <a:srgbClr val="000000"/>
                        </a:solidFill>
                        <a:latin typeface="Calibri"/>
                        <a:ea typeface="Calibri"/>
                        <a:cs typeface="Arial"/>
                      </a:endParaRPr>
                    </a:p>
                  </a:txBody>
                  <a:tcPr marL="68580" marR="68580" marT="0" marB="0">
                    <a:lnL>
                      <a:noFill/>
                    </a:lnL>
                    <a:lnR>
                      <a:noFill/>
                    </a:lnR>
                    <a:lnT>
                      <a:noFill/>
                    </a:lnT>
                    <a:lnB>
                      <a:noFill/>
                    </a:lnB>
                    <a:solidFill>
                      <a:srgbClr val="EDF2F8"/>
                    </a:solidFill>
                  </a:tcPr>
                </a:tc>
                <a:tc vMerge="1">
                  <a:txBody>
                    <a:bodyPr/>
                    <a:lstStyle/>
                    <a:p>
                      <a:endParaRPr lang="en-US"/>
                    </a:p>
                  </a:txBody>
                  <a:tcPr/>
                </a:tc>
                <a:tc vMerge="1">
                  <a:txBody>
                    <a:bodyPr/>
                    <a:lstStyle/>
                    <a:p>
                      <a:endParaRPr lang="en-US"/>
                    </a:p>
                  </a:txBody>
                  <a:tcPr/>
                </a:tc>
              </a:tr>
            </a:tbl>
          </a:graphicData>
        </a:graphic>
      </p:graphicFrame>
      <p:pic>
        <p:nvPicPr>
          <p:cNvPr id="37276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314325" cy="2952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8D79C6F9-E513-463A-A3BE-300EB34C9FC1}" type="slidenum">
              <a:rPr lang="en-US" smtClean="0"/>
              <a:pPr>
                <a:defRPr/>
              </a:pPr>
              <a:t>308</a:t>
            </a:fld>
            <a:endParaRPr lang="en-US"/>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1"/>
          <p:cNvSpPr>
            <a:spLocks noChangeArrowheads="1"/>
          </p:cNvSpPr>
          <p:nvPr/>
        </p:nvSpPr>
        <p:spPr bwMode="auto">
          <a:xfrm>
            <a:off x="3262313" y="571500"/>
            <a:ext cx="4567237" cy="584200"/>
          </a:xfrm>
          <a:prstGeom prst="rect">
            <a:avLst/>
          </a:prstGeom>
          <a:noFill/>
          <a:ln w="9525">
            <a:noFill/>
            <a:miter lim="800000"/>
            <a:headEnd/>
            <a:tailEnd/>
          </a:ln>
        </p:spPr>
        <p:txBody>
          <a:bodyPr wrap="none">
            <a:spAutoFit/>
          </a:bodyPr>
          <a:lstStyle/>
          <a:p>
            <a:pPr algn="r" rtl="1"/>
            <a:r>
              <a:rPr lang="fa-IR" sz="3200">
                <a:solidFill>
                  <a:srgbClr val="FF0000"/>
                </a:solidFill>
                <a:cs typeface="B Titr" pitchFamily="2" charset="-78"/>
              </a:rPr>
              <a:t>پیاده سازی و آزمایش </a:t>
            </a:r>
            <a:r>
              <a:rPr lang="en-US" sz="3200" b="1">
                <a:solidFill>
                  <a:srgbClr val="FF0000"/>
                </a:solidFill>
                <a:cs typeface="B Titr" pitchFamily="2" charset="-78"/>
              </a:rPr>
              <a:t>GMM</a:t>
            </a:r>
            <a:r>
              <a:rPr lang="fa-IR" sz="3200">
                <a:solidFill>
                  <a:srgbClr val="FF0000"/>
                </a:solidFill>
                <a:cs typeface="B Titr" pitchFamily="2" charset="-78"/>
              </a:rPr>
              <a:t> :</a:t>
            </a:r>
            <a:endParaRPr lang="en-US" sz="3200">
              <a:solidFill>
                <a:srgbClr val="FF0000"/>
              </a:solidFill>
              <a:cs typeface="B Titr" pitchFamily="2" charset="-78"/>
            </a:endParaRPr>
          </a:p>
        </p:txBody>
      </p:sp>
      <p:sp>
        <p:nvSpPr>
          <p:cNvPr id="373763" name="Rectangle 2"/>
          <p:cNvSpPr>
            <a:spLocks noChangeArrowheads="1"/>
          </p:cNvSpPr>
          <p:nvPr/>
        </p:nvSpPr>
        <p:spPr bwMode="auto">
          <a:xfrm>
            <a:off x="1285875" y="1785938"/>
            <a:ext cx="7000875" cy="646112"/>
          </a:xfrm>
          <a:prstGeom prst="rect">
            <a:avLst/>
          </a:prstGeom>
          <a:noFill/>
          <a:ln w="9525">
            <a:noFill/>
            <a:miter lim="800000"/>
            <a:headEnd/>
            <a:tailEnd/>
          </a:ln>
        </p:spPr>
        <p:txBody>
          <a:bodyPr>
            <a:spAutoFit/>
          </a:bodyPr>
          <a:lstStyle/>
          <a:p>
            <a:pPr algn="just" rtl="1"/>
            <a:r>
              <a:rPr lang="fa-IR" sz="3600">
                <a:cs typeface="B Nazanin" pitchFamily="2" charset="-78"/>
              </a:rPr>
              <a:t>داده </a:t>
            </a:r>
            <a:r>
              <a:rPr lang="en-US" sz="3600">
                <a:cs typeface="B Nazanin" pitchFamily="2" charset="-78"/>
              </a:rPr>
              <a:t>glass</a:t>
            </a:r>
            <a:r>
              <a:rPr lang="fa-IR" sz="3600">
                <a:cs typeface="B Nazanin" pitchFamily="2" charset="-78"/>
              </a:rPr>
              <a:t> :</a:t>
            </a:r>
            <a:endParaRPr lang="en-US" sz="3600">
              <a:solidFill>
                <a:srgbClr val="FF0000"/>
              </a:solidFill>
              <a:cs typeface="B Nazanin" pitchFamily="2" charset="-78"/>
            </a:endParaRPr>
          </a:p>
        </p:txBody>
      </p:sp>
      <p:pic>
        <p:nvPicPr>
          <p:cNvPr id="373764" name="Picture 2" descr="C:\Users\Sony\Desktop\Equi\1.jpg"/>
          <p:cNvPicPr>
            <a:picLocks noChangeAspect="1" noChangeArrowheads="1"/>
          </p:cNvPicPr>
          <p:nvPr/>
        </p:nvPicPr>
        <p:blipFill>
          <a:blip r:embed="rId2" cstate="print"/>
          <a:srcRect/>
          <a:stretch>
            <a:fillRect/>
          </a:stretch>
        </p:blipFill>
        <p:spPr bwMode="auto">
          <a:xfrm>
            <a:off x="0" y="2786063"/>
            <a:ext cx="4286250" cy="3214687"/>
          </a:xfrm>
          <a:prstGeom prst="rect">
            <a:avLst/>
          </a:prstGeom>
          <a:noFill/>
          <a:ln w="9525">
            <a:noFill/>
            <a:miter lim="800000"/>
            <a:headEnd/>
            <a:tailEnd/>
          </a:ln>
        </p:spPr>
      </p:pic>
      <p:pic>
        <p:nvPicPr>
          <p:cNvPr id="373765" name="Picture 3" descr="C:\Users\Sony\Desktop\Equi\2.jpg"/>
          <p:cNvPicPr>
            <a:picLocks noChangeAspect="1" noChangeArrowheads="1"/>
          </p:cNvPicPr>
          <p:nvPr/>
        </p:nvPicPr>
        <p:blipFill>
          <a:blip r:embed="rId3" cstate="print"/>
          <a:srcRect/>
          <a:stretch>
            <a:fillRect/>
          </a:stretch>
        </p:blipFill>
        <p:spPr bwMode="auto">
          <a:xfrm>
            <a:off x="4071938" y="2714625"/>
            <a:ext cx="4381500" cy="32861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6D04E48-03E0-46F4-BE32-BB768C5A9680}" type="slidenum">
              <a:rPr lang="en-US" smtClean="0"/>
              <a:pPr>
                <a:defRPr/>
              </a:pPr>
              <a:t>309</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2BF81B2-E731-47BE-9970-7D53D4D0682E}" type="slidenum">
              <a:rPr lang="en-US"/>
              <a:pPr>
                <a:defRPr/>
              </a:pPr>
              <a:t>31</a:t>
            </a:fld>
            <a:endParaRPr lang="en-US"/>
          </a:p>
        </p:txBody>
      </p:sp>
      <p:sp>
        <p:nvSpPr>
          <p:cNvPr id="5" name="Rectangle 2"/>
          <p:cNvSpPr txBox="1">
            <a:spLocks noChangeArrowheads="1"/>
          </p:cNvSpPr>
          <p:nvPr/>
        </p:nvSpPr>
        <p:spPr>
          <a:xfrm>
            <a:off x="609600" y="533400"/>
            <a:ext cx="7772400" cy="792163"/>
          </a:xfrm>
          <a:prstGeom prst="rect">
            <a:avLst/>
          </a:prstGeom>
        </p:spPr>
        <p:txBody>
          <a:bodyPr>
            <a:normAutofit/>
          </a:bodyPr>
          <a:lstStyle/>
          <a:p>
            <a:pPr algn="ctr" rtl="1" fontAlgn="auto">
              <a:spcAft>
                <a:spcPts val="0"/>
              </a:spcAft>
              <a:defRPr/>
            </a:pPr>
            <a:r>
              <a:rPr lang="fa-IR" sz="3200" b="1" dirty="0">
                <a:solidFill>
                  <a:srgbClr val="003399"/>
                </a:solidFill>
                <a:latin typeface="+mj-lt"/>
                <a:ea typeface="+mj-ea"/>
                <a:cs typeface="B Nazanin" pitchFamily="2" charset="-78"/>
              </a:rPr>
              <a:t>توابع انتقال</a:t>
            </a:r>
            <a:endParaRPr lang="en-US" sz="3200" b="1" dirty="0">
              <a:solidFill>
                <a:srgbClr val="003399"/>
              </a:solidFill>
              <a:latin typeface="+mj-lt"/>
              <a:ea typeface="+mj-ea"/>
              <a:cs typeface="B Nazanin" pitchFamily="2" charset="-78"/>
            </a:endParaRPr>
          </a:p>
        </p:txBody>
      </p:sp>
      <p:pic>
        <p:nvPicPr>
          <p:cNvPr id="165892" name="Picture 3"/>
          <p:cNvPicPr>
            <a:picLocks noChangeAspect="1" noChangeArrowheads="1"/>
          </p:cNvPicPr>
          <p:nvPr/>
        </p:nvPicPr>
        <p:blipFill>
          <a:blip r:embed="rId2" cstate="print"/>
          <a:srcRect/>
          <a:stretch>
            <a:fillRect/>
          </a:stretch>
        </p:blipFill>
        <p:spPr bwMode="auto">
          <a:xfrm>
            <a:off x="2971800" y="1219200"/>
            <a:ext cx="3657600" cy="1995488"/>
          </a:xfrm>
          <a:prstGeom prst="rect">
            <a:avLst/>
          </a:prstGeom>
          <a:noFill/>
          <a:ln w="9525">
            <a:noFill/>
            <a:miter lim="800000"/>
            <a:headEnd/>
            <a:tailEnd/>
          </a:ln>
        </p:spPr>
      </p:pic>
      <p:pic>
        <p:nvPicPr>
          <p:cNvPr id="165893" name="Picture 5"/>
          <p:cNvPicPr>
            <a:picLocks noChangeAspect="1" noChangeArrowheads="1"/>
          </p:cNvPicPr>
          <p:nvPr/>
        </p:nvPicPr>
        <p:blipFill>
          <a:blip r:embed="rId3" cstate="print"/>
          <a:srcRect/>
          <a:stretch>
            <a:fillRect/>
          </a:stretch>
        </p:blipFill>
        <p:spPr bwMode="auto">
          <a:xfrm>
            <a:off x="654254" y="3168854"/>
            <a:ext cx="3505200" cy="2513013"/>
          </a:xfrm>
          <a:prstGeom prst="rect">
            <a:avLst/>
          </a:prstGeom>
          <a:noFill/>
          <a:ln w="9525">
            <a:noFill/>
            <a:miter lim="800000"/>
            <a:headEnd/>
            <a:tailEnd/>
          </a:ln>
        </p:spPr>
      </p:pic>
      <p:pic>
        <p:nvPicPr>
          <p:cNvPr id="165894" name="Picture 6"/>
          <p:cNvPicPr>
            <a:picLocks noChangeAspect="1" noChangeArrowheads="1"/>
          </p:cNvPicPr>
          <p:nvPr/>
        </p:nvPicPr>
        <p:blipFill>
          <a:blip r:embed="rId4" cstate="print"/>
          <a:srcRect/>
          <a:stretch>
            <a:fillRect/>
          </a:stretch>
        </p:blipFill>
        <p:spPr bwMode="auto">
          <a:xfrm>
            <a:off x="5105400" y="3200400"/>
            <a:ext cx="3132138" cy="2462213"/>
          </a:xfrm>
          <a:prstGeom prst="rect">
            <a:avLst/>
          </a:prstGeom>
          <a:noFill/>
          <a:ln w="9525">
            <a:noFill/>
            <a:miter lim="800000"/>
            <a:headEnd/>
            <a:tailEnd/>
          </a:ln>
        </p:spPr>
      </p:pic>
      <p:sp>
        <p:nvSpPr>
          <p:cNvPr id="7" name="Rectangle 6"/>
          <p:cNvSpPr/>
          <p:nvPr/>
        </p:nvSpPr>
        <p:spPr>
          <a:xfrm>
            <a:off x="3505200" y="3352800"/>
            <a:ext cx="1614545" cy="369332"/>
          </a:xfrm>
          <a:prstGeom prst="rect">
            <a:avLst/>
          </a:prstGeom>
        </p:spPr>
        <p:txBody>
          <a:bodyPr wrap="none">
            <a:spAutoFit/>
          </a:bodyPr>
          <a:lstStyle/>
          <a:p>
            <a:r>
              <a:rPr lang="en-US" dirty="0" smtClean="0"/>
              <a:t> </a:t>
            </a:r>
            <a:r>
              <a:rPr lang="en-US" dirty="0" err="1" smtClean="0"/>
              <a:t>purelin</a:t>
            </a:r>
            <a:r>
              <a:rPr lang="en-US" dirty="0" smtClean="0"/>
              <a:t>(n) = n</a:t>
            </a:r>
            <a:endParaRPr lang="en-US" dirty="0"/>
          </a:p>
        </p:txBody>
      </p:sp>
      <p:sp>
        <p:nvSpPr>
          <p:cNvPr id="9" name="Rectangle 8"/>
          <p:cNvSpPr/>
          <p:nvPr/>
        </p:nvSpPr>
        <p:spPr>
          <a:xfrm>
            <a:off x="1093100" y="5638800"/>
            <a:ext cx="3402700" cy="923330"/>
          </a:xfrm>
          <a:prstGeom prst="rect">
            <a:avLst/>
          </a:prstGeom>
        </p:spPr>
        <p:txBody>
          <a:bodyPr wrap="square">
            <a:spAutoFit/>
          </a:bodyPr>
          <a:lstStyle/>
          <a:p>
            <a:r>
              <a:rPr lang="pt-BR" dirty="0" smtClean="0"/>
              <a:t> satlin(n)   = 0, if n &lt;= 0</a:t>
            </a:r>
          </a:p>
          <a:p>
            <a:r>
              <a:rPr lang="pt-BR" dirty="0" smtClean="0"/>
              <a:t>                 =  n, f 0 &lt;= n &lt;= 1</a:t>
            </a:r>
          </a:p>
          <a:p>
            <a:r>
              <a:rPr lang="pt-BR" dirty="0" smtClean="0"/>
              <a:t>                 =1, if 1 &lt;= n</a:t>
            </a:r>
            <a:endParaRPr lang="en-US" dirty="0"/>
          </a:p>
        </p:txBody>
      </p:sp>
      <p:sp>
        <p:nvSpPr>
          <p:cNvPr id="10" name="Rectangle 9"/>
          <p:cNvSpPr/>
          <p:nvPr/>
        </p:nvSpPr>
        <p:spPr>
          <a:xfrm>
            <a:off x="4572000" y="5715000"/>
            <a:ext cx="4572000" cy="923330"/>
          </a:xfrm>
          <a:prstGeom prst="rect">
            <a:avLst/>
          </a:prstGeom>
        </p:spPr>
        <p:txBody>
          <a:bodyPr>
            <a:spAutoFit/>
          </a:bodyPr>
          <a:lstStyle/>
          <a:p>
            <a:r>
              <a:rPr lang="en-US" dirty="0" err="1" smtClean="0"/>
              <a:t>satlins</a:t>
            </a:r>
            <a:r>
              <a:rPr lang="en-US" dirty="0" smtClean="0"/>
              <a:t>(n) = -1,     if n &lt;= -1</a:t>
            </a:r>
          </a:p>
          <a:p>
            <a:r>
              <a:rPr lang="en-US" dirty="0" smtClean="0"/>
              <a:t>                =  n,     if -1 &lt;= n &lt;= 1</a:t>
            </a:r>
          </a:p>
          <a:p>
            <a:r>
              <a:rPr lang="en-US" dirty="0" smtClean="0"/>
              <a:t>                =  1,     if 1 &lt;= n</a:t>
            </a:r>
            <a:endParaRPr lang="en-US" dirty="0"/>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6" name="Picture 2" descr="C:\Users\Sony\Desktop\Equi\3.jpg"/>
          <p:cNvPicPr>
            <a:picLocks noChangeAspect="1" noChangeArrowheads="1"/>
          </p:cNvPicPr>
          <p:nvPr/>
        </p:nvPicPr>
        <p:blipFill>
          <a:blip r:embed="rId2" cstate="print"/>
          <a:srcRect/>
          <a:stretch>
            <a:fillRect/>
          </a:stretch>
        </p:blipFill>
        <p:spPr bwMode="auto">
          <a:xfrm>
            <a:off x="0" y="0"/>
            <a:ext cx="4714875" cy="3536950"/>
          </a:xfrm>
          <a:prstGeom prst="rect">
            <a:avLst/>
          </a:prstGeom>
          <a:noFill/>
          <a:ln w="9525">
            <a:noFill/>
            <a:miter lim="800000"/>
            <a:headEnd/>
            <a:tailEnd/>
          </a:ln>
        </p:spPr>
      </p:pic>
      <p:pic>
        <p:nvPicPr>
          <p:cNvPr id="374787" name="Picture 3" descr="C:\Users\Sony\Desktop\Equi\4.jpg"/>
          <p:cNvPicPr>
            <a:picLocks noChangeAspect="1" noChangeArrowheads="1"/>
          </p:cNvPicPr>
          <p:nvPr/>
        </p:nvPicPr>
        <p:blipFill>
          <a:blip r:embed="rId3" cstate="print"/>
          <a:srcRect/>
          <a:stretch>
            <a:fillRect/>
          </a:stretch>
        </p:blipFill>
        <p:spPr bwMode="auto">
          <a:xfrm>
            <a:off x="4572000" y="0"/>
            <a:ext cx="4572000" cy="3429000"/>
          </a:xfrm>
          <a:prstGeom prst="rect">
            <a:avLst/>
          </a:prstGeom>
          <a:noFill/>
          <a:ln w="9525">
            <a:noFill/>
            <a:miter lim="800000"/>
            <a:headEnd/>
            <a:tailEnd/>
          </a:ln>
        </p:spPr>
      </p:pic>
      <p:pic>
        <p:nvPicPr>
          <p:cNvPr id="374788" name="Picture 2" descr="C:\Users\Sony\Desktop\Equi\5.jpg"/>
          <p:cNvPicPr>
            <a:picLocks noChangeAspect="1" noChangeArrowheads="1"/>
          </p:cNvPicPr>
          <p:nvPr/>
        </p:nvPicPr>
        <p:blipFill>
          <a:blip r:embed="rId4" cstate="print"/>
          <a:srcRect/>
          <a:stretch>
            <a:fillRect/>
          </a:stretch>
        </p:blipFill>
        <p:spPr bwMode="auto">
          <a:xfrm>
            <a:off x="4500563" y="3375025"/>
            <a:ext cx="4643437" cy="3482975"/>
          </a:xfrm>
          <a:prstGeom prst="rect">
            <a:avLst/>
          </a:prstGeom>
          <a:noFill/>
          <a:ln w="9525">
            <a:noFill/>
            <a:miter lim="800000"/>
            <a:headEnd/>
            <a:tailEnd/>
          </a:ln>
        </p:spPr>
      </p:pic>
      <p:pic>
        <p:nvPicPr>
          <p:cNvPr id="374789" name="Picture 3" descr="C:\Users\Sony\Desktop\Equi\6.jpg"/>
          <p:cNvPicPr>
            <a:picLocks noChangeAspect="1" noChangeArrowheads="1"/>
          </p:cNvPicPr>
          <p:nvPr/>
        </p:nvPicPr>
        <p:blipFill>
          <a:blip r:embed="rId5" cstate="print"/>
          <a:srcRect/>
          <a:stretch>
            <a:fillRect/>
          </a:stretch>
        </p:blipFill>
        <p:spPr bwMode="auto">
          <a:xfrm>
            <a:off x="23813" y="3214688"/>
            <a:ext cx="4572000" cy="3429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95DA551A-E37A-4CA4-8671-26D5108E94C7}" type="slidenum">
              <a:rPr lang="en-US" smtClean="0"/>
              <a:pPr>
                <a:defRPr/>
              </a:pPr>
              <a:t>310</a:t>
            </a:fld>
            <a:endParaRPr lang="en-US"/>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0" name="Picture 3" descr="C:\Users\Sony\Desktop\Equi\8.jpg"/>
          <p:cNvPicPr>
            <a:picLocks noChangeAspect="1" noChangeArrowheads="1"/>
          </p:cNvPicPr>
          <p:nvPr/>
        </p:nvPicPr>
        <p:blipFill>
          <a:blip r:embed="rId2" cstate="print"/>
          <a:srcRect/>
          <a:stretch>
            <a:fillRect/>
          </a:stretch>
        </p:blipFill>
        <p:spPr bwMode="auto">
          <a:xfrm>
            <a:off x="285750" y="3482975"/>
            <a:ext cx="4857750" cy="3187700"/>
          </a:xfrm>
          <a:prstGeom prst="rect">
            <a:avLst/>
          </a:prstGeom>
          <a:noFill/>
          <a:ln w="9525">
            <a:noFill/>
            <a:miter lim="800000"/>
            <a:headEnd/>
            <a:tailEnd/>
          </a:ln>
        </p:spPr>
      </p:pic>
      <p:pic>
        <p:nvPicPr>
          <p:cNvPr id="375811" name="Picture 2" descr="C:\Users\Sony\Desktop\Equi\9.jpg"/>
          <p:cNvPicPr>
            <a:picLocks noChangeAspect="1" noChangeArrowheads="1"/>
          </p:cNvPicPr>
          <p:nvPr/>
        </p:nvPicPr>
        <p:blipFill>
          <a:blip r:embed="rId3" cstate="print"/>
          <a:srcRect/>
          <a:stretch>
            <a:fillRect/>
          </a:stretch>
        </p:blipFill>
        <p:spPr bwMode="auto">
          <a:xfrm>
            <a:off x="4667250" y="214313"/>
            <a:ext cx="4476750" cy="3357562"/>
          </a:xfrm>
          <a:prstGeom prst="rect">
            <a:avLst/>
          </a:prstGeom>
          <a:noFill/>
          <a:ln w="9525">
            <a:noFill/>
            <a:miter lim="800000"/>
            <a:headEnd/>
            <a:tailEnd/>
          </a:ln>
        </p:spPr>
      </p:pic>
      <p:pic>
        <p:nvPicPr>
          <p:cNvPr id="375812" name="Picture 2" descr="C:\Users\Sony\Desktop\Equi\7.jpg"/>
          <p:cNvPicPr>
            <a:picLocks noChangeAspect="1" noChangeArrowheads="1"/>
          </p:cNvPicPr>
          <p:nvPr/>
        </p:nvPicPr>
        <p:blipFill>
          <a:blip r:embed="rId4" cstate="print"/>
          <a:srcRect/>
          <a:stretch>
            <a:fillRect/>
          </a:stretch>
        </p:blipFill>
        <p:spPr bwMode="auto">
          <a:xfrm>
            <a:off x="428625" y="34925"/>
            <a:ext cx="4572000" cy="36798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41CC3ABF-47D0-40CD-A89F-34F38649E2D7}" type="slidenum">
              <a:rPr lang="en-US" smtClean="0"/>
              <a:pPr>
                <a:defRPr/>
              </a:pPr>
              <a:t>311</a:t>
            </a:fld>
            <a:endParaRPr lang="en-US"/>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4" name="Picture 1" descr="onelayer.bmp"/>
          <p:cNvPicPr>
            <a:picLocks noChangeAspect="1" noChangeArrowheads="1"/>
          </p:cNvPicPr>
          <p:nvPr/>
        </p:nvPicPr>
        <p:blipFill>
          <a:blip r:embed="rId2" cstate="print"/>
          <a:srcRect/>
          <a:stretch>
            <a:fillRect/>
          </a:stretch>
        </p:blipFill>
        <p:spPr bwMode="auto">
          <a:xfrm>
            <a:off x="2000250" y="1714500"/>
            <a:ext cx="5786438" cy="4000500"/>
          </a:xfrm>
          <a:prstGeom prst="rect">
            <a:avLst/>
          </a:prstGeom>
          <a:noFill/>
          <a:ln w="9525">
            <a:noFill/>
            <a:miter lim="800000"/>
            <a:headEnd/>
            <a:tailEnd/>
          </a:ln>
        </p:spPr>
      </p:pic>
      <p:sp>
        <p:nvSpPr>
          <p:cNvPr id="3" name="Rectangle 2"/>
          <p:cNvSpPr/>
          <p:nvPr/>
        </p:nvSpPr>
        <p:spPr>
          <a:xfrm>
            <a:off x="1428728" y="428604"/>
            <a:ext cx="7370929"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fa-IR" sz="3200" dirty="0">
                <a:cs typeface="B Lotus" pitchFamily="2" charset="-78"/>
              </a:rPr>
              <a:t>نتیجه دسته­بندی با استفاده از شبکه عصبی بیزین تک­لایه</a:t>
            </a:r>
            <a:endParaRPr lang="en-US" sz="3200" dirty="0">
              <a:solidFill>
                <a:srgbClr val="FF0000"/>
              </a:solidFill>
              <a:cs typeface="B Lotus" pitchFamily="2" charset="-78"/>
            </a:endParaRPr>
          </a:p>
        </p:txBody>
      </p:sp>
      <p:sp>
        <p:nvSpPr>
          <p:cNvPr id="4" name="Slide Number Placeholder 3"/>
          <p:cNvSpPr>
            <a:spLocks noGrp="1"/>
          </p:cNvSpPr>
          <p:nvPr>
            <p:ph type="sldNum" sz="quarter" idx="12"/>
          </p:nvPr>
        </p:nvSpPr>
        <p:spPr/>
        <p:txBody>
          <a:bodyPr/>
          <a:lstStyle/>
          <a:p>
            <a:pPr>
              <a:defRPr/>
            </a:pPr>
            <a:fld id="{328FA7A0-8651-4A93-B99A-DACA9142B541}" type="slidenum">
              <a:rPr lang="en-US" smtClean="0"/>
              <a:pPr>
                <a:defRPr/>
              </a:pPr>
              <a:t>312</a:t>
            </a:fld>
            <a:endParaRPr lang="en-US"/>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8" name="Picture 1" descr="Overlapping.bmp"/>
          <p:cNvPicPr>
            <a:picLocks noChangeAspect="1" noChangeArrowheads="1"/>
          </p:cNvPicPr>
          <p:nvPr/>
        </p:nvPicPr>
        <p:blipFill>
          <a:blip r:embed="rId2" cstate="print"/>
          <a:srcRect/>
          <a:stretch>
            <a:fillRect/>
          </a:stretch>
        </p:blipFill>
        <p:spPr bwMode="auto">
          <a:xfrm>
            <a:off x="1857375" y="1785938"/>
            <a:ext cx="5857875" cy="4143375"/>
          </a:xfrm>
          <a:prstGeom prst="rect">
            <a:avLst/>
          </a:prstGeom>
          <a:noFill/>
          <a:ln w="9525">
            <a:noFill/>
            <a:miter lim="800000"/>
            <a:headEnd/>
            <a:tailEnd/>
          </a:ln>
        </p:spPr>
      </p:pic>
      <p:sp>
        <p:nvSpPr>
          <p:cNvPr id="3" name="Rectangle 2"/>
          <p:cNvSpPr/>
          <p:nvPr/>
        </p:nvSpPr>
        <p:spPr>
          <a:xfrm>
            <a:off x="1142976" y="285728"/>
            <a:ext cx="7433445" cy="107721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r" rtl="1">
              <a:defRPr/>
            </a:pPr>
            <a:r>
              <a:rPr lang="fa-IR" sz="3200" dirty="0">
                <a:cs typeface="B Lotus" pitchFamily="2" charset="-78"/>
              </a:rPr>
              <a:t>نتیجه دسته­بندی با استفاده از شبکه عصبی بیزین چند­لایه</a:t>
            </a:r>
          </a:p>
          <a:p>
            <a:pPr algn="r" rtl="1">
              <a:defRPr/>
            </a:pPr>
            <a:r>
              <a:rPr lang="fa-IR" sz="3200" dirty="0">
                <a:cs typeface="B Lotus" pitchFamily="2" charset="-78"/>
              </a:rPr>
              <a:t> در حالت قسمت بندی</a:t>
            </a:r>
            <a:endParaRPr lang="en-US" sz="3200" dirty="0">
              <a:solidFill>
                <a:srgbClr val="FF0000"/>
              </a:solidFill>
              <a:cs typeface="B Lotus" pitchFamily="2" charset="-78"/>
            </a:endParaRPr>
          </a:p>
        </p:txBody>
      </p:sp>
      <p:sp>
        <p:nvSpPr>
          <p:cNvPr id="4" name="Slide Number Placeholder 3"/>
          <p:cNvSpPr>
            <a:spLocks noGrp="1"/>
          </p:cNvSpPr>
          <p:nvPr>
            <p:ph type="sldNum" sz="quarter" idx="12"/>
          </p:nvPr>
        </p:nvSpPr>
        <p:spPr/>
        <p:txBody>
          <a:bodyPr/>
          <a:lstStyle/>
          <a:p>
            <a:pPr>
              <a:defRPr/>
            </a:pPr>
            <a:fld id="{075FB6F7-E700-4D19-A2A4-3A98B230AF5C}" type="slidenum">
              <a:rPr lang="en-US" smtClean="0"/>
              <a:pPr>
                <a:defRPr/>
              </a:pPr>
              <a:t>313</a:t>
            </a:fld>
            <a:endParaRPr lang="en-US"/>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82" name="Picture 1" descr="partitioning.bmp"/>
          <p:cNvPicPr>
            <a:picLocks noChangeAspect="1" noChangeArrowheads="1"/>
          </p:cNvPicPr>
          <p:nvPr/>
        </p:nvPicPr>
        <p:blipFill>
          <a:blip r:embed="rId2" cstate="print"/>
          <a:srcRect/>
          <a:stretch>
            <a:fillRect/>
          </a:stretch>
        </p:blipFill>
        <p:spPr bwMode="auto">
          <a:xfrm>
            <a:off x="1928813" y="2000250"/>
            <a:ext cx="6357937" cy="4357688"/>
          </a:xfrm>
          <a:prstGeom prst="rect">
            <a:avLst/>
          </a:prstGeom>
          <a:noFill/>
          <a:ln w="9525">
            <a:noFill/>
            <a:miter lim="800000"/>
            <a:headEnd/>
            <a:tailEnd/>
          </a:ln>
        </p:spPr>
      </p:pic>
      <p:sp>
        <p:nvSpPr>
          <p:cNvPr id="3" name="Rectangle 2"/>
          <p:cNvSpPr/>
          <p:nvPr/>
        </p:nvSpPr>
        <p:spPr>
          <a:xfrm>
            <a:off x="2000232" y="428604"/>
            <a:ext cx="6784228" cy="107721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r" rtl="1">
              <a:defRPr/>
            </a:pPr>
            <a:r>
              <a:rPr lang="fa-IR" sz="3200" dirty="0">
                <a:cs typeface="B Lotus" pitchFamily="2" charset="-78"/>
              </a:rPr>
              <a:t>دسته­بندی با استفاده از شبکه عصبی بیزین چند­لایه </a:t>
            </a:r>
          </a:p>
          <a:p>
            <a:pPr algn="r" rtl="1">
              <a:defRPr/>
            </a:pPr>
            <a:r>
              <a:rPr lang="fa-IR" sz="3200" dirty="0">
                <a:cs typeface="B Lotus" pitchFamily="2" charset="-78"/>
              </a:rPr>
              <a:t>در حالت روی هم افتادگی</a:t>
            </a:r>
            <a:endParaRPr lang="en-US" sz="3200" dirty="0">
              <a:solidFill>
                <a:srgbClr val="FF0000"/>
              </a:solidFill>
              <a:cs typeface="B Lotus" pitchFamily="2" charset="-78"/>
            </a:endParaRPr>
          </a:p>
        </p:txBody>
      </p:sp>
      <p:sp>
        <p:nvSpPr>
          <p:cNvPr id="4" name="Slide Number Placeholder 3"/>
          <p:cNvSpPr>
            <a:spLocks noGrp="1"/>
          </p:cNvSpPr>
          <p:nvPr>
            <p:ph type="sldNum" sz="quarter" idx="12"/>
          </p:nvPr>
        </p:nvSpPr>
        <p:spPr/>
        <p:txBody>
          <a:bodyPr/>
          <a:lstStyle/>
          <a:p>
            <a:pPr>
              <a:defRPr/>
            </a:pPr>
            <a:fld id="{55A66F38-4D7E-4D44-ABBE-8D4A228063B5}" type="slidenum">
              <a:rPr lang="en-US" smtClean="0"/>
              <a:pPr>
                <a:defRPr/>
              </a:pPr>
              <a:t>314</a:t>
            </a:fld>
            <a:endParaRPr lang="en-US"/>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835F22B-928A-4C66-A562-4B87B8809B83}" type="slidenum">
              <a:rPr lang="en-US"/>
              <a:pPr>
                <a:defRPr/>
              </a:pPr>
              <a:t>315</a:t>
            </a:fld>
            <a:endParaRPr lang="en-US"/>
          </a:p>
        </p:txBody>
      </p:sp>
      <p:sp>
        <p:nvSpPr>
          <p:cNvPr id="4" name="Rectangle 3"/>
          <p:cNvSpPr>
            <a:spLocks noChangeArrowheads="1"/>
          </p:cNvSpPr>
          <p:nvPr/>
        </p:nvSpPr>
        <p:spPr bwMode="auto">
          <a:xfrm>
            <a:off x="533400" y="2057400"/>
            <a:ext cx="8077200" cy="1570038"/>
          </a:xfrm>
          <a:prstGeom prst="rect">
            <a:avLst/>
          </a:prstGeom>
          <a:solidFill>
            <a:schemeClr val="bg2">
              <a:lumMod val="90000"/>
            </a:schemeClr>
          </a:solidFill>
          <a:ln w="76200">
            <a:solidFill>
              <a:schemeClr val="accent6">
                <a:lumMod val="60000"/>
                <a:lumOff val="40000"/>
              </a:schemeClr>
            </a:solidFill>
            <a:miter lim="800000"/>
            <a:headEnd/>
            <a:tailEnd/>
          </a:ln>
          <a:effectLst/>
        </p:spPr>
        <p:txBody>
          <a:bodyPr anchor="ctr">
            <a:spAutoFit/>
          </a:bodyPr>
          <a:lstStyle/>
          <a:p>
            <a:pPr algn="ctr" rtl="1">
              <a:defRPr/>
            </a:pPr>
            <a:endParaRPr lang="fa-IR" sz="3200" b="1" dirty="0">
              <a:solidFill>
                <a:srgbClr val="003399"/>
              </a:solidFill>
              <a:latin typeface="Times New Roman" pitchFamily="18" charset="0"/>
              <a:cs typeface="B Nazanin" pitchFamily="2" charset="-78"/>
            </a:endParaRPr>
          </a:p>
          <a:p>
            <a:pPr algn="ctr" rtl="1">
              <a:defRPr/>
            </a:pPr>
            <a:r>
              <a:rPr lang="fa-IR" sz="3200" b="1" dirty="0">
                <a:solidFill>
                  <a:srgbClr val="003399"/>
                </a:solidFill>
                <a:latin typeface="Times New Roman" pitchFamily="18" charset="0"/>
                <a:cs typeface="B Titr" pitchFamily="2" charset="-78"/>
              </a:rPr>
              <a:t>فصل دهم : شبکه </a:t>
            </a:r>
            <a:r>
              <a:rPr lang="fa-IR" sz="3200" b="1" dirty="0" smtClean="0">
                <a:solidFill>
                  <a:srgbClr val="003399"/>
                </a:solidFill>
                <a:latin typeface="Times New Roman" pitchFamily="18" charset="0"/>
                <a:cs typeface="B Titr" pitchFamily="2" charset="-78"/>
              </a:rPr>
              <a:t>عصبی مثلثاتی </a:t>
            </a:r>
            <a:endParaRPr lang="fa-IR" sz="2400" b="1" dirty="0">
              <a:solidFill>
                <a:srgbClr val="003399"/>
              </a:solidFill>
              <a:latin typeface="Times New Roman" pitchFamily="18" charset="0"/>
              <a:cs typeface="B Titr" pitchFamily="2" charset="-78"/>
            </a:endParaRPr>
          </a:p>
          <a:p>
            <a:pPr algn="ctr" rtl="1">
              <a:defRPr/>
            </a:pPr>
            <a:endParaRPr lang="fa-IR" sz="3200" b="1" dirty="0">
              <a:solidFill>
                <a:srgbClr val="003399"/>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835F22B-928A-4C66-A562-4B87B8809B83}" type="slidenum">
              <a:rPr lang="en-US"/>
              <a:pPr>
                <a:defRPr/>
              </a:pPr>
              <a:t>316</a:t>
            </a:fld>
            <a:endParaRPr lang="en-US"/>
          </a:p>
        </p:txBody>
      </p:sp>
      <p:sp>
        <p:nvSpPr>
          <p:cNvPr id="4" name="Rectangle 3"/>
          <p:cNvSpPr>
            <a:spLocks noChangeArrowheads="1"/>
          </p:cNvSpPr>
          <p:nvPr/>
        </p:nvSpPr>
        <p:spPr bwMode="auto">
          <a:xfrm>
            <a:off x="533400" y="1565147"/>
            <a:ext cx="8077200" cy="2554545"/>
          </a:xfrm>
          <a:prstGeom prst="rect">
            <a:avLst/>
          </a:prstGeom>
          <a:solidFill>
            <a:schemeClr val="bg2">
              <a:lumMod val="90000"/>
            </a:schemeClr>
          </a:solidFill>
          <a:ln w="76200">
            <a:solidFill>
              <a:schemeClr val="accent6">
                <a:lumMod val="60000"/>
                <a:lumOff val="40000"/>
              </a:schemeClr>
            </a:solidFill>
            <a:miter lim="800000"/>
            <a:headEnd/>
            <a:tailEnd/>
          </a:ln>
          <a:effectLst/>
        </p:spPr>
        <p:txBody>
          <a:bodyPr anchor="ctr">
            <a:spAutoFit/>
          </a:bodyPr>
          <a:lstStyle/>
          <a:p>
            <a:pPr algn="ctr" rtl="1">
              <a:defRPr/>
            </a:pPr>
            <a:endParaRPr lang="fa-IR" sz="3200" b="1" dirty="0">
              <a:solidFill>
                <a:srgbClr val="003399"/>
              </a:solidFill>
              <a:latin typeface="Times New Roman" pitchFamily="18" charset="0"/>
              <a:cs typeface="B Nazanin" pitchFamily="2" charset="-78"/>
            </a:endParaRPr>
          </a:p>
          <a:p>
            <a:pPr algn="ctr" rtl="1">
              <a:defRPr/>
            </a:pPr>
            <a:r>
              <a:rPr lang="fa-IR" sz="3200" b="1" dirty="0">
                <a:solidFill>
                  <a:srgbClr val="003399"/>
                </a:solidFill>
                <a:latin typeface="Times New Roman" pitchFamily="18" charset="0"/>
                <a:cs typeface="B Titr" pitchFamily="2" charset="-78"/>
              </a:rPr>
              <a:t>فصل </a:t>
            </a:r>
            <a:r>
              <a:rPr lang="fa-IR" sz="3200" b="1" dirty="0" smtClean="0">
                <a:solidFill>
                  <a:srgbClr val="003399"/>
                </a:solidFill>
                <a:latin typeface="Times New Roman" pitchFamily="18" charset="0"/>
                <a:cs typeface="B Titr" pitchFamily="2" charset="-78"/>
              </a:rPr>
              <a:t>یازدهم </a:t>
            </a:r>
            <a:r>
              <a:rPr lang="fa-IR" sz="3200" b="1" dirty="0">
                <a:solidFill>
                  <a:srgbClr val="003399"/>
                </a:solidFill>
                <a:latin typeface="Times New Roman" pitchFamily="18" charset="0"/>
                <a:cs typeface="B Titr" pitchFamily="2" charset="-78"/>
              </a:rPr>
              <a:t>: </a:t>
            </a:r>
            <a:endParaRPr lang="fa-IR" sz="3200" b="1" dirty="0" smtClean="0">
              <a:solidFill>
                <a:srgbClr val="003399"/>
              </a:solidFill>
              <a:latin typeface="Times New Roman" pitchFamily="18" charset="0"/>
              <a:cs typeface="B Titr" pitchFamily="2" charset="-78"/>
            </a:endParaRPr>
          </a:p>
          <a:p>
            <a:pPr algn="ctr" rtl="1">
              <a:defRPr/>
            </a:pPr>
            <a:endParaRPr lang="fa-IR" sz="3200" b="1" dirty="0" smtClean="0">
              <a:solidFill>
                <a:srgbClr val="003399"/>
              </a:solidFill>
              <a:latin typeface="Times New Roman" pitchFamily="18" charset="0"/>
              <a:cs typeface="B Titr" pitchFamily="2" charset="-78"/>
            </a:endParaRPr>
          </a:p>
          <a:p>
            <a:pPr algn="ctr" rtl="1">
              <a:defRPr/>
            </a:pPr>
            <a:r>
              <a:rPr lang="fa-IR" sz="3200" b="1" dirty="0" smtClean="0">
                <a:solidFill>
                  <a:srgbClr val="003399"/>
                </a:solidFill>
                <a:latin typeface="Times New Roman" pitchFamily="18" charset="0"/>
                <a:cs typeface="B Titr" pitchFamily="2" charset="-78"/>
              </a:rPr>
              <a:t>شبکه </a:t>
            </a:r>
            <a:r>
              <a:rPr lang="fa-IR" sz="3200" b="1" dirty="0">
                <a:solidFill>
                  <a:srgbClr val="003399"/>
                </a:solidFill>
                <a:latin typeface="Times New Roman" pitchFamily="18" charset="0"/>
                <a:cs typeface="B Titr" pitchFamily="2" charset="-78"/>
              </a:rPr>
              <a:t>عصبی </a:t>
            </a:r>
            <a:r>
              <a:rPr lang="fa-IR" sz="3200" b="1" dirty="0" smtClean="0">
                <a:solidFill>
                  <a:srgbClr val="003399"/>
                </a:solidFill>
                <a:latin typeface="Times New Roman" pitchFamily="18" charset="0"/>
                <a:cs typeface="B Titr" pitchFamily="2" charset="-78"/>
              </a:rPr>
              <a:t>ویولت   </a:t>
            </a:r>
            <a:r>
              <a:rPr lang="en-US" sz="3200" b="1" dirty="0" smtClean="0">
                <a:solidFill>
                  <a:srgbClr val="003399"/>
                </a:solidFill>
                <a:latin typeface="Times New Roman" pitchFamily="18" charset="0"/>
                <a:cs typeface="B Nazanin" pitchFamily="2" charset="-78"/>
              </a:rPr>
              <a:t>Wavelet Neural Network</a:t>
            </a:r>
            <a:endParaRPr lang="fa-IR" sz="3200" b="1" dirty="0" smtClean="0">
              <a:solidFill>
                <a:srgbClr val="003399"/>
              </a:solidFill>
              <a:latin typeface="Times New Roman" pitchFamily="18" charset="0"/>
              <a:cs typeface="B Nazanin" pitchFamily="2" charset="-78"/>
            </a:endParaRPr>
          </a:p>
          <a:p>
            <a:pPr algn="ctr" rtl="1">
              <a:defRPr/>
            </a:pPr>
            <a:endParaRPr lang="fa-IR" sz="3200" b="1" dirty="0">
              <a:solidFill>
                <a:srgbClr val="003399"/>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010D513-4A6D-43FB-8256-0C15C7104915}" type="slidenum">
              <a:rPr lang="en-US"/>
              <a:pPr>
                <a:defRPr/>
              </a:pPr>
              <a:t>317</a:t>
            </a:fld>
            <a:endParaRPr lang="en-US"/>
          </a:p>
        </p:txBody>
      </p:sp>
      <p:sp>
        <p:nvSpPr>
          <p:cNvPr id="4" name="Rectangle 3"/>
          <p:cNvSpPr>
            <a:spLocks noChangeArrowheads="1"/>
          </p:cNvSpPr>
          <p:nvPr/>
        </p:nvSpPr>
        <p:spPr bwMode="auto">
          <a:xfrm>
            <a:off x="533400" y="2057400"/>
            <a:ext cx="8077200" cy="1570038"/>
          </a:xfrm>
          <a:prstGeom prst="rect">
            <a:avLst/>
          </a:prstGeom>
          <a:solidFill>
            <a:schemeClr val="bg2">
              <a:lumMod val="90000"/>
            </a:schemeClr>
          </a:solidFill>
          <a:ln w="76200">
            <a:solidFill>
              <a:schemeClr val="accent6">
                <a:lumMod val="60000"/>
                <a:lumOff val="40000"/>
              </a:schemeClr>
            </a:solidFill>
            <a:miter lim="800000"/>
            <a:headEnd/>
            <a:tailEnd/>
          </a:ln>
          <a:effectLst/>
        </p:spPr>
        <p:txBody>
          <a:bodyPr anchor="ctr">
            <a:spAutoFit/>
          </a:bodyPr>
          <a:lstStyle/>
          <a:p>
            <a:pPr algn="ctr" rtl="1">
              <a:defRPr/>
            </a:pPr>
            <a:endParaRPr lang="fa-IR" sz="3200" b="1" dirty="0">
              <a:solidFill>
                <a:srgbClr val="003399"/>
              </a:solidFill>
              <a:latin typeface="Times New Roman" pitchFamily="18" charset="0"/>
              <a:cs typeface="B Nazanin" pitchFamily="2" charset="-78"/>
            </a:endParaRPr>
          </a:p>
          <a:p>
            <a:pPr algn="ctr" rtl="1">
              <a:defRPr/>
            </a:pPr>
            <a:r>
              <a:rPr lang="fa-IR" sz="3200" b="1" dirty="0">
                <a:solidFill>
                  <a:srgbClr val="003399"/>
                </a:solidFill>
                <a:latin typeface="Times New Roman" pitchFamily="18" charset="0"/>
                <a:cs typeface="B Titr" pitchFamily="2" charset="-78"/>
              </a:rPr>
              <a:t>فصل </a:t>
            </a:r>
            <a:r>
              <a:rPr lang="fa-IR" sz="3200" b="1" dirty="0" smtClean="0">
                <a:solidFill>
                  <a:srgbClr val="003399"/>
                </a:solidFill>
                <a:latin typeface="Times New Roman" pitchFamily="18" charset="0"/>
                <a:cs typeface="B Titr" pitchFamily="2" charset="-78"/>
              </a:rPr>
              <a:t>دوازدهم </a:t>
            </a:r>
            <a:r>
              <a:rPr lang="fa-IR" sz="3200" b="1" dirty="0">
                <a:solidFill>
                  <a:srgbClr val="003399"/>
                </a:solidFill>
                <a:latin typeface="Times New Roman" pitchFamily="18" charset="0"/>
                <a:cs typeface="B Titr" pitchFamily="2" charset="-78"/>
              </a:rPr>
              <a:t>: شبکه عصبی کانولوشنال</a:t>
            </a:r>
            <a:endParaRPr lang="fa-IR" sz="2400" b="1" dirty="0">
              <a:solidFill>
                <a:srgbClr val="003399"/>
              </a:solidFill>
              <a:latin typeface="Times New Roman" pitchFamily="18" charset="0"/>
              <a:cs typeface="B Titr" pitchFamily="2" charset="-78"/>
            </a:endParaRPr>
          </a:p>
          <a:p>
            <a:pPr algn="ctr" rtl="1">
              <a:defRPr/>
            </a:pPr>
            <a:endParaRPr lang="fa-IR" sz="3200" b="1" dirty="0">
              <a:solidFill>
                <a:srgbClr val="003399"/>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BD91D96-B560-4A09-BE55-C22AC9DC51F0}" type="slidenum">
              <a:rPr lang="en-US"/>
              <a:pPr>
                <a:defRPr/>
              </a:pPr>
              <a:t>318</a:t>
            </a:fld>
            <a:endParaRPr lang="en-US"/>
          </a:p>
        </p:txBody>
      </p:sp>
      <p:sp>
        <p:nvSpPr>
          <p:cNvPr id="4" name="Rectangle 3"/>
          <p:cNvSpPr>
            <a:spLocks noChangeArrowheads="1"/>
          </p:cNvSpPr>
          <p:nvPr/>
        </p:nvSpPr>
        <p:spPr bwMode="auto">
          <a:xfrm>
            <a:off x="533400" y="1072705"/>
            <a:ext cx="8077200" cy="3539430"/>
          </a:xfrm>
          <a:prstGeom prst="rect">
            <a:avLst/>
          </a:prstGeom>
          <a:solidFill>
            <a:schemeClr val="bg2">
              <a:lumMod val="90000"/>
            </a:schemeClr>
          </a:solidFill>
          <a:ln w="76200">
            <a:solidFill>
              <a:schemeClr val="accent6">
                <a:lumMod val="60000"/>
                <a:lumOff val="40000"/>
              </a:schemeClr>
            </a:solidFill>
            <a:miter lim="800000"/>
            <a:headEnd/>
            <a:tailEnd/>
          </a:ln>
          <a:effectLst/>
        </p:spPr>
        <p:txBody>
          <a:bodyPr anchor="ctr">
            <a:spAutoFit/>
          </a:bodyPr>
          <a:lstStyle/>
          <a:p>
            <a:pPr algn="ctr" rtl="1">
              <a:defRPr/>
            </a:pPr>
            <a:endParaRPr lang="fa-IR" sz="3200" b="1" dirty="0">
              <a:solidFill>
                <a:srgbClr val="003399"/>
              </a:solidFill>
              <a:latin typeface="Times New Roman" pitchFamily="18" charset="0"/>
              <a:cs typeface="B Nazanin" pitchFamily="2" charset="-78"/>
            </a:endParaRPr>
          </a:p>
          <a:p>
            <a:pPr algn="ctr" rtl="1">
              <a:defRPr/>
            </a:pPr>
            <a:r>
              <a:rPr lang="fa-IR" sz="3200" b="1" dirty="0">
                <a:solidFill>
                  <a:srgbClr val="003399"/>
                </a:solidFill>
                <a:latin typeface="Times New Roman" pitchFamily="18" charset="0"/>
                <a:cs typeface="B Titr" pitchFamily="2" charset="-78"/>
              </a:rPr>
              <a:t>فصل دوازدهم : </a:t>
            </a:r>
            <a:endParaRPr lang="fa-IR" sz="3200" b="1" dirty="0" smtClean="0">
              <a:solidFill>
                <a:srgbClr val="003399"/>
              </a:solidFill>
              <a:latin typeface="Times New Roman" pitchFamily="18" charset="0"/>
              <a:cs typeface="B Titr" pitchFamily="2" charset="-78"/>
            </a:endParaRPr>
          </a:p>
          <a:p>
            <a:pPr algn="ctr" rtl="1">
              <a:defRPr/>
            </a:pPr>
            <a:endParaRPr lang="fa-IR" sz="3200" b="1" dirty="0" smtClean="0">
              <a:solidFill>
                <a:srgbClr val="003399"/>
              </a:solidFill>
              <a:latin typeface="Times New Roman" pitchFamily="18" charset="0"/>
              <a:cs typeface="B Titr" pitchFamily="2" charset="-78"/>
            </a:endParaRPr>
          </a:p>
          <a:p>
            <a:pPr algn="ctr" rtl="1">
              <a:defRPr/>
            </a:pPr>
            <a:r>
              <a:rPr lang="fa-IR" sz="3200" b="1" dirty="0" smtClean="0">
                <a:solidFill>
                  <a:srgbClr val="003399"/>
                </a:solidFill>
                <a:latin typeface="Times New Roman" pitchFamily="18" charset="0"/>
                <a:cs typeface="B Titr" pitchFamily="2" charset="-78"/>
              </a:rPr>
              <a:t>کاربرد شبکه های عصبی</a:t>
            </a:r>
          </a:p>
          <a:p>
            <a:pPr algn="ctr" rtl="1">
              <a:defRPr/>
            </a:pPr>
            <a:endParaRPr lang="fa-IR" sz="3200" b="1" dirty="0" smtClean="0">
              <a:solidFill>
                <a:srgbClr val="003399"/>
              </a:solidFill>
              <a:latin typeface="Times New Roman" pitchFamily="18" charset="0"/>
              <a:cs typeface="B Titr" pitchFamily="2" charset="-78"/>
            </a:endParaRPr>
          </a:p>
          <a:p>
            <a:pPr algn="ctr" rtl="1">
              <a:defRPr/>
            </a:pPr>
            <a:r>
              <a:rPr lang="fa-IR" sz="3200" b="1" dirty="0" smtClean="0">
                <a:solidFill>
                  <a:srgbClr val="003399"/>
                </a:solidFill>
                <a:latin typeface="Times New Roman" pitchFamily="18" charset="0"/>
                <a:cs typeface="B Titr" pitchFamily="2" charset="-78"/>
              </a:rPr>
              <a:t>در شناسایی، پیش بینی و کنترل سیستم ها</a:t>
            </a:r>
            <a:endParaRPr lang="fa-IR" sz="2400" b="1" dirty="0">
              <a:solidFill>
                <a:srgbClr val="003399"/>
              </a:solidFill>
              <a:latin typeface="Times New Roman" pitchFamily="18" charset="0"/>
              <a:cs typeface="B Titr" pitchFamily="2" charset="-78"/>
            </a:endParaRPr>
          </a:p>
          <a:p>
            <a:pPr algn="ctr" rtl="1">
              <a:defRPr/>
            </a:pPr>
            <a:endParaRPr lang="fa-IR" sz="3200" b="1" dirty="0">
              <a:solidFill>
                <a:srgbClr val="003399"/>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
          </p:nvPr>
        </p:nvSpPr>
        <p:spPr>
          <a:xfrm>
            <a:off x="662144" y="914400"/>
            <a:ext cx="7772400" cy="5105400"/>
          </a:xfrm>
        </p:spPr>
        <p:txBody>
          <a:bodyPr/>
          <a:lstStyle/>
          <a:p>
            <a:pPr algn="just" rtl="1">
              <a:buFont typeface="Wingdings" pitchFamily="2" charset="2"/>
              <a:buChar char="×"/>
            </a:pPr>
            <a:r>
              <a:rPr lang="fa-IR" sz="2400" b="1" dirty="0" smtClean="0">
                <a:cs typeface="B Lotus" pitchFamily="2" charset="-78"/>
              </a:rPr>
              <a:t>شناسایی، پیش بینی و کنترل</a:t>
            </a:r>
          </a:p>
          <a:p>
            <a:pPr algn="just" rtl="1">
              <a:buNone/>
            </a:pPr>
            <a:endParaRPr lang="en-US" sz="2400" b="1" dirty="0" smtClean="0">
              <a:cs typeface="B Lotus" pitchFamily="2" charset="-78"/>
            </a:endParaRPr>
          </a:p>
          <a:p>
            <a:pPr lvl="2" algn="just" rtl="1">
              <a:buFont typeface="Wingdings" pitchFamily="2" charset="2"/>
              <a:buChar char="q"/>
            </a:pPr>
            <a:r>
              <a:rPr lang="fa-IR" b="1" dirty="0" smtClean="0">
                <a:cs typeface="B Lotus" pitchFamily="2" charset="-78"/>
              </a:rPr>
              <a:t>شبکه های عصبی به عنوان شناساگر</a:t>
            </a:r>
          </a:p>
          <a:p>
            <a:pPr lvl="2" algn="just" rtl="1">
              <a:buFont typeface="Wingdings" pitchFamily="2" charset="2"/>
              <a:buChar char="q"/>
            </a:pPr>
            <a:endParaRPr lang="en-US" dirty="0" smtClean="0">
              <a:cs typeface="B Lotus" pitchFamily="2" charset="-78"/>
            </a:endParaRPr>
          </a:p>
          <a:p>
            <a:pPr lvl="2" algn="just" rtl="1">
              <a:buFont typeface="Wingdings" pitchFamily="2" charset="2"/>
              <a:buChar char="q"/>
            </a:pPr>
            <a:r>
              <a:rPr lang="fa-IR" b="1" dirty="0" smtClean="0">
                <a:cs typeface="B Lotus" pitchFamily="2" charset="-78"/>
              </a:rPr>
              <a:t>شبکه های عصبی در پیش بینی سیستم ها</a:t>
            </a:r>
          </a:p>
          <a:p>
            <a:pPr lvl="2" algn="just" rtl="1">
              <a:buFont typeface="Wingdings" pitchFamily="2" charset="2"/>
              <a:buChar char="q"/>
            </a:pPr>
            <a:endParaRPr lang="fa-IR" b="1" dirty="0" smtClean="0">
              <a:cs typeface="B Lotus" pitchFamily="2" charset="-78"/>
            </a:endParaRPr>
          </a:p>
          <a:p>
            <a:pPr lvl="2" algn="just" rtl="1">
              <a:buFont typeface="Wingdings" pitchFamily="2" charset="2"/>
              <a:buChar char="q"/>
            </a:pPr>
            <a:r>
              <a:rPr lang="fa-IR" b="1" dirty="0" smtClean="0">
                <a:cs typeface="B Lotus" pitchFamily="2" charset="-78"/>
              </a:rPr>
              <a:t>شبکه های عصبی به عنوان کنترلر</a:t>
            </a:r>
            <a:endParaRPr lang="en-US" dirty="0" smtClean="0">
              <a:cs typeface="B Lotus" pitchFamily="2" charset="-78"/>
            </a:endParaRPr>
          </a:p>
          <a:p>
            <a:pPr lvl="2" algn="just" rtl="1">
              <a:buFont typeface="Wingdings" pitchFamily="2" charset="2"/>
              <a:buChar char="q"/>
            </a:pPr>
            <a:endParaRPr lang="fa-IR" b="1" dirty="0" smtClean="0">
              <a:cs typeface="B Lotus" pitchFamily="2" charset="-78"/>
            </a:endParaRPr>
          </a:p>
          <a:p>
            <a:pPr lvl="1" algn="just" rtl="1">
              <a:buFont typeface="Wingdings" pitchFamily="2" charset="2"/>
              <a:buChar char="q"/>
            </a:pPr>
            <a:endParaRPr lang="en-US" sz="2000" dirty="0" smtClean="0">
              <a:cs typeface="B Lotus" pitchFamily="2" charset="-78"/>
            </a:endParaRPr>
          </a:p>
          <a:p>
            <a:pPr algn="just" rtl="1">
              <a:buNone/>
            </a:pPr>
            <a:endParaRPr lang="en-US" sz="5400" dirty="0">
              <a:cs typeface="B Lotus" pitchFamily="2" charset="-78"/>
            </a:endParaRPr>
          </a:p>
        </p:txBody>
      </p:sp>
      <p:sp>
        <p:nvSpPr>
          <p:cNvPr id="9" name="Slide Number Placeholder 3"/>
          <p:cNvSpPr>
            <a:spLocks noGrp="1"/>
          </p:cNvSpPr>
          <p:nvPr>
            <p:ph type="sldNum" sz="quarter" idx="12"/>
          </p:nvPr>
        </p:nvSpPr>
        <p:spPr/>
        <p:txBody>
          <a:bodyPr/>
          <a:lstStyle/>
          <a:p>
            <a:pPr>
              <a:defRPr/>
            </a:pPr>
            <a:fld id="{A7419BBE-F40C-4AA7-977A-6CBFEA9E507D}" type="slidenum">
              <a:rPr lang="en-US"/>
              <a:pPr>
                <a:defRPr/>
              </a:pPr>
              <a:t>319</a:t>
            </a:fld>
            <a:endParaRPr lang="en-US"/>
          </a:p>
        </p:txBody>
      </p:sp>
      <p:sp>
        <p:nvSpPr>
          <p:cNvPr id="122886" name="Rectangle 3"/>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en-US"/>
          </a:p>
        </p:txBody>
      </p:sp>
      <p:sp>
        <p:nvSpPr>
          <p:cNvPr id="122887" name="Rectangle 5"/>
          <p:cNvSpPr>
            <a:spLocks noChangeArrowheads="1"/>
          </p:cNvSpPr>
          <p:nvPr/>
        </p:nvSpPr>
        <p:spPr bwMode="auto">
          <a:xfrm>
            <a:off x="0" y="3638550"/>
            <a:ext cx="9144000" cy="0"/>
          </a:xfrm>
          <a:prstGeom prst="rect">
            <a:avLst/>
          </a:prstGeom>
          <a:noFill/>
          <a:ln w="9525">
            <a:noFill/>
            <a:miter lim="800000"/>
            <a:headEnd/>
            <a:tailEnd/>
          </a:ln>
        </p:spPr>
        <p:txBody>
          <a:bodyPr wrap="none" anchor="ctr">
            <a:spAutoFit/>
          </a:bodyPr>
          <a:lstStyle/>
          <a:p>
            <a:endParaRPr lang="en-US"/>
          </a:p>
        </p:txBody>
      </p:sp>
      <p:sp>
        <p:nvSpPr>
          <p:cNvPr id="122888" name="Rectangle 6"/>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en-US"/>
          </a:p>
        </p:txBody>
      </p:sp>
      <p:sp>
        <p:nvSpPr>
          <p:cNvPr id="122889" name="Rectangle 8"/>
          <p:cNvSpPr>
            <a:spLocks noChangeArrowheads="1"/>
          </p:cNvSpPr>
          <p:nvPr/>
        </p:nvSpPr>
        <p:spPr bwMode="auto">
          <a:xfrm>
            <a:off x="0" y="3681413"/>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A876A93-1C3B-4A55-9977-B2FBC1047B20}" type="slidenum">
              <a:rPr lang="en-US"/>
              <a:pPr>
                <a:defRPr/>
              </a:pPr>
              <a:t>32</a:t>
            </a:fld>
            <a:endParaRPr lang="en-US"/>
          </a:p>
        </p:txBody>
      </p:sp>
      <p:sp>
        <p:nvSpPr>
          <p:cNvPr id="6" name="Rectangle 2"/>
          <p:cNvSpPr txBox="1">
            <a:spLocks noChangeArrowheads="1"/>
          </p:cNvSpPr>
          <p:nvPr/>
        </p:nvSpPr>
        <p:spPr>
          <a:xfrm>
            <a:off x="685800" y="609600"/>
            <a:ext cx="7772400" cy="792163"/>
          </a:xfrm>
          <a:prstGeom prst="rect">
            <a:avLst/>
          </a:prstGeom>
        </p:spPr>
        <p:txBody>
          <a:bodyPr>
            <a:normAutofit/>
          </a:bodyPr>
          <a:lstStyle/>
          <a:p>
            <a:pPr algn="ctr" rtl="1" fontAlgn="auto">
              <a:spcAft>
                <a:spcPts val="0"/>
              </a:spcAft>
              <a:defRPr/>
            </a:pPr>
            <a:r>
              <a:rPr lang="fa-IR" sz="3200" b="1" dirty="0">
                <a:solidFill>
                  <a:srgbClr val="003399"/>
                </a:solidFill>
                <a:latin typeface="+mj-lt"/>
                <a:ea typeface="+mj-ea"/>
                <a:cs typeface="B Nazanin" pitchFamily="2" charset="-78"/>
              </a:rPr>
              <a:t>توابع انتقال</a:t>
            </a:r>
            <a:endParaRPr lang="en-US" sz="3200" b="1" dirty="0">
              <a:solidFill>
                <a:srgbClr val="003399"/>
              </a:solidFill>
              <a:latin typeface="+mj-lt"/>
              <a:ea typeface="+mj-ea"/>
              <a:cs typeface="B Nazanin" pitchFamily="2" charset="-78"/>
            </a:endParaRPr>
          </a:p>
        </p:txBody>
      </p:sp>
      <p:pic>
        <p:nvPicPr>
          <p:cNvPr id="166916" name="Picture 2"/>
          <p:cNvPicPr>
            <a:picLocks noChangeAspect="1" noChangeArrowheads="1"/>
          </p:cNvPicPr>
          <p:nvPr/>
        </p:nvPicPr>
        <p:blipFill>
          <a:blip r:embed="rId2" cstate="print"/>
          <a:srcRect/>
          <a:stretch>
            <a:fillRect/>
          </a:stretch>
        </p:blipFill>
        <p:spPr bwMode="auto">
          <a:xfrm>
            <a:off x="914400" y="1143000"/>
            <a:ext cx="3429000" cy="2263775"/>
          </a:xfrm>
          <a:prstGeom prst="rect">
            <a:avLst/>
          </a:prstGeom>
          <a:noFill/>
          <a:ln w="9525">
            <a:noFill/>
            <a:miter lim="800000"/>
            <a:headEnd/>
            <a:tailEnd/>
          </a:ln>
        </p:spPr>
      </p:pic>
      <p:pic>
        <p:nvPicPr>
          <p:cNvPr id="166917" name="Picture 3"/>
          <p:cNvPicPr>
            <a:picLocks noChangeAspect="1" noChangeArrowheads="1"/>
          </p:cNvPicPr>
          <p:nvPr/>
        </p:nvPicPr>
        <p:blipFill>
          <a:blip r:embed="rId3" cstate="print"/>
          <a:srcRect/>
          <a:stretch>
            <a:fillRect/>
          </a:stretch>
        </p:blipFill>
        <p:spPr bwMode="auto">
          <a:xfrm>
            <a:off x="5562600" y="1066800"/>
            <a:ext cx="3048000" cy="2474913"/>
          </a:xfrm>
          <a:prstGeom prst="rect">
            <a:avLst/>
          </a:prstGeom>
          <a:noFill/>
          <a:ln w="9525">
            <a:noFill/>
            <a:miter lim="800000"/>
            <a:headEnd/>
            <a:tailEnd/>
          </a:ln>
        </p:spPr>
      </p:pic>
      <p:pic>
        <p:nvPicPr>
          <p:cNvPr id="166918" name="Picture 4"/>
          <p:cNvPicPr>
            <a:picLocks noChangeAspect="1" noChangeArrowheads="1"/>
          </p:cNvPicPr>
          <p:nvPr/>
        </p:nvPicPr>
        <p:blipFill>
          <a:blip r:embed="rId4" cstate="print"/>
          <a:srcRect/>
          <a:stretch>
            <a:fillRect/>
          </a:stretch>
        </p:blipFill>
        <p:spPr bwMode="auto">
          <a:xfrm>
            <a:off x="3505200" y="4114800"/>
            <a:ext cx="3235325" cy="2274888"/>
          </a:xfrm>
          <a:prstGeom prst="rect">
            <a:avLst/>
          </a:prstGeom>
          <a:noFill/>
          <a:ln w="9525">
            <a:noFill/>
            <a:miter lim="800000"/>
            <a:headEnd/>
            <a:tailEnd/>
          </a:ln>
        </p:spPr>
      </p:pic>
      <p:sp>
        <p:nvSpPr>
          <p:cNvPr id="7" name="Rectangle 6"/>
          <p:cNvSpPr/>
          <p:nvPr/>
        </p:nvSpPr>
        <p:spPr>
          <a:xfrm>
            <a:off x="914400" y="3276600"/>
            <a:ext cx="3082895" cy="369332"/>
          </a:xfrm>
          <a:prstGeom prst="rect">
            <a:avLst/>
          </a:prstGeom>
        </p:spPr>
        <p:txBody>
          <a:bodyPr wrap="none">
            <a:spAutoFit/>
          </a:bodyPr>
          <a:lstStyle/>
          <a:p>
            <a:r>
              <a:rPr lang="pt-BR" dirty="0" smtClean="0"/>
              <a:t> tansig(n) = 2/(1+exp(-2n))-1</a:t>
            </a:r>
            <a:endParaRPr lang="en-US" dirty="0"/>
          </a:p>
        </p:txBody>
      </p:sp>
      <p:sp>
        <p:nvSpPr>
          <p:cNvPr id="8" name="Rectangle 7"/>
          <p:cNvSpPr/>
          <p:nvPr/>
        </p:nvSpPr>
        <p:spPr>
          <a:xfrm>
            <a:off x="4572000" y="3429000"/>
            <a:ext cx="4572000" cy="646331"/>
          </a:xfrm>
          <a:prstGeom prst="rect">
            <a:avLst/>
          </a:prstGeom>
        </p:spPr>
        <p:txBody>
          <a:bodyPr>
            <a:spAutoFit/>
          </a:bodyPr>
          <a:lstStyle/>
          <a:p>
            <a:r>
              <a:rPr lang="pt-BR" dirty="0" smtClean="0"/>
              <a:t>       tribas(n) = 1 - abs(n), if -1 &lt;= n &lt;= 1</a:t>
            </a:r>
          </a:p>
          <a:p>
            <a:r>
              <a:rPr lang="pt-BR" dirty="0" smtClean="0"/>
              <a:t>                     = 0, otherwise</a:t>
            </a:r>
            <a:endParaRPr lang="en-US" dirty="0"/>
          </a:p>
        </p:txBody>
      </p:sp>
      <p:sp>
        <p:nvSpPr>
          <p:cNvPr id="9" name="Rectangle 8"/>
          <p:cNvSpPr/>
          <p:nvPr/>
        </p:nvSpPr>
        <p:spPr>
          <a:xfrm>
            <a:off x="3352800" y="6248400"/>
            <a:ext cx="2403222" cy="369332"/>
          </a:xfrm>
          <a:prstGeom prst="rect">
            <a:avLst/>
          </a:prstGeom>
        </p:spPr>
        <p:txBody>
          <a:bodyPr wrap="none">
            <a:spAutoFit/>
          </a:bodyPr>
          <a:lstStyle/>
          <a:p>
            <a:r>
              <a:rPr lang="en-US" dirty="0" err="1" smtClean="0"/>
              <a:t>radbas</a:t>
            </a:r>
            <a:r>
              <a:rPr lang="en-US" dirty="0" smtClean="0"/>
              <a:t>(n) = exp(-n^2)</a:t>
            </a:r>
            <a:endParaRPr lang="en-US" dirty="0"/>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
          </p:nvPr>
        </p:nvSpPr>
        <p:spPr>
          <a:xfrm>
            <a:off x="762000" y="990600"/>
            <a:ext cx="7772400" cy="4572000"/>
          </a:xfrm>
        </p:spPr>
        <p:txBody>
          <a:bodyPr/>
          <a:lstStyle/>
          <a:p>
            <a:pPr algn="just" rtl="1">
              <a:buFont typeface="Wingdings" pitchFamily="2" charset="2"/>
              <a:buChar char="×"/>
            </a:pPr>
            <a:r>
              <a:rPr lang="fa-IR" sz="2400" b="1" dirty="0" smtClean="0">
                <a:cs typeface="B Lotus" pitchFamily="2" charset="-78"/>
              </a:rPr>
              <a:t>کنترلر عصبی</a:t>
            </a:r>
          </a:p>
          <a:p>
            <a:pPr algn="just" rtl="1">
              <a:lnSpc>
                <a:spcPts val="2500"/>
              </a:lnSpc>
            </a:pPr>
            <a:endParaRPr lang="en-US" sz="2400" dirty="0" smtClean="0">
              <a:cs typeface="B Lotus" pitchFamily="2" charset="-78"/>
            </a:endParaRPr>
          </a:p>
          <a:p>
            <a:pPr lvl="2" algn="just" rtl="1">
              <a:lnSpc>
                <a:spcPts val="2500"/>
              </a:lnSpc>
              <a:buFont typeface="Wingdings" pitchFamily="2" charset="2"/>
              <a:buChar char="q"/>
            </a:pPr>
            <a:r>
              <a:rPr lang="fa-IR" sz="2400" dirty="0" smtClean="0">
                <a:cs typeface="B Lotus" pitchFamily="2" charset="-78"/>
              </a:rPr>
              <a:t>کنترلر عصبی تقليدگر </a:t>
            </a:r>
            <a:endParaRPr lang="en-US" sz="2400" dirty="0" smtClean="0">
              <a:cs typeface="B Lotus" pitchFamily="2" charset="-78"/>
            </a:endParaRPr>
          </a:p>
          <a:p>
            <a:pPr lvl="2" algn="just" rtl="1">
              <a:lnSpc>
                <a:spcPts val="2500"/>
              </a:lnSpc>
              <a:buFont typeface="Wingdings" pitchFamily="2" charset="2"/>
              <a:buChar char="q"/>
            </a:pPr>
            <a:r>
              <a:rPr lang="fa-IR" sz="2400" dirty="0" smtClean="0">
                <a:cs typeface="B Lotus" pitchFamily="2" charset="-78"/>
              </a:rPr>
              <a:t>کنترلر و شناساگر مستقیم</a:t>
            </a:r>
            <a:endParaRPr lang="en-US" sz="2400" dirty="0" smtClean="0">
              <a:cs typeface="B Lotus" pitchFamily="2" charset="-78"/>
            </a:endParaRPr>
          </a:p>
          <a:p>
            <a:pPr lvl="2" algn="just" rtl="1">
              <a:lnSpc>
                <a:spcPts val="2500"/>
              </a:lnSpc>
              <a:buFont typeface="Wingdings" pitchFamily="2" charset="2"/>
              <a:buChar char="q"/>
            </a:pPr>
            <a:r>
              <a:rPr lang="fa-IR" sz="2400" dirty="0" smtClean="0">
                <a:cs typeface="B Lotus" pitchFamily="2" charset="-78"/>
              </a:rPr>
              <a:t>کنترلر و شناساگر معکوس</a:t>
            </a:r>
            <a:endParaRPr lang="en-US" sz="2400" dirty="0" smtClean="0">
              <a:cs typeface="B Lotus" pitchFamily="2" charset="-78"/>
            </a:endParaRPr>
          </a:p>
          <a:p>
            <a:pPr lvl="2" algn="just" rtl="1">
              <a:lnSpc>
                <a:spcPts val="2500"/>
              </a:lnSpc>
              <a:buFont typeface="Wingdings" pitchFamily="2" charset="2"/>
              <a:buChar char="q"/>
            </a:pPr>
            <a:r>
              <a:rPr lang="fa-IR" sz="2400" dirty="0" smtClean="0">
                <a:cs typeface="B Lotus" pitchFamily="2" charset="-78"/>
              </a:rPr>
              <a:t>كنترل معكوس تطبيقي</a:t>
            </a:r>
            <a:endParaRPr lang="en-US" sz="2400" dirty="0" smtClean="0">
              <a:cs typeface="B Lotus" pitchFamily="2" charset="-78"/>
            </a:endParaRPr>
          </a:p>
          <a:p>
            <a:pPr lvl="2" algn="just" rtl="1">
              <a:lnSpc>
                <a:spcPts val="2500"/>
              </a:lnSpc>
              <a:buFont typeface="Wingdings" pitchFamily="2" charset="2"/>
              <a:buChar char="q"/>
            </a:pPr>
            <a:r>
              <a:rPr lang="fa-IR" sz="2400" dirty="0" smtClean="0">
                <a:cs typeface="B Lotus" pitchFamily="2" charset="-78"/>
              </a:rPr>
              <a:t>كنترل مدل داخلي غيرخطي</a:t>
            </a:r>
            <a:endParaRPr lang="en-US" sz="2400" dirty="0" smtClean="0">
              <a:cs typeface="B Lotus" pitchFamily="2" charset="-78"/>
            </a:endParaRPr>
          </a:p>
          <a:p>
            <a:pPr lvl="2" algn="just" rtl="1">
              <a:lnSpc>
                <a:spcPts val="2500"/>
              </a:lnSpc>
              <a:buFont typeface="Wingdings" pitchFamily="2" charset="2"/>
              <a:buChar char="q"/>
            </a:pPr>
            <a:r>
              <a:rPr lang="fa-IR" sz="2400" dirty="0" smtClean="0">
                <a:cs typeface="B Lotus" pitchFamily="2" charset="-78"/>
              </a:rPr>
              <a:t>كنترل تطبيقي عصبي </a:t>
            </a:r>
            <a:endParaRPr lang="en-US" sz="2400" dirty="0" smtClean="0">
              <a:cs typeface="B Lotus" pitchFamily="2" charset="-78"/>
            </a:endParaRPr>
          </a:p>
          <a:p>
            <a:pPr lvl="2" algn="just" rtl="1">
              <a:lnSpc>
                <a:spcPts val="2500"/>
              </a:lnSpc>
              <a:buFont typeface="Wingdings" pitchFamily="2" charset="2"/>
              <a:buChar char="q"/>
            </a:pPr>
            <a:r>
              <a:rPr lang="fa-IR" sz="2400" dirty="0" smtClean="0">
                <a:cs typeface="B Lotus" pitchFamily="2" charset="-78"/>
              </a:rPr>
              <a:t>نقاد تطبيقي</a:t>
            </a:r>
            <a:endParaRPr lang="en-US" sz="2400" dirty="0" smtClean="0">
              <a:cs typeface="B Lotus" pitchFamily="2" charset="-78"/>
            </a:endParaRPr>
          </a:p>
          <a:p>
            <a:pPr lvl="2" algn="just" rtl="1">
              <a:lnSpc>
                <a:spcPts val="2500"/>
              </a:lnSpc>
              <a:buFont typeface="Wingdings" pitchFamily="2" charset="2"/>
              <a:buChar char="q"/>
            </a:pPr>
            <a:r>
              <a:rPr lang="fa-IR" sz="2400" dirty="0" smtClean="0">
                <a:cs typeface="B Lotus" pitchFamily="2" charset="-78"/>
              </a:rPr>
              <a:t>کنترلر </a:t>
            </a:r>
            <a:r>
              <a:rPr lang="en-US" sz="2400" dirty="0" smtClean="0">
                <a:cs typeface="B Lotus" pitchFamily="2" charset="-78"/>
              </a:rPr>
              <a:t>PID </a:t>
            </a:r>
            <a:r>
              <a:rPr lang="fa-IR" sz="2400" dirty="0" smtClean="0">
                <a:cs typeface="B Lotus" pitchFamily="2" charset="-78"/>
              </a:rPr>
              <a:t>خود تنظیم</a:t>
            </a:r>
            <a:endParaRPr lang="en-US" sz="2400" dirty="0" smtClean="0">
              <a:cs typeface="B Lotus" pitchFamily="2" charset="-78"/>
            </a:endParaRPr>
          </a:p>
          <a:p>
            <a:pPr lvl="2" algn="just" rtl="1">
              <a:lnSpc>
                <a:spcPts val="2500"/>
              </a:lnSpc>
              <a:buFont typeface="Wingdings" pitchFamily="2" charset="2"/>
              <a:buChar char="q"/>
            </a:pPr>
            <a:r>
              <a:rPr lang="fa-IR" sz="2400" dirty="0" smtClean="0">
                <a:cs typeface="B Lotus" pitchFamily="2" charset="-78"/>
              </a:rPr>
              <a:t>شبكه عصبي به عنوان جبرانگر</a:t>
            </a:r>
            <a:endParaRPr lang="en-US" sz="2400" dirty="0" smtClean="0">
              <a:cs typeface="B Lotus" pitchFamily="2" charset="-78"/>
            </a:endParaRPr>
          </a:p>
          <a:p>
            <a:pPr lvl="2" algn="just" rtl="1">
              <a:lnSpc>
                <a:spcPts val="2500"/>
              </a:lnSpc>
              <a:buFont typeface="Wingdings" pitchFamily="2" charset="2"/>
              <a:buChar char="q"/>
            </a:pPr>
            <a:r>
              <a:rPr lang="fa-IR" sz="2400" dirty="0" smtClean="0">
                <a:cs typeface="B Lotus" pitchFamily="2" charset="-78"/>
              </a:rPr>
              <a:t>كنترلر تطبيقي مدل مرجع عصبي مستقيم</a:t>
            </a:r>
            <a:endParaRPr lang="en-US" sz="2400" dirty="0" smtClean="0">
              <a:cs typeface="B Lotus" pitchFamily="2" charset="-78"/>
            </a:endParaRPr>
          </a:p>
          <a:p>
            <a:pPr lvl="2" algn="just" rtl="1">
              <a:lnSpc>
                <a:spcPts val="2500"/>
              </a:lnSpc>
              <a:buFont typeface="Wingdings" pitchFamily="2" charset="2"/>
              <a:buChar char="q"/>
            </a:pPr>
            <a:r>
              <a:rPr lang="fa-IR" sz="2400" dirty="0" smtClean="0">
                <a:cs typeface="B Lotus" pitchFamily="2" charset="-78"/>
              </a:rPr>
              <a:t>كنترل مدل پيش بين  </a:t>
            </a:r>
            <a:endParaRPr lang="en-US" sz="2400" dirty="0" smtClean="0">
              <a:cs typeface="B Lotus" pitchFamily="2" charset="-78"/>
            </a:endParaRPr>
          </a:p>
        </p:txBody>
      </p:sp>
      <p:sp>
        <p:nvSpPr>
          <p:cNvPr id="9" name="Slide Number Placeholder 3"/>
          <p:cNvSpPr>
            <a:spLocks noGrp="1"/>
          </p:cNvSpPr>
          <p:nvPr>
            <p:ph type="sldNum" sz="quarter" idx="12"/>
          </p:nvPr>
        </p:nvSpPr>
        <p:spPr/>
        <p:txBody>
          <a:bodyPr/>
          <a:lstStyle/>
          <a:p>
            <a:pPr>
              <a:defRPr/>
            </a:pPr>
            <a:fld id="{A7419BBE-F40C-4AA7-977A-6CBFEA9E507D}" type="slidenum">
              <a:rPr lang="en-US"/>
              <a:pPr>
                <a:defRPr/>
              </a:pPr>
              <a:t>320</a:t>
            </a:fld>
            <a:endParaRPr lang="en-US"/>
          </a:p>
        </p:txBody>
      </p:sp>
      <p:sp>
        <p:nvSpPr>
          <p:cNvPr id="122886" name="Rectangle 3"/>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en-US"/>
          </a:p>
        </p:txBody>
      </p:sp>
      <p:sp>
        <p:nvSpPr>
          <p:cNvPr id="122887" name="Rectangle 5"/>
          <p:cNvSpPr>
            <a:spLocks noChangeArrowheads="1"/>
          </p:cNvSpPr>
          <p:nvPr/>
        </p:nvSpPr>
        <p:spPr bwMode="auto">
          <a:xfrm>
            <a:off x="0" y="3638550"/>
            <a:ext cx="9144000" cy="0"/>
          </a:xfrm>
          <a:prstGeom prst="rect">
            <a:avLst/>
          </a:prstGeom>
          <a:noFill/>
          <a:ln w="9525">
            <a:noFill/>
            <a:miter lim="800000"/>
            <a:headEnd/>
            <a:tailEnd/>
          </a:ln>
        </p:spPr>
        <p:txBody>
          <a:bodyPr wrap="none" anchor="ctr">
            <a:spAutoFit/>
          </a:bodyPr>
          <a:lstStyle/>
          <a:p>
            <a:endParaRPr lang="en-US"/>
          </a:p>
        </p:txBody>
      </p:sp>
      <p:sp>
        <p:nvSpPr>
          <p:cNvPr id="122888" name="Rectangle 6"/>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en-US"/>
          </a:p>
        </p:txBody>
      </p:sp>
      <p:sp>
        <p:nvSpPr>
          <p:cNvPr id="122889" name="Rectangle 8"/>
          <p:cNvSpPr>
            <a:spLocks noChangeArrowheads="1"/>
          </p:cNvSpPr>
          <p:nvPr/>
        </p:nvSpPr>
        <p:spPr bwMode="auto">
          <a:xfrm>
            <a:off x="0" y="3681413"/>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
          </p:nvPr>
        </p:nvSpPr>
        <p:spPr>
          <a:xfrm>
            <a:off x="630612" y="1148246"/>
            <a:ext cx="7772400" cy="4572000"/>
          </a:xfrm>
        </p:spPr>
        <p:txBody>
          <a:bodyPr/>
          <a:lstStyle/>
          <a:p>
            <a:pPr algn="just" rtl="1">
              <a:buFont typeface="Wingdings" pitchFamily="2" charset="2"/>
              <a:buChar char="×"/>
            </a:pPr>
            <a:r>
              <a:rPr lang="fa-IR" sz="2800" b="1" dirty="0" smtClean="0">
                <a:cs typeface="B Lotus" pitchFamily="2" charset="-78"/>
              </a:rPr>
              <a:t>کنترلر ترکیبی</a:t>
            </a:r>
          </a:p>
          <a:p>
            <a:pPr algn="just" rtl="1">
              <a:buNone/>
            </a:pPr>
            <a:endParaRPr lang="en-US" sz="2800" dirty="0" smtClean="0">
              <a:cs typeface="B Lotus" pitchFamily="2" charset="-78"/>
            </a:endParaRPr>
          </a:p>
          <a:p>
            <a:pPr lvl="1" algn="just" rtl="1">
              <a:buFont typeface="Wingdings" pitchFamily="2" charset="2"/>
              <a:buChar char="q"/>
            </a:pPr>
            <a:r>
              <a:rPr lang="fa-IR" b="1" dirty="0" smtClean="0">
                <a:cs typeface="B Lotus" pitchFamily="2" charset="-78"/>
              </a:rPr>
              <a:t>كنترلر ترکیبی از کنترل ساختار متغیر و کنترل عصبي</a:t>
            </a:r>
            <a:endParaRPr lang="en-US" dirty="0" smtClean="0">
              <a:cs typeface="B Lotus" pitchFamily="2" charset="-78"/>
            </a:endParaRPr>
          </a:p>
          <a:p>
            <a:pPr lvl="1" algn="just" rtl="1">
              <a:buFont typeface="Wingdings" pitchFamily="2" charset="2"/>
              <a:buChar char="q"/>
            </a:pPr>
            <a:r>
              <a:rPr lang="fa-IR" b="1" dirty="0" smtClean="0">
                <a:cs typeface="B Lotus" pitchFamily="2" charset="-78"/>
              </a:rPr>
              <a:t>كنترل تطبيقي مستقيم پايدار</a:t>
            </a:r>
            <a:endParaRPr lang="en-US" dirty="0" smtClean="0">
              <a:cs typeface="B Lotus" pitchFamily="2" charset="-78"/>
            </a:endParaRPr>
          </a:p>
          <a:p>
            <a:pPr lvl="1" algn="just" rtl="1">
              <a:buFont typeface="Wingdings" pitchFamily="2" charset="2"/>
              <a:buChar char="q"/>
            </a:pPr>
            <a:r>
              <a:rPr lang="fa-IR" b="1" dirty="0" smtClean="0">
                <a:cs typeface="B Lotus" pitchFamily="2" charset="-78"/>
              </a:rPr>
              <a:t>خطي سازي فيدبك تطبيقي عصبي</a:t>
            </a:r>
            <a:endParaRPr lang="en-US" dirty="0" smtClean="0">
              <a:cs typeface="B Lotus" pitchFamily="2" charset="-78"/>
            </a:endParaRPr>
          </a:p>
          <a:p>
            <a:pPr lvl="1" algn="just" rtl="1">
              <a:buFont typeface="Wingdings" pitchFamily="2" charset="2"/>
              <a:buChar char="q"/>
            </a:pPr>
            <a:r>
              <a:rPr lang="fa-IR" b="1" dirty="0" smtClean="0">
                <a:cs typeface="B Lotus" pitchFamily="2" charset="-78"/>
              </a:rPr>
              <a:t>کنترلر ترکیبی از کنترل فیدبک و کنترل عصبی</a:t>
            </a:r>
            <a:endParaRPr lang="en-US" dirty="0" smtClean="0">
              <a:cs typeface="B Lotus" pitchFamily="2" charset="-78"/>
            </a:endParaRPr>
          </a:p>
          <a:p>
            <a:pPr lvl="1" algn="just" rtl="1">
              <a:buFont typeface="Wingdings" pitchFamily="2" charset="2"/>
              <a:buChar char="q"/>
            </a:pPr>
            <a:r>
              <a:rPr lang="fa-IR" b="1" dirty="0" smtClean="0">
                <a:cs typeface="B Lotus" pitchFamily="2" charset="-78"/>
              </a:rPr>
              <a:t>آموزش خطای پسخور</a:t>
            </a:r>
            <a:endParaRPr lang="en-US" dirty="0" smtClean="0">
              <a:cs typeface="B Lotus" pitchFamily="2" charset="-78"/>
            </a:endParaRPr>
          </a:p>
          <a:p>
            <a:pPr lvl="1" algn="just" rtl="1">
              <a:buFont typeface="Wingdings" pitchFamily="2" charset="2"/>
              <a:buChar char="q"/>
            </a:pPr>
            <a:r>
              <a:rPr lang="fa-IR" b="1" dirty="0" smtClean="0">
                <a:cs typeface="B Lotus" pitchFamily="2" charset="-78"/>
              </a:rPr>
              <a:t>کنترلر ترکیبی از کنترل کنترل بهره ثابت و کنترل عصبی </a:t>
            </a:r>
            <a:endParaRPr lang="en-US" dirty="0" smtClean="0">
              <a:cs typeface="B Lotus" pitchFamily="2" charset="-78"/>
            </a:endParaRPr>
          </a:p>
          <a:p>
            <a:pPr lvl="1" algn="just" rtl="1">
              <a:buFont typeface="Wingdings" pitchFamily="2" charset="2"/>
              <a:buChar char="q"/>
            </a:pPr>
            <a:r>
              <a:rPr lang="fa-IR" b="1" dirty="0" smtClean="0">
                <a:cs typeface="B Lotus" pitchFamily="2" charset="-78"/>
              </a:rPr>
              <a:t>کنترلر شبکه عصبی بر پایه مُد لغزشی</a:t>
            </a:r>
            <a:endParaRPr lang="en-US" dirty="0" smtClean="0">
              <a:cs typeface="B Lotus" pitchFamily="2" charset="-78"/>
            </a:endParaRPr>
          </a:p>
          <a:p>
            <a:pPr lvl="1" algn="just" rtl="1">
              <a:buFont typeface="Wingdings" pitchFamily="2" charset="2"/>
              <a:buChar char="q"/>
            </a:pPr>
            <a:r>
              <a:rPr lang="fa-IR" b="1" dirty="0" smtClean="0">
                <a:cs typeface="B Lotus" pitchFamily="2" charset="-78"/>
              </a:rPr>
              <a:t> کنترلر بهینه عصبی</a:t>
            </a:r>
            <a:endParaRPr lang="en-US" dirty="0" smtClean="0">
              <a:cs typeface="B Lotus" pitchFamily="2" charset="-78"/>
            </a:endParaRPr>
          </a:p>
          <a:p>
            <a:pPr algn="just" rtl="1">
              <a:buFont typeface="Wingdings" pitchFamily="2" charset="2"/>
              <a:buChar char="q"/>
            </a:pPr>
            <a:endParaRPr lang="en-US" sz="600" dirty="0">
              <a:cs typeface="B Lotus" pitchFamily="2" charset="-78"/>
            </a:endParaRPr>
          </a:p>
        </p:txBody>
      </p:sp>
      <p:sp>
        <p:nvSpPr>
          <p:cNvPr id="9" name="Slide Number Placeholder 3"/>
          <p:cNvSpPr>
            <a:spLocks noGrp="1"/>
          </p:cNvSpPr>
          <p:nvPr>
            <p:ph type="sldNum" sz="quarter" idx="12"/>
          </p:nvPr>
        </p:nvSpPr>
        <p:spPr/>
        <p:txBody>
          <a:bodyPr/>
          <a:lstStyle/>
          <a:p>
            <a:pPr>
              <a:defRPr/>
            </a:pPr>
            <a:fld id="{A7419BBE-F40C-4AA7-977A-6CBFEA9E507D}" type="slidenum">
              <a:rPr lang="en-US"/>
              <a:pPr>
                <a:defRPr/>
              </a:pPr>
              <a:t>321</a:t>
            </a:fld>
            <a:endParaRPr lang="en-US"/>
          </a:p>
        </p:txBody>
      </p:sp>
      <p:sp>
        <p:nvSpPr>
          <p:cNvPr id="122886" name="Rectangle 3"/>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en-US"/>
          </a:p>
        </p:txBody>
      </p:sp>
      <p:sp>
        <p:nvSpPr>
          <p:cNvPr id="122887" name="Rectangle 5"/>
          <p:cNvSpPr>
            <a:spLocks noChangeArrowheads="1"/>
          </p:cNvSpPr>
          <p:nvPr/>
        </p:nvSpPr>
        <p:spPr bwMode="auto">
          <a:xfrm>
            <a:off x="0" y="3638550"/>
            <a:ext cx="9144000" cy="0"/>
          </a:xfrm>
          <a:prstGeom prst="rect">
            <a:avLst/>
          </a:prstGeom>
          <a:noFill/>
          <a:ln w="9525">
            <a:noFill/>
            <a:miter lim="800000"/>
            <a:headEnd/>
            <a:tailEnd/>
          </a:ln>
        </p:spPr>
        <p:txBody>
          <a:bodyPr wrap="none" anchor="ctr">
            <a:spAutoFit/>
          </a:bodyPr>
          <a:lstStyle/>
          <a:p>
            <a:endParaRPr lang="en-US"/>
          </a:p>
        </p:txBody>
      </p:sp>
      <p:sp>
        <p:nvSpPr>
          <p:cNvPr id="122888" name="Rectangle 6"/>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en-US"/>
          </a:p>
        </p:txBody>
      </p:sp>
      <p:sp>
        <p:nvSpPr>
          <p:cNvPr id="122889" name="Rectangle 8"/>
          <p:cNvSpPr>
            <a:spLocks noChangeArrowheads="1"/>
          </p:cNvSpPr>
          <p:nvPr/>
        </p:nvSpPr>
        <p:spPr bwMode="auto">
          <a:xfrm>
            <a:off x="0" y="3681413"/>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Subtitle 5"/>
          <p:cNvSpPr>
            <a:spLocks noGrp="1"/>
          </p:cNvSpPr>
          <p:nvPr>
            <p:ph type="subTitle" idx="1"/>
          </p:nvPr>
        </p:nvSpPr>
        <p:spPr>
          <a:xfrm>
            <a:off x="2819400" y="1371600"/>
            <a:ext cx="3429000" cy="1676400"/>
          </a:xfrm>
        </p:spPr>
        <p:txBody>
          <a:bodyPr/>
          <a:lstStyle/>
          <a:p>
            <a:r>
              <a:rPr lang="fa-IR" sz="9600" smtClean="0">
                <a:solidFill>
                  <a:srgbClr val="003399"/>
                </a:solidFill>
                <a:cs typeface="B Nazanin" pitchFamily="2" charset="-78"/>
              </a:rPr>
              <a:t>پایان</a:t>
            </a:r>
            <a:endParaRPr lang="en-US" sz="9600" smtClean="0">
              <a:solidFill>
                <a:srgbClr val="003399"/>
              </a:solidFill>
              <a:cs typeface="B Nazanin"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a:xfrm>
            <a:off x="533400" y="1143000"/>
            <a:ext cx="8001000" cy="5006975"/>
          </a:xfrm>
          <a:solidFill>
            <a:schemeClr val="tx2">
              <a:lumMod val="20000"/>
              <a:lumOff val="80000"/>
            </a:schemeClr>
          </a:solidFill>
        </p:spPr>
        <p:txBody>
          <a:bodyPr>
            <a:normAutofit/>
          </a:bodyPr>
          <a:lstStyle/>
          <a:p>
            <a:pPr marL="274320" indent="-274320" algn="just" rtl="1" eaLnBrk="1" fontAlgn="auto" hangingPunct="1">
              <a:spcBef>
                <a:spcPts val="580"/>
              </a:spcBef>
              <a:spcAft>
                <a:spcPts val="0"/>
              </a:spcAft>
              <a:buClr>
                <a:srgbClr val="FF0000"/>
              </a:buClr>
              <a:buFont typeface="Wingdings" pitchFamily="2" charset="2"/>
              <a:buChar char="×"/>
              <a:defRPr/>
            </a:pPr>
            <a:r>
              <a:rPr lang="fa-IR" sz="2800" b="1" dirty="0" smtClean="0">
                <a:solidFill>
                  <a:srgbClr val="003399"/>
                </a:solidFill>
                <a:cs typeface="Lotus" pitchFamily="2" charset="-78"/>
              </a:rPr>
              <a:t> </a:t>
            </a:r>
            <a:r>
              <a:rPr lang="fa-IR" sz="2800" b="1" dirty="0" smtClean="0">
                <a:solidFill>
                  <a:srgbClr val="003399"/>
                </a:solidFill>
                <a:cs typeface="B Nazanin" pitchFamily="2" charset="-78"/>
              </a:rPr>
              <a:t>مدل سلول عصبی تک ورودی</a:t>
            </a:r>
          </a:p>
          <a:p>
            <a:pPr marL="274320" indent="-274320" algn="just" rtl="1" eaLnBrk="1" fontAlgn="auto" hangingPunct="1">
              <a:spcBef>
                <a:spcPts val="580"/>
              </a:spcBef>
              <a:spcAft>
                <a:spcPts val="0"/>
              </a:spcAft>
              <a:buFont typeface="Wingdings" pitchFamily="2" charset="2"/>
              <a:buNone/>
              <a:defRPr/>
            </a:pPr>
            <a:r>
              <a:rPr lang="fa-IR" sz="2800" dirty="0" smtClean="0">
                <a:cs typeface="Lotus" pitchFamily="2" charset="-78"/>
              </a:rPr>
              <a:t>  </a:t>
            </a:r>
            <a:r>
              <a:rPr lang="fa-IR" sz="2400" dirty="0">
                <a:cs typeface="B Nazanin" pitchFamily="2" charset="-78"/>
              </a:rPr>
              <a:t>اگر اين مدل ساده را با سلول عصبی بيولوژيکی که پيش از اين شرح داديم مقايسه کنيم، وزن </a:t>
            </a:r>
            <a:r>
              <a:rPr lang="en-US" sz="2400" dirty="0">
                <a:cs typeface="B Nazanin" pitchFamily="2" charset="-78"/>
              </a:rPr>
              <a:t>w</a:t>
            </a:r>
            <a:r>
              <a:rPr lang="fa-IR" sz="2400" dirty="0">
                <a:cs typeface="B Nazanin" pitchFamily="2" charset="-78"/>
              </a:rPr>
              <a:t> مطابقت دارد با سيناپس، بدنه سلول به وسيله عمل جمع و تابع انتقال بيان شده و خروجی سلول عصبی يا همان </a:t>
            </a:r>
            <a:r>
              <a:rPr lang="en-US" sz="2400" dirty="0">
                <a:cs typeface="B Nazanin" pitchFamily="2" charset="-78"/>
              </a:rPr>
              <a:t>a</a:t>
            </a:r>
            <a:r>
              <a:rPr lang="fa-IR" sz="2400" dirty="0">
                <a:cs typeface="B Nazanin" pitchFamily="2" charset="-78"/>
              </a:rPr>
              <a:t> نمايانگر سيگنال آکسون است.</a:t>
            </a:r>
          </a:p>
        </p:txBody>
      </p:sp>
      <p:pic>
        <p:nvPicPr>
          <p:cNvPr id="167939" name="Picture 4" descr="noron1"/>
          <p:cNvPicPr>
            <a:picLocks noChangeAspect="1" noChangeArrowheads="1"/>
          </p:cNvPicPr>
          <p:nvPr/>
        </p:nvPicPr>
        <p:blipFill>
          <a:blip r:embed="rId2" cstate="print"/>
          <a:srcRect/>
          <a:stretch>
            <a:fillRect/>
          </a:stretch>
        </p:blipFill>
        <p:spPr bwMode="auto">
          <a:xfrm>
            <a:off x="2743200" y="3124200"/>
            <a:ext cx="3733800" cy="273843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EA4E3434-7B7A-4A9D-ACDE-019166666C7D}" type="slidenum">
              <a:rPr lang="en-US"/>
              <a:pPr>
                <a:defRPr/>
              </a:pPr>
              <a:t>33</a:t>
            </a:fld>
            <a:endParaRPr lang="en-US"/>
          </a:p>
        </p:txBody>
      </p:sp>
      <p:sp>
        <p:nvSpPr>
          <p:cNvPr id="167941" name="Rectangle 2"/>
          <p:cNvSpPr>
            <a:spLocks noGrp="1" noChangeArrowheads="1"/>
          </p:cNvSpPr>
          <p:nvPr>
            <p:ph type="title"/>
          </p:nvPr>
        </p:nvSpPr>
        <p:spPr>
          <a:xfrm>
            <a:off x="762000" y="0"/>
            <a:ext cx="7772400" cy="792163"/>
          </a:xfrm>
        </p:spPr>
        <p:txBody>
          <a:bodyPr/>
          <a:lstStyle/>
          <a:p>
            <a:pPr algn="ctr" rtl="1" eaLnBrk="1" hangingPunct="1"/>
            <a:r>
              <a:rPr lang="fa-IR" sz="3200" b="1" smtClean="0">
                <a:solidFill>
                  <a:srgbClr val="003399"/>
                </a:solidFill>
                <a:cs typeface="B Nazanin" pitchFamily="2" charset="-78"/>
              </a:rPr>
              <a:t>مدل سلول عصبی</a:t>
            </a:r>
            <a:endParaRPr lang="en-US" sz="3200" b="1" smtClean="0">
              <a:solidFill>
                <a:srgbClr val="003399"/>
              </a:solidFill>
              <a:cs typeface="B Nazanin" pitchFamily="2" charset="-78"/>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body" idx="1"/>
          </p:nvPr>
        </p:nvSpPr>
        <p:spPr>
          <a:xfrm>
            <a:off x="685800" y="1066800"/>
            <a:ext cx="7848600" cy="4876800"/>
          </a:xfrm>
          <a:solidFill>
            <a:schemeClr val="tx2">
              <a:lumMod val="20000"/>
              <a:lumOff val="80000"/>
            </a:schemeClr>
          </a:solidFill>
        </p:spPr>
        <p:txBody>
          <a:bodyPr>
            <a:normAutofit/>
          </a:bodyPr>
          <a:lstStyle/>
          <a:p>
            <a:pPr marL="274320" indent="-274320" algn="r" rtl="1" eaLnBrk="1" fontAlgn="auto" hangingPunct="1">
              <a:lnSpc>
                <a:spcPct val="90000"/>
              </a:lnSpc>
              <a:spcBef>
                <a:spcPts val="580"/>
              </a:spcBef>
              <a:spcAft>
                <a:spcPts val="0"/>
              </a:spcAft>
              <a:buClr>
                <a:srgbClr val="FF3399"/>
              </a:buClr>
              <a:buFont typeface="Wingdings" pitchFamily="2" charset="2"/>
              <a:buChar char="×"/>
              <a:defRPr/>
            </a:pPr>
            <a:r>
              <a:rPr lang="fa-IR" sz="2800" b="1" dirty="0">
                <a:solidFill>
                  <a:srgbClr val="003399"/>
                </a:solidFill>
                <a:cs typeface="B Nazanin" pitchFamily="2" charset="-78"/>
              </a:rPr>
              <a:t>سلول عصبی چند ورودی</a:t>
            </a:r>
          </a:p>
          <a:p>
            <a:pPr marL="548640" lvl="1" algn="just" rtl="1" eaLnBrk="1" fontAlgn="auto" hangingPunct="1">
              <a:lnSpc>
                <a:spcPct val="90000"/>
              </a:lnSpc>
              <a:spcBef>
                <a:spcPts val="370"/>
              </a:spcBef>
              <a:spcAft>
                <a:spcPts val="0"/>
              </a:spcAft>
              <a:buFont typeface="Wingdings" pitchFamily="2" charset="2"/>
              <a:buNone/>
              <a:defRPr/>
            </a:pPr>
            <a:r>
              <a:rPr lang="fa-IR" dirty="0">
                <a:cs typeface="B Nazanin" pitchFamily="2" charset="-78"/>
              </a:rPr>
              <a:t>   </a:t>
            </a:r>
            <a:r>
              <a:rPr lang="fa-IR" dirty="0" smtClean="0">
                <a:cs typeface="B Nazanin" pitchFamily="2" charset="-78"/>
              </a:rPr>
              <a:t>عموماً </a:t>
            </a:r>
            <a:r>
              <a:rPr lang="fa-IR" dirty="0">
                <a:cs typeface="B Nazanin" pitchFamily="2" charset="-78"/>
              </a:rPr>
              <a:t>يک سلول عصبی بيش از يک ورودی دارد. هر کدام از ورودی های مجزا در وزن متناظر خود ضرب می شوند. بنابراين می توان ورودی ها را به صورت بردار </a:t>
            </a:r>
            <a:r>
              <a:rPr lang="en-US" b="1" dirty="0">
                <a:cs typeface="B Nazanin" pitchFamily="2" charset="-78"/>
              </a:rPr>
              <a:t>p</a:t>
            </a:r>
            <a:r>
              <a:rPr lang="fa-IR" dirty="0">
                <a:cs typeface="B Nazanin" pitchFamily="2" charset="-78"/>
              </a:rPr>
              <a:t> و وزن ها را به صورت ماتريس </a:t>
            </a:r>
            <a:r>
              <a:rPr lang="en-US" b="1" dirty="0">
                <a:cs typeface="B Nazanin" pitchFamily="2" charset="-78"/>
              </a:rPr>
              <a:t>W</a:t>
            </a:r>
            <a:r>
              <a:rPr lang="fa-IR" dirty="0">
                <a:cs typeface="B Nazanin" pitchFamily="2" charset="-78"/>
              </a:rPr>
              <a:t> تعريف نمود.</a:t>
            </a:r>
          </a:p>
        </p:txBody>
      </p:sp>
      <p:pic>
        <p:nvPicPr>
          <p:cNvPr id="168963" name="Picture 4" descr="noron2"/>
          <p:cNvPicPr>
            <a:picLocks noChangeAspect="1" noChangeArrowheads="1"/>
          </p:cNvPicPr>
          <p:nvPr/>
        </p:nvPicPr>
        <p:blipFill>
          <a:blip r:embed="rId2" cstate="print"/>
          <a:srcRect/>
          <a:stretch>
            <a:fillRect/>
          </a:stretch>
        </p:blipFill>
        <p:spPr bwMode="auto">
          <a:xfrm>
            <a:off x="2133600" y="2971800"/>
            <a:ext cx="4343400" cy="2895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1DE1AC54-93DA-4D71-A7A1-FF21749908A5}" type="slidenum">
              <a:rPr lang="en-US"/>
              <a:pPr>
                <a:defRPr/>
              </a:pPr>
              <a:t>34</a:t>
            </a:fld>
            <a:endParaRPr lang="en-US"/>
          </a:p>
        </p:txBody>
      </p:sp>
      <p:sp>
        <p:nvSpPr>
          <p:cNvPr id="7" name="Rectangle 2"/>
          <p:cNvSpPr txBox="1">
            <a:spLocks noChangeArrowheads="1"/>
          </p:cNvSpPr>
          <p:nvPr/>
        </p:nvSpPr>
        <p:spPr>
          <a:xfrm>
            <a:off x="685800" y="304800"/>
            <a:ext cx="7772400" cy="792163"/>
          </a:xfrm>
          <a:prstGeom prst="rect">
            <a:avLst/>
          </a:prstGeom>
        </p:spPr>
        <p:txBody>
          <a:bodyPr bIns="91440" anchor="b">
            <a:normAutofit/>
          </a:bodyPr>
          <a:lstStyle/>
          <a:p>
            <a:pPr algn="ctr" rtl="1" fontAlgn="auto">
              <a:spcAft>
                <a:spcPts val="0"/>
              </a:spcAft>
              <a:defRPr/>
            </a:pPr>
            <a:r>
              <a:rPr lang="fa-IR" sz="3200" b="1" dirty="0">
                <a:solidFill>
                  <a:srgbClr val="003399"/>
                </a:solidFill>
                <a:latin typeface="+mj-lt"/>
                <a:ea typeface="+mj-ea"/>
                <a:cs typeface="B Nazanin" pitchFamily="2" charset="-78"/>
              </a:rPr>
              <a:t>مدل سلول </a:t>
            </a:r>
            <a:r>
              <a:rPr lang="fa-IR" sz="3200" b="1" dirty="0" smtClean="0">
                <a:solidFill>
                  <a:srgbClr val="003399"/>
                </a:solidFill>
                <a:latin typeface="+mj-lt"/>
                <a:ea typeface="+mj-ea"/>
                <a:cs typeface="B Nazanin" pitchFamily="2" charset="-78"/>
              </a:rPr>
              <a:t>عصبی با چند ورودی</a:t>
            </a:r>
            <a:endParaRPr lang="en-US" sz="3200" b="1" dirty="0">
              <a:solidFill>
                <a:srgbClr val="003399"/>
              </a:solidFill>
              <a:latin typeface="+mj-lt"/>
              <a:ea typeface="+mj-ea"/>
              <a:cs typeface="B Nazanin" pitchFamily="2" charset="-78"/>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title"/>
          </p:nvPr>
        </p:nvSpPr>
        <p:spPr>
          <a:xfrm>
            <a:off x="680474" y="457201"/>
            <a:ext cx="7772400" cy="609600"/>
          </a:xfrm>
          <a:noFill/>
        </p:spPr>
        <p:txBody>
          <a:bodyPr/>
          <a:lstStyle/>
          <a:p>
            <a:pPr algn="ctr" rtl="1" fontAlgn="auto">
              <a:spcAft>
                <a:spcPts val="0"/>
              </a:spcAft>
              <a:defRPr/>
            </a:pPr>
            <a:r>
              <a:rPr lang="fa-IR" sz="3200" b="1" dirty="0" smtClean="0">
                <a:solidFill>
                  <a:srgbClr val="003399"/>
                </a:solidFill>
                <a:cs typeface="B Nazanin" pitchFamily="2" charset="-78"/>
              </a:rPr>
              <a:t>مدل سلول عصبی با چند ورودی و چند خروجی</a:t>
            </a:r>
            <a:endParaRPr lang="en-US" sz="3200" b="1" dirty="0">
              <a:solidFill>
                <a:srgbClr val="003399"/>
              </a:solidFill>
              <a:cs typeface="B Nazanin" pitchFamily="2" charset="-78"/>
            </a:endParaRPr>
          </a:p>
        </p:txBody>
      </p:sp>
      <p:sp>
        <p:nvSpPr>
          <p:cNvPr id="4" name="Slide Number Placeholder 3"/>
          <p:cNvSpPr>
            <a:spLocks noGrp="1"/>
          </p:cNvSpPr>
          <p:nvPr>
            <p:ph type="sldNum" sz="quarter" idx="12"/>
          </p:nvPr>
        </p:nvSpPr>
        <p:spPr/>
        <p:txBody>
          <a:bodyPr/>
          <a:lstStyle/>
          <a:p>
            <a:pPr>
              <a:defRPr/>
            </a:pPr>
            <a:fld id="{81C1C8C8-FDD0-43BC-B40B-FAB7092FA102}" type="slidenum">
              <a:rPr lang="en-US"/>
              <a:pPr>
                <a:defRPr/>
              </a:pPr>
              <a:t>35</a:t>
            </a:fld>
            <a:endParaRPr lang="en-US"/>
          </a:p>
        </p:txBody>
      </p:sp>
      <p:pic>
        <p:nvPicPr>
          <p:cNvPr id="5" name="Content Placeholder 4"/>
          <p:cNvPicPr>
            <a:picLocks noGrp="1"/>
          </p:cNvPicPr>
          <p:nvPr>
            <p:ph idx="1"/>
          </p:nvPr>
        </p:nvPicPr>
        <p:blipFill>
          <a:blip r:embed="rId2" cstate="print"/>
          <a:srcRect/>
          <a:stretch>
            <a:fillRect/>
          </a:stretch>
        </p:blipFill>
        <p:spPr bwMode="auto">
          <a:xfrm>
            <a:off x="2511081" y="1676400"/>
            <a:ext cx="3962400"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914400" y="274638"/>
            <a:ext cx="7772400" cy="639762"/>
          </a:xfrm>
        </p:spPr>
        <p:txBody>
          <a:bodyPr/>
          <a:lstStyle/>
          <a:p>
            <a:pPr algn="ctr" rtl="1" eaLnBrk="1" hangingPunct="1"/>
            <a:r>
              <a:rPr lang="fa-IR" sz="3200" b="1" dirty="0" smtClean="0">
                <a:solidFill>
                  <a:srgbClr val="003399"/>
                </a:solidFill>
                <a:latin typeface="Times New Roman" pitchFamily="18" charset="0"/>
                <a:cs typeface="B Nazanin" pitchFamily="2" charset="-78"/>
              </a:rPr>
              <a:t>ساختار های شبکه</a:t>
            </a:r>
            <a:r>
              <a:rPr lang="en-US" sz="3200" b="1" dirty="0" smtClean="0">
                <a:solidFill>
                  <a:srgbClr val="003399"/>
                </a:solidFill>
                <a:latin typeface="Times New Roman" pitchFamily="18" charset="0"/>
                <a:cs typeface="B Nazanin" pitchFamily="2" charset="-78"/>
              </a:rPr>
              <a:t> </a:t>
            </a:r>
            <a:r>
              <a:rPr lang="fa-IR" sz="3200" b="1" dirty="0" smtClean="0">
                <a:solidFill>
                  <a:srgbClr val="003399"/>
                </a:solidFill>
                <a:cs typeface="B Nazanin" pitchFamily="2" charset="-78"/>
              </a:rPr>
              <a:t>عصبی</a:t>
            </a:r>
            <a:endParaRPr lang="en-US" sz="3200" b="1" dirty="0" smtClean="0">
              <a:solidFill>
                <a:srgbClr val="003399"/>
              </a:solidFill>
              <a:latin typeface="Times New Roman" pitchFamily="18" charset="0"/>
              <a:cs typeface="B Nazanin" pitchFamily="2" charset="-78"/>
            </a:endParaRPr>
          </a:p>
        </p:txBody>
      </p:sp>
      <p:sp>
        <p:nvSpPr>
          <p:cNvPr id="171011" name="Rectangle 3"/>
          <p:cNvSpPr>
            <a:spLocks noGrp="1" noChangeArrowheads="1"/>
          </p:cNvSpPr>
          <p:nvPr>
            <p:ph type="body" idx="1"/>
          </p:nvPr>
        </p:nvSpPr>
        <p:spPr>
          <a:xfrm>
            <a:off x="4114800" y="1524000"/>
            <a:ext cx="4724400" cy="4648200"/>
          </a:xfrm>
          <a:solidFill>
            <a:schemeClr val="tx2">
              <a:lumMod val="20000"/>
              <a:lumOff val="80000"/>
            </a:schemeClr>
          </a:solidFill>
        </p:spPr>
        <p:txBody>
          <a:bodyPr>
            <a:normAutofit/>
          </a:bodyPr>
          <a:lstStyle/>
          <a:p>
            <a:pPr marL="274320" indent="-274320" algn="just" rtl="1" eaLnBrk="1" fontAlgn="auto" hangingPunct="1">
              <a:spcBef>
                <a:spcPts val="580"/>
              </a:spcBef>
              <a:spcAft>
                <a:spcPts val="0"/>
              </a:spcAft>
              <a:buClr>
                <a:srgbClr val="FF3399"/>
              </a:buClr>
              <a:buFont typeface="Wingdings" pitchFamily="2" charset="2"/>
              <a:buChar char="×"/>
              <a:defRPr/>
            </a:pPr>
            <a:endParaRPr lang="fa-IR" sz="2800" b="1" dirty="0" smtClean="0">
              <a:solidFill>
                <a:srgbClr val="003399"/>
              </a:solidFill>
              <a:cs typeface="B Nazanin" pitchFamily="2" charset="-78"/>
            </a:endParaRPr>
          </a:p>
          <a:p>
            <a:pPr marL="274320" indent="-274320" algn="just" rtl="1" eaLnBrk="1" fontAlgn="auto" hangingPunct="1">
              <a:spcBef>
                <a:spcPts val="580"/>
              </a:spcBef>
              <a:spcAft>
                <a:spcPts val="0"/>
              </a:spcAft>
              <a:buClr>
                <a:srgbClr val="FF3399"/>
              </a:buClr>
              <a:buFont typeface="Wingdings" pitchFamily="2" charset="2"/>
              <a:buChar char="×"/>
              <a:defRPr/>
            </a:pPr>
            <a:r>
              <a:rPr lang="fa-IR" sz="2800" b="1" dirty="0" smtClean="0">
                <a:solidFill>
                  <a:srgbClr val="003399"/>
                </a:solidFill>
                <a:cs typeface="B Nazanin" pitchFamily="2" charset="-78"/>
              </a:rPr>
              <a:t>يک </a:t>
            </a:r>
            <a:r>
              <a:rPr lang="fa-IR" sz="2800" b="1" dirty="0">
                <a:solidFill>
                  <a:srgbClr val="003399"/>
                </a:solidFill>
                <a:cs typeface="B Nazanin" pitchFamily="2" charset="-78"/>
              </a:rPr>
              <a:t>لايه از سلول </a:t>
            </a:r>
            <a:r>
              <a:rPr lang="fa-IR" sz="2800" b="1" dirty="0" smtClean="0">
                <a:solidFill>
                  <a:srgbClr val="003399"/>
                </a:solidFill>
                <a:cs typeface="B Nazanin" pitchFamily="2" charset="-78"/>
              </a:rPr>
              <a:t>عصبی</a:t>
            </a:r>
          </a:p>
          <a:p>
            <a:pPr marL="274320" indent="-274320" algn="just" rtl="1" eaLnBrk="1" fontAlgn="auto" hangingPunct="1">
              <a:spcBef>
                <a:spcPts val="580"/>
              </a:spcBef>
              <a:spcAft>
                <a:spcPts val="0"/>
              </a:spcAft>
              <a:buClr>
                <a:srgbClr val="FF3399"/>
              </a:buClr>
              <a:buFont typeface="Wingdings 2"/>
              <a:buNone/>
              <a:defRPr/>
            </a:pPr>
            <a:endParaRPr lang="fa-IR" sz="2800" b="1" dirty="0">
              <a:solidFill>
                <a:srgbClr val="003399"/>
              </a:solidFill>
              <a:cs typeface="B Nazanin" pitchFamily="2" charset="-78"/>
            </a:endParaRPr>
          </a:p>
          <a:p>
            <a:pPr marL="0" lvl="1" indent="0" algn="just" rtl="1" eaLnBrk="1" fontAlgn="auto" hangingPunct="1">
              <a:spcBef>
                <a:spcPts val="0"/>
              </a:spcBef>
              <a:spcAft>
                <a:spcPts val="0"/>
              </a:spcAft>
              <a:buClr>
                <a:srgbClr val="FF3399"/>
              </a:buClr>
              <a:buFont typeface="Wingdings 2"/>
              <a:buNone/>
              <a:defRPr/>
            </a:pPr>
            <a:endParaRPr lang="fa-IR" dirty="0" smtClean="0">
              <a:cs typeface="B Nazanin" pitchFamily="2" charset="-78"/>
            </a:endParaRPr>
          </a:p>
          <a:p>
            <a:pPr marL="0" lvl="1" indent="0" algn="just" rtl="1" eaLnBrk="1" fontAlgn="auto" hangingPunct="1">
              <a:spcBef>
                <a:spcPts val="0"/>
              </a:spcBef>
              <a:spcAft>
                <a:spcPts val="0"/>
              </a:spcAft>
              <a:buClr>
                <a:srgbClr val="FF3399"/>
              </a:buClr>
              <a:buFont typeface="Wingdings 2"/>
              <a:buNone/>
              <a:defRPr/>
            </a:pPr>
            <a:r>
              <a:rPr lang="fa-IR" dirty="0" smtClean="0">
                <a:cs typeface="B Nazanin" pitchFamily="2" charset="-78"/>
              </a:rPr>
              <a:t> </a:t>
            </a:r>
            <a:r>
              <a:rPr lang="fa-IR" dirty="0">
                <a:cs typeface="B Nazanin" pitchFamily="2" charset="-78"/>
              </a:rPr>
              <a:t>يک سلول عصبی، حتی با ورودی های زياد ممکن است </a:t>
            </a:r>
            <a:r>
              <a:rPr lang="en-US" dirty="0" smtClean="0">
                <a:cs typeface="B Nazanin" pitchFamily="2" charset="-78"/>
              </a:rPr>
              <a:t> </a:t>
            </a:r>
            <a:r>
              <a:rPr lang="fa-IR" dirty="0" smtClean="0">
                <a:cs typeface="B Nazanin" pitchFamily="2" charset="-78"/>
              </a:rPr>
              <a:t>نیاز ما را براورده نکند. </a:t>
            </a:r>
            <a:r>
              <a:rPr lang="fa-IR" dirty="0">
                <a:cs typeface="B Nazanin" pitchFamily="2" charset="-78"/>
              </a:rPr>
              <a:t>معمولاً به تعدادی از آنها که به صورت موازی عمل می کنند نيار می باشد که به آن يک شبکه يک لايه گفته می شود.</a:t>
            </a:r>
          </a:p>
        </p:txBody>
      </p:sp>
      <p:pic>
        <p:nvPicPr>
          <p:cNvPr id="171012" name="Picture 4" descr="noron3"/>
          <p:cNvPicPr>
            <a:picLocks noChangeAspect="1" noChangeArrowheads="1"/>
          </p:cNvPicPr>
          <p:nvPr/>
        </p:nvPicPr>
        <p:blipFill>
          <a:blip r:embed="rId2" cstate="print"/>
          <a:srcRect/>
          <a:stretch>
            <a:fillRect/>
          </a:stretch>
        </p:blipFill>
        <p:spPr bwMode="auto">
          <a:xfrm>
            <a:off x="381000" y="1143000"/>
            <a:ext cx="3733800" cy="46799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148ADF7B-3CB6-49E1-BB2F-5FB02A01C4C4}" type="slidenum">
              <a:rPr lang="en-US"/>
              <a:pPr>
                <a:defRPr/>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Grp="1" noChangeAspect="1" noChangeArrowheads="1"/>
          </p:cNvPicPr>
          <p:nvPr>
            <p:ph idx="1"/>
          </p:nvPr>
        </p:nvPicPr>
        <p:blipFill>
          <a:blip r:embed="rId2" cstate="print"/>
          <a:srcRect/>
          <a:stretch>
            <a:fillRect/>
          </a:stretch>
        </p:blipFill>
        <p:spPr>
          <a:xfrm>
            <a:off x="2133600" y="1447800"/>
            <a:ext cx="4876800" cy="4679950"/>
          </a:xfrm>
          <a:noFill/>
        </p:spPr>
      </p:pic>
      <p:sp>
        <p:nvSpPr>
          <p:cNvPr id="141315" name="Rectangle 3"/>
          <p:cNvSpPr>
            <a:spLocks noGrp="1" noChangeArrowheads="1"/>
          </p:cNvSpPr>
          <p:nvPr>
            <p:ph type="title"/>
          </p:nvPr>
        </p:nvSpPr>
        <p:spPr>
          <a:xfrm>
            <a:off x="609600" y="274638"/>
            <a:ext cx="8077200" cy="715962"/>
          </a:xfrm>
        </p:spPr>
        <p:txBody>
          <a:bodyPr>
            <a:normAutofit fontScale="90000"/>
          </a:bodyPr>
          <a:lstStyle/>
          <a:p>
            <a:pPr algn="ctr" eaLnBrk="1" fontAlgn="auto" hangingPunct="1">
              <a:spcAft>
                <a:spcPts val="0"/>
              </a:spcAft>
              <a:defRPr/>
            </a:pPr>
            <a:r>
              <a:rPr lang="en-US" b="1" dirty="0">
                <a:solidFill>
                  <a:srgbClr val="003399"/>
                </a:solidFill>
                <a:latin typeface="Times New Roman" pitchFamily="18" charset="0"/>
                <a:cs typeface="Times New Roman" pitchFamily="18" charset="0"/>
              </a:rPr>
              <a:t>Layer of Neurons</a:t>
            </a:r>
          </a:p>
        </p:txBody>
      </p:sp>
      <p:sp>
        <p:nvSpPr>
          <p:cNvPr id="4" name="Slide Number Placeholder 3"/>
          <p:cNvSpPr>
            <a:spLocks noGrp="1"/>
          </p:cNvSpPr>
          <p:nvPr>
            <p:ph type="sldNum" sz="quarter" idx="12"/>
          </p:nvPr>
        </p:nvSpPr>
        <p:spPr/>
        <p:txBody>
          <a:bodyPr/>
          <a:lstStyle/>
          <a:p>
            <a:pPr>
              <a:defRPr/>
            </a:pPr>
            <a:fld id="{D81D373F-46D0-4B6D-BA5F-0F3C26C3598B}" type="slidenum">
              <a:rPr lang="en-US"/>
              <a:pPr>
                <a:defRPr/>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914400" y="274638"/>
            <a:ext cx="7772400" cy="944562"/>
          </a:xfrm>
          <a:noFill/>
        </p:spPr>
        <p:txBody>
          <a:bodyPr/>
          <a:lstStyle/>
          <a:p>
            <a:pPr algn="ctr" eaLnBrk="1" hangingPunct="1"/>
            <a:r>
              <a:rPr lang="en-US" sz="3600" b="1" smtClean="0">
                <a:solidFill>
                  <a:srgbClr val="003399"/>
                </a:solidFill>
                <a:latin typeface="Times New Roman" pitchFamily="18" charset="0"/>
                <a:cs typeface="Times New Roman" pitchFamily="18" charset="0"/>
              </a:rPr>
              <a:t>Abbreviated Notation</a:t>
            </a:r>
          </a:p>
        </p:txBody>
      </p:sp>
      <p:pic>
        <p:nvPicPr>
          <p:cNvPr id="173059" name="Picture 3"/>
          <p:cNvPicPr>
            <a:picLocks noGrp="1" noChangeAspect="1" noChangeArrowheads="1"/>
          </p:cNvPicPr>
          <p:nvPr>
            <p:ph idx="1"/>
          </p:nvPr>
        </p:nvPicPr>
        <p:blipFill>
          <a:blip r:embed="rId2" cstate="print"/>
          <a:srcRect/>
          <a:stretch>
            <a:fillRect/>
          </a:stretch>
        </p:blipFill>
        <p:spPr>
          <a:xfrm>
            <a:off x="1066800" y="1524000"/>
            <a:ext cx="7162800" cy="4419600"/>
          </a:xfrm>
          <a:noFill/>
        </p:spPr>
      </p:pic>
      <p:sp>
        <p:nvSpPr>
          <p:cNvPr id="4" name="Slide Number Placeholder 3"/>
          <p:cNvSpPr>
            <a:spLocks noGrp="1"/>
          </p:cNvSpPr>
          <p:nvPr>
            <p:ph type="sldNum" sz="quarter" idx="12"/>
          </p:nvPr>
        </p:nvSpPr>
        <p:spPr/>
        <p:txBody>
          <a:bodyPr/>
          <a:lstStyle/>
          <a:p>
            <a:pPr>
              <a:defRPr/>
            </a:pPr>
            <a:fld id="{B440E67B-A679-43ED-9E88-A8C8274C5568}" type="slidenum">
              <a:rPr lang="en-US"/>
              <a:pPr>
                <a:defRPr/>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95288" y="260350"/>
            <a:ext cx="8229600" cy="882650"/>
          </a:xfrm>
          <a:noFill/>
        </p:spPr>
        <p:txBody>
          <a:bodyPr lIns="90488" tIns="44450" rIns="90488" bIns="44450"/>
          <a:lstStyle/>
          <a:p>
            <a:pPr algn="ctr" eaLnBrk="1" hangingPunct="1"/>
            <a:r>
              <a:rPr lang="fa-IR" sz="3200" b="1" dirty="0" smtClean="0">
                <a:solidFill>
                  <a:srgbClr val="003399"/>
                </a:solidFill>
                <a:latin typeface="Times New Roman" pitchFamily="18" charset="0"/>
                <a:cs typeface="B Lotus" pitchFamily="2" charset="-78"/>
              </a:rPr>
              <a:t>ساختار شبکه عصبی چند لایه</a:t>
            </a:r>
            <a:endParaRPr lang="en-US" sz="3200" b="1" dirty="0" smtClean="0">
              <a:solidFill>
                <a:srgbClr val="003399"/>
              </a:solidFill>
              <a:latin typeface="Times New Roman" pitchFamily="18" charset="0"/>
              <a:cs typeface="B Lotus" pitchFamily="2" charset="-78"/>
            </a:endParaRPr>
          </a:p>
        </p:txBody>
      </p:sp>
      <p:sp>
        <p:nvSpPr>
          <p:cNvPr id="174083" name="Rectangle 3"/>
          <p:cNvSpPr>
            <a:spLocks noChangeArrowheads="1"/>
          </p:cNvSpPr>
          <p:nvPr/>
        </p:nvSpPr>
        <p:spPr bwMode="auto">
          <a:xfrm>
            <a:off x="2895600" y="6019800"/>
            <a:ext cx="3335338" cy="457200"/>
          </a:xfrm>
          <a:prstGeom prst="rect">
            <a:avLst/>
          </a:prstGeom>
          <a:noFill/>
          <a:ln w="12700">
            <a:noFill/>
            <a:miter lim="800000"/>
            <a:headEnd/>
            <a:tailEnd/>
          </a:ln>
        </p:spPr>
        <p:txBody>
          <a:bodyPr wrap="none" lIns="90488" tIns="44450" rIns="90488" bIns="44450">
            <a:spAutoFit/>
          </a:bodyPr>
          <a:lstStyle/>
          <a:p>
            <a:pPr algn="ctr" eaLnBrk="0" hangingPunct="0"/>
            <a:r>
              <a:rPr lang="en-US" sz="2400">
                <a:latin typeface="Times New Roman" pitchFamily="18" charset="0"/>
              </a:rPr>
              <a:t>R – S</a:t>
            </a:r>
            <a:r>
              <a:rPr lang="en-US" sz="2400" baseline="35000">
                <a:latin typeface="Times New Roman" pitchFamily="18" charset="0"/>
              </a:rPr>
              <a:t>1</a:t>
            </a:r>
            <a:r>
              <a:rPr lang="en-US" sz="2400">
                <a:latin typeface="Times New Roman" pitchFamily="18" charset="0"/>
              </a:rPr>
              <a:t> – S</a:t>
            </a:r>
            <a:r>
              <a:rPr lang="en-US" sz="2400" baseline="35000">
                <a:latin typeface="Times New Roman" pitchFamily="18" charset="0"/>
              </a:rPr>
              <a:t>2</a:t>
            </a:r>
            <a:r>
              <a:rPr lang="en-US" sz="2400">
                <a:latin typeface="Times New Roman" pitchFamily="18" charset="0"/>
              </a:rPr>
              <a:t> – S</a:t>
            </a:r>
            <a:r>
              <a:rPr lang="en-US" sz="2400" baseline="35000">
                <a:latin typeface="Times New Roman" pitchFamily="18" charset="0"/>
              </a:rPr>
              <a:t>3</a:t>
            </a:r>
            <a:r>
              <a:rPr lang="en-US" sz="2400">
                <a:latin typeface="Times New Roman" pitchFamily="18" charset="0"/>
              </a:rPr>
              <a:t>  Network</a:t>
            </a:r>
          </a:p>
        </p:txBody>
      </p:sp>
      <p:pic>
        <p:nvPicPr>
          <p:cNvPr id="174084" name="Picture 4"/>
          <p:cNvPicPr>
            <a:picLocks noChangeAspect="1" noChangeArrowheads="1"/>
          </p:cNvPicPr>
          <p:nvPr/>
        </p:nvPicPr>
        <p:blipFill>
          <a:blip r:embed="rId2" cstate="print"/>
          <a:srcRect/>
          <a:stretch>
            <a:fillRect/>
          </a:stretch>
        </p:blipFill>
        <p:spPr bwMode="auto">
          <a:xfrm>
            <a:off x="990600" y="1295400"/>
            <a:ext cx="7315200" cy="45259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5E01DFF-329A-460D-BA07-56DAB676F6CC}" type="slidenum">
              <a:rPr lang="en-US"/>
              <a:pPr>
                <a:defRPr/>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09600" y="304800"/>
            <a:ext cx="7497763" cy="685800"/>
          </a:xfrm>
        </p:spPr>
        <p:txBody>
          <a:bodyPr/>
          <a:lstStyle/>
          <a:p>
            <a:pPr algn="ctr" rtl="1" eaLnBrk="1" hangingPunct="1"/>
            <a:r>
              <a:rPr lang="ar-SA" sz="2800" b="1" smtClean="0">
                <a:solidFill>
                  <a:srgbClr val="002060"/>
                </a:solidFill>
                <a:latin typeface="Times New Roman" pitchFamily="18" charset="0"/>
                <a:cs typeface="B Nazanin" pitchFamily="2" charset="-78"/>
              </a:rPr>
              <a:t>پروژه نهايي</a:t>
            </a:r>
            <a:r>
              <a:rPr lang="en-US" sz="2800" b="1" smtClean="0">
                <a:solidFill>
                  <a:srgbClr val="002060"/>
                </a:solidFill>
                <a:latin typeface="Times New Roman" pitchFamily="18" charset="0"/>
                <a:cs typeface="B Nazanin" pitchFamily="2" charset="-78"/>
              </a:rPr>
              <a:t> </a:t>
            </a:r>
          </a:p>
        </p:txBody>
      </p:sp>
      <p:sp>
        <p:nvSpPr>
          <p:cNvPr id="4" name="Slide Number Placeholder 3"/>
          <p:cNvSpPr>
            <a:spLocks noGrp="1"/>
          </p:cNvSpPr>
          <p:nvPr>
            <p:ph type="sldNum" sz="quarter" idx="12"/>
          </p:nvPr>
        </p:nvSpPr>
        <p:spPr/>
        <p:txBody>
          <a:bodyPr/>
          <a:lstStyle/>
          <a:p>
            <a:pPr>
              <a:defRPr/>
            </a:pPr>
            <a:fld id="{4B9CCA91-0070-4FDF-9A73-5CB306AC6CAD}" type="slidenum">
              <a:rPr lang="en-US"/>
              <a:pPr>
                <a:defRPr/>
              </a:pPr>
              <a:t>4</a:t>
            </a:fld>
            <a:endParaRPr lang="en-US"/>
          </a:p>
        </p:txBody>
      </p:sp>
      <p:sp>
        <p:nvSpPr>
          <p:cNvPr id="140292" name="Rectangle 3"/>
          <p:cNvSpPr>
            <a:spLocks noGrp="1" noChangeArrowheads="1"/>
          </p:cNvSpPr>
          <p:nvPr>
            <p:ph sz="quarter" idx="1"/>
          </p:nvPr>
        </p:nvSpPr>
        <p:spPr>
          <a:xfrm>
            <a:off x="685800" y="1143000"/>
            <a:ext cx="8153400" cy="4953000"/>
          </a:xfrm>
        </p:spPr>
        <p:txBody>
          <a:bodyPr/>
          <a:lstStyle/>
          <a:p>
            <a:pPr algn="just" rtl="1" eaLnBrk="1" hangingPunct="1">
              <a:lnSpc>
                <a:spcPct val="90000"/>
              </a:lnSpc>
              <a:buFont typeface="Wingdings 2" pitchFamily="18" charset="2"/>
              <a:buNone/>
            </a:pPr>
            <a:r>
              <a:rPr lang="fa-IR" sz="2400" smtClean="0">
                <a:cs typeface="B Nazanin" pitchFamily="2" charset="-78"/>
              </a:rPr>
              <a:t>	</a:t>
            </a:r>
            <a:r>
              <a:rPr lang="ar-SA" sz="2400" smtClean="0">
                <a:cs typeface="B Nazanin" pitchFamily="2" charset="-78"/>
              </a:rPr>
              <a:t>مهمترين قسمت درس و خروجي نهايي آن پروژه اي تحقيقاتي در زمينه کاربرد شبکه هاي عصبي است. پروژه به صورت تک نفره</a:t>
            </a:r>
            <a:r>
              <a:rPr lang="en-US" sz="2400" smtClean="0">
                <a:cs typeface="B Nazanin" pitchFamily="2" charset="-78"/>
              </a:rPr>
              <a:t> </a:t>
            </a:r>
            <a:r>
              <a:rPr lang="ar-SA" sz="2400" smtClean="0">
                <a:cs typeface="B Nazanin" pitchFamily="2" charset="-78"/>
              </a:rPr>
              <a:t> تعريف و انجام مي شود. محدوديتي در انتخاب موضوع پروژه وجود ندارد، به غير از آنکه حتما بايد از روشها و موضوعات مطرح شده در درس استفاده شود و سعي کنيد از موضوعات جديد و نو استفاده کنيد. تعريف پروژه خود را حتما با من</a:t>
            </a:r>
            <a:r>
              <a:rPr lang="fa-IR" sz="2400" smtClean="0">
                <a:cs typeface="B Nazanin" pitchFamily="2" charset="-78"/>
              </a:rPr>
              <a:t> </a:t>
            </a:r>
            <a:r>
              <a:rPr lang="ar-SA" sz="2400" smtClean="0">
                <a:cs typeface="B Nazanin" pitchFamily="2" charset="-78"/>
              </a:rPr>
              <a:t>هماهنگ کنيد و آنرا به صورت يک پيشنهاد پروژه در يک برگ </a:t>
            </a:r>
            <a:r>
              <a:rPr lang="en-US" sz="2400" smtClean="0">
                <a:latin typeface="Times New Roman" pitchFamily="18" charset="0"/>
                <a:cs typeface="Times New Roman" pitchFamily="18" charset="0"/>
              </a:rPr>
              <a:t>A4</a:t>
            </a:r>
            <a:r>
              <a:rPr lang="ar-SA" sz="2400" smtClean="0">
                <a:cs typeface="B Nazanin" pitchFamily="2" charset="-78"/>
              </a:rPr>
              <a:t> در سه قسمت</a:t>
            </a:r>
            <a:endParaRPr lang="en-US" sz="2400" smtClean="0">
              <a:cs typeface="B Nazanin" pitchFamily="2" charset="-78"/>
            </a:endParaRPr>
          </a:p>
          <a:p>
            <a:pPr algn="just" rtl="1" eaLnBrk="1" hangingPunct="1">
              <a:lnSpc>
                <a:spcPct val="90000"/>
              </a:lnSpc>
              <a:buFont typeface="Wingdings 2" pitchFamily="18" charset="2"/>
              <a:buNone/>
            </a:pPr>
            <a:endParaRPr lang="fa-IR" sz="2400" smtClean="0">
              <a:cs typeface="B Nazanin" pitchFamily="2" charset="-78"/>
            </a:endParaRPr>
          </a:p>
          <a:p>
            <a:pPr lvl="1" algn="just" rtl="1" eaLnBrk="1" hangingPunct="1">
              <a:lnSpc>
                <a:spcPct val="90000"/>
              </a:lnSpc>
              <a:buFont typeface="Wingdings 2" pitchFamily="18" charset="2"/>
              <a:buNone/>
            </a:pPr>
            <a:r>
              <a:rPr lang="fa-IR" smtClean="0">
                <a:cs typeface="B Nazanin" pitchFamily="2" charset="-78"/>
              </a:rPr>
              <a:t>	</a:t>
            </a:r>
            <a:r>
              <a:rPr lang="ar-SA" smtClean="0">
                <a:cs typeface="B Nazanin" pitchFamily="2" charset="-78"/>
              </a:rPr>
              <a:t> 1-</a:t>
            </a:r>
            <a:r>
              <a:rPr lang="fa-IR" smtClean="0">
                <a:cs typeface="B Nazanin" pitchFamily="2" charset="-78"/>
              </a:rPr>
              <a:t> </a:t>
            </a:r>
            <a:r>
              <a:rPr lang="ar-SA" smtClean="0">
                <a:cs typeface="B Nazanin" pitchFamily="2" charset="-78"/>
              </a:rPr>
              <a:t>عنوان پروژه </a:t>
            </a:r>
            <a:endParaRPr lang="fa-IR" smtClean="0">
              <a:cs typeface="B Nazanin" pitchFamily="2" charset="-78"/>
            </a:endParaRPr>
          </a:p>
          <a:p>
            <a:pPr lvl="1" algn="just" rtl="1" eaLnBrk="1" hangingPunct="1">
              <a:lnSpc>
                <a:spcPct val="90000"/>
              </a:lnSpc>
              <a:buFont typeface="Wingdings 2" pitchFamily="18" charset="2"/>
              <a:buNone/>
            </a:pPr>
            <a:r>
              <a:rPr lang="fa-IR" smtClean="0">
                <a:cs typeface="B Nazanin" pitchFamily="2" charset="-78"/>
              </a:rPr>
              <a:t>	 </a:t>
            </a:r>
            <a:r>
              <a:rPr lang="ar-SA" smtClean="0">
                <a:cs typeface="B Nazanin" pitchFamily="2" charset="-78"/>
              </a:rPr>
              <a:t>2-</a:t>
            </a:r>
            <a:r>
              <a:rPr lang="fa-IR" smtClean="0">
                <a:cs typeface="B Nazanin" pitchFamily="2" charset="-78"/>
              </a:rPr>
              <a:t> </a:t>
            </a:r>
            <a:r>
              <a:rPr lang="ar-SA" smtClean="0">
                <a:cs typeface="B Nazanin" pitchFamily="2" charset="-78"/>
              </a:rPr>
              <a:t>شرح مختصر و نوآوري مد نظر شما</a:t>
            </a:r>
            <a:endParaRPr lang="fa-IR" smtClean="0">
              <a:cs typeface="B Nazanin" pitchFamily="2" charset="-78"/>
            </a:endParaRPr>
          </a:p>
          <a:p>
            <a:pPr lvl="1" algn="just" rtl="1" eaLnBrk="1" hangingPunct="1">
              <a:lnSpc>
                <a:spcPct val="90000"/>
              </a:lnSpc>
              <a:buFont typeface="Wingdings 2" pitchFamily="18" charset="2"/>
              <a:buNone/>
            </a:pPr>
            <a:r>
              <a:rPr lang="fa-IR" smtClean="0">
                <a:cs typeface="B Nazanin" pitchFamily="2" charset="-78"/>
              </a:rPr>
              <a:t>	</a:t>
            </a:r>
            <a:r>
              <a:rPr lang="ar-SA" smtClean="0">
                <a:cs typeface="B Nazanin" pitchFamily="2" charset="-78"/>
              </a:rPr>
              <a:t> 3-کارهاي انجام شده در اين زمينه (حداقل 4 مرجع اصلي خود را ذکر کنيد).</a:t>
            </a:r>
            <a:endParaRPr lang="en-US" smtClean="0">
              <a:cs typeface="B Nazanin" pitchFamily="2" charset="-78"/>
            </a:endParaRPr>
          </a:p>
          <a:p>
            <a:pPr lvl="1" algn="just" rtl="1" eaLnBrk="1" hangingPunct="1">
              <a:lnSpc>
                <a:spcPct val="90000"/>
              </a:lnSpc>
              <a:buFont typeface="Wingdings 2" pitchFamily="18" charset="2"/>
              <a:buNone/>
            </a:pPr>
            <a:endParaRPr lang="en-US" smtClean="0">
              <a:cs typeface="B Nazanin" pitchFamily="2" charset="-78"/>
            </a:endParaRPr>
          </a:p>
          <a:p>
            <a:pPr lvl="1" algn="just" rtl="1" eaLnBrk="1" hangingPunct="1">
              <a:lnSpc>
                <a:spcPct val="90000"/>
              </a:lnSpc>
              <a:buFont typeface="Wingdings 2" pitchFamily="18" charset="2"/>
              <a:buNone/>
            </a:pPr>
            <a:r>
              <a:rPr lang="ar-SA" smtClean="0">
                <a:cs typeface="B Nazanin" pitchFamily="2" charset="-78"/>
              </a:rPr>
              <a:t>موضوع پروژه خود را </a:t>
            </a:r>
            <a:r>
              <a:rPr lang="ar-SA" u="sng" smtClean="0">
                <a:cs typeface="B Nazanin" pitchFamily="2" charset="-78"/>
              </a:rPr>
              <a:t>حداکثر تا تاريخ </a:t>
            </a:r>
            <a:r>
              <a:rPr lang="fa-IR" u="sng" smtClean="0">
                <a:cs typeface="B Nazanin" pitchFamily="2" charset="-78"/>
              </a:rPr>
              <a:t>10</a:t>
            </a:r>
            <a:r>
              <a:rPr lang="ar-SA" u="sng" smtClean="0">
                <a:cs typeface="B Nazanin" pitchFamily="2" charset="-78"/>
              </a:rPr>
              <a:t> آذر</a:t>
            </a:r>
            <a:r>
              <a:rPr lang="fa-IR" b="1" smtClean="0">
                <a:cs typeface="B Nazanin" pitchFamily="2" charset="-78"/>
              </a:rPr>
              <a:t> </a:t>
            </a:r>
            <a:r>
              <a:rPr lang="ar-SA" smtClean="0">
                <a:cs typeface="B Nazanin" pitchFamily="2" charset="-78"/>
              </a:rPr>
              <a:t>انتخاب نموده و به من </a:t>
            </a:r>
            <a:r>
              <a:rPr lang="en-US" smtClean="0">
                <a:latin typeface="Times New Roman" pitchFamily="18" charset="0"/>
                <a:cs typeface="Times New Roman" pitchFamily="18" charset="0"/>
              </a:rPr>
              <a:t>e-mail</a:t>
            </a:r>
            <a:r>
              <a:rPr lang="ar-SA" smtClean="0">
                <a:latin typeface="Times New Roman" pitchFamily="18" charset="0"/>
              </a:rPr>
              <a:t> </a:t>
            </a:r>
            <a:r>
              <a:rPr lang="ar-SA" smtClean="0">
                <a:cs typeface="B Nazanin" pitchFamily="2" charset="-78"/>
              </a:rPr>
              <a:t>بزنيد.</a:t>
            </a:r>
            <a:endParaRPr lang="en-US" smtClean="0">
              <a:cs typeface="B Nazanin" pitchFamily="2" charset="-78"/>
            </a:endParaRPr>
          </a:p>
          <a:p>
            <a:pPr lvl="1" algn="just" rtl="1" eaLnBrk="1" hangingPunct="1">
              <a:lnSpc>
                <a:spcPct val="90000"/>
              </a:lnSpc>
              <a:buFont typeface="Wingdings 2" pitchFamily="18" charset="2"/>
              <a:buNone/>
            </a:pPr>
            <a:r>
              <a:rPr lang="ar-SA" smtClean="0">
                <a:cs typeface="B Nazanin" pitchFamily="2" charset="-78"/>
              </a:rPr>
              <a:t>مهلت تحويل پروژه </a:t>
            </a:r>
            <a:r>
              <a:rPr lang="ar-SA" u="sng" smtClean="0">
                <a:cs typeface="B Nazanin" pitchFamily="2" charset="-78"/>
              </a:rPr>
              <a:t>حداکثر تا تاريخ </a:t>
            </a:r>
            <a:r>
              <a:rPr lang="fa-IR" u="sng" smtClean="0">
                <a:cs typeface="B Nazanin" pitchFamily="2" charset="-78"/>
              </a:rPr>
              <a:t>1</a:t>
            </a:r>
            <a:r>
              <a:rPr lang="ar-SA" u="sng" smtClean="0">
                <a:cs typeface="B Nazanin" pitchFamily="2" charset="-78"/>
              </a:rPr>
              <a:t>اسفند</a:t>
            </a:r>
            <a:r>
              <a:rPr lang="ar-SA" smtClean="0">
                <a:cs typeface="B Nazanin" pitchFamily="2" charset="-78"/>
              </a:rPr>
              <a:t> مي باشد و به هيچ عنوان تمديد نخواهد</a:t>
            </a:r>
            <a:r>
              <a:rPr lang="en-US" smtClean="0">
                <a:cs typeface="B Nazanin" pitchFamily="2" charset="-78"/>
              </a:rPr>
              <a:t> </a:t>
            </a:r>
            <a:r>
              <a:rPr lang="ar-SA" smtClean="0">
                <a:cs typeface="B Nazanin" pitchFamily="2" charset="-78"/>
              </a:rPr>
              <a:t>شد.</a:t>
            </a:r>
            <a:endParaRPr lang="en-US" smtClean="0">
              <a:cs typeface="B Nazanin" pitchFamily="2" charset="-78"/>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381000"/>
            <a:ext cx="7772400" cy="944563"/>
          </a:xfrm>
        </p:spPr>
        <p:txBody>
          <a:bodyPr/>
          <a:lstStyle/>
          <a:p>
            <a:pPr algn="ctr" rtl="1" eaLnBrk="1" hangingPunct="1"/>
            <a:r>
              <a:rPr lang="fa-IR" sz="3600" b="1" smtClean="0">
                <a:solidFill>
                  <a:srgbClr val="003399"/>
                </a:solidFill>
                <a:cs typeface="B Nazanin" pitchFamily="2" charset="-78"/>
              </a:rPr>
              <a:t>ساختار های شبکه</a:t>
            </a:r>
            <a:endParaRPr lang="en-US" sz="3600" b="1" smtClean="0">
              <a:solidFill>
                <a:srgbClr val="003399"/>
              </a:solidFill>
              <a:cs typeface="B Nazanin" pitchFamily="2" charset="-78"/>
            </a:endParaRPr>
          </a:p>
        </p:txBody>
      </p:sp>
      <p:sp>
        <p:nvSpPr>
          <p:cNvPr id="50179" name="Rectangle 3"/>
          <p:cNvSpPr>
            <a:spLocks noGrp="1" noChangeArrowheads="1"/>
          </p:cNvSpPr>
          <p:nvPr>
            <p:ph type="body" idx="1"/>
          </p:nvPr>
        </p:nvSpPr>
        <p:spPr>
          <a:xfrm>
            <a:off x="533400" y="1600200"/>
            <a:ext cx="8229600" cy="4419600"/>
          </a:xfrm>
          <a:solidFill>
            <a:schemeClr val="tx2">
              <a:lumMod val="20000"/>
              <a:lumOff val="80000"/>
            </a:schemeClr>
          </a:solidFill>
        </p:spPr>
        <p:txBody>
          <a:bodyPr>
            <a:normAutofit/>
          </a:bodyPr>
          <a:lstStyle/>
          <a:p>
            <a:pPr marL="274320" indent="-274320" algn="r" rtl="1" eaLnBrk="1" fontAlgn="auto" hangingPunct="1">
              <a:lnSpc>
                <a:spcPct val="90000"/>
              </a:lnSpc>
              <a:spcBef>
                <a:spcPts val="580"/>
              </a:spcBef>
              <a:spcAft>
                <a:spcPts val="0"/>
              </a:spcAft>
              <a:buClr>
                <a:srgbClr val="FF3399"/>
              </a:buClr>
              <a:buFont typeface="Wingdings 2"/>
              <a:buNone/>
              <a:defRPr/>
            </a:pPr>
            <a:endParaRPr lang="fa-IR" sz="2400" b="1" dirty="0" smtClean="0">
              <a:cs typeface="B Nazanin" pitchFamily="2" charset="-78"/>
            </a:endParaRPr>
          </a:p>
          <a:p>
            <a:pPr marL="548640" lvl="1" algn="r" rtl="1" eaLnBrk="1" fontAlgn="auto" hangingPunct="1">
              <a:lnSpc>
                <a:spcPct val="90000"/>
              </a:lnSpc>
              <a:spcBef>
                <a:spcPts val="370"/>
              </a:spcBef>
              <a:spcAft>
                <a:spcPts val="0"/>
              </a:spcAft>
              <a:buClr>
                <a:srgbClr val="FF3399"/>
              </a:buClr>
              <a:buFont typeface="Wingdings" pitchFamily="2" charset="2"/>
              <a:buChar char="×"/>
              <a:defRPr/>
            </a:pPr>
            <a:r>
              <a:rPr lang="fa-IR" sz="2200" b="1" dirty="0" smtClean="0">
                <a:solidFill>
                  <a:srgbClr val="003399"/>
                </a:solidFill>
                <a:cs typeface="B Nazanin" pitchFamily="2" charset="-78"/>
              </a:rPr>
              <a:t>لايه </a:t>
            </a:r>
            <a:r>
              <a:rPr lang="fa-IR" sz="2200" b="1" dirty="0">
                <a:solidFill>
                  <a:srgbClr val="003399"/>
                </a:solidFill>
                <a:cs typeface="B Nazanin" pitchFamily="2" charset="-78"/>
              </a:rPr>
              <a:t>های چند گانه از سلول </a:t>
            </a:r>
            <a:r>
              <a:rPr lang="fa-IR" sz="2200" b="1" dirty="0" smtClean="0">
                <a:solidFill>
                  <a:srgbClr val="003399"/>
                </a:solidFill>
                <a:cs typeface="B Nazanin" pitchFamily="2" charset="-78"/>
              </a:rPr>
              <a:t>عصبی</a:t>
            </a:r>
          </a:p>
          <a:p>
            <a:pPr marL="274320" indent="-274320" algn="r" rtl="1" eaLnBrk="1" fontAlgn="auto" hangingPunct="1">
              <a:lnSpc>
                <a:spcPct val="90000"/>
              </a:lnSpc>
              <a:spcBef>
                <a:spcPts val="580"/>
              </a:spcBef>
              <a:spcAft>
                <a:spcPts val="0"/>
              </a:spcAft>
              <a:buClr>
                <a:srgbClr val="FF3399"/>
              </a:buClr>
              <a:buFont typeface="Wingdings" pitchFamily="2" charset="2"/>
              <a:buChar char="×"/>
              <a:defRPr/>
            </a:pPr>
            <a:endParaRPr lang="fa-IR" sz="2400" b="1" dirty="0">
              <a:solidFill>
                <a:srgbClr val="003399"/>
              </a:solidFill>
              <a:cs typeface="B Nazanin" pitchFamily="2" charset="-78"/>
            </a:endParaRPr>
          </a:p>
          <a:p>
            <a:pPr marL="548640" lvl="1" algn="just" rtl="1" eaLnBrk="1" fontAlgn="auto" hangingPunct="1">
              <a:lnSpc>
                <a:spcPct val="90000"/>
              </a:lnSpc>
              <a:spcBef>
                <a:spcPts val="370"/>
              </a:spcBef>
              <a:spcAft>
                <a:spcPts val="0"/>
              </a:spcAft>
              <a:buFont typeface="Wingdings" pitchFamily="2" charset="2"/>
              <a:buNone/>
              <a:defRPr/>
            </a:pPr>
            <a:r>
              <a:rPr lang="fa-IR" dirty="0">
                <a:cs typeface="B Nazanin" pitchFamily="2" charset="-78"/>
              </a:rPr>
              <a:t>   در يک شبکه چند لايه، هر لايه ماتريس وزن </a:t>
            </a:r>
            <a:r>
              <a:rPr lang="en-US" b="1" dirty="0">
                <a:cs typeface="B Nazanin" pitchFamily="2" charset="-78"/>
              </a:rPr>
              <a:t>W</a:t>
            </a:r>
            <a:r>
              <a:rPr lang="fa-IR" dirty="0">
                <a:cs typeface="B Nazanin" pitchFamily="2" charset="-78"/>
              </a:rPr>
              <a:t> ويژه خود، بردار باياس </a:t>
            </a:r>
            <a:r>
              <a:rPr lang="en-US" b="1" dirty="0">
                <a:cs typeface="B Nazanin" pitchFamily="2" charset="-78"/>
              </a:rPr>
              <a:t>b</a:t>
            </a:r>
            <a:r>
              <a:rPr lang="fa-IR" dirty="0">
                <a:cs typeface="B Nazanin" pitchFamily="2" charset="-78"/>
              </a:rPr>
              <a:t> خود، يک بردار ورودی </a:t>
            </a:r>
            <a:r>
              <a:rPr lang="en-US" b="1" dirty="0">
                <a:cs typeface="B Nazanin" pitchFamily="2" charset="-78"/>
              </a:rPr>
              <a:t>n</a:t>
            </a:r>
            <a:r>
              <a:rPr lang="fa-IR" dirty="0">
                <a:cs typeface="B Nazanin" pitchFamily="2" charset="-78"/>
              </a:rPr>
              <a:t> مربوط به خود و يک بردار خروجی </a:t>
            </a:r>
            <a:r>
              <a:rPr lang="en-US" b="1" dirty="0">
                <a:cs typeface="B Nazanin" pitchFamily="2" charset="-78"/>
              </a:rPr>
              <a:t>a</a:t>
            </a:r>
            <a:r>
              <a:rPr lang="fa-IR" dirty="0">
                <a:cs typeface="B Nazanin" pitchFamily="2" charset="-78"/>
              </a:rPr>
              <a:t> ويژه خود را دارد. لايه های مختلف می توانند تعداد نرون های متفاوتی داشته باشند. لايه ای که خروجی آن، خروجی شبکه است، يک لايه خروجی ناميده می شود. لايه های ديگر، لايه های پنهان نام دارند. شبکه های چند لايه قدرتمند تر از شبکه های تک لايه هستند. برای نمونه، يک شبکه دو لايه که شامل يک لايه اول سيگموئيد و يک لايه دوم خطی می باشد، می تواند به منظور تقريب اکثر توابع اختياری آموزش داده شود. بيشتر شبکه های کاربردی تنها دو يا سه لايه </a:t>
            </a:r>
            <a:r>
              <a:rPr lang="fa-IR" dirty="0">
                <a:cs typeface="Lotus" pitchFamily="2" charset="-78"/>
              </a:rPr>
              <a:t>دارند.</a:t>
            </a:r>
          </a:p>
        </p:txBody>
      </p:sp>
      <p:sp>
        <p:nvSpPr>
          <p:cNvPr id="4" name="Slide Number Placeholder 3"/>
          <p:cNvSpPr>
            <a:spLocks noGrp="1"/>
          </p:cNvSpPr>
          <p:nvPr>
            <p:ph type="sldNum" sz="quarter" idx="12"/>
          </p:nvPr>
        </p:nvSpPr>
        <p:spPr/>
        <p:txBody>
          <a:bodyPr/>
          <a:lstStyle/>
          <a:p>
            <a:pPr>
              <a:defRPr/>
            </a:pPr>
            <a:fld id="{E2C18003-49FC-49C8-B214-FB29C90C431A}" type="slidenum">
              <a:rPr lang="en-US"/>
              <a:pPr>
                <a:defRPr/>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7D5C358-2DA5-4119-9960-8F726C858459}" type="slidenum">
              <a:rPr lang="en-US" smtClean="0"/>
              <a:pPr>
                <a:defRPr/>
              </a:pPr>
              <a:t>41</a:t>
            </a:fld>
            <a:endParaRPr lang="en-US"/>
          </a:p>
        </p:txBody>
      </p:sp>
      <p:grpSp>
        <p:nvGrpSpPr>
          <p:cNvPr id="5" name="Group 4"/>
          <p:cNvGrpSpPr/>
          <p:nvPr/>
        </p:nvGrpSpPr>
        <p:grpSpPr>
          <a:xfrm>
            <a:off x="990600" y="914400"/>
            <a:ext cx="7379197" cy="4800600"/>
            <a:chOff x="1143000" y="762000"/>
            <a:chExt cx="6686588" cy="4057710"/>
          </a:xfrm>
        </p:grpSpPr>
        <p:sp>
          <p:nvSpPr>
            <p:cNvPr id="6" name="Flowchart: Delay 5"/>
            <p:cNvSpPr/>
            <p:nvPr/>
          </p:nvSpPr>
          <p:spPr>
            <a:xfrm>
              <a:off x="5892800" y="2415674"/>
              <a:ext cx="965200" cy="548105"/>
            </a:xfrm>
            <a:prstGeom prst="flowChartDelay">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elay 6"/>
            <p:cNvSpPr/>
            <p:nvPr/>
          </p:nvSpPr>
          <p:spPr>
            <a:xfrm>
              <a:off x="3302000" y="3073400"/>
              <a:ext cx="965200" cy="548105"/>
            </a:xfrm>
            <a:prstGeom prst="flowChartDelay">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elay 7"/>
            <p:cNvSpPr/>
            <p:nvPr/>
          </p:nvSpPr>
          <p:spPr>
            <a:xfrm>
              <a:off x="3302000" y="1703137"/>
              <a:ext cx="965200" cy="548105"/>
            </a:xfrm>
            <a:prstGeom prst="flowChartDelay">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715000" y="1676400"/>
              <a:ext cx="1219201" cy="2033337"/>
            </a:xfrm>
            <a:prstGeom prst="roundRect">
              <a:avLst/>
            </a:prstGeom>
            <a:solidFill>
              <a:schemeClr val="accent1">
                <a:alpha val="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3124200" y="1371600"/>
              <a:ext cx="1219201" cy="2795337"/>
            </a:xfrm>
            <a:prstGeom prst="roundRect">
              <a:avLst/>
            </a:prstGeom>
            <a:solidFill>
              <a:schemeClr val="accent1">
                <a:alpha val="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1673225" y="1977189"/>
              <a:ext cx="1628775" cy="11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73225" y="3347453"/>
              <a:ext cx="1628775" cy="11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673225" y="2032000"/>
              <a:ext cx="1628775" cy="6029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7" idx="1"/>
            </p:cNvCxnSpPr>
            <p:nvPr/>
          </p:nvCxnSpPr>
          <p:spPr>
            <a:xfrm>
              <a:off x="1673225" y="2634916"/>
              <a:ext cx="1628775" cy="7125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2071186" y="2061828"/>
              <a:ext cx="1315453" cy="1146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2128754" y="2174207"/>
              <a:ext cx="1260642" cy="10858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6" idx="1"/>
            </p:cNvCxnSpPr>
            <p:nvPr/>
          </p:nvCxnSpPr>
          <p:spPr>
            <a:xfrm>
              <a:off x="4267200" y="1981200"/>
              <a:ext cx="1625600" cy="70852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6" idx="1"/>
            </p:cNvCxnSpPr>
            <p:nvPr/>
          </p:nvCxnSpPr>
          <p:spPr>
            <a:xfrm flipV="1">
              <a:off x="4267200" y="2689727"/>
              <a:ext cx="1625600" cy="6630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43000" y="1600200"/>
              <a:ext cx="486894" cy="494281"/>
            </a:xfrm>
            <a:prstGeom prst="rect">
              <a:avLst/>
            </a:prstGeom>
            <a:noFill/>
          </p:spPr>
          <p:txBody>
            <a:bodyPr wrap="none" rtlCol="0">
              <a:spAutoFit/>
            </a:bodyPr>
            <a:lstStyle/>
            <a:p>
              <a:r>
                <a:rPr lang="en-US" sz="3200" i="1" dirty="0" smtClean="0">
                  <a:latin typeface="Angsana New" pitchFamily="18" charset="-34"/>
                  <a:cs typeface="Angsana New" pitchFamily="18" charset="-34"/>
                </a:rPr>
                <a:t>x</a:t>
              </a:r>
              <a:r>
                <a:rPr lang="en-US" sz="3200" i="1" baseline="-25000" dirty="0" smtClean="0">
                  <a:latin typeface="Angsana New" pitchFamily="18" charset="-34"/>
                  <a:cs typeface="Angsana New" pitchFamily="18" charset="-34"/>
                </a:rPr>
                <a:t>1</a:t>
              </a:r>
              <a:endParaRPr lang="en-US" sz="3200" i="1" dirty="0">
                <a:latin typeface="Angsana New" pitchFamily="18" charset="-34"/>
                <a:cs typeface="Angsana New" pitchFamily="18" charset="-34"/>
              </a:endParaRPr>
            </a:p>
          </p:txBody>
        </p:sp>
        <p:sp>
          <p:nvSpPr>
            <p:cNvPr id="20" name="TextBox 19"/>
            <p:cNvSpPr txBox="1"/>
            <p:nvPr/>
          </p:nvSpPr>
          <p:spPr>
            <a:xfrm>
              <a:off x="1143000" y="2220973"/>
              <a:ext cx="486894" cy="494281"/>
            </a:xfrm>
            <a:prstGeom prst="rect">
              <a:avLst/>
            </a:prstGeom>
            <a:noFill/>
          </p:spPr>
          <p:txBody>
            <a:bodyPr wrap="none" rtlCol="0">
              <a:spAutoFit/>
            </a:bodyPr>
            <a:lstStyle/>
            <a:p>
              <a:r>
                <a:rPr lang="en-US" sz="3200" i="1" dirty="0" smtClean="0">
                  <a:latin typeface="Angsana New" pitchFamily="18" charset="-34"/>
                  <a:cs typeface="Angsana New" pitchFamily="18" charset="-34"/>
                </a:rPr>
                <a:t>x</a:t>
              </a:r>
              <a:r>
                <a:rPr lang="en-US" sz="3200" i="1" baseline="-25000" dirty="0" smtClean="0">
                  <a:latin typeface="Angsana New" pitchFamily="18" charset="-34"/>
                  <a:cs typeface="Angsana New" pitchFamily="18" charset="-34"/>
                </a:rPr>
                <a:t>2</a:t>
              </a:r>
              <a:endParaRPr lang="en-US" sz="3200" i="1" dirty="0">
                <a:latin typeface="Angsana New" pitchFamily="18" charset="-34"/>
                <a:cs typeface="Angsana New" pitchFamily="18" charset="-34"/>
              </a:endParaRPr>
            </a:p>
          </p:txBody>
        </p:sp>
        <p:sp>
          <p:nvSpPr>
            <p:cNvPr id="21" name="TextBox 20"/>
            <p:cNvSpPr txBox="1"/>
            <p:nvPr/>
          </p:nvSpPr>
          <p:spPr>
            <a:xfrm>
              <a:off x="1143000" y="2915653"/>
              <a:ext cx="486894" cy="494281"/>
            </a:xfrm>
            <a:prstGeom prst="rect">
              <a:avLst/>
            </a:prstGeom>
            <a:noFill/>
          </p:spPr>
          <p:txBody>
            <a:bodyPr wrap="none" rtlCol="0">
              <a:spAutoFit/>
            </a:bodyPr>
            <a:lstStyle/>
            <a:p>
              <a:r>
                <a:rPr lang="en-US" sz="3200" i="1" dirty="0" smtClean="0">
                  <a:latin typeface="Angsana New" pitchFamily="18" charset="-34"/>
                  <a:cs typeface="Angsana New" pitchFamily="18" charset="-34"/>
                </a:rPr>
                <a:t>x</a:t>
              </a:r>
              <a:r>
                <a:rPr lang="en-US" sz="3200" i="1" baseline="-25000" dirty="0" smtClean="0">
                  <a:latin typeface="Angsana New" pitchFamily="18" charset="-34"/>
                  <a:cs typeface="Angsana New" pitchFamily="18" charset="-34"/>
                </a:rPr>
                <a:t>3</a:t>
              </a:r>
              <a:endParaRPr lang="en-US" sz="3200" i="1" dirty="0">
                <a:latin typeface="Angsana New" pitchFamily="18" charset="-34"/>
                <a:cs typeface="Angsana New" pitchFamily="18" charset="-34"/>
              </a:endParaRPr>
            </a:p>
          </p:txBody>
        </p:sp>
        <p:graphicFrame>
          <p:nvGraphicFramePr>
            <p:cNvPr id="22" name="Object 21"/>
            <p:cNvGraphicFramePr>
              <a:graphicFrameLocks noChangeAspect="1"/>
            </p:cNvGraphicFramePr>
            <p:nvPr/>
          </p:nvGraphicFramePr>
          <p:xfrm>
            <a:off x="3276600" y="1724218"/>
            <a:ext cx="422275" cy="531241"/>
          </p:xfrm>
          <a:graphic>
            <a:graphicData uri="http://schemas.openxmlformats.org/presentationml/2006/ole">
              <mc:AlternateContent xmlns:mc="http://schemas.openxmlformats.org/markup-compatibility/2006">
                <mc:Choice xmlns:v="urn:schemas-microsoft-com:vml" Requires="v">
                  <p:oleObj spid="_x0000_s643085" name="Equation" r:id="rId3" imgW="164880" imgH="228600" progId="Equation.3">
                    <p:embed/>
                  </p:oleObj>
                </mc:Choice>
                <mc:Fallback>
                  <p:oleObj name="Equation" r:id="rId3" imgW="16488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24218"/>
                          <a:ext cx="422275" cy="5312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3"/>
            <p:cNvGraphicFramePr>
              <a:graphicFrameLocks noChangeAspect="1"/>
            </p:cNvGraphicFramePr>
            <p:nvPr/>
          </p:nvGraphicFramePr>
          <p:xfrm>
            <a:off x="3276600" y="3089386"/>
            <a:ext cx="422275" cy="532119"/>
          </p:xfrm>
          <a:graphic>
            <a:graphicData uri="http://schemas.openxmlformats.org/presentationml/2006/ole">
              <mc:AlternateContent xmlns:mc="http://schemas.openxmlformats.org/markup-compatibility/2006">
                <mc:Choice xmlns:v="urn:schemas-microsoft-com:vml" Requires="v">
                  <p:oleObj spid="_x0000_s643086" name="Equation" r:id="rId5" imgW="164880" imgH="228600" progId="Equation.3">
                    <p:embed/>
                  </p:oleObj>
                </mc:Choice>
                <mc:Fallback>
                  <p:oleObj name="Equation" r:id="rId5" imgW="16488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089386"/>
                          <a:ext cx="422275" cy="532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4"/>
            <p:cNvGraphicFramePr>
              <a:graphicFrameLocks noChangeAspect="1"/>
            </p:cNvGraphicFramePr>
            <p:nvPr/>
          </p:nvGraphicFramePr>
          <p:xfrm>
            <a:off x="5867400" y="2438400"/>
            <a:ext cx="454951" cy="532119"/>
          </p:xfrm>
          <a:graphic>
            <a:graphicData uri="http://schemas.openxmlformats.org/presentationml/2006/ole">
              <mc:AlternateContent xmlns:mc="http://schemas.openxmlformats.org/markup-compatibility/2006">
                <mc:Choice xmlns:v="urn:schemas-microsoft-com:vml" Requires="v">
                  <p:oleObj spid="_x0000_s643087" name="Equation" r:id="rId7" imgW="177480" imgH="228600" progId="Equation.3">
                    <p:embed/>
                  </p:oleObj>
                </mc:Choice>
                <mc:Fallback>
                  <p:oleObj name="Equation" r:id="rId7" imgW="17748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438400"/>
                          <a:ext cx="454951" cy="532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5" name="Straight Arrow Connector 24"/>
            <p:cNvCxnSpPr>
              <a:stCxn id="6" idx="3"/>
            </p:cNvCxnSpPr>
            <p:nvPr/>
          </p:nvCxnSpPr>
          <p:spPr>
            <a:xfrm>
              <a:off x="6858000" y="2689726"/>
              <a:ext cx="844550" cy="11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76341" y="762000"/>
              <a:ext cx="1828800" cy="598341"/>
            </a:xfrm>
            <a:prstGeom prst="rect">
              <a:avLst/>
            </a:prstGeom>
            <a:noFill/>
          </p:spPr>
          <p:txBody>
            <a:bodyPr wrap="square" rtlCol="0">
              <a:spAutoFit/>
            </a:bodyPr>
            <a:lstStyle/>
            <a:p>
              <a:r>
                <a:rPr lang="en-US" sz="2000" dirty="0" smtClean="0">
                  <a:latin typeface="Baskerville Old Face" pitchFamily="18" charset="0"/>
                </a:rPr>
                <a:t>First </a:t>
              </a:r>
            </a:p>
            <a:p>
              <a:r>
                <a:rPr lang="en-US" sz="2000" dirty="0" smtClean="0">
                  <a:latin typeface="Baskerville Old Face" pitchFamily="18" charset="0"/>
                </a:rPr>
                <a:t>active layer</a:t>
              </a:r>
              <a:endParaRPr lang="en-US" sz="2000" dirty="0">
                <a:latin typeface="Baskerville Old Face" pitchFamily="18" charset="0"/>
              </a:endParaRPr>
            </a:p>
          </p:txBody>
        </p:sp>
        <p:sp>
          <p:nvSpPr>
            <p:cNvPr id="27" name="TextBox 26"/>
            <p:cNvSpPr txBox="1"/>
            <p:nvPr/>
          </p:nvSpPr>
          <p:spPr>
            <a:xfrm>
              <a:off x="5700161" y="762000"/>
              <a:ext cx="2129427" cy="598341"/>
            </a:xfrm>
            <a:prstGeom prst="rect">
              <a:avLst/>
            </a:prstGeom>
            <a:noFill/>
          </p:spPr>
          <p:txBody>
            <a:bodyPr wrap="square" rtlCol="0">
              <a:spAutoFit/>
            </a:bodyPr>
            <a:lstStyle/>
            <a:p>
              <a:r>
                <a:rPr lang="en-US" sz="2000" dirty="0" smtClean="0">
                  <a:latin typeface="Baskerville Old Face" pitchFamily="18" charset="0"/>
                </a:rPr>
                <a:t>Second </a:t>
              </a:r>
            </a:p>
            <a:p>
              <a:r>
                <a:rPr lang="en-US" sz="2000" dirty="0" smtClean="0">
                  <a:latin typeface="Baskerville Old Face" pitchFamily="18" charset="0"/>
                </a:rPr>
                <a:t>active layer</a:t>
              </a:r>
              <a:endParaRPr lang="en-US" sz="2000" dirty="0">
                <a:latin typeface="Baskerville Old Face" pitchFamily="18" charset="0"/>
              </a:endParaRPr>
            </a:p>
          </p:txBody>
        </p:sp>
        <p:graphicFrame>
          <p:nvGraphicFramePr>
            <p:cNvPr id="28" name="Object 5"/>
            <p:cNvGraphicFramePr>
              <a:graphicFrameLocks noChangeAspect="1"/>
            </p:cNvGraphicFramePr>
            <p:nvPr/>
          </p:nvGraphicFramePr>
          <p:xfrm>
            <a:off x="4419600" y="1600200"/>
            <a:ext cx="422275" cy="532119"/>
          </p:xfrm>
          <a:graphic>
            <a:graphicData uri="http://schemas.openxmlformats.org/presentationml/2006/ole">
              <mc:AlternateContent xmlns:mc="http://schemas.openxmlformats.org/markup-compatibility/2006">
                <mc:Choice xmlns:v="urn:schemas-microsoft-com:vml" Requires="v">
                  <p:oleObj spid="_x0000_s643088" name="Equation" r:id="rId9" imgW="164880" imgH="228600" progId="Equation.3">
                    <p:embed/>
                  </p:oleObj>
                </mc:Choice>
                <mc:Fallback>
                  <p:oleObj name="Equation" r:id="rId9" imgW="164880" imgH="2286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1600200"/>
                          <a:ext cx="422275" cy="532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6"/>
            <p:cNvGraphicFramePr>
              <a:graphicFrameLocks noChangeAspect="1"/>
            </p:cNvGraphicFramePr>
            <p:nvPr/>
          </p:nvGraphicFramePr>
          <p:xfrm>
            <a:off x="7086600" y="2133600"/>
            <a:ext cx="454951" cy="532119"/>
          </p:xfrm>
          <a:graphic>
            <a:graphicData uri="http://schemas.openxmlformats.org/presentationml/2006/ole">
              <mc:AlternateContent xmlns:mc="http://schemas.openxmlformats.org/markup-compatibility/2006">
                <mc:Choice xmlns:v="urn:schemas-microsoft-com:vml" Requires="v">
                  <p:oleObj spid="_x0000_s643089" name="Equation" r:id="rId11" imgW="177480" imgH="228600" progId="Equation.3">
                    <p:embed/>
                  </p:oleObj>
                </mc:Choice>
                <mc:Fallback>
                  <p:oleObj name="Equation" r:id="rId11" imgW="177480" imgH="2286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6600" y="2133600"/>
                          <a:ext cx="454951" cy="532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7"/>
            <p:cNvGraphicFramePr>
              <a:graphicFrameLocks noChangeAspect="1"/>
            </p:cNvGraphicFramePr>
            <p:nvPr/>
          </p:nvGraphicFramePr>
          <p:xfrm>
            <a:off x="4419600" y="3276600"/>
            <a:ext cx="422275" cy="532119"/>
          </p:xfrm>
          <a:graphic>
            <a:graphicData uri="http://schemas.openxmlformats.org/presentationml/2006/ole">
              <mc:AlternateContent xmlns:mc="http://schemas.openxmlformats.org/markup-compatibility/2006">
                <mc:Choice xmlns:v="urn:schemas-microsoft-com:vml" Requires="v">
                  <p:oleObj spid="_x0000_s643090" name="Equation" r:id="rId13" imgW="164880" imgH="228600" progId="Equation.3">
                    <p:embed/>
                  </p:oleObj>
                </mc:Choice>
                <mc:Fallback>
                  <p:oleObj name="Equation" r:id="rId13" imgW="164880" imgH="2286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3276600"/>
                          <a:ext cx="422275" cy="532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Box 30"/>
            <p:cNvSpPr txBox="1"/>
            <p:nvPr/>
          </p:nvSpPr>
          <p:spPr>
            <a:xfrm>
              <a:off x="2057400" y="4419600"/>
              <a:ext cx="4839786" cy="400110"/>
            </a:xfrm>
            <a:prstGeom prst="rect">
              <a:avLst/>
            </a:prstGeom>
            <a:noFill/>
          </p:spPr>
          <p:txBody>
            <a:bodyPr wrap="none" rtlCol="0">
              <a:spAutoFit/>
            </a:bodyPr>
            <a:lstStyle/>
            <a:p>
              <a:r>
                <a:rPr lang="en-US" sz="2000" dirty="0" smtClean="0">
                  <a:latin typeface="Baskerville Old Face" pitchFamily="18" charset="0"/>
                </a:rPr>
                <a:t>(a) General structure with two activation layers</a:t>
              </a:r>
              <a:endParaRPr lang="en-US" sz="2000" dirty="0">
                <a:latin typeface="Baskerville Old Face" pitchFamily="18" charset="0"/>
              </a:endParaRPr>
            </a:p>
          </p:txBody>
        </p:sp>
        <p:sp>
          <p:nvSpPr>
            <p:cNvPr id="32" name="Oval 31"/>
            <p:cNvSpPr/>
            <p:nvPr/>
          </p:nvSpPr>
          <p:spPr>
            <a:xfrm>
              <a:off x="1600200" y="19050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600200" y="2514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600200" y="3276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ata 34"/>
            <p:cNvSpPr/>
            <p:nvPr/>
          </p:nvSpPr>
          <p:spPr>
            <a:xfrm>
              <a:off x="1905000" y="1676400"/>
              <a:ext cx="914400" cy="1981200"/>
            </a:xfrm>
            <a:prstGeom prst="flowChartInputOutpu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just"/>
              <a:endParaRPr lang="en-US" dirty="0"/>
            </a:p>
          </p:txBody>
        </p:sp>
        <p:graphicFrame>
          <p:nvGraphicFramePr>
            <p:cNvPr id="36" name="Object 8"/>
            <p:cNvGraphicFramePr>
              <a:graphicFrameLocks noChangeAspect="1"/>
            </p:cNvGraphicFramePr>
            <p:nvPr/>
          </p:nvGraphicFramePr>
          <p:xfrm>
            <a:off x="2209800" y="1143000"/>
            <a:ext cx="552450" cy="592137"/>
          </p:xfrm>
          <a:graphic>
            <a:graphicData uri="http://schemas.openxmlformats.org/presentationml/2006/ole">
              <mc:AlternateContent xmlns:mc="http://schemas.openxmlformats.org/markup-compatibility/2006">
                <mc:Choice xmlns:v="urn:schemas-microsoft-com:vml" Requires="v">
                  <p:oleObj spid="_x0000_s643091" name="Equation" r:id="rId15" imgW="215640" imgH="253800" progId="Equation.3">
                    <p:embed/>
                  </p:oleObj>
                </mc:Choice>
                <mc:Fallback>
                  <p:oleObj name="Equation" r:id="rId15" imgW="215640" imgH="25380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09800" y="1143000"/>
                          <a:ext cx="552450" cy="592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Flowchart: Data 36"/>
            <p:cNvSpPr/>
            <p:nvPr/>
          </p:nvSpPr>
          <p:spPr>
            <a:xfrm>
              <a:off x="4733491" y="1663713"/>
              <a:ext cx="759527" cy="1993886"/>
            </a:xfrm>
            <a:prstGeom prst="flowChartInputOutpu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graphicFrame>
          <p:nvGraphicFramePr>
            <p:cNvPr id="38" name="Object 8"/>
            <p:cNvGraphicFramePr>
              <a:graphicFrameLocks noChangeAspect="1"/>
            </p:cNvGraphicFramePr>
            <p:nvPr/>
          </p:nvGraphicFramePr>
          <p:xfrm>
            <a:off x="4845050" y="1066800"/>
            <a:ext cx="596900" cy="592138"/>
          </p:xfrm>
          <a:graphic>
            <a:graphicData uri="http://schemas.openxmlformats.org/presentationml/2006/ole">
              <mc:AlternateContent xmlns:mc="http://schemas.openxmlformats.org/markup-compatibility/2006">
                <mc:Choice xmlns:v="urn:schemas-microsoft-com:vml" Requires="v">
                  <p:oleObj spid="_x0000_s643092" name="Equation" r:id="rId17" imgW="241200" imgH="253800" progId="Equation.3">
                    <p:embed/>
                  </p:oleObj>
                </mc:Choice>
                <mc:Fallback>
                  <p:oleObj name="Equation" r:id="rId17" imgW="241200" imgH="25380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45050" y="1066800"/>
                          <a:ext cx="596900"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Arc 38"/>
            <p:cNvSpPr/>
            <p:nvPr/>
          </p:nvSpPr>
          <p:spPr>
            <a:xfrm>
              <a:off x="3657600" y="1676400"/>
              <a:ext cx="228600" cy="609600"/>
            </a:xfrm>
            <a:prstGeom prst="arc">
              <a:avLst>
                <a:gd name="adj1" fmla="val 16425095"/>
                <a:gd name="adj2" fmla="val 491219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a:off x="3657600" y="3048000"/>
              <a:ext cx="228600" cy="609600"/>
            </a:xfrm>
            <a:prstGeom prst="arc">
              <a:avLst>
                <a:gd name="adj1" fmla="val 16425095"/>
                <a:gd name="adj2" fmla="val 491219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a:off x="6172200" y="2362200"/>
              <a:ext cx="228600" cy="609600"/>
            </a:xfrm>
            <a:prstGeom prst="arc">
              <a:avLst>
                <a:gd name="adj1" fmla="val 16425095"/>
                <a:gd name="adj2" fmla="val 491219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42" name="Object 10"/>
            <p:cNvGraphicFramePr>
              <a:graphicFrameLocks noChangeAspect="1"/>
            </p:cNvGraphicFramePr>
            <p:nvPr/>
          </p:nvGraphicFramePr>
          <p:xfrm>
            <a:off x="6400800" y="2514600"/>
            <a:ext cx="396875" cy="406584"/>
          </p:xfrm>
          <a:graphic>
            <a:graphicData uri="http://schemas.openxmlformats.org/presentationml/2006/ole">
              <mc:AlternateContent xmlns:mc="http://schemas.openxmlformats.org/markup-compatibility/2006">
                <mc:Choice xmlns:v="urn:schemas-microsoft-com:vml" Requires="v">
                  <p:oleObj spid="_x0000_s643093" name="Equation" r:id="rId19" imgW="203040" imgH="228600" progId="Equation.3">
                    <p:embed/>
                  </p:oleObj>
                </mc:Choice>
                <mc:Fallback>
                  <p:oleObj name="Equation" r:id="rId19" imgW="203040" imgH="22860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00800" y="2514600"/>
                          <a:ext cx="396875" cy="406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11"/>
            <p:cNvGraphicFramePr>
              <a:graphicFrameLocks noChangeAspect="1"/>
            </p:cNvGraphicFramePr>
            <p:nvPr/>
          </p:nvGraphicFramePr>
          <p:xfrm>
            <a:off x="3810000" y="3165652"/>
            <a:ext cx="381000" cy="415748"/>
          </p:xfrm>
          <a:graphic>
            <a:graphicData uri="http://schemas.openxmlformats.org/presentationml/2006/ole">
              <mc:AlternateContent xmlns:mc="http://schemas.openxmlformats.org/markup-compatibility/2006">
                <mc:Choice xmlns:v="urn:schemas-microsoft-com:vml" Requires="v">
                  <p:oleObj spid="_x0000_s643094" name="Equation" r:id="rId21" imgW="190440" imgH="228600" progId="Equation.3">
                    <p:embed/>
                  </p:oleObj>
                </mc:Choice>
                <mc:Fallback>
                  <p:oleObj name="Equation" r:id="rId21" imgW="190440" imgH="228600" progId="Equation.3">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10000" y="3165652"/>
                          <a:ext cx="381000" cy="4157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12"/>
            <p:cNvGraphicFramePr>
              <a:graphicFrameLocks noChangeAspect="1"/>
            </p:cNvGraphicFramePr>
            <p:nvPr/>
          </p:nvGraphicFramePr>
          <p:xfrm>
            <a:off x="3810001" y="1792464"/>
            <a:ext cx="381000" cy="415748"/>
          </p:xfrm>
          <a:graphic>
            <a:graphicData uri="http://schemas.openxmlformats.org/presentationml/2006/ole">
              <mc:AlternateContent xmlns:mc="http://schemas.openxmlformats.org/markup-compatibility/2006">
                <mc:Choice xmlns:v="urn:schemas-microsoft-com:vml" Requires="v">
                  <p:oleObj spid="_x0000_s643095" name="Equation" r:id="rId23" imgW="190440" imgH="228600" progId="Equation.3">
                    <p:embed/>
                  </p:oleObj>
                </mc:Choice>
                <mc:Fallback>
                  <p:oleObj name="Equation" r:id="rId23" imgW="190440" imgH="228600" progId="Equation.3">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810001" y="1792464"/>
                          <a:ext cx="381000" cy="4157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lay 3"/>
          <p:cNvSpPr/>
          <p:nvPr/>
        </p:nvSpPr>
        <p:spPr>
          <a:xfrm>
            <a:off x="2011613" y="753252"/>
            <a:ext cx="2764952" cy="1993171"/>
          </a:xfrm>
          <a:prstGeom prst="flowChartDelay">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95198" y="913992"/>
            <a:ext cx="567170" cy="450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50" name="Object 2"/>
          <p:cNvGraphicFramePr>
            <a:graphicFrameLocks noChangeAspect="1"/>
          </p:cNvGraphicFramePr>
          <p:nvPr/>
        </p:nvGraphicFramePr>
        <p:xfrm>
          <a:off x="2335213" y="893763"/>
          <a:ext cx="458787" cy="469900"/>
        </p:xfrm>
        <a:graphic>
          <a:graphicData uri="http://schemas.openxmlformats.org/presentationml/2006/ole">
            <mc:AlternateContent xmlns:mc="http://schemas.openxmlformats.org/markup-compatibility/2006">
              <mc:Choice xmlns:v="urn:schemas-microsoft-com:vml" Requires="v">
                <p:oleObj spid="_x0000_s353308" name="Equation" r:id="rId3" imgW="215640" imgH="228600" progId="Equation.3">
                  <p:embed/>
                </p:oleObj>
              </mc:Choice>
              <mc:Fallback>
                <p:oleObj name="Equation" r:id="rId3" imgW="21564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213" y="893763"/>
                        <a:ext cx="458787"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2295199" y="1447112"/>
            <a:ext cx="567170" cy="450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2"/>
          <p:cNvGraphicFramePr>
            <a:graphicFrameLocks noChangeAspect="1"/>
          </p:cNvGraphicFramePr>
          <p:nvPr/>
        </p:nvGraphicFramePr>
        <p:xfrm>
          <a:off x="2322513" y="1428750"/>
          <a:ext cx="485775" cy="468313"/>
        </p:xfrm>
        <a:graphic>
          <a:graphicData uri="http://schemas.openxmlformats.org/presentationml/2006/ole">
            <mc:AlternateContent xmlns:mc="http://schemas.openxmlformats.org/markup-compatibility/2006">
              <mc:Choice xmlns:v="urn:schemas-microsoft-com:vml" Requires="v">
                <p:oleObj spid="_x0000_s353309" name="Equation" r:id="rId5" imgW="228600" imgH="228600" progId="Equation.3">
                  <p:embed/>
                </p:oleObj>
              </mc:Choice>
              <mc:Fallback>
                <p:oleObj name="Equation" r:id="rId5" imgW="22860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2513" y="1428750"/>
                        <a:ext cx="485775"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2295199" y="1961479"/>
            <a:ext cx="567170" cy="450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2"/>
          <p:cNvGraphicFramePr>
            <a:graphicFrameLocks noChangeAspect="1"/>
          </p:cNvGraphicFramePr>
          <p:nvPr/>
        </p:nvGraphicFramePr>
        <p:xfrm>
          <a:off x="2322513" y="1930400"/>
          <a:ext cx="485775" cy="493713"/>
        </p:xfrm>
        <a:graphic>
          <a:graphicData uri="http://schemas.openxmlformats.org/presentationml/2006/ole">
            <mc:AlternateContent xmlns:mc="http://schemas.openxmlformats.org/markup-compatibility/2006">
              <mc:Choice xmlns:v="urn:schemas-microsoft-com:vml" Requires="v">
                <p:oleObj spid="_x0000_s353310" name="Equation" r:id="rId7" imgW="228600" imgH="241200" progId="Equation.3">
                  <p:embed/>
                </p:oleObj>
              </mc:Choice>
              <mc:Fallback>
                <p:oleObj name="Equation" r:id="rId7" imgW="22860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2513" y="1930400"/>
                        <a:ext cx="485775"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5"/>
          <p:cNvGrpSpPr/>
          <p:nvPr/>
        </p:nvGrpSpPr>
        <p:grpSpPr>
          <a:xfrm>
            <a:off x="3996707" y="1396211"/>
            <a:ext cx="567170" cy="578663"/>
            <a:chOff x="6400800" y="533400"/>
            <a:chExt cx="914400" cy="685800"/>
          </a:xfrm>
        </p:grpSpPr>
        <p:sp>
          <p:nvSpPr>
            <p:cNvPr id="28" name="Rectangle 27"/>
            <p:cNvSpPr/>
            <p:nvPr/>
          </p:nvSpPr>
          <p:spPr>
            <a:xfrm>
              <a:off x="6400800" y="533400"/>
              <a:ext cx="9144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6553200" y="914400"/>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6630591" y="913209"/>
              <a:ext cx="4564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6477000" y="588819"/>
              <a:ext cx="762000" cy="554181"/>
            </a:xfrm>
            <a:custGeom>
              <a:avLst/>
              <a:gdLst>
                <a:gd name="connsiteX0" fmla="*/ 554182 w 554182"/>
                <a:gd name="connsiteY0" fmla="*/ 41563 h 630381"/>
                <a:gd name="connsiteX1" fmla="*/ 374073 w 554182"/>
                <a:gd name="connsiteY1" fmla="*/ 83127 h 630381"/>
                <a:gd name="connsiteX2" fmla="*/ 221673 w 554182"/>
                <a:gd name="connsiteY2" fmla="*/ 540327 h 630381"/>
                <a:gd name="connsiteX3" fmla="*/ 0 w 554182"/>
                <a:gd name="connsiteY3" fmla="*/ 623454 h 630381"/>
              </a:gdLst>
              <a:ahLst/>
              <a:cxnLst>
                <a:cxn ang="0">
                  <a:pos x="connsiteX0" y="connsiteY0"/>
                </a:cxn>
                <a:cxn ang="0">
                  <a:pos x="connsiteX1" y="connsiteY1"/>
                </a:cxn>
                <a:cxn ang="0">
                  <a:pos x="connsiteX2" y="connsiteY2"/>
                </a:cxn>
                <a:cxn ang="0">
                  <a:pos x="connsiteX3" y="connsiteY3"/>
                </a:cxn>
              </a:cxnLst>
              <a:rect l="l" t="t" r="r" b="b"/>
              <a:pathLst>
                <a:path w="554182" h="630381">
                  <a:moveTo>
                    <a:pt x="554182" y="41563"/>
                  </a:moveTo>
                  <a:cubicBezTo>
                    <a:pt x="491836" y="20781"/>
                    <a:pt x="429491" y="0"/>
                    <a:pt x="374073" y="83127"/>
                  </a:cubicBezTo>
                  <a:cubicBezTo>
                    <a:pt x="318655" y="166254"/>
                    <a:pt x="284018" y="450273"/>
                    <a:pt x="221673" y="540327"/>
                  </a:cubicBezTo>
                  <a:cubicBezTo>
                    <a:pt x="159328" y="630381"/>
                    <a:pt x="79664" y="626917"/>
                    <a:pt x="0" y="62345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47"/>
          <p:cNvGrpSpPr/>
          <p:nvPr/>
        </p:nvGrpSpPr>
        <p:grpSpPr>
          <a:xfrm>
            <a:off x="3145952" y="1396211"/>
            <a:ext cx="496273" cy="514367"/>
            <a:chOff x="6096000" y="609600"/>
            <a:chExt cx="533400" cy="609600"/>
          </a:xfrm>
        </p:grpSpPr>
        <p:sp>
          <p:nvSpPr>
            <p:cNvPr id="27" name="Oval 26"/>
            <p:cNvSpPr/>
            <p:nvPr/>
          </p:nvSpPr>
          <p:spPr>
            <a:xfrm>
              <a:off x="6096000" y="609600"/>
              <a:ext cx="533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172200" y="685800"/>
              <a:ext cx="389850" cy="461665"/>
            </a:xfrm>
            <a:prstGeom prst="rect">
              <a:avLst/>
            </a:prstGeom>
            <a:noFill/>
          </p:spPr>
          <p:txBody>
            <a:bodyPr wrap="none" rtlCol="0">
              <a:spAutoFit/>
            </a:bodyPr>
            <a:lstStyle/>
            <a:p>
              <a:r>
                <a:rPr lang="en-US" sz="2400" dirty="0" smtClean="0">
                  <a:latin typeface="Baskerville Old Face" pitchFamily="18" charset="0"/>
                </a:rPr>
                <a:t>∑</a:t>
              </a:r>
              <a:endParaRPr lang="en-US" sz="2400" dirty="0">
                <a:latin typeface="Baskerville Old Face" pitchFamily="18" charset="0"/>
              </a:endParaRPr>
            </a:p>
          </p:txBody>
        </p:sp>
      </p:grpSp>
      <p:sp>
        <p:nvSpPr>
          <p:cNvPr id="49" name="Rectangle 48"/>
          <p:cNvSpPr/>
          <p:nvPr/>
        </p:nvSpPr>
        <p:spPr>
          <a:xfrm>
            <a:off x="3145952" y="2057922"/>
            <a:ext cx="496273" cy="3027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60" name="Object 12"/>
          <p:cNvGraphicFramePr>
            <a:graphicFrameLocks noChangeAspect="1"/>
          </p:cNvGraphicFramePr>
          <p:nvPr/>
        </p:nvGraphicFramePr>
        <p:xfrm>
          <a:off x="3358641" y="2424945"/>
          <a:ext cx="330849" cy="333534"/>
        </p:xfrm>
        <a:graphic>
          <a:graphicData uri="http://schemas.openxmlformats.org/presentationml/2006/ole">
            <mc:AlternateContent xmlns:mc="http://schemas.openxmlformats.org/markup-compatibility/2006">
              <mc:Choice xmlns:v="urn:schemas-microsoft-com:vml" Requires="v">
                <p:oleObj spid="_x0000_s353311" name="Equation" r:id="rId9" imgW="164880" imgH="241200" progId="Equation.3">
                  <p:embed/>
                </p:oleObj>
              </mc:Choice>
              <mc:Fallback>
                <p:oleObj name="Equation" r:id="rId9" imgW="164880" imgH="241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8641" y="2424945"/>
                        <a:ext cx="330849" cy="3335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1" name="Object 13"/>
          <p:cNvGraphicFramePr>
            <a:graphicFrameLocks noChangeAspect="1"/>
          </p:cNvGraphicFramePr>
          <p:nvPr/>
        </p:nvGraphicFramePr>
        <p:xfrm>
          <a:off x="3124200" y="2057400"/>
          <a:ext cx="441321" cy="321479"/>
        </p:xfrm>
        <a:graphic>
          <a:graphicData uri="http://schemas.openxmlformats.org/presentationml/2006/ole">
            <mc:AlternateContent xmlns:mc="http://schemas.openxmlformats.org/markup-compatibility/2006">
              <mc:Choice xmlns:v="urn:schemas-microsoft-com:vml" Requires="v">
                <p:oleObj spid="_x0000_s353312" name="Equation" r:id="rId11" imgW="228600" imgH="241200" progId="Equation.3">
                  <p:embed/>
                </p:oleObj>
              </mc:Choice>
              <mc:Fallback>
                <p:oleObj name="Equation" r:id="rId11" imgW="22860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0" y="2057400"/>
                        <a:ext cx="441321" cy="321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6" name="Straight Arrow Connector 55"/>
          <p:cNvCxnSpPr>
            <a:stCxn id="49" idx="0"/>
            <a:endCxn id="27" idx="4"/>
          </p:cNvCxnSpPr>
          <p:nvPr/>
        </p:nvCxnSpPr>
        <p:spPr>
          <a:xfrm rot="5400000" flipH="1" flipV="1">
            <a:off x="3320417" y="1984182"/>
            <a:ext cx="147345" cy="14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3230790" y="2488503"/>
            <a:ext cx="257183" cy="14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62" name="Object 14"/>
          <p:cNvGraphicFramePr>
            <a:graphicFrameLocks noChangeAspect="1"/>
          </p:cNvGraphicFramePr>
          <p:nvPr/>
        </p:nvGraphicFramePr>
        <p:xfrm>
          <a:off x="3683000" y="1203325"/>
          <a:ext cx="273050" cy="361950"/>
        </p:xfrm>
        <a:graphic>
          <a:graphicData uri="http://schemas.openxmlformats.org/presentationml/2006/ole">
            <mc:AlternateContent xmlns:mc="http://schemas.openxmlformats.org/markup-compatibility/2006">
              <mc:Choice xmlns:v="urn:schemas-microsoft-com:vml" Requires="v">
                <p:oleObj spid="_x0000_s353313" name="Equation" r:id="rId13" imgW="164880" imgH="228600" progId="Equation.3">
                  <p:embed/>
                </p:oleObj>
              </mc:Choice>
              <mc:Fallback>
                <p:oleObj name="Equation" r:id="rId13" imgW="164880" imgH="2286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3000" y="1203325"/>
                        <a:ext cx="27305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4" name="Straight Arrow Connector 73"/>
          <p:cNvCxnSpPr/>
          <p:nvPr/>
        </p:nvCxnSpPr>
        <p:spPr>
          <a:xfrm>
            <a:off x="3642226" y="1653394"/>
            <a:ext cx="354481" cy="13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 idx="3"/>
            <a:endCxn id="27" idx="2"/>
          </p:cNvCxnSpPr>
          <p:nvPr/>
        </p:nvCxnSpPr>
        <p:spPr>
          <a:xfrm>
            <a:off x="2862367" y="1139027"/>
            <a:ext cx="283585" cy="5143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1" idx="3"/>
            <a:endCxn id="27" idx="2"/>
          </p:cNvCxnSpPr>
          <p:nvPr/>
        </p:nvCxnSpPr>
        <p:spPr>
          <a:xfrm flipV="1">
            <a:off x="2862368" y="1653394"/>
            <a:ext cx="283584" cy="1875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3" idx="3"/>
            <a:endCxn id="27" idx="2"/>
          </p:cNvCxnSpPr>
          <p:nvPr/>
        </p:nvCxnSpPr>
        <p:spPr>
          <a:xfrm flipV="1">
            <a:off x="2862368" y="1653394"/>
            <a:ext cx="283584" cy="5331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Flowchart: Delay 80"/>
          <p:cNvSpPr/>
          <p:nvPr/>
        </p:nvSpPr>
        <p:spPr>
          <a:xfrm>
            <a:off x="2011613" y="3055848"/>
            <a:ext cx="2764952" cy="1993171"/>
          </a:xfrm>
          <a:prstGeom prst="flowChartDelay">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295198" y="3216588"/>
            <a:ext cx="567170" cy="450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3" name="Object 2"/>
          <p:cNvGraphicFramePr>
            <a:graphicFrameLocks noChangeAspect="1"/>
          </p:cNvGraphicFramePr>
          <p:nvPr/>
        </p:nvGraphicFramePr>
        <p:xfrm>
          <a:off x="2322513" y="3197225"/>
          <a:ext cx="485775" cy="469900"/>
        </p:xfrm>
        <a:graphic>
          <a:graphicData uri="http://schemas.openxmlformats.org/presentationml/2006/ole">
            <mc:AlternateContent xmlns:mc="http://schemas.openxmlformats.org/markup-compatibility/2006">
              <mc:Choice xmlns:v="urn:schemas-microsoft-com:vml" Requires="v">
                <p:oleObj spid="_x0000_s353314" name="Equation" r:id="rId15" imgW="228600" imgH="228600" progId="Equation.3">
                  <p:embed/>
                </p:oleObj>
              </mc:Choice>
              <mc:Fallback>
                <p:oleObj name="Equation" r:id="rId15" imgW="228600" imgH="22860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22513" y="3197225"/>
                        <a:ext cx="48577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Rectangle 83"/>
          <p:cNvSpPr/>
          <p:nvPr/>
        </p:nvSpPr>
        <p:spPr>
          <a:xfrm>
            <a:off x="2295199" y="3749707"/>
            <a:ext cx="567170" cy="450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5" name="Object 2"/>
          <p:cNvGraphicFramePr>
            <a:graphicFrameLocks noChangeAspect="1"/>
          </p:cNvGraphicFramePr>
          <p:nvPr/>
        </p:nvGraphicFramePr>
        <p:xfrm>
          <a:off x="2308225" y="3730625"/>
          <a:ext cx="512763" cy="469900"/>
        </p:xfrm>
        <a:graphic>
          <a:graphicData uri="http://schemas.openxmlformats.org/presentationml/2006/ole">
            <mc:AlternateContent xmlns:mc="http://schemas.openxmlformats.org/markup-compatibility/2006">
              <mc:Choice xmlns:v="urn:schemas-microsoft-com:vml" Requires="v">
                <p:oleObj spid="_x0000_s353315" name="Equation" r:id="rId17" imgW="241200" imgH="228600" progId="Equation.3">
                  <p:embed/>
                </p:oleObj>
              </mc:Choice>
              <mc:Fallback>
                <p:oleObj name="Equation" r:id="rId17" imgW="241200" imgH="22860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08225" y="3730625"/>
                        <a:ext cx="512763"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 name="Rectangle 85"/>
          <p:cNvSpPr/>
          <p:nvPr/>
        </p:nvSpPr>
        <p:spPr>
          <a:xfrm>
            <a:off x="2295199" y="4264074"/>
            <a:ext cx="567170" cy="450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7" name="Object 2"/>
          <p:cNvGraphicFramePr>
            <a:graphicFrameLocks noChangeAspect="1"/>
          </p:cNvGraphicFramePr>
          <p:nvPr/>
        </p:nvGraphicFramePr>
        <p:xfrm>
          <a:off x="2308225" y="4232275"/>
          <a:ext cx="512763" cy="495300"/>
        </p:xfrm>
        <a:graphic>
          <a:graphicData uri="http://schemas.openxmlformats.org/presentationml/2006/ole">
            <mc:AlternateContent xmlns:mc="http://schemas.openxmlformats.org/markup-compatibility/2006">
              <mc:Choice xmlns:v="urn:schemas-microsoft-com:vml" Requires="v">
                <p:oleObj spid="_x0000_s353316" name="Equation" r:id="rId19" imgW="241200" imgH="241200" progId="Equation.3">
                  <p:embed/>
                </p:oleObj>
              </mc:Choice>
              <mc:Fallback>
                <p:oleObj name="Equation" r:id="rId19" imgW="241200" imgH="24120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08225" y="4232275"/>
                        <a:ext cx="512763"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87"/>
          <p:cNvGrpSpPr/>
          <p:nvPr/>
        </p:nvGrpSpPr>
        <p:grpSpPr>
          <a:xfrm>
            <a:off x="3996707" y="3698807"/>
            <a:ext cx="567170" cy="578663"/>
            <a:chOff x="6400800" y="533400"/>
            <a:chExt cx="914400" cy="685800"/>
          </a:xfrm>
        </p:grpSpPr>
        <p:sp>
          <p:nvSpPr>
            <p:cNvPr id="89" name="Rectangle 88"/>
            <p:cNvSpPr/>
            <p:nvPr/>
          </p:nvSpPr>
          <p:spPr>
            <a:xfrm>
              <a:off x="6400800" y="533400"/>
              <a:ext cx="9144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p:cNvCxnSpPr/>
            <p:nvPr/>
          </p:nvCxnSpPr>
          <p:spPr>
            <a:xfrm>
              <a:off x="6553200" y="914400"/>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6630591" y="913209"/>
              <a:ext cx="4564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Freeform 91"/>
            <p:cNvSpPr/>
            <p:nvPr/>
          </p:nvSpPr>
          <p:spPr>
            <a:xfrm>
              <a:off x="6477000" y="588819"/>
              <a:ext cx="762000" cy="554181"/>
            </a:xfrm>
            <a:custGeom>
              <a:avLst/>
              <a:gdLst>
                <a:gd name="connsiteX0" fmla="*/ 554182 w 554182"/>
                <a:gd name="connsiteY0" fmla="*/ 41563 h 630381"/>
                <a:gd name="connsiteX1" fmla="*/ 374073 w 554182"/>
                <a:gd name="connsiteY1" fmla="*/ 83127 h 630381"/>
                <a:gd name="connsiteX2" fmla="*/ 221673 w 554182"/>
                <a:gd name="connsiteY2" fmla="*/ 540327 h 630381"/>
                <a:gd name="connsiteX3" fmla="*/ 0 w 554182"/>
                <a:gd name="connsiteY3" fmla="*/ 623454 h 630381"/>
              </a:gdLst>
              <a:ahLst/>
              <a:cxnLst>
                <a:cxn ang="0">
                  <a:pos x="connsiteX0" y="connsiteY0"/>
                </a:cxn>
                <a:cxn ang="0">
                  <a:pos x="connsiteX1" y="connsiteY1"/>
                </a:cxn>
                <a:cxn ang="0">
                  <a:pos x="connsiteX2" y="connsiteY2"/>
                </a:cxn>
                <a:cxn ang="0">
                  <a:pos x="connsiteX3" y="connsiteY3"/>
                </a:cxn>
              </a:cxnLst>
              <a:rect l="l" t="t" r="r" b="b"/>
              <a:pathLst>
                <a:path w="554182" h="630381">
                  <a:moveTo>
                    <a:pt x="554182" y="41563"/>
                  </a:moveTo>
                  <a:cubicBezTo>
                    <a:pt x="491836" y="20781"/>
                    <a:pt x="429491" y="0"/>
                    <a:pt x="374073" y="83127"/>
                  </a:cubicBezTo>
                  <a:cubicBezTo>
                    <a:pt x="318655" y="166254"/>
                    <a:pt x="284018" y="450273"/>
                    <a:pt x="221673" y="540327"/>
                  </a:cubicBezTo>
                  <a:cubicBezTo>
                    <a:pt x="159328" y="630381"/>
                    <a:pt x="79664" y="626917"/>
                    <a:pt x="0" y="62345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 name="Group 92"/>
          <p:cNvGrpSpPr/>
          <p:nvPr/>
        </p:nvGrpSpPr>
        <p:grpSpPr>
          <a:xfrm>
            <a:off x="3145952" y="3698807"/>
            <a:ext cx="496273" cy="514367"/>
            <a:chOff x="6096000" y="609600"/>
            <a:chExt cx="533400" cy="609600"/>
          </a:xfrm>
        </p:grpSpPr>
        <p:sp>
          <p:nvSpPr>
            <p:cNvPr id="94" name="Oval 93"/>
            <p:cNvSpPr/>
            <p:nvPr/>
          </p:nvSpPr>
          <p:spPr>
            <a:xfrm>
              <a:off x="6096000" y="609600"/>
              <a:ext cx="533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6172200" y="685800"/>
              <a:ext cx="389850" cy="461665"/>
            </a:xfrm>
            <a:prstGeom prst="rect">
              <a:avLst/>
            </a:prstGeom>
            <a:noFill/>
          </p:spPr>
          <p:txBody>
            <a:bodyPr wrap="none" rtlCol="0">
              <a:spAutoFit/>
            </a:bodyPr>
            <a:lstStyle/>
            <a:p>
              <a:r>
                <a:rPr lang="en-US" sz="2400" dirty="0" smtClean="0">
                  <a:latin typeface="Baskerville Old Face" pitchFamily="18" charset="0"/>
                </a:rPr>
                <a:t>∑</a:t>
              </a:r>
              <a:endParaRPr lang="en-US" sz="2400" dirty="0">
                <a:latin typeface="Baskerville Old Face" pitchFamily="18" charset="0"/>
              </a:endParaRPr>
            </a:p>
          </p:txBody>
        </p:sp>
      </p:grpSp>
      <p:sp>
        <p:nvSpPr>
          <p:cNvPr id="96" name="Rectangle 95"/>
          <p:cNvSpPr/>
          <p:nvPr/>
        </p:nvSpPr>
        <p:spPr>
          <a:xfrm>
            <a:off x="3145952" y="4360518"/>
            <a:ext cx="496273" cy="3027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7" name="Object 12"/>
          <p:cNvGraphicFramePr>
            <a:graphicFrameLocks noChangeAspect="1"/>
          </p:cNvGraphicFramePr>
          <p:nvPr/>
        </p:nvGraphicFramePr>
        <p:xfrm>
          <a:off x="3358641" y="4727540"/>
          <a:ext cx="330849" cy="333534"/>
        </p:xfrm>
        <a:graphic>
          <a:graphicData uri="http://schemas.openxmlformats.org/presentationml/2006/ole">
            <mc:AlternateContent xmlns:mc="http://schemas.openxmlformats.org/markup-compatibility/2006">
              <mc:Choice xmlns:v="urn:schemas-microsoft-com:vml" Requires="v">
                <p:oleObj spid="_x0000_s353317" name="Equation" r:id="rId21" imgW="164880" imgH="241200" progId="Equation.3">
                  <p:embed/>
                </p:oleObj>
              </mc:Choice>
              <mc:Fallback>
                <p:oleObj name="Equation" r:id="rId21" imgW="164880" imgH="241200" progId="Equation.3">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58641" y="4727540"/>
                        <a:ext cx="330849" cy="3335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 name="Object 13"/>
          <p:cNvGraphicFramePr>
            <a:graphicFrameLocks noChangeAspect="1"/>
          </p:cNvGraphicFramePr>
          <p:nvPr/>
        </p:nvGraphicFramePr>
        <p:xfrm>
          <a:off x="3124200" y="4343400"/>
          <a:ext cx="482703" cy="333534"/>
        </p:xfrm>
        <a:graphic>
          <a:graphicData uri="http://schemas.openxmlformats.org/presentationml/2006/ole">
            <mc:AlternateContent xmlns:mc="http://schemas.openxmlformats.org/markup-compatibility/2006">
              <mc:Choice xmlns:v="urn:schemas-microsoft-com:vml" Requires="v">
                <p:oleObj spid="_x0000_s353318" name="Equation" r:id="rId23" imgW="241200" imgH="241200" progId="Equation.3">
                  <p:embed/>
                </p:oleObj>
              </mc:Choice>
              <mc:Fallback>
                <p:oleObj name="Equation" r:id="rId23" imgW="241200" imgH="241200" progId="Equation.3">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24200" y="4343400"/>
                        <a:ext cx="482703" cy="3335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9" name="Straight Arrow Connector 98"/>
          <p:cNvCxnSpPr>
            <a:stCxn id="96" idx="0"/>
          </p:cNvCxnSpPr>
          <p:nvPr/>
        </p:nvCxnSpPr>
        <p:spPr>
          <a:xfrm rot="5400000" flipH="1" flipV="1">
            <a:off x="3320417" y="4286777"/>
            <a:ext cx="147345" cy="14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flipH="1" flipV="1">
            <a:off x="3230790" y="4791099"/>
            <a:ext cx="257183" cy="14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2" name="Object 14"/>
          <p:cNvGraphicFramePr>
            <a:graphicFrameLocks noChangeAspect="1"/>
          </p:cNvGraphicFramePr>
          <p:nvPr/>
        </p:nvGraphicFramePr>
        <p:xfrm>
          <a:off x="3683000" y="3505200"/>
          <a:ext cx="273050" cy="361950"/>
        </p:xfrm>
        <a:graphic>
          <a:graphicData uri="http://schemas.openxmlformats.org/presentationml/2006/ole">
            <mc:AlternateContent xmlns:mc="http://schemas.openxmlformats.org/markup-compatibility/2006">
              <mc:Choice xmlns:v="urn:schemas-microsoft-com:vml" Requires="v">
                <p:oleObj spid="_x0000_s353319" name="Equation" r:id="rId25" imgW="164880" imgH="228600" progId="Equation.3">
                  <p:embed/>
                </p:oleObj>
              </mc:Choice>
              <mc:Fallback>
                <p:oleObj name="Equation" r:id="rId25" imgW="164880" imgH="228600" progId="Equation.3">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83000" y="3505200"/>
                        <a:ext cx="27305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3" name="Straight Arrow Connector 102"/>
          <p:cNvCxnSpPr/>
          <p:nvPr/>
        </p:nvCxnSpPr>
        <p:spPr>
          <a:xfrm>
            <a:off x="3642226" y="3955990"/>
            <a:ext cx="354481" cy="13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82" idx="3"/>
          </p:cNvCxnSpPr>
          <p:nvPr/>
        </p:nvCxnSpPr>
        <p:spPr>
          <a:xfrm>
            <a:off x="2862367" y="3441623"/>
            <a:ext cx="283585" cy="5143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84" idx="3"/>
          </p:cNvCxnSpPr>
          <p:nvPr/>
        </p:nvCxnSpPr>
        <p:spPr>
          <a:xfrm flipV="1">
            <a:off x="2862368" y="3955990"/>
            <a:ext cx="283584" cy="1875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86" idx="3"/>
          </p:cNvCxnSpPr>
          <p:nvPr/>
        </p:nvCxnSpPr>
        <p:spPr>
          <a:xfrm flipV="1">
            <a:off x="2862368" y="3955990"/>
            <a:ext cx="283584" cy="5331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Flowchart: Delay 106"/>
          <p:cNvSpPr/>
          <p:nvPr/>
        </p:nvSpPr>
        <p:spPr>
          <a:xfrm>
            <a:off x="5414631" y="1910578"/>
            <a:ext cx="2764952" cy="1993171"/>
          </a:xfrm>
          <a:prstGeom prst="flowChartDelay">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698216" y="2152353"/>
            <a:ext cx="567170" cy="450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1" name="Object 2"/>
          <p:cNvGraphicFramePr>
            <a:graphicFrameLocks noChangeAspect="1"/>
          </p:cNvGraphicFramePr>
          <p:nvPr/>
        </p:nvGraphicFramePr>
        <p:xfrm>
          <a:off x="5671629" y="2133600"/>
          <a:ext cx="595233" cy="468824"/>
        </p:xfrm>
        <a:graphic>
          <a:graphicData uri="http://schemas.openxmlformats.org/presentationml/2006/ole">
            <mc:AlternateContent xmlns:mc="http://schemas.openxmlformats.org/markup-compatibility/2006">
              <mc:Choice xmlns:v="urn:schemas-microsoft-com:vml" Requires="v">
                <p:oleObj spid="_x0000_s353320" name="Equation" r:id="rId27" imgW="279360" imgH="228600" progId="Equation.3">
                  <p:embed/>
                </p:oleObj>
              </mc:Choice>
              <mc:Fallback>
                <p:oleObj name="Equation" r:id="rId27" imgW="279360" imgH="228600" progId="Equation.3">
                  <p:embed/>
                  <p:pic>
                    <p:nvPicPr>
                      <p:cNvPr id="0" name="Picture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71629" y="2133600"/>
                        <a:ext cx="595233" cy="468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 name="Rectangle 111"/>
          <p:cNvSpPr/>
          <p:nvPr/>
        </p:nvSpPr>
        <p:spPr>
          <a:xfrm>
            <a:off x="5698216" y="3118804"/>
            <a:ext cx="567170" cy="450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3" name="Object 2"/>
          <p:cNvGraphicFramePr>
            <a:graphicFrameLocks noChangeAspect="1"/>
          </p:cNvGraphicFramePr>
          <p:nvPr/>
        </p:nvGraphicFramePr>
        <p:xfrm>
          <a:off x="5671629" y="3100051"/>
          <a:ext cx="595233" cy="468824"/>
        </p:xfrm>
        <a:graphic>
          <a:graphicData uri="http://schemas.openxmlformats.org/presentationml/2006/ole">
            <mc:AlternateContent xmlns:mc="http://schemas.openxmlformats.org/markup-compatibility/2006">
              <mc:Choice xmlns:v="urn:schemas-microsoft-com:vml" Requires="v">
                <p:oleObj spid="_x0000_s353321" name="Equation" r:id="rId29" imgW="279360" imgH="228600" progId="Equation.3">
                  <p:embed/>
                </p:oleObj>
              </mc:Choice>
              <mc:Fallback>
                <p:oleObj name="Equation" r:id="rId29" imgW="279360" imgH="228600" progId="Equation.3">
                  <p:embed/>
                  <p:pic>
                    <p:nvPicPr>
                      <p:cNvPr id="0" name="Picture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671629" y="3100051"/>
                        <a:ext cx="595233" cy="468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113"/>
          <p:cNvGrpSpPr/>
          <p:nvPr/>
        </p:nvGrpSpPr>
        <p:grpSpPr>
          <a:xfrm>
            <a:off x="7399725" y="2553536"/>
            <a:ext cx="567170" cy="578663"/>
            <a:chOff x="6400800" y="533400"/>
            <a:chExt cx="914400" cy="685800"/>
          </a:xfrm>
        </p:grpSpPr>
        <p:sp>
          <p:nvSpPr>
            <p:cNvPr id="115" name="Rectangle 114"/>
            <p:cNvSpPr/>
            <p:nvPr/>
          </p:nvSpPr>
          <p:spPr>
            <a:xfrm>
              <a:off x="6400800" y="533400"/>
              <a:ext cx="9144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p:cNvCxnSpPr/>
            <p:nvPr/>
          </p:nvCxnSpPr>
          <p:spPr>
            <a:xfrm>
              <a:off x="6553200" y="914400"/>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flipH="1" flipV="1">
              <a:off x="6630591" y="913209"/>
              <a:ext cx="4564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Freeform 117"/>
            <p:cNvSpPr/>
            <p:nvPr/>
          </p:nvSpPr>
          <p:spPr>
            <a:xfrm>
              <a:off x="6477000" y="588819"/>
              <a:ext cx="762000" cy="554181"/>
            </a:xfrm>
            <a:custGeom>
              <a:avLst/>
              <a:gdLst>
                <a:gd name="connsiteX0" fmla="*/ 554182 w 554182"/>
                <a:gd name="connsiteY0" fmla="*/ 41563 h 630381"/>
                <a:gd name="connsiteX1" fmla="*/ 374073 w 554182"/>
                <a:gd name="connsiteY1" fmla="*/ 83127 h 630381"/>
                <a:gd name="connsiteX2" fmla="*/ 221673 w 554182"/>
                <a:gd name="connsiteY2" fmla="*/ 540327 h 630381"/>
                <a:gd name="connsiteX3" fmla="*/ 0 w 554182"/>
                <a:gd name="connsiteY3" fmla="*/ 623454 h 630381"/>
              </a:gdLst>
              <a:ahLst/>
              <a:cxnLst>
                <a:cxn ang="0">
                  <a:pos x="connsiteX0" y="connsiteY0"/>
                </a:cxn>
                <a:cxn ang="0">
                  <a:pos x="connsiteX1" y="connsiteY1"/>
                </a:cxn>
                <a:cxn ang="0">
                  <a:pos x="connsiteX2" y="connsiteY2"/>
                </a:cxn>
                <a:cxn ang="0">
                  <a:pos x="connsiteX3" y="connsiteY3"/>
                </a:cxn>
              </a:cxnLst>
              <a:rect l="l" t="t" r="r" b="b"/>
              <a:pathLst>
                <a:path w="554182" h="630381">
                  <a:moveTo>
                    <a:pt x="554182" y="41563"/>
                  </a:moveTo>
                  <a:cubicBezTo>
                    <a:pt x="491836" y="20781"/>
                    <a:pt x="429491" y="0"/>
                    <a:pt x="374073" y="83127"/>
                  </a:cubicBezTo>
                  <a:cubicBezTo>
                    <a:pt x="318655" y="166254"/>
                    <a:pt x="284018" y="450273"/>
                    <a:pt x="221673" y="540327"/>
                  </a:cubicBezTo>
                  <a:cubicBezTo>
                    <a:pt x="159328" y="630381"/>
                    <a:pt x="79664" y="626917"/>
                    <a:pt x="0" y="62345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118"/>
          <p:cNvGrpSpPr/>
          <p:nvPr/>
        </p:nvGrpSpPr>
        <p:grpSpPr>
          <a:xfrm>
            <a:off x="6548970" y="2553536"/>
            <a:ext cx="496273" cy="514367"/>
            <a:chOff x="6096000" y="609600"/>
            <a:chExt cx="533400" cy="609600"/>
          </a:xfrm>
        </p:grpSpPr>
        <p:sp>
          <p:nvSpPr>
            <p:cNvPr id="120" name="Oval 119"/>
            <p:cNvSpPr/>
            <p:nvPr/>
          </p:nvSpPr>
          <p:spPr>
            <a:xfrm>
              <a:off x="6096000" y="609600"/>
              <a:ext cx="533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6172200" y="685800"/>
              <a:ext cx="389850" cy="461665"/>
            </a:xfrm>
            <a:prstGeom prst="rect">
              <a:avLst/>
            </a:prstGeom>
            <a:noFill/>
          </p:spPr>
          <p:txBody>
            <a:bodyPr wrap="none" rtlCol="0">
              <a:spAutoFit/>
            </a:bodyPr>
            <a:lstStyle/>
            <a:p>
              <a:r>
                <a:rPr lang="en-US" sz="2400" dirty="0" smtClean="0">
                  <a:latin typeface="Baskerville Old Face" pitchFamily="18" charset="0"/>
                </a:rPr>
                <a:t>∑</a:t>
              </a:r>
              <a:endParaRPr lang="en-US" sz="2400" dirty="0">
                <a:latin typeface="Baskerville Old Face" pitchFamily="18" charset="0"/>
              </a:endParaRPr>
            </a:p>
          </p:txBody>
        </p:sp>
      </p:grpSp>
      <p:sp>
        <p:nvSpPr>
          <p:cNvPr id="122" name="Rectangle 121"/>
          <p:cNvSpPr/>
          <p:nvPr/>
        </p:nvSpPr>
        <p:spPr>
          <a:xfrm>
            <a:off x="6548970" y="3215248"/>
            <a:ext cx="496273" cy="3027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3" name="Object 12"/>
          <p:cNvGraphicFramePr>
            <a:graphicFrameLocks noChangeAspect="1"/>
          </p:cNvGraphicFramePr>
          <p:nvPr/>
        </p:nvGraphicFramePr>
        <p:xfrm>
          <a:off x="6749843" y="3582270"/>
          <a:ext cx="355959" cy="333535"/>
        </p:xfrm>
        <a:graphic>
          <a:graphicData uri="http://schemas.openxmlformats.org/presentationml/2006/ole">
            <mc:AlternateContent xmlns:mc="http://schemas.openxmlformats.org/markup-compatibility/2006">
              <mc:Choice xmlns:v="urn:schemas-microsoft-com:vml" Requires="v">
                <p:oleObj spid="_x0000_s353322" name="Equation" r:id="rId31" imgW="177480" imgH="241200" progId="Equation.3">
                  <p:embed/>
                </p:oleObj>
              </mc:Choice>
              <mc:Fallback>
                <p:oleObj name="Equation" r:id="rId31" imgW="177480" imgH="241200" progId="Equation.3">
                  <p:embed/>
                  <p:pic>
                    <p:nvPicPr>
                      <p:cNvPr id="0" name="Picture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49843" y="3582270"/>
                        <a:ext cx="355959" cy="3335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 name="Object 13"/>
          <p:cNvGraphicFramePr>
            <a:graphicFrameLocks noChangeAspect="1"/>
          </p:cNvGraphicFramePr>
          <p:nvPr/>
        </p:nvGraphicFramePr>
        <p:xfrm>
          <a:off x="6629400" y="3200400"/>
          <a:ext cx="441321" cy="321479"/>
        </p:xfrm>
        <a:graphic>
          <a:graphicData uri="http://schemas.openxmlformats.org/presentationml/2006/ole">
            <mc:AlternateContent xmlns:mc="http://schemas.openxmlformats.org/markup-compatibility/2006">
              <mc:Choice xmlns:v="urn:schemas-microsoft-com:vml" Requires="v">
                <p:oleObj spid="_x0000_s353323" name="Equation" r:id="rId33" imgW="228600" imgH="241200" progId="Equation.3">
                  <p:embed/>
                </p:oleObj>
              </mc:Choice>
              <mc:Fallback>
                <p:oleObj name="Equation" r:id="rId33" imgW="228600" imgH="241200" progId="Equation.3">
                  <p:embed/>
                  <p:pic>
                    <p:nvPicPr>
                      <p:cNvPr id="0" name="Picture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3200400"/>
                        <a:ext cx="441321" cy="321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5" name="Straight Arrow Connector 124"/>
          <p:cNvCxnSpPr>
            <a:stCxn id="122" idx="0"/>
          </p:cNvCxnSpPr>
          <p:nvPr/>
        </p:nvCxnSpPr>
        <p:spPr>
          <a:xfrm rot="5400000" flipH="1" flipV="1">
            <a:off x="6723435" y="3141507"/>
            <a:ext cx="147345" cy="14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flipH="1" flipV="1">
            <a:off x="6633808" y="3645829"/>
            <a:ext cx="257183" cy="14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8" name="Object 14"/>
          <p:cNvGraphicFramePr>
            <a:graphicFrameLocks noChangeAspect="1"/>
          </p:cNvGraphicFramePr>
          <p:nvPr/>
        </p:nvGraphicFramePr>
        <p:xfrm>
          <a:off x="7077075" y="2360613"/>
          <a:ext cx="290513" cy="361950"/>
        </p:xfrm>
        <a:graphic>
          <a:graphicData uri="http://schemas.openxmlformats.org/presentationml/2006/ole">
            <mc:AlternateContent xmlns:mc="http://schemas.openxmlformats.org/markup-compatibility/2006">
              <mc:Choice xmlns:v="urn:schemas-microsoft-com:vml" Requires="v">
                <p:oleObj spid="_x0000_s353324" name="Equation" r:id="rId35" imgW="177480" imgH="228600" progId="Equation.3">
                  <p:embed/>
                </p:oleObj>
              </mc:Choice>
              <mc:Fallback>
                <p:oleObj name="Equation" r:id="rId35" imgW="177480" imgH="228600" progId="Equation.3">
                  <p:embed/>
                  <p:pic>
                    <p:nvPicPr>
                      <p:cNvPr id="0" name="Picture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077075" y="2360613"/>
                        <a:ext cx="290513"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9" name="Straight Arrow Connector 128"/>
          <p:cNvCxnSpPr/>
          <p:nvPr/>
        </p:nvCxnSpPr>
        <p:spPr>
          <a:xfrm>
            <a:off x="7045244" y="2810720"/>
            <a:ext cx="354481" cy="13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10" idx="3"/>
            <a:endCxn id="120" idx="2"/>
          </p:cNvCxnSpPr>
          <p:nvPr/>
        </p:nvCxnSpPr>
        <p:spPr>
          <a:xfrm>
            <a:off x="6265386" y="2377389"/>
            <a:ext cx="283584" cy="4333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12" idx="3"/>
          </p:cNvCxnSpPr>
          <p:nvPr/>
        </p:nvCxnSpPr>
        <p:spPr>
          <a:xfrm flipV="1">
            <a:off x="6265386" y="2810720"/>
            <a:ext cx="283584" cy="5331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735481" y="2682128"/>
            <a:ext cx="425377" cy="13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735481" y="2939311"/>
            <a:ext cx="425377" cy="13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735481" y="3196495"/>
            <a:ext cx="425377" cy="13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304800" y="2209800"/>
            <a:ext cx="382105" cy="493420"/>
          </a:xfrm>
          <a:prstGeom prst="rect">
            <a:avLst/>
          </a:prstGeom>
          <a:noFill/>
        </p:spPr>
        <p:txBody>
          <a:bodyPr wrap="none" rtlCol="0">
            <a:spAutoFit/>
          </a:bodyPr>
          <a:lstStyle/>
          <a:p>
            <a:r>
              <a:rPr lang="en-US" sz="3200" dirty="0" smtClean="0">
                <a:latin typeface="Angsana New" pitchFamily="18" charset="-34"/>
                <a:cs typeface="Angsana New" pitchFamily="18" charset="-34"/>
              </a:rPr>
              <a:t>x</a:t>
            </a:r>
            <a:r>
              <a:rPr lang="en-US" sz="3200" baseline="-25000" dirty="0" smtClean="0">
                <a:latin typeface="Angsana New" pitchFamily="18" charset="-34"/>
                <a:cs typeface="Angsana New" pitchFamily="18" charset="-34"/>
              </a:rPr>
              <a:t>1</a:t>
            </a:r>
            <a:endParaRPr lang="en-US" sz="3200" dirty="0">
              <a:latin typeface="Angsana New" pitchFamily="18" charset="-34"/>
              <a:cs typeface="Angsana New" pitchFamily="18" charset="-34"/>
            </a:endParaRPr>
          </a:p>
        </p:txBody>
      </p:sp>
      <p:sp>
        <p:nvSpPr>
          <p:cNvPr id="136" name="TextBox 135"/>
          <p:cNvSpPr txBox="1"/>
          <p:nvPr/>
        </p:nvSpPr>
        <p:spPr>
          <a:xfrm>
            <a:off x="228600" y="2590800"/>
            <a:ext cx="537327" cy="584775"/>
          </a:xfrm>
          <a:prstGeom prst="rect">
            <a:avLst/>
          </a:prstGeom>
          <a:noFill/>
        </p:spPr>
        <p:txBody>
          <a:bodyPr wrap="none" rtlCol="0">
            <a:spAutoFit/>
          </a:bodyPr>
          <a:lstStyle/>
          <a:p>
            <a:r>
              <a:rPr lang="en-US" sz="3200" i="1" dirty="0" smtClean="0">
                <a:latin typeface="Angsana New" pitchFamily="18" charset="-34"/>
                <a:cs typeface="Angsana New" pitchFamily="18" charset="-34"/>
              </a:rPr>
              <a:t>x</a:t>
            </a:r>
            <a:r>
              <a:rPr lang="en-US" sz="3200" i="1" baseline="-25000" dirty="0" smtClean="0">
                <a:latin typeface="Angsana New" pitchFamily="18" charset="-34"/>
                <a:cs typeface="Angsana New" pitchFamily="18" charset="-34"/>
              </a:rPr>
              <a:t>2</a:t>
            </a:r>
            <a:endParaRPr lang="en-US" sz="3200" i="1" dirty="0">
              <a:latin typeface="Angsana New" pitchFamily="18" charset="-34"/>
              <a:cs typeface="Angsana New" pitchFamily="18" charset="-34"/>
            </a:endParaRPr>
          </a:p>
        </p:txBody>
      </p:sp>
      <p:sp>
        <p:nvSpPr>
          <p:cNvPr id="138" name="TextBox 137"/>
          <p:cNvSpPr txBox="1"/>
          <p:nvPr/>
        </p:nvSpPr>
        <p:spPr>
          <a:xfrm>
            <a:off x="228600" y="2971800"/>
            <a:ext cx="537327" cy="584775"/>
          </a:xfrm>
          <a:prstGeom prst="rect">
            <a:avLst/>
          </a:prstGeom>
          <a:noFill/>
        </p:spPr>
        <p:txBody>
          <a:bodyPr wrap="square" rtlCol="0">
            <a:spAutoFit/>
          </a:bodyPr>
          <a:lstStyle/>
          <a:p>
            <a:r>
              <a:rPr lang="en-US" sz="3200" i="1" dirty="0" smtClean="0">
                <a:latin typeface="Angsana New" pitchFamily="18" charset="-34"/>
                <a:cs typeface="Angsana New" pitchFamily="18" charset="-34"/>
              </a:rPr>
              <a:t>x</a:t>
            </a:r>
            <a:r>
              <a:rPr lang="en-US" sz="3200" i="1" baseline="-25000" dirty="0" smtClean="0">
                <a:latin typeface="Angsana New" pitchFamily="18" charset="-34"/>
                <a:cs typeface="Angsana New" pitchFamily="18" charset="-34"/>
              </a:rPr>
              <a:t>3</a:t>
            </a:r>
            <a:endParaRPr lang="en-US" sz="3200" i="1" dirty="0">
              <a:latin typeface="Angsana New" pitchFamily="18" charset="-34"/>
              <a:cs typeface="Angsana New" pitchFamily="18" charset="-34"/>
            </a:endParaRPr>
          </a:p>
        </p:txBody>
      </p:sp>
      <p:cxnSp>
        <p:nvCxnSpPr>
          <p:cNvPr id="150" name="Straight Arrow Connector 149"/>
          <p:cNvCxnSpPr>
            <a:endCxn id="86" idx="1"/>
          </p:cNvCxnSpPr>
          <p:nvPr/>
        </p:nvCxnSpPr>
        <p:spPr>
          <a:xfrm rot="16200000" flipH="1">
            <a:off x="1081720" y="3275632"/>
            <a:ext cx="1292615" cy="11343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endCxn id="13" idx="1"/>
          </p:cNvCxnSpPr>
          <p:nvPr/>
        </p:nvCxnSpPr>
        <p:spPr>
          <a:xfrm flipV="1">
            <a:off x="1160858" y="2186514"/>
            <a:ext cx="1134340" cy="10099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563876" y="1716350"/>
            <a:ext cx="425377" cy="13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6200000" flipH="1">
            <a:off x="4801271" y="1905671"/>
            <a:ext cx="644510" cy="268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endCxn id="110" idx="1"/>
          </p:cNvCxnSpPr>
          <p:nvPr/>
        </p:nvCxnSpPr>
        <p:spPr>
          <a:xfrm>
            <a:off x="5257800" y="2362200"/>
            <a:ext cx="440416" cy="151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4563876" y="4031001"/>
            <a:ext cx="425377" cy="13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4808862" y="3569035"/>
            <a:ext cx="643628" cy="284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a:off x="5272838" y="3370629"/>
            <a:ext cx="425378" cy="1875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75" name="Object 27"/>
          <p:cNvGraphicFramePr>
            <a:graphicFrameLocks noChangeAspect="1"/>
          </p:cNvGraphicFramePr>
          <p:nvPr/>
        </p:nvGraphicFramePr>
        <p:xfrm>
          <a:off x="4847461" y="1267619"/>
          <a:ext cx="357828" cy="450071"/>
        </p:xfrm>
        <a:graphic>
          <a:graphicData uri="http://schemas.openxmlformats.org/presentationml/2006/ole">
            <mc:AlternateContent xmlns:mc="http://schemas.openxmlformats.org/markup-compatibility/2006">
              <mc:Choice xmlns:v="urn:schemas-microsoft-com:vml" Requires="v">
                <p:oleObj spid="_x0000_s353325" name="Equation" r:id="rId37" imgW="164880" imgH="228600" progId="Equation.3">
                  <p:embed/>
                </p:oleObj>
              </mc:Choice>
              <mc:Fallback>
                <p:oleObj name="Equation" r:id="rId37" imgW="164880" imgH="228600" progId="Equation.3">
                  <p:embed/>
                  <p:pic>
                    <p:nvPicPr>
                      <p:cNvPr id="0" name="Picture 1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847461" y="1267619"/>
                        <a:ext cx="357828" cy="450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7" name="Object 29"/>
          <p:cNvGraphicFramePr>
            <a:graphicFrameLocks noChangeAspect="1"/>
          </p:cNvGraphicFramePr>
          <p:nvPr/>
        </p:nvGraphicFramePr>
        <p:xfrm>
          <a:off x="4776565" y="4032341"/>
          <a:ext cx="357435" cy="450071"/>
        </p:xfrm>
        <a:graphic>
          <a:graphicData uri="http://schemas.openxmlformats.org/presentationml/2006/ole">
            <mc:AlternateContent xmlns:mc="http://schemas.openxmlformats.org/markup-compatibility/2006">
              <mc:Choice xmlns:v="urn:schemas-microsoft-com:vml" Requires="v">
                <p:oleObj spid="_x0000_s353326" name="Equation" r:id="rId39" imgW="164880" imgH="228600" progId="Equation.3">
                  <p:embed/>
                </p:oleObj>
              </mc:Choice>
              <mc:Fallback>
                <p:oleObj name="Equation" r:id="rId39" imgW="164880" imgH="228600" progId="Equation.3">
                  <p:embed/>
                  <p:pic>
                    <p:nvPicPr>
                      <p:cNvPr id="0" name="Picture 2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776565" y="4032341"/>
                        <a:ext cx="357435" cy="450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84" name="Straight Arrow Connector 183"/>
          <p:cNvCxnSpPr/>
          <p:nvPr/>
        </p:nvCxnSpPr>
        <p:spPr>
          <a:xfrm>
            <a:off x="7966894" y="2873676"/>
            <a:ext cx="638066" cy="13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78" name="Object 30"/>
          <p:cNvGraphicFramePr>
            <a:graphicFrameLocks noChangeAspect="1"/>
          </p:cNvGraphicFramePr>
          <p:nvPr/>
        </p:nvGraphicFramePr>
        <p:xfrm>
          <a:off x="8378979" y="2296353"/>
          <a:ext cx="384021" cy="450071"/>
        </p:xfrm>
        <a:graphic>
          <a:graphicData uri="http://schemas.openxmlformats.org/presentationml/2006/ole">
            <mc:AlternateContent xmlns:mc="http://schemas.openxmlformats.org/markup-compatibility/2006">
              <mc:Choice xmlns:v="urn:schemas-microsoft-com:vml" Requires="v">
                <p:oleObj spid="_x0000_s353327" name="Equation" r:id="rId41" imgW="177480" imgH="228600" progId="Equation.3">
                  <p:embed/>
                </p:oleObj>
              </mc:Choice>
              <mc:Fallback>
                <p:oleObj name="Equation" r:id="rId41" imgW="177480" imgH="228600" progId="Equation.3">
                  <p:embed/>
                  <p:pic>
                    <p:nvPicPr>
                      <p:cNvPr id="0" name="Picture 2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378979" y="2296353"/>
                        <a:ext cx="384021" cy="450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9" name="Object 31"/>
          <p:cNvGraphicFramePr>
            <a:graphicFrameLocks noChangeAspect="1"/>
          </p:cNvGraphicFramePr>
          <p:nvPr/>
        </p:nvGraphicFramePr>
        <p:xfrm>
          <a:off x="2011613" y="294439"/>
          <a:ext cx="1276132" cy="445418"/>
        </p:xfrm>
        <a:graphic>
          <a:graphicData uri="http://schemas.openxmlformats.org/presentationml/2006/ole">
            <mc:AlternateContent xmlns:mc="http://schemas.openxmlformats.org/markup-compatibility/2006">
              <mc:Choice xmlns:v="urn:schemas-microsoft-com:vml" Requires="v">
                <p:oleObj spid="_x0000_s353328" name="Equation" r:id="rId43" imgW="520560" imgH="228600" progId="Equation.3">
                  <p:embed/>
                </p:oleObj>
              </mc:Choice>
              <mc:Fallback>
                <p:oleObj name="Equation" r:id="rId43" imgW="520560" imgH="228600" progId="Equation.3">
                  <p:embed/>
                  <p:pic>
                    <p:nvPicPr>
                      <p:cNvPr id="0" name="Picture 2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011613" y="294439"/>
                        <a:ext cx="1276132" cy="4454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0" name="Object 32"/>
          <p:cNvGraphicFramePr>
            <a:graphicFrameLocks noChangeAspect="1"/>
          </p:cNvGraphicFramePr>
          <p:nvPr/>
        </p:nvGraphicFramePr>
        <p:xfrm>
          <a:off x="2011613" y="5040982"/>
          <a:ext cx="1276132" cy="445418"/>
        </p:xfrm>
        <a:graphic>
          <a:graphicData uri="http://schemas.openxmlformats.org/presentationml/2006/ole">
            <mc:AlternateContent xmlns:mc="http://schemas.openxmlformats.org/markup-compatibility/2006">
              <mc:Choice xmlns:v="urn:schemas-microsoft-com:vml" Requires="v">
                <p:oleObj spid="_x0000_s353329" name="Equation" r:id="rId45" imgW="520560" imgH="228600" progId="Equation.3">
                  <p:embed/>
                </p:oleObj>
              </mc:Choice>
              <mc:Fallback>
                <p:oleObj name="Equation" r:id="rId45" imgW="520560" imgH="228600" progId="Equation.3">
                  <p:embed/>
                  <p:pic>
                    <p:nvPicPr>
                      <p:cNvPr id="0" name="Picture 23"/>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011613" y="5040982"/>
                        <a:ext cx="1276132" cy="4454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1" name="Object 33"/>
          <p:cNvGraphicFramePr>
            <a:graphicFrameLocks noChangeAspect="1"/>
          </p:cNvGraphicFramePr>
          <p:nvPr/>
        </p:nvGraphicFramePr>
        <p:xfrm>
          <a:off x="5965554" y="1402245"/>
          <a:ext cx="1363275" cy="464130"/>
        </p:xfrm>
        <a:graphic>
          <a:graphicData uri="http://schemas.openxmlformats.org/presentationml/2006/ole">
            <mc:AlternateContent xmlns:mc="http://schemas.openxmlformats.org/markup-compatibility/2006">
              <mc:Choice xmlns:v="urn:schemas-microsoft-com:vml" Requires="v">
                <p:oleObj spid="_x0000_s353330" name="Equation" r:id="rId47" imgW="533160" imgH="228600" progId="Equation.3">
                  <p:embed/>
                </p:oleObj>
              </mc:Choice>
              <mc:Fallback>
                <p:oleObj name="Equation" r:id="rId47" imgW="533160" imgH="228600" progId="Equation.3">
                  <p:embed/>
                  <p:pic>
                    <p:nvPicPr>
                      <p:cNvPr id="0" name="Picture 24"/>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965554" y="1402245"/>
                        <a:ext cx="1363275" cy="464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 name="TextBox 187"/>
          <p:cNvSpPr txBox="1"/>
          <p:nvPr/>
        </p:nvSpPr>
        <p:spPr>
          <a:xfrm>
            <a:off x="1981200" y="5638800"/>
            <a:ext cx="4839786" cy="400110"/>
          </a:xfrm>
          <a:prstGeom prst="rect">
            <a:avLst/>
          </a:prstGeom>
          <a:noFill/>
        </p:spPr>
        <p:txBody>
          <a:bodyPr wrap="none" rtlCol="0">
            <a:spAutoFit/>
          </a:bodyPr>
          <a:lstStyle/>
          <a:p>
            <a:r>
              <a:rPr lang="en-US" sz="2000" dirty="0" smtClean="0">
                <a:latin typeface="Baskerville Old Face" pitchFamily="18" charset="0"/>
              </a:rPr>
              <a:t>(b) Specific structure with two activation layers</a:t>
            </a:r>
            <a:endParaRPr lang="en-US" sz="2000" dirty="0">
              <a:latin typeface="Baskerville Old Face" pitchFamily="18" charset="0"/>
            </a:endParaRPr>
          </a:p>
        </p:txBody>
      </p:sp>
      <p:graphicFrame>
        <p:nvGraphicFramePr>
          <p:cNvPr id="2082" name="Object 34"/>
          <p:cNvGraphicFramePr>
            <a:graphicFrameLocks noChangeAspect="1"/>
          </p:cNvGraphicFramePr>
          <p:nvPr/>
        </p:nvGraphicFramePr>
        <p:xfrm>
          <a:off x="3948113" y="990600"/>
          <a:ext cx="439737" cy="449263"/>
        </p:xfrm>
        <a:graphic>
          <a:graphicData uri="http://schemas.openxmlformats.org/presentationml/2006/ole">
            <mc:AlternateContent xmlns:mc="http://schemas.openxmlformats.org/markup-compatibility/2006">
              <mc:Choice xmlns:v="urn:schemas-microsoft-com:vml" Requires="v">
                <p:oleObj spid="_x0000_s353331" name="Equation" r:id="rId49" imgW="203040" imgH="228600" progId="Equation.3">
                  <p:embed/>
                </p:oleObj>
              </mc:Choice>
              <mc:Fallback>
                <p:oleObj name="Equation" r:id="rId49" imgW="203040" imgH="228600" progId="Equation.3">
                  <p:embed/>
                  <p:pic>
                    <p:nvPicPr>
                      <p:cNvPr id="0" name="Picture 25"/>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948113" y="990600"/>
                        <a:ext cx="439737"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3" name="Object 35"/>
          <p:cNvGraphicFramePr>
            <a:graphicFrameLocks noChangeAspect="1"/>
          </p:cNvGraphicFramePr>
          <p:nvPr/>
        </p:nvGraphicFramePr>
        <p:xfrm>
          <a:off x="3948113" y="3276600"/>
          <a:ext cx="439737" cy="449263"/>
        </p:xfrm>
        <a:graphic>
          <a:graphicData uri="http://schemas.openxmlformats.org/presentationml/2006/ole">
            <mc:AlternateContent xmlns:mc="http://schemas.openxmlformats.org/markup-compatibility/2006">
              <mc:Choice xmlns:v="urn:schemas-microsoft-com:vml" Requires="v">
                <p:oleObj spid="_x0000_s353332" name="Equation" r:id="rId51" imgW="203040" imgH="228600" progId="Equation.3">
                  <p:embed/>
                </p:oleObj>
              </mc:Choice>
              <mc:Fallback>
                <p:oleObj name="Equation" r:id="rId51" imgW="203040" imgH="228600" progId="Equation.3">
                  <p:embed/>
                  <p:pic>
                    <p:nvPicPr>
                      <p:cNvPr id="0" name="Picture 26"/>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948113" y="3276600"/>
                        <a:ext cx="439737"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1" name="Straight Arrow Connector 150"/>
          <p:cNvCxnSpPr>
            <a:endCxn id="7" idx="1"/>
          </p:cNvCxnSpPr>
          <p:nvPr/>
        </p:nvCxnSpPr>
        <p:spPr>
          <a:xfrm rot="5400000" flipH="1" flipV="1">
            <a:off x="955113" y="1326917"/>
            <a:ext cx="1527973" cy="11521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endCxn id="82" idx="1"/>
          </p:cNvCxnSpPr>
          <p:nvPr/>
        </p:nvCxnSpPr>
        <p:spPr>
          <a:xfrm>
            <a:off x="1143000" y="2667000"/>
            <a:ext cx="1152198" cy="7746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1143000" y="2895600"/>
            <a:ext cx="1143000" cy="1066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rot="5400000" flipH="1" flipV="1">
            <a:off x="1143000" y="1752600"/>
            <a:ext cx="1143000" cy="1143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85" name="Object 37"/>
          <p:cNvGraphicFramePr>
            <a:graphicFrameLocks noChangeAspect="1"/>
          </p:cNvGraphicFramePr>
          <p:nvPr/>
        </p:nvGraphicFramePr>
        <p:xfrm>
          <a:off x="7378700" y="2141538"/>
          <a:ext cx="466725" cy="449262"/>
        </p:xfrm>
        <a:graphic>
          <a:graphicData uri="http://schemas.openxmlformats.org/presentationml/2006/ole">
            <mc:AlternateContent xmlns:mc="http://schemas.openxmlformats.org/markup-compatibility/2006">
              <mc:Choice xmlns:v="urn:schemas-microsoft-com:vml" Requires="v">
                <p:oleObj spid="_x0000_s353333" name="Equation" r:id="rId53" imgW="215640" imgH="228600" progId="Equation.3">
                  <p:embed/>
                </p:oleObj>
              </mc:Choice>
              <mc:Fallback>
                <p:oleObj name="Equation" r:id="rId53" imgW="215640" imgH="228600" progId="Equation.3">
                  <p:embed/>
                  <p:pic>
                    <p:nvPicPr>
                      <p:cNvPr id="0" name="Picture 27"/>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7378700" y="2141538"/>
                        <a:ext cx="466725"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p:nvPr/>
        </p:nvGrpSpPr>
        <p:grpSpPr>
          <a:xfrm>
            <a:off x="0" y="228600"/>
            <a:ext cx="9042463" cy="5943600"/>
            <a:chOff x="0" y="228600"/>
            <a:chExt cx="9042463" cy="5943600"/>
          </a:xfrm>
        </p:grpSpPr>
        <p:graphicFrame>
          <p:nvGraphicFramePr>
            <p:cNvPr id="19463" name="Object 7"/>
            <p:cNvGraphicFramePr>
              <a:graphicFrameLocks noChangeAspect="1"/>
            </p:cNvGraphicFramePr>
            <p:nvPr/>
          </p:nvGraphicFramePr>
          <p:xfrm>
            <a:off x="0" y="1143000"/>
            <a:ext cx="964422" cy="387350"/>
          </p:xfrm>
          <a:graphic>
            <a:graphicData uri="http://schemas.openxmlformats.org/presentationml/2006/ole">
              <mc:AlternateContent xmlns:mc="http://schemas.openxmlformats.org/markup-compatibility/2006">
                <mc:Choice xmlns:v="urn:schemas-microsoft-com:vml" Requires="v">
                  <p:oleObj spid="_x0000_s358417" name="Equation" r:id="rId3" imgW="545760" imgH="203040" progId="Equation.3">
                    <p:embed/>
                  </p:oleObj>
                </mc:Choice>
                <mc:Fallback>
                  <p:oleObj name="Equation" r:id="rId3" imgW="545760" imgH="20304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964422"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ounded Rectangle 3"/>
            <p:cNvSpPr/>
            <p:nvPr/>
          </p:nvSpPr>
          <p:spPr>
            <a:xfrm>
              <a:off x="990600" y="838200"/>
              <a:ext cx="7086600" cy="1447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
            <p:cNvGrpSpPr/>
            <p:nvPr/>
          </p:nvGrpSpPr>
          <p:grpSpPr>
            <a:xfrm>
              <a:off x="1533072" y="1324861"/>
              <a:ext cx="829133" cy="639030"/>
              <a:chOff x="6096001" y="2761953"/>
              <a:chExt cx="567170" cy="450071"/>
            </a:xfrm>
          </p:grpSpPr>
          <p:sp>
            <p:nvSpPr>
              <p:cNvPr id="6" name="Rectangle 5"/>
              <p:cNvSpPr/>
              <p:nvPr/>
            </p:nvSpPr>
            <p:spPr>
              <a:xfrm>
                <a:off x="6096001" y="2761953"/>
                <a:ext cx="567170" cy="450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2"/>
              <p:cNvGraphicFramePr>
                <a:graphicFrameLocks noChangeAspect="1"/>
              </p:cNvGraphicFramePr>
              <p:nvPr/>
            </p:nvGraphicFramePr>
            <p:xfrm>
              <a:off x="6163639" y="2769156"/>
              <a:ext cx="405053" cy="415926"/>
            </p:xfrm>
            <a:graphic>
              <a:graphicData uri="http://schemas.openxmlformats.org/presentationml/2006/ole">
                <mc:AlternateContent xmlns:mc="http://schemas.openxmlformats.org/markup-compatibility/2006">
                  <mc:Choice xmlns:v="urn:schemas-microsoft-com:vml" Requires="v">
                    <p:oleObj spid="_x0000_s358418" name="Equation" r:id="rId5" imgW="190440" imgH="203040" progId="Equation.3">
                      <p:embed/>
                    </p:oleObj>
                  </mc:Choice>
                  <mc:Fallback>
                    <p:oleObj name="Equation" r:id="rId5" imgW="190440" imgH="2030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3639" y="2769156"/>
                            <a:ext cx="405053" cy="4159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7"/>
            <p:cNvGrpSpPr/>
            <p:nvPr/>
          </p:nvGrpSpPr>
          <p:grpSpPr>
            <a:xfrm>
              <a:off x="3276600" y="1295400"/>
              <a:ext cx="838200" cy="685800"/>
              <a:chOff x="6400800" y="533400"/>
              <a:chExt cx="914400" cy="685800"/>
            </a:xfrm>
          </p:grpSpPr>
          <p:sp>
            <p:nvSpPr>
              <p:cNvPr id="9" name="Rectangle 8"/>
              <p:cNvSpPr/>
              <p:nvPr/>
            </p:nvSpPr>
            <p:spPr>
              <a:xfrm>
                <a:off x="6400800" y="533400"/>
                <a:ext cx="9144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553200" y="914400"/>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6630591" y="913209"/>
                <a:ext cx="4564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6477000" y="588819"/>
                <a:ext cx="762000" cy="554181"/>
              </a:xfrm>
              <a:custGeom>
                <a:avLst/>
                <a:gdLst>
                  <a:gd name="connsiteX0" fmla="*/ 554182 w 554182"/>
                  <a:gd name="connsiteY0" fmla="*/ 41563 h 630381"/>
                  <a:gd name="connsiteX1" fmla="*/ 374073 w 554182"/>
                  <a:gd name="connsiteY1" fmla="*/ 83127 h 630381"/>
                  <a:gd name="connsiteX2" fmla="*/ 221673 w 554182"/>
                  <a:gd name="connsiteY2" fmla="*/ 540327 h 630381"/>
                  <a:gd name="connsiteX3" fmla="*/ 0 w 554182"/>
                  <a:gd name="connsiteY3" fmla="*/ 623454 h 630381"/>
                </a:gdLst>
                <a:ahLst/>
                <a:cxnLst>
                  <a:cxn ang="0">
                    <a:pos x="connsiteX0" y="connsiteY0"/>
                  </a:cxn>
                  <a:cxn ang="0">
                    <a:pos x="connsiteX1" y="connsiteY1"/>
                  </a:cxn>
                  <a:cxn ang="0">
                    <a:pos x="connsiteX2" y="connsiteY2"/>
                  </a:cxn>
                  <a:cxn ang="0">
                    <a:pos x="connsiteX3" y="connsiteY3"/>
                  </a:cxn>
                </a:cxnLst>
                <a:rect l="l" t="t" r="r" b="b"/>
                <a:pathLst>
                  <a:path w="554182" h="630381">
                    <a:moveTo>
                      <a:pt x="554182" y="41563"/>
                    </a:moveTo>
                    <a:cubicBezTo>
                      <a:pt x="491836" y="20781"/>
                      <a:pt x="429491" y="0"/>
                      <a:pt x="374073" y="83127"/>
                    </a:cubicBezTo>
                    <a:cubicBezTo>
                      <a:pt x="318655" y="166254"/>
                      <a:pt x="284018" y="450273"/>
                      <a:pt x="221673" y="540327"/>
                    </a:cubicBezTo>
                    <a:cubicBezTo>
                      <a:pt x="159328" y="630381"/>
                      <a:pt x="79664" y="626917"/>
                      <a:pt x="0" y="62345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17"/>
            <p:cNvGrpSpPr/>
            <p:nvPr/>
          </p:nvGrpSpPr>
          <p:grpSpPr>
            <a:xfrm>
              <a:off x="4876796" y="1340057"/>
              <a:ext cx="829132" cy="639030"/>
              <a:chOff x="6096001" y="2761953"/>
              <a:chExt cx="567170" cy="450071"/>
            </a:xfrm>
          </p:grpSpPr>
          <p:sp>
            <p:nvSpPr>
              <p:cNvPr id="19" name="Rectangle 18"/>
              <p:cNvSpPr/>
              <p:nvPr/>
            </p:nvSpPr>
            <p:spPr>
              <a:xfrm>
                <a:off x="6096001" y="2761953"/>
                <a:ext cx="567170" cy="450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bject 2"/>
              <p:cNvGraphicFramePr>
                <a:graphicFrameLocks noChangeAspect="1"/>
              </p:cNvGraphicFramePr>
              <p:nvPr/>
            </p:nvGraphicFramePr>
            <p:xfrm>
              <a:off x="6150298" y="2769634"/>
              <a:ext cx="433288" cy="415926"/>
            </p:xfrm>
            <a:graphic>
              <a:graphicData uri="http://schemas.openxmlformats.org/presentationml/2006/ole">
                <mc:AlternateContent xmlns:mc="http://schemas.openxmlformats.org/markup-compatibility/2006">
                  <mc:Choice xmlns:v="urn:schemas-microsoft-com:vml" Requires="v">
                    <p:oleObj spid="_x0000_s358419" name="Equation" r:id="rId7" imgW="203040" imgH="203040" progId="Equation.3">
                      <p:embed/>
                    </p:oleObj>
                  </mc:Choice>
                  <mc:Fallback>
                    <p:oleObj name="Equation" r:id="rId7" imgW="203040" imgH="20304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0298" y="2769634"/>
                            <a:ext cx="433288" cy="4159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20"/>
            <p:cNvGrpSpPr/>
            <p:nvPr/>
          </p:nvGrpSpPr>
          <p:grpSpPr>
            <a:xfrm>
              <a:off x="6477000" y="1310596"/>
              <a:ext cx="838200" cy="685800"/>
              <a:chOff x="6400800" y="533400"/>
              <a:chExt cx="914400" cy="685800"/>
            </a:xfrm>
          </p:grpSpPr>
          <p:sp>
            <p:nvSpPr>
              <p:cNvPr id="22" name="Rectangle 21"/>
              <p:cNvSpPr/>
              <p:nvPr/>
            </p:nvSpPr>
            <p:spPr>
              <a:xfrm>
                <a:off x="6400800" y="533400"/>
                <a:ext cx="9144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6553200" y="914400"/>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6630591" y="913209"/>
                <a:ext cx="4564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6477000" y="588819"/>
                <a:ext cx="762000" cy="554181"/>
              </a:xfrm>
              <a:custGeom>
                <a:avLst/>
                <a:gdLst>
                  <a:gd name="connsiteX0" fmla="*/ 554182 w 554182"/>
                  <a:gd name="connsiteY0" fmla="*/ 41563 h 630381"/>
                  <a:gd name="connsiteX1" fmla="*/ 374073 w 554182"/>
                  <a:gd name="connsiteY1" fmla="*/ 83127 h 630381"/>
                  <a:gd name="connsiteX2" fmla="*/ 221673 w 554182"/>
                  <a:gd name="connsiteY2" fmla="*/ 540327 h 630381"/>
                  <a:gd name="connsiteX3" fmla="*/ 0 w 554182"/>
                  <a:gd name="connsiteY3" fmla="*/ 623454 h 630381"/>
                </a:gdLst>
                <a:ahLst/>
                <a:cxnLst>
                  <a:cxn ang="0">
                    <a:pos x="connsiteX0" y="connsiteY0"/>
                  </a:cxn>
                  <a:cxn ang="0">
                    <a:pos x="connsiteX1" y="connsiteY1"/>
                  </a:cxn>
                  <a:cxn ang="0">
                    <a:pos x="connsiteX2" y="connsiteY2"/>
                  </a:cxn>
                  <a:cxn ang="0">
                    <a:pos x="connsiteX3" y="connsiteY3"/>
                  </a:cxn>
                </a:cxnLst>
                <a:rect l="l" t="t" r="r" b="b"/>
                <a:pathLst>
                  <a:path w="554182" h="630381">
                    <a:moveTo>
                      <a:pt x="554182" y="41563"/>
                    </a:moveTo>
                    <a:cubicBezTo>
                      <a:pt x="491836" y="20781"/>
                      <a:pt x="429491" y="0"/>
                      <a:pt x="374073" y="83127"/>
                    </a:cubicBezTo>
                    <a:cubicBezTo>
                      <a:pt x="318655" y="166254"/>
                      <a:pt x="284018" y="450273"/>
                      <a:pt x="221673" y="540327"/>
                    </a:cubicBezTo>
                    <a:cubicBezTo>
                      <a:pt x="159328" y="630381"/>
                      <a:pt x="79664" y="626917"/>
                      <a:pt x="0" y="62345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 name="Right Arrow 25"/>
            <p:cNvSpPr/>
            <p:nvPr/>
          </p:nvSpPr>
          <p:spPr>
            <a:xfrm>
              <a:off x="228600" y="1524000"/>
              <a:ext cx="12192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2438400" y="1524000"/>
              <a:ext cx="7620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4191000" y="1524000"/>
              <a:ext cx="6096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5791200" y="1524000"/>
              <a:ext cx="6096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7391400" y="1524000"/>
              <a:ext cx="12192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460" name="Object 4"/>
            <p:cNvGraphicFramePr>
              <a:graphicFrameLocks noChangeAspect="1"/>
            </p:cNvGraphicFramePr>
            <p:nvPr/>
          </p:nvGraphicFramePr>
          <p:xfrm>
            <a:off x="2581275" y="1143000"/>
            <a:ext cx="290513" cy="387350"/>
          </p:xfrm>
          <a:graphic>
            <a:graphicData uri="http://schemas.openxmlformats.org/presentationml/2006/ole">
              <mc:AlternateContent xmlns:mc="http://schemas.openxmlformats.org/markup-compatibility/2006">
                <mc:Choice xmlns:v="urn:schemas-microsoft-com:vml" Requires="v">
                  <p:oleObj spid="_x0000_s358420" name="Equation" r:id="rId9" imgW="164880" imgH="203040" progId="Equation.3">
                    <p:embed/>
                  </p:oleObj>
                </mc:Choice>
                <mc:Fallback>
                  <p:oleObj name="Equation" r:id="rId9" imgW="164880" imgH="20304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1275" y="1143000"/>
                          <a:ext cx="290513"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1" name="Object 5"/>
            <p:cNvGraphicFramePr>
              <a:graphicFrameLocks noChangeAspect="1"/>
            </p:cNvGraphicFramePr>
            <p:nvPr/>
          </p:nvGraphicFramePr>
          <p:xfrm>
            <a:off x="5921375" y="1143000"/>
            <a:ext cx="312738" cy="387350"/>
          </p:xfrm>
          <a:graphic>
            <a:graphicData uri="http://schemas.openxmlformats.org/presentationml/2006/ole">
              <mc:AlternateContent xmlns:mc="http://schemas.openxmlformats.org/markup-compatibility/2006">
                <mc:Choice xmlns:v="urn:schemas-microsoft-com:vml" Requires="v">
                  <p:oleObj spid="_x0000_s358421" name="Equation" r:id="rId11" imgW="177480" imgH="203040" progId="Equation.3">
                    <p:embed/>
                  </p:oleObj>
                </mc:Choice>
                <mc:Fallback>
                  <p:oleObj name="Equation" r:id="rId11" imgW="177480" imgH="20304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1375" y="1143000"/>
                          <a:ext cx="312738"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2" name="Object 6"/>
            <p:cNvGraphicFramePr>
              <a:graphicFrameLocks noChangeAspect="1"/>
            </p:cNvGraphicFramePr>
            <p:nvPr/>
          </p:nvGraphicFramePr>
          <p:xfrm>
            <a:off x="4367213" y="1143000"/>
            <a:ext cx="292100" cy="387350"/>
          </p:xfrm>
          <a:graphic>
            <a:graphicData uri="http://schemas.openxmlformats.org/presentationml/2006/ole">
              <mc:AlternateContent xmlns:mc="http://schemas.openxmlformats.org/markup-compatibility/2006">
                <mc:Choice xmlns:v="urn:schemas-microsoft-com:vml" Requires="v">
                  <p:oleObj spid="_x0000_s358422" name="Equation" r:id="rId13" imgW="164880" imgH="203040" progId="Equation.3">
                    <p:embed/>
                  </p:oleObj>
                </mc:Choice>
                <mc:Fallback>
                  <p:oleObj name="Equation" r:id="rId13" imgW="164880" imgH="20304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67213" y="1143000"/>
                          <a:ext cx="29210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4" name="Object 8"/>
            <p:cNvGraphicFramePr>
              <a:graphicFrameLocks noChangeAspect="1"/>
            </p:cNvGraphicFramePr>
            <p:nvPr/>
          </p:nvGraphicFramePr>
          <p:xfrm>
            <a:off x="8091488" y="990600"/>
            <a:ext cx="774700" cy="349250"/>
          </p:xfrm>
          <a:graphic>
            <a:graphicData uri="http://schemas.openxmlformats.org/presentationml/2006/ole">
              <mc:AlternateContent xmlns:mc="http://schemas.openxmlformats.org/markup-compatibility/2006">
                <mc:Choice xmlns:v="urn:schemas-microsoft-com:vml" Requires="v">
                  <p:oleObj spid="_x0000_s358423" name="Equation" r:id="rId15" imgW="545760" imgH="228600" progId="Equation.3">
                    <p:embed/>
                  </p:oleObj>
                </mc:Choice>
                <mc:Fallback>
                  <p:oleObj name="Equation" r:id="rId15" imgW="545760" imgH="22860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91488" y="990600"/>
                          <a:ext cx="774700"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5" name="Object 9"/>
            <p:cNvGraphicFramePr>
              <a:graphicFrameLocks noChangeAspect="1"/>
            </p:cNvGraphicFramePr>
            <p:nvPr/>
          </p:nvGraphicFramePr>
          <p:xfrm>
            <a:off x="3408363" y="895350"/>
            <a:ext cx="555625" cy="347663"/>
          </p:xfrm>
          <a:graphic>
            <a:graphicData uri="http://schemas.openxmlformats.org/presentationml/2006/ole">
              <mc:AlternateContent xmlns:mc="http://schemas.openxmlformats.org/markup-compatibility/2006">
                <mc:Choice xmlns:v="urn:schemas-microsoft-com:vml" Requires="v">
                  <p:oleObj spid="_x0000_s358424" name="Equation" r:id="rId17" imgW="393480" imgH="228600" progId="Equation.3">
                    <p:embed/>
                  </p:oleObj>
                </mc:Choice>
                <mc:Fallback>
                  <p:oleObj name="Equation" r:id="rId17" imgW="393480" imgH="22860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08363" y="895350"/>
                          <a:ext cx="555625"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7" name="Object 11"/>
            <p:cNvGraphicFramePr>
              <a:graphicFrameLocks noChangeAspect="1"/>
            </p:cNvGraphicFramePr>
            <p:nvPr/>
          </p:nvGraphicFramePr>
          <p:xfrm>
            <a:off x="6607175" y="914400"/>
            <a:ext cx="574675" cy="347663"/>
          </p:xfrm>
          <a:graphic>
            <a:graphicData uri="http://schemas.openxmlformats.org/presentationml/2006/ole">
              <mc:AlternateContent xmlns:mc="http://schemas.openxmlformats.org/markup-compatibility/2006">
                <mc:Choice xmlns:v="urn:schemas-microsoft-com:vml" Requires="v">
                  <p:oleObj spid="_x0000_s358425" name="Equation" r:id="rId19" imgW="406080" imgH="228600" progId="Equation.3">
                    <p:embed/>
                  </p:oleObj>
                </mc:Choice>
                <mc:Fallback>
                  <p:oleObj name="Equation" r:id="rId19" imgW="406080" imgH="22860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07175" y="914400"/>
                          <a:ext cx="574675"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TextBox 38"/>
            <p:cNvSpPr txBox="1"/>
            <p:nvPr/>
          </p:nvSpPr>
          <p:spPr>
            <a:xfrm>
              <a:off x="3124200" y="228600"/>
              <a:ext cx="2566728" cy="461665"/>
            </a:xfrm>
            <a:prstGeom prst="rect">
              <a:avLst/>
            </a:prstGeom>
            <a:noFill/>
            <a:ln>
              <a:noFill/>
            </a:ln>
          </p:spPr>
          <p:txBody>
            <a:bodyPr wrap="none" rtlCol="0">
              <a:spAutoFit/>
            </a:bodyPr>
            <a:lstStyle/>
            <a:p>
              <a:r>
                <a:rPr lang="en-US" sz="2400" dirty="0" smtClean="0">
                  <a:latin typeface="Times New Roman" pitchFamily="18" charset="0"/>
                  <a:cs typeface="Times New Roman" pitchFamily="18" charset="0"/>
                </a:rPr>
                <a:t>Nonlinear mapping</a:t>
              </a:r>
              <a:endParaRPr lang="en-US" sz="2400" dirty="0">
                <a:latin typeface="Times New Roman" pitchFamily="18" charset="0"/>
                <a:cs typeface="Times New Roman" pitchFamily="18" charset="0"/>
              </a:endParaRPr>
            </a:p>
          </p:txBody>
        </p:sp>
        <p:sp>
          <p:nvSpPr>
            <p:cNvPr id="40" name="Rectangle 39"/>
            <p:cNvSpPr/>
            <p:nvPr/>
          </p:nvSpPr>
          <p:spPr>
            <a:xfrm>
              <a:off x="2667000" y="3962400"/>
              <a:ext cx="41148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1371600" y="4343400"/>
              <a:ext cx="12192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7"/>
            <p:cNvGraphicFramePr>
              <a:graphicFrameLocks noChangeAspect="1"/>
            </p:cNvGraphicFramePr>
            <p:nvPr/>
          </p:nvGraphicFramePr>
          <p:xfrm>
            <a:off x="1143000" y="3962400"/>
            <a:ext cx="964422" cy="387350"/>
          </p:xfrm>
          <a:graphic>
            <a:graphicData uri="http://schemas.openxmlformats.org/presentationml/2006/ole">
              <mc:AlternateContent xmlns:mc="http://schemas.openxmlformats.org/markup-compatibility/2006">
                <mc:Choice xmlns:v="urn:schemas-microsoft-com:vml" Requires="v">
                  <p:oleObj spid="_x0000_s358426" name="Equation" r:id="rId21" imgW="545760" imgH="203040" progId="Equation.3">
                    <p:embed/>
                  </p:oleObj>
                </mc:Choice>
                <mc:Fallback>
                  <p:oleObj name="Equation" r:id="rId21" imgW="545760" imgH="203040"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962400"/>
                          <a:ext cx="964422"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9" name="Object 13"/>
            <p:cNvGraphicFramePr>
              <a:graphicFrameLocks noChangeAspect="1"/>
            </p:cNvGraphicFramePr>
            <p:nvPr/>
          </p:nvGraphicFramePr>
          <p:xfrm>
            <a:off x="3219450" y="4038600"/>
            <a:ext cx="2820988" cy="741363"/>
          </p:xfrm>
          <a:graphic>
            <a:graphicData uri="http://schemas.openxmlformats.org/presentationml/2006/ole">
              <mc:AlternateContent xmlns:mc="http://schemas.openxmlformats.org/markup-compatibility/2006">
                <mc:Choice xmlns:v="urn:schemas-microsoft-com:vml" Requires="v">
                  <p:oleObj spid="_x0000_s358427" name="Equation" r:id="rId22" imgW="939600" imgH="228600" progId="Equation.3">
                    <p:embed/>
                  </p:oleObj>
                </mc:Choice>
                <mc:Fallback>
                  <p:oleObj name="Equation" r:id="rId22" imgW="939600" imgH="228600" progId="Equation.3">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19450" y="4038600"/>
                          <a:ext cx="2820988" cy="74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Right Arrow 44"/>
            <p:cNvSpPr/>
            <p:nvPr/>
          </p:nvSpPr>
          <p:spPr>
            <a:xfrm>
              <a:off x="6858000" y="4267200"/>
              <a:ext cx="12192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Object 8"/>
            <p:cNvGraphicFramePr>
              <a:graphicFrameLocks noChangeAspect="1"/>
            </p:cNvGraphicFramePr>
            <p:nvPr/>
          </p:nvGraphicFramePr>
          <p:xfrm>
            <a:off x="6946900" y="3886200"/>
            <a:ext cx="901700" cy="349250"/>
          </p:xfrm>
          <a:graphic>
            <a:graphicData uri="http://schemas.openxmlformats.org/presentationml/2006/ole">
              <mc:AlternateContent xmlns:mc="http://schemas.openxmlformats.org/markup-compatibility/2006">
                <mc:Choice xmlns:v="urn:schemas-microsoft-com:vml" Requires="v">
                  <p:oleObj spid="_x0000_s358428" name="Equation" r:id="rId24" imgW="545760" imgH="228600" progId="Equation.3">
                    <p:embed/>
                  </p:oleObj>
                </mc:Choice>
                <mc:Fallback>
                  <p:oleObj name="Equation" r:id="rId24" imgW="545760" imgH="228600" progId="Equation.3">
                    <p:embed/>
                    <p:pic>
                      <p:nvPicPr>
                        <p:cNvPr id="0"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946900" y="3886200"/>
                          <a:ext cx="901700"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Up-Down Arrow 47"/>
            <p:cNvSpPr/>
            <p:nvPr/>
          </p:nvSpPr>
          <p:spPr>
            <a:xfrm>
              <a:off x="4267200" y="2438400"/>
              <a:ext cx="533400" cy="1447800"/>
            </a:xfrm>
            <a:prstGeom prst="upDownArrow">
              <a:avLst>
                <a:gd name="adj1" fmla="val 50000"/>
                <a:gd name="adj2" fmla="val 83766"/>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472" name="Object 16"/>
            <p:cNvGraphicFramePr>
              <a:graphicFrameLocks noChangeAspect="1"/>
            </p:cNvGraphicFramePr>
            <p:nvPr/>
          </p:nvGraphicFramePr>
          <p:xfrm>
            <a:off x="1711325" y="3590925"/>
            <a:ext cx="161925" cy="328613"/>
          </p:xfrm>
          <a:graphic>
            <a:graphicData uri="http://schemas.openxmlformats.org/presentationml/2006/ole">
              <mc:AlternateContent xmlns:mc="http://schemas.openxmlformats.org/markup-compatibility/2006">
                <mc:Choice xmlns:v="urn:schemas-microsoft-com:vml" Requires="v">
                  <p:oleObj spid="_x0000_s358429" name="Equation" r:id="rId26" imgW="114120" imgH="215640" progId="Equation.3">
                    <p:embed/>
                  </p:oleObj>
                </mc:Choice>
                <mc:Fallback>
                  <p:oleObj name="Equation" r:id="rId26" imgW="114120" imgH="215640" progId="Equation.3">
                    <p:embed/>
                    <p:pic>
                      <p:nvPicPr>
                        <p:cNvPr id="0" name="Picture 1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11325" y="3590925"/>
                          <a:ext cx="161925" cy="328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53"/>
            <p:cNvGrpSpPr/>
            <p:nvPr/>
          </p:nvGrpSpPr>
          <p:grpSpPr>
            <a:xfrm>
              <a:off x="350147" y="5486400"/>
              <a:ext cx="8692316" cy="685800"/>
              <a:chOff x="0" y="5486400"/>
              <a:chExt cx="8692316" cy="685800"/>
            </a:xfrm>
          </p:grpSpPr>
          <p:sp>
            <p:nvSpPr>
              <p:cNvPr id="49" name="TextBox 48"/>
              <p:cNvSpPr txBox="1"/>
              <p:nvPr/>
            </p:nvSpPr>
            <p:spPr>
              <a:xfrm>
                <a:off x="0" y="5495092"/>
                <a:ext cx="8692316" cy="677108"/>
              </a:xfrm>
              <a:prstGeom prst="rect">
                <a:avLst/>
              </a:prstGeom>
              <a:noFill/>
            </p:spPr>
            <p:txBody>
              <a:bodyPr wrap="none" rtlCol="0">
                <a:spAutoFit/>
              </a:bodyPr>
              <a:lstStyle/>
              <a:p>
                <a:r>
                  <a:rPr lang="en-US" sz="2000" b="1" dirty="0" smtClean="0"/>
                  <a:t>4.3</a:t>
                </a:r>
                <a:r>
                  <a:rPr lang="en-US" dirty="0" smtClean="0"/>
                  <a:t> : </a:t>
                </a:r>
                <a:r>
                  <a:rPr lang="en-US" b="1" dirty="0" smtClean="0"/>
                  <a:t>Two-layered neural network:  nonlinear mapping for input  (                 ) to</a:t>
                </a:r>
              </a:p>
              <a:p>
                <a:r>
                  <a:rPr lang="en-US" b="1" dirty="0" smtClean="0"/>
                  <a:t>	output (                 )</a:t>
                </a:r>
                <a:endParaRPr lang="en-US" b="1" dirty="0"/>
              </a:p>
            </p:txBody>
          </p:sp>
          <p:graphicFrame>
            <p:nvGraphicFramePr>
              <p:cNvPr id="19473" name="Object 17"/>
              <p:cNvGraphicFramePr>
                <a:graphicFrameLocks noChangeAspect="1"/>
              </p:cNvGraphicFramePr>
              <p:nvPr/>
            </p:nvGraphicFramePr>
            <p:xfrm>
              <a:off x="7117453" y="5486400"/>
              <a:ext cx="965200" cy="387350"/>
            </p:xfrm>
            <a:graphic>
              <a:graphicData uri="http://schemas.openxmlformats.org/presentationml/2006/ole">
                <mc:AlternateContent xmlns:mc="http://schemas.openxmlformats.org/markup-compatibility/2006">
                  <mc:Choice xmlns:v="urn:schemas-microsoft-com:vml" Requires="v">
                    <p:oleObj spid="_x0000_s358430" name="Equation" r:id="rId28" imgW="545760" imgH="203040" progId="Equation.3">
                      <p:embed/>
                    </p:oleObj>
                  </mc:Choice>
                  <mc:Fallback>
                    <p:oleObj name="Equation" r:id="rId28" imgW="545760" imgH="203040" progId="Equation.3">
                      <p:embed/>
                      <p:pic>
                        <p:nvPicPr>
                          <p:cNvPr id="0" name="Picture 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117453" y="5486400"/>
                            <a:ext cx="96520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74" name="Object 18"/>
              <p:cNvGraphicFramePr>
                <a:graphicFrameLocks noChangeAspect="1"/>
              </p:cNvGraphicFramePr>
              <p:nvPr/>
            </p:nvGraphicFramePr>
            <p:xfrm>
              <a:off x="1828800" y="5791200"/>
              <a:ext cx="774700" cy="349250"/>
            </p:xfrm>
            <a:graphic>
              <a:graphicData uri="http://schemas.openxmlformats.org/presentationml/2006/ole">
                <mc:AlternateContent xmlns:mc="http://schemas.openxmlformats.org/markup-compatibility/2006">
                  <mc:Choice xmlns:v="urn:schemas-microsoft-com:vml" Requires="v">
                    <p:oleObj spid="_x0000_s358431" name="Equation" r:id="rId30" imgW="545760" imgH="228600" progId="Equation.3">
                      <p:embed/>
                    </p:oleObj>
                  </mc:Choice>
                  <mc:Fallback>
                    <p:oleObj name="Equation" r:id="rId30" imgW="545760" imgH="228600" progId="Equation.3">
                      <p:embed/>
                      <p:pic>
                        <p:nvPicPr>
                          <p:cNvPr id="0" name="Picture 1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828800" y="5791200"/>
                            <a:ext cx="774700"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3"/>
          <p:cNvGrpSpPr/>
          <p:nvPr/>
        </p:nvGrpSpPr>
        <p:grpSpPr>
          <a:xfrm>
            <a:off x="-9525" y="-76200"/>
            <a:ext cx="8858250" cy="6569075"/>
            <a:chOff x="-9525" y="-76200"/>
            <a:chExt cx="8858250" cy="6569075"/>
          </a:xfrm>
        </p:grpSpPr>
        <p:sp>
          <p:nvSpPr>
            <p:cNvPr id="110" name="Rectangle 109"/>
            <p:cNvSpPr/>
            <p:nvPr/>
          </p:nvSpPr>
          <p:spPr>
            <a:xfrm>
              <a:off x="667871" y="1953491"/>
              <a:ext cx="246529" cy="22375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Arrow Connector 111"/>
            <p:cNvCxnSpPr/>
            <p:nvPr/>
          </p:nvCxnSpPr>
          <p:spPr>
            <a:xfrm>
              <a:off x="322729" y="2150918"/>
              <a:ext cx="345141" cy="1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322729" y="2479964"/>
              <a:ext cx="345141" cy="1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322729" y="2873447"/>
              <a:ext cx="345141" cy="1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322729" y="3926392"/>
              <a:ext cx="345141" cy="1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92398" y="1920758"/>
              <a:ext cx="460664" cy="1028"/>
            </a:xfrm>
            <a:prstGeom prst="line">
              <a:avLst/>
            </a:prstGeom>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265993" y="1323767"/>
              <a:ext cx="496007" cy="505033"/>
            </a:xfrm>
            <a:prstGeom prst="rect">
              <a:avLst/>
            </a:prstGeom>
            <a:noFill/>
          </p:spPr>
          <p:txBody>
            <a:bodyPr wrap="none" rtlCol="0">
              <a:spAutoFit/>
            </a:bodyPr>
            <a:lstStyle/>
            <a:p>
              <a:r>
                <a:rPr lang="en-US" sz="3200" dirty="0" smtClean="0">
                  <a:latin typeface="Angsana New" pitchFamily="18" charset="-34"/>
                  <a:cs typeface="Angsana New" pitchFamily="18" charset="-34"/>
                </a:rPr>
                <a:t>x</a:t>
              </a:r>
              <a:r>
                <a:rPr lang="en-US" sz="3200" baseline="-25000" dirty="0" smtClean="0">
                  <a:latin typeface="Angsana New" pitchFamily="18" charset="-34"/>
                  <a:cs typeface="Angsana New" pitchFamily="18" charset="-34"/>
                </a:rPr>
                <a:t>0</a:t>
              </a:r>
              <a:r>
                <a:rPr lang="en-US" sz="3200" dirty="0" smtClean="0">
                  <a:latin typeface="Angsana New" pitchFamily="18" charset="-34"/>
                  <a:cs typeface="Angsana New" pitchFamily="18" charset="-34"/>
                </a:rPr>
                <a:t> =1</a:t>
              </a:r>
              <a:endParaRPr lang="en-US" sz="3200" dirty="0">
                <a:latin typeface="Angsana New" pitchFamily="18" charset="-34"/>
                <a:cs typeface="Angsana New" pitchFamily="18" charset="-34"/>
              </a:endParaRPr>
            </a:p>
          </p:txBody>
        </p:sp>
        <p:grpSp>
          <p:nvGrpSpPr>
            <p:cNvPr id="3" name="Group 19"/>
            <p:cNvGrpSpPr/>
            <p:nvPr/>
          </p:nvGrpSpPr>
          <p:grpSpPr>
            <a:xfrm>
              <a:off x="7239000" y="685800"/>
              <a:ext cx="609600" cy="609600"/>
              <a:chOff x="6096000" y="609600"/>
              <a:chExt cx="533400" cy="609600"/>
            </a:xfrm>
          </p:grpSpPr>
          <p:sp>
            <p:nvSpPr>
              <p:cNvPr id="21" name="Oval 20"/>
              <p:cNvSpPr/>
              <p:nvPr/>
            </p:nvSpPr>
            <p:spPr>
              <a:xfrm>
                <a:off x="6096000" y="609600"/>
                <a:ext cx="533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172200" y="685800"/>
                <a:ext cx="389850" cy="461665"/>
              </a:xfrm>
              <a:prstGeom prst="rect">
                <a:avLst/>
              </a:prstGeom>
              <a:noFill/>
            </p:spPr>
            <p:txBody>
              <a:bodyPr wrap="none" rtlCol="0">
                <a:spAutoFit/>
              </a:bodyPr>
              <a:lstStyle/>
              <a:p>
                <a:r>
                  <a:rPr lang="en-US" sz="2400" dirty="0" smtClean="0">
                    <a:latin typeface="Baskerville Old Face" pitchFamily="18" charset="0"/>
                  </a:rPr>
                  <a:t>∑</a:t>
                </a:r>
                <a:endParaRPr lang="en-US" sz="2400" dirty="0">
                  <a:latin typeface="Baskerville Old Face" pitchFamily="18" charset="0"/>
                </a:endParaRPr>
              </a:p>
            </p:txBody>
          </p:sp>
        </p:grpSp>
        <p:sp>
          <p:nvSpPr>
            <p:cNvPr id="4" name="Rectangle 3"/>
            <p:cNvSpPr/>
            <p:nvPr/>
          </p:nvSpPr>
          <p:spPr>
            <a:xfrm>
              <a:off x="1628042" y="152400"/>
              <a:ext cx="1890346" cy="171994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1"/>
            <p:cNvGrpSpPr/>
            <p:nvPr/>
          </p:nvGrpSpPr>
          <p:grpSpPr>
            <a:xfrm>
              <a:off x="2182109" y="347113"/>
              <a:ext cx="242589" cy="206927"/>
              <a:chOff x="1219200" y="1828800"/>
              <a:chExt cx="567170" cy="485885"/>
            </a:xfrm>
          </p:grpSpPr>
          <p:sp>
            <p:nvSpPr>
              <p:cNvPr id="23" name="Rectangle 22"/>
              <p:cNvSpPr/>
              <p:nvPr/>
            </p:nvSpPr>
            <p:spPr>
              <a:xfrm>
                <a:off x="1219200" y="1828800"/>
                <a:ext cx="567170" cy="4500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bject 2"/>
              <p:cNvGraphicFramePr>
                <a:graphicFrameLocks noChangeAspect="1"/>
              </p:cNvGraphicFramePr>
              <p:nvPr/>
            </p:nvGraphicFramePr>
            <p:xfrm>
              <a:off x="1287654" y="1845006"/>
              <a:ext cx="404558" cy="469679"/>
            </p:xfrm>
            <a:graphic>
              <a:graphicData uri="http://schemas.openxmlformats.org/presentationml/2006/ole">
                <mc:AlternateContent xmlns:mc="http://schemas.openxmlformats.org/markup-compatibility/2006">
                  <mc:Choice xmlns:v="urn:schemas-microsoft-com:vml" Requires="v">
                    <p:oleObj spid="_x0000_s356399" name="Equation" r:id="rId3" imgW="190440" imgH="228600" progId="Equation.3">
                      <p:embed/>
                    </p:oleObj>
                  </mc:Choice>
                  <mc:Fallback>
                    <p:oleObj name="Equation" r:id="rId3" imgW="19044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654" y="1845006"/>
                            <a:ext cx="404558" cy="4696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roup 34"/>
            <p:cNvGrpSpPr/>
            <p:nvPr/>
          </p:nvGrpSpPr>
          <p:grpSpPr>
            <a:xfrm>
              <a:off x="1791003" y="866338"/>
              <a:ext cx="260737" cy="194711"/>
              <a:chOff x="4800600" y="2590800"/>
              <a:chExt cx="609600" cy="457200"/>
            </a:xfrm>
          </p:grpSpPr>
          <p:sp>
            <p:nvSpPr>
              <p:cNvPr id="25" name="Rectangle 24"/>
              <p:cNvSpPr/>
              <p:nvPr/>
            </p:nvSpPr>
            <p:spPr>
              <a:xfrm>
                <a:off x="4800600" y="2590800"/>
                <a:ext cx="567170" cy="4500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4800600" y="2590800"/>
                <a:ext cx="6096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800600" y="2590800"/>
                <a:ext cx="6096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36"/>
            <p:cNvGrpSpPr/>
            <p:nvPr/>
          </p:nvGrpSpPr>
          <p:grpSpPr>
            <a:xfrm>
              <a:off x="2182109" y="1482922"/>
              <a:ext cx="242589" cy="191675"/>
              <a:chOff x="3429000" y="3733800"/>
              <a:chExt cx="567170" cy="450071"/>
            </a:xfrm>
          </p:grpSpPr>
          <p:sp>
            <p:nvSpPr>
              <p:cNvPr id="34" name="Rectangle 33"/>
              <p:cNvSpPr/>
              <p:nvPr/>
            </p:nvSpPr>
            <p:spPr>
              <a:xfrm>
                <a:off x="3429000" y="3733800"/>
                <a:ext cx="567170" cy="4500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412" name="Object 4"/>
              <p:cNvGraphicFramePr>
                <a:graphicFrameLocks noChangeAspect="1"/>
              </p:cNvGraphicFramePr>
              <p:nvPr/>
            </p:nvGraphicFramePr>
            <p:xfrm>
              <a:off x="3563939" y="3811589"/>
              <a:ext cx="271462" cy="339726"/>
            </p:xfrm>
            <a:graphic>
              <a:graphicData uri="http://schemas.openxmlformats.org/presentationml/2006/ole">
                <mc:AlternateContent xmlns:mc="http://schemas.openxmlformats.org/markup-compatibility/2006">
                  <mc:Choice xmlns:v="urn:schemas-microsoft-com:vml" Requires="v">
                    <p:oleObj spid="_x0000_s356400" name="Equation" r:id="rId5" imgW="126720" imgH="164880" progId="Equation.3">
                      <p:embed/>
                    </p:oleObj>
                  </mc:Choice>
                  <mc:Fallback>
                    <p:oleObj name="Equation" r:id="rId5" imgW="126720" imgH="1648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39" y="3811589"/>
                            <a:ext cx="271462" cy="3397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37"/>
            <p:cNvGrpSpPr/>
            <p:nvPr/>
          </p:nvGrpSpPr>
          <p:grpSpPr>
            <a:xfrm>
              <a:off x="2605807" y="1482922"/>
              <a:ext cx="260737" cy="194711"/>
              <a:chOff x="4800600" y="2590800"/>
              <a:chExt cx="609600" cy="457200"/>
            </a:xfrm>
          </p:grpSpPr>
          <p:sp>
            <p:nvSpPr>
              <p:cNvPr id="39" name="Rectangle 38"/>
              <p:cNvSpPr/>
              <p:nvPr/>
            </p:nvSpPr>
            <p:spPr>
              <a:xfrm>
                <a:off x="4800600" y="2590800"/>
                <a:ext cx="567170" cy="4500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4800600" y="2590800"/>
                <a:ext cx="6096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800600" y="2590800"/>
                <a:ext cx="6096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50"/>
            <p:cNvGrpSpPr/>
            <p:nvPr/>
          </p:nvGrpSpPr>
          <p:grpSpPr>
            <a:xfrm>
              <a:off x="2982469" y="314659"/>
              <a:ext cx="242589" cy="246439"/>
              <a:chOff x="1143000" y="1828800"/>
              <a:chExt cx="567170" cy="578663"/>
            </a:xfrm>
          </p:grpSpPr>
          <p:sp>
            <p:nvSpPr>
              <p:cNvPr id="44" name="Rectangle 43"/>
              <p:cNvSpPr/>
              <p:nvPr/>
            </p:nvSpPr>
            <p:spPr>
              <a:xfrm>
                <a:off x="1143000" y="1828800"/>
                <a:ext cx="567170" cy="5786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a:off x="1237528" y="2150279"/>
                <a:ext cx="378113" cy="13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1234525" y="2149452"/>
                <a:ext cx="385105" cy="9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reeform 46"/>
              <p:cNvSpPr/>
              <p:nvPr/>
            </p:nvSpPr>
            <p:spPr>
              <a:xfrm>
                <a:off x="1190264" y="1875561"/>
                <a:ext cx="472642" cy="467606"/>
              </a:xfrm>
              <a:custGeom>
                <a:avLst/>
                <a:gdLst>
                  <a:gd name="connsiteX0" fmla="*/ 554182 w 554182"/>
                  <a:gd name="connsiteY0" fmla="*/ 41563 h 630381"/>
                  <a:gd name="connsiteX1" fmla="*/ 374073 w 554182"/>
                  <a:gd name="connsiteY1" fmla="*/ 83127 h 630381"/>
                  <a:gd name="connsiteX2" fmla="*/ 221673 w 554182"/>
                  <a:gd name="connsiteY2" fmla="*/ 540327 h 630381"/>
                  <a:gd name="connsiteX3" fmla="*/ 0 w 554182"/>
                  <a:gd name="connsiteY3" fmla="*/ 623454 h 630381"/>
                </a:gdLst>
                <a:ahLst/>
                <a:cxnLst>
                  <a:cxn ang="0">
                    <a:pos x="connsiteX0" y="connsiteY0"/>
                  </a:cxn>
                  <a:cxn ang="0">
                    <a:pos x="connsiteX1" y="connsiteY1"/>
                  </a:cxn>
                  <a:cxn ang="0">
                    <a:pos x="connsiteX2" y="connsiteY2"/>
                  </a:cxn>
                  <a:cxn ang="0">
                    <a:pos x="connsiteX3" y="connsiteY3"/>
                  </a:cxn>
                </a:cxnLst>
                <a:rect l="l" t="t" r="r" b="b"/>
                <a:pathLst>
                  <a:path w="554182" h="630381">
                    <a:moveTo>
                      <a:pt x="554182" y="41563"/>
                    </a:moveTo>
                    <a:cubicBezTo>
                      <a:pt x="491836" y="20781"/>
                      <a:pt x="429491" y="0"/>
                      <a:pt x="374073" y="83127"/>
                    </a:cubicBezTo>
                    <a:cubicBezTo>
                      <a:pt x="318655" y="166254"/>
                      <a:pt x="284018" y="450273"/>
                      <a:pt x="221673" y="540327"/>
                    </a:cubicBezTo>
                    <a:cubicBezTo>
                      <a:pt x="159328" y="630381"/>
                      <a:pt x="79664" y="626917"/>
                      <a:pt x="0" y="623454"/>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105"/>
            <p:cNvGrpSpPr/>
            <p:nvPr/>
          </p:nvGrpSpPr>
          <p:grpSpPr>
            <a:xfrm>
              <a:off x="2599203" y="866338"/>
              <a:ext cx="267342" cy="246439"/>
              <a:chOff x="5357707" y="2185358"/>
              <a:chExt cx="635818" cy="491318"/>
            </a:xfrm>
          </p:grpSpPr>
          <p:sp>
            <p:nvSpPr>
              <p:cNvPr id="53" name="Rectangle 52"/>
              <p:cNvSpPr/>
              <p:nvPr/>
            </p:nvSpPr>
            <p:spPr>
              <a:xfrm>
                <a:off x="5373414" y="2185358"/>
                <a:ext cx="576949" cy="4913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5357707" y="2572409"/>
                <a:ext cx="635818" cy="16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357707" y="2637107"/>
                <a:ext cx="617174" cy="1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Freeform 58"/>
              <p:cNvSpPr/>
              <p:nvPr/>
            </p:nvSpPr>
            <p:spPr>
              <a:xfrm>
                <a:off x="5373414" y="2185358"/>
                <a:ext cx="542597" cy="452887"/>
              </a:xfrm>
              <a:custGeom>
                <a:avLst/>
                <a:gdLst>
                  <a:gd name="connsiteX0" fmla="*/ 0 w 529390"/>
                  <a:gd name="connsiteY0" fmla="*/ 582862 h 582862"/>
                  <a:gd name="connsiteX1" fmla="*/ 304800 w 529390"/>
                  <a:gd name="connsiteY1" fmla="*/ 5347 h 582862"/>
                  <a:gd name="connsiteX2" fmla="*/ 529390 w 529390"/>
                  <a:gd name="connsiteY2" fmla="*/ 550778 h 582862"/>
                </a:gdLst>
                <a:ahLst/>
                <a:cxnLst>
                  <a:cxn ang="0">
                    <a:pos x="connsiteX0" y="connsiteY0"/>
                  </a:cxn>
                  <a:cxn ang="0">
                    <a:pos x="connsiteX1" y="connsiteY1"/>
                  </a:cxn>
                  <a:cxn ang="0">
                    <a:pos x="connsiteX2" y="connsiteY2"/>
                  </a:cxn>
                </a:cxnLst>
                <a:rect l="l" t="t" r="r" b="b"/>
                <a:pathLst>
                  <a:path w="529390" h="582862">
                    <a:moveTo>
                      <a:pt x="0" y="582862"/>
                    </a:moveTo>
                    <a:cubicBezTo>
                      <a:pt x="108284" y="296778"/>
                      <a:pt x="216568" y="10694"/>
                      <a:pt x="304800" y="5347"/>
                    </a:cubicBezTo>
                    <a:cubicBezTo>
                      <a:pt x="393032" y="0"/>
                      <a:pt x="461211" y="275389"/>
                      <a:pt x="529390" y="5507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3" name="Straight Connector 62"/>
              <p:cNvCxnSpPr>
                <a:stCxn id="59" idx="1"/>
                <a:endCxn id="53" idx="2"/>
              </p:cNvCxnSpPr>
              <p:nvPr/>
            </p:nvCxnSpPr>
            <p:spPr>
              <a:xfrm flipH="1">
                <a:off x="5661889" y="2189512"/>
                <a:ext cx="23930" cy="487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6" name="Straight Arrow Connector 75"/>
            <p:cNvCxnSpPr>
              <a:endCxn id="39" idx="3"/>
            </p:cNvCxnSpPr>
            <p:nvPr/>
          </p:nvCxnSpPr>
          <p:spPr>
            <a:xfrm rot="10800000">
              <a:off x="2848397" y="1578759"/>
              <a:ext cx="474439" cy="15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9" idx="1"/>
            </p:cNvCxnSpPr>
            <p:nvPr/>
          </p:nvCxnSpPr>
          <p:spPr>
            <a:xfrm rot="10800000" flipV="1">
              <a:off x="2410254" y="1578759"/>
              <a:ext cx="195553" cy="15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34" idx="1"/>
            </p:cNvCxnSpPr>
            <p:nvPr/>
          </p:nvCxnSpPr>
          <p:spPr>
            <a:xfrm rot="10800000" flipV="1">
              <a:off x="1921371" y="1578759"/>
              <a:ext cx="260737" cy="1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endCxn id="25" idx="2"/>
            </p:cNvCxnSpPr>
            <p:nvPr/>
          </p:nvCxnSpPr>
          <p:spPr>
            <a:xfrm rot="16200000" flipV="1">
              <a:off x="1655703" y="1314608"/>
              <a:ext cx="522265" cy="90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1824356" y="768643"/>
              <a:ext cx="194711" cy="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1921371" y="263927"/>
              <a:ext cx="619251" cy="4218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23" idx="3"/>
              <a:endCxn id="44" idx="1"/>
            </p:cNvCxnSpPr>
            <p:nvPr/>
          </p:nvCxnSpPr>
          <p:spPr>
            <a:xfrm flipV="1">
              <a:off x="2424698" y="437878"/>
              <a:ext cx="557771" cy="507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53" idx="0"/>
            </p:cNvCxnSpPr>
            <p:nvPr/>
          </p:nvCxnSpPr>
          <p:spPr>
            <a:xfrm rot="16200000" flipH="1">
              <a:off x="2504406" y="643643"/>
              <a:ext cx="421873" cy="235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53" idx="2"/>
              <a:endCxn id="39" idx="0"/>
            </p:cNvCxnSpPr>
            <p:nvPr/>
          </p:nvCxnSpPr>
          <p:spPr>
            <a:xfrm rot="5400000">
              <a:off x="2542030" y="1297848"/>
              <a:ext cx="370145" cy="6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413" name="Object 5"/>
            <p:cNvGraphicFramePr>
              <a:graphicFrameLocks noChangeAspect="1"/>
            </p:cNvGraphicFramePr>
            <p:nvPr/>
          </p:nvGraphicFramePr>
          <p:xfrm>
            <a:off x="2651125" y="152400"/>
            <a:ext cx="177800" cy="266700"/>
          </p:xfrm>
          <a:graphic>
            <a:graphicData uri="http://schemas.openxmlformats.org/presentationml/2006/ole">
              <mc:AlternateContent xmlns:mc="http://schemas.openxmlformats.org/markup-compatibility/2006">
                <mc:Choice xmlns:v="urn:schemas-microsoft-com:vml" Requires="v">
                  <p:oleObj spid="_x0000_s356401" name="Equation" r:id="rId7" imgW="164880" imgH="228600" progId="Equation.3">
                    <p:embed/>
                  </p:oleObj>
                </mc:Choice>
                <mc:Fallback>
                  <p:oleObj name="Equation" r:id="rId7" imgW="16488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1125" y="152400"/>
                          <a:ext cx="1778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4" name="Object 6"/>
            <p:cNvGraphicFramePr>
              <a:graphicFrameLocks noChangeAspect="1"/>
            </p:cNvGraphicFramePr>
            <p:nvPr/>
          </p:nvGraphicFramePr>
          <p:xfrm>
            <a:off x="3008313" y="1298575"/>
            <a:ext cx="165100" cy="266700"/>
          </p:xfrm>
          <a:graphic>
            <a:graphicData uri="http://schemas.openxmlformats.org/presentationml/2006/ole">
              <mc:AlternateContent xmlns:mc="http://schemas.openxmlformats.org/markup-compatibility/2006">
                <mc:Choice xmlns:v="urn:schemas-microsoft-com:vml" Requires="v">
                  <p:oleObj spid="_x0000_s356402" name="Equation" r:id="rId9" imgW="152280" imgH="228600" progId="Equation.3">
                    <p:embed/>
                  </p:oleObj>
                </mc:Choice>
                <mc:Fallback>
                  <p:oleObj name="Equation" r:id="rId9" imgW="152280" imgH="2286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8313" y="1298575"/>
                          <a:ext cx="1651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 name="Group 318"/>
            <p:cNvGrpSpPr/>
            <p:nvPr/>
          </p:nvGrpSpPr>
          <p:grpSpPr>
            <a:xfrm>
              <a:off x="1628042" y="2159000"/>
              <a:ext cx="1890346" cy="1719943"/>
              <a:chOff x="2514600" y="2286000"/>
              <a:chExt cx="2286000" cy="1828800"/>
            </a:xfrm>
          </p:grpSpPr>
          <p:sp>
            <p:nvSpPr>
              <p:cNvPr id="125" name="Rectangle 124"/>
              <p:cNvSpPr/>
              <p:nvPr/>
            </p:nvSpPr>
            <p:spPr>
              <a:xfrm>
                <a:off x="2514600" y="2286000"/>
                <a:ext cx="2286000" cy="1828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41"/>
              <p:cNvGrpSpPr/>
              <p:nvPr/>
            </p:nvGrpSpPr>
            <p:grpSpPr>
              <a:xfrm>
                <a:off x="3184634" y="2493035"/>
                <a:ext cx="293364" cy="220023"/>
                <a:chOff x="1219200" y="1828800"/>
                <a:chExt cx="567170" cy="485883"/>
              </a:xfrm>
            </p:grpSpPr>
            <p:sp>
              <p:nvSpPr>
                <p:cNvPr id="161" name="Rectangle 160"/>
                <p:cNvSpPr/>
                <p:nvPr/>
              </p:nvSpPr>
              <p:spPr>
                <a:xfrm>
                  <a:off x="1219200" y="1828800"/>
                  <a:ext cx="567170" cy="4500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2" name="Object 2"/>
                <p:cNvGraphicFramePr>
                  <a:graphicFrameLocks noChangeAspect="1"/>
                </p:cNvGraphicFramePr>
                <p:nvPr/>
              </p:nvGraphicFramePr>
              <p:xfrm>
                <a:off x="1287654" y="1845006"/>
                <a:ext cx="404558" cy="469677"/>
              </p:xfrm>
              <a:graphic>
                <a:graphicData uri="http://schemas.openxmlformats.org/presentationml/2006/ole">
                  <mc:AlternateContent xmlns:mc="http://schemas.openxmlformats.org/markup-compatibility/2006">
                    <mc:Choice xmlns:v="urn:schemas-microsoft-com:vml" Requires="v">
                      <p:oleObj spid="_x0000_s356403" name="Equation" r:id="rId11" imgW="190440" imgH="228600" progId="Equation.3">
                        <p:embed/>
                      </p:oleObj>
                    </mc:Choice>
                    <mc:Fallback>
                      <p:oleObj name="Equation" r:id="rId11" imgW="190440" imgH="2286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7654" y="1845006"/>
                              <a:ext cx="404558" cy="4696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34"/>
              <p:cNvGrpSpPr/>
              <p:nvPr/>
            </p:nvGrpSpPr>
            <p:grpSpPr>
              <a:xfrm>
                <a:off x="2711665" y="3045124"/>
                <a:ext cx="315310" cy="207034"/>
                <a:chOff x="4800600" y="2590800"/>
                <a:chExt cx="609600" cy="457200"/>
              </a:xfrm>
            </p:grpSpPr>
            <p:sp>
              <p:nvSpPr>
                <p:cNvPr id="158" name="Rectangle 157"/>
                <p:cNvSpPr/>
                <p:nvPr/>
              </p:nvSpPr>
              <p:spPr>
                <a:xfrm>
                  <a:off x="4800600" y="2590800"/>
                  <a:ext cx="567170" cy="4500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p:nvPr/>
              </p:nvCxnSpPr>
              <p:spPr>
                <a:xfrm>
                  <a:off x="4800600" y="2590800"/>
                  <a:ext cx="6096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4800600" y="2590800"/>
                  <a:ext cx="6096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36"/>
              <p:cNvGrpSpPr/>
              <p:nvPr/>
            </p:nvGrpSpPr>
            <p:grpSpPr>
              <a:xfrm>
                <a:off x="3184634" y="3700732"/>
                <a:ext cx="293364" cy="203806"/>
                <a:chOff x="3429000" y="3733800"/>
                <a:chExt cx="567170" cy="450071"/>
              </a:xfrm>
            </p:grpSpPr>
            <p:sp>
              <p:nvSpPr>
                <p:cNvPr id="156" name="Rectangle 155"/>
                <p:cNvSpPr/>
                <p:nvPr/>
              </p:nvSpPr>
              <p:spPr>
                <a:xfrm>
                  <a:off x="3429000" y="3733800"/>
                  <a:ext cx="567170" cy="4500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7" name="Object 4"/>
                <p:cNvGraphicFramePr>
                  <a:graphicFrameLocks noChangeAspect="1"/>
                </p:cNvGraphicFramePr>
                <p:nvPr/>
              </p:nvGraphicFramePr>
              <p:xfrm>
                <a:off x="3563939" y="3811589"/>
                <a:ext cx="271462" cy="339726"/>
              </p:xfrm>
              <a:graphic>
                <a:graphicData uri="http://schemas.openxmlformats.org/presentationml/2006/ole">
                  <mc:AlternateContent xmlns:mc="http://schemas.openxmlformats.org/markup-compatibility/2006">
                    <mc:Choice xmlns:v="urn:schemas-microsoft-com:vml" Requires="v">
                      <p:oleObj spid="_x0000_s356404" name="Equation" r:id="rId13" imgW="126720" imgH="164880" progId="Equation.3">
                        <p:embed/>
                      </p:oleObj>
                    </mc:Choice>
                    <mc:Fallback>
                      <p:oleObj name="Equation" r:id="rId13" imgW="126720" imgH="16488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39" y="3811589"/>
                              <a:ext cx="271462" cy="3397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37"/>
              <p:cNvGrpSpPr/>
              <p:nvPr/>
            </p:nvGrpSpPr>
            <p:grpSpPr>
              <a:xfrm>
                <a:off x="3697010" y="3700732"/>
                <a:ext cx="315310" cy="207034"/>
                <a:chOff x="4800600" y="2590800"/>
                <a:chExt cx="609600" cy="457200"/>
              </a:xfrm>
            </p:grpSpPr>
            <p:sp>
              <p:nvSpPr>
                <p:cNvPr id="153" name="Rectangle 152"/>
                <p:cNvSpPr/>
                <p:nvPr/>
              </p:nvSpPr>
              <p:spPr>
                <a:xfrm>
                  <a:off x="4800600" y="2590800"/>
                  <a:ext cx="567170" cy="4500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Straight Connector 153"/>
                <p:cNvCxnSpPr/>
                <p:nvPr/>
              </p:nvCxnSpPr>
              <p:spPr>
                <a:xfrm>
                  <a:off x="4800600" y="2590800"/>
                  <a:ext cx="6096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4800600" y="2590800"/>
                  <a:ext cx="6096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50"/>
              <p:cNvGrpSpPr/>
              <p:nvPr/>
            </p:nvGrpSpPr>
            <p:grpSpPr>
              <a:xfrm>
                <a:off x="4152512" y="2458529"/>
                <a:ext cx="293364" cy="262036"/>
                <a:chOff x="1143000" y="1828800"/>
                <a:chExt cx="567170" cy="578663"/>
              </a:xfrm>
            </p:grpSpPr>
            <p:sp>
              <p:nvSpPr>
                <p:cNvPr id="148" name="Rectangle 147"/>
                <p:cNvSpPr/>
                <p:nvPr/>
              </p:nvSpPr>
              <p:spPr>
                <a:xfrm>
                  <a:off x="1143000" y="1828800"/>
                  <a:ext cx="567170" cy="5786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a:off x="1237528" y="2150279"/>
                  <a:ext cx="378113" cy="13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flipH="1" flipV="1">
                  <a:off x="1234525" y="2149452"/>
                  <a:ext cx="385105" cy="9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Freeform 150"/>
                <p:cNvSpPr/>
                <p:nvPr/>
              </p:nvSpPr>
              <p:spPr>
                <a:xfrm>
                  <a:off x="1190264" y="1875561"/>
                  <a:ext cx="472642" cy="467606"/>
                </a:xfrm>
                <a:custGeom>
                  <a:avLst/>
                  <a:gdLst>
                    <a:gd name="connsiteX0" fmla="*/ 554182 w 554182"/>
                    <a:gd name="connsiteY0" fmla="*/ 41563 h 630381"/>
                    <a:gd name="connsiteX1" fmla="*/ 374073 w 554182"/>
                    <a:gd name="connsiteY1" fmla="*/ 83127 h 630381"/>
                    <a:gd name="connsiteX2" fmla="*/ 221673 w 554182"/>
                    <a:gd name="connsiteY2" fmla="*/ 540327 h 630381"/>
                    <a:gd name="connsiteX3" fmla="*/ 0 w 554182"/>
                    <a:gd name="connsiteY3" fmla="*/ 623454 h 630381"/>
                  </a:gdLst>
                  <a:ahLst/>
                  <a:cxnLst>
                    <a:cxn ang="0">
                      <a:pos x="connsiteX0" y="connsiteY0"/>
                    </a:cxn>
                    <a:cxn ang="0">
                      <a:pos x="connsiteX1" y="connsiteY1"/>
                    </a:cxn>
                    <a:cxn ang="0">
                      <a:pos x="connsiteX2" y="connsiteY2"/>
                    </a:cxn>
                    <a:cxn ang="0">
                      <a:pos x="connsiteX3" y="connsiteY3"/>
                    </a:cxn>
                  </a:cxnLst>
                  <a:rect l="l" t="t" r="r" b="b"/>
                  <a:pathLst>
                    <a:path w="554182" h="630381">
                      <a:moveTo>
                        <a:pt x="554182" y="41563"/>
                      </a:moveTo>
                      <a:cubicBezTo>
                        <a:pt x="491836" y="20781"/>
                        <a:pt x="429491" y="0"/>
                        <a:pt x="374073" y="83127"/>
                      </a:cubicBezTo>
                      <a:cubicBezTo>
                        <a:pt x="318655" y="166254"/>
                        <a:pt x="284018" y="450273"/>
                        <a:pt x="221673" y="540327"/>
                      </a:cubicBezTo>
                      <a:cubicBezTo>
                        <a:pt x="159328" y="630381"/>
                        <a:pt x="79664" y="626917"/>
                        <a:pt x="0" y="623454"/>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105"/>
              <p:cNvGrpSpPr/>
              <p:nvPr/>
            </p:nvGrpSpPr>
            <p:grpSpPr>
              <a:xfrm>
                <a:off x="3689027" y="3045124"/>
                <a:ext cx="323297" cy="262036"/>
                <a:chOff x="5357707" y="2185358"/>
                <a:chExt cx="635818" cy="491318"/>
              </a:xfrm>
            </p:grpSpPr>
            <p:sp>
              <p:nvSpPr>
                <p:cNvPr id="143" name="Rectangle 142"/>
                <p:cNvSpPr/>
                <p:nvPr/>
              </p:nvSpPr>
              <p:spPr>
                <a:xfrm>
                  <a:off x="5373414" y="2185358"/>
                  <a:ext cx="576949" cy="4913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a:off x="5357707" y="2572409"/>
                  <a:ext cx="635818" cy="16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357707" y="2637107"/>
                  <a:ext cx="617174" cy="1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Freeform 145"/>
                <p:cNvSpPr/>
                <p:nvPr/>
              </p:nvSpPr>
              <p:spPr>
                <a:xfrm>
                  <a:off x="5373414" y="2185358"/>
                  <a:ext cx="542597" cy="452887"/>
                </a:xfrm>
                <a:custGeom>
                  <a:avLst/>
                  <a:gdLst>
                    <a:gd name="connsiteX0" fmla="*/ 0 w 529390"/>
                    <a:gd name="connsiteY0" fmla="*/ 582862 h 582862"/>
                    <a:gd name="connsiteX1" fmla="*/ 304800 w 529390"/>
                    <a:gd name="connsiteY1" fmla="*/ 5347 h 582862"/>
                    <a:gd name="connsiteX2" fmla="*/ 529390 w 529390"/>
                    <a:gd name="connsiteY2" fmla="*/ 550778 h 582862"/>
                  </a:gdLst>
                  <a:ahLst/>
                  <a:cxnLst>
                    <a:cxn ang="0">
                      <a:pos x="connsiteX0" y="connsiteY0"/>
                    </a:cxn>
                    <a:cxn ang="0">
                      <a:pos x="connsiteX1" y="connsiteY1"/>
                    </a:cxn>
                    <a:cxn ang="0">
                      <a:pos x="connsiteX2" y="connsiteY2"/>
                    </a:cxn>
                  </a:cxnLst>
                  <a:rect l="l" t="t" r="r" b="b"/>
                  <a:pathLst>
                    <a:path w="529390" h="582862">
                      <a:moveTo>
                        <a:pt x="0" y="582862"/>
                      </a:moveTo>
                      <a:cubicBezTo>
                        <a:pt x="108284" y="296778"/>
                        <a:pt x="216568" y="10694"/>
                        <a:pt x="304800" y="5347"/>
                      </a:cubicBezTo>
                      <a:cubicBezTo>
                        <a:pt x="393032" y="0"/>
                        <a:pt x="461211" y="275389"/>
                        <a:pt x="529390" y="5507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7" name="Straight Connector 146"/>
                <p:cNvCxnSpPr>
                  <a:stCxn id="146" idx="1"/>
                  <a:endCxn id="143" idx="2"/>
                </p:cNvCxnSpPr>
                <p:nvPr/>
              </p:nvCxnSpPr>
              <p:spPr>
                <a:xfrm flipH="1">
                  <a:off x="5661889" y="2189512"/>
                  <a:ext cx="23930" cy="487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2" name="Straight Arrow Connector 131"/>
              <p:cNvCxnSpPr>
                <a:endCxn id="153" idx="3"/>
              </p:cNvCxnSpPr>
              <p:nvPr/>
            </p:nvCxnSpPr>
            <p:spPr>
              <a:xfrm rot="10800000">
                <a:off x="3990378" y="3802635"/>
                <a:ext cx="573740" cy="16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53" idx="1"/>
              </p:cNvCxnSpPr>
              <p:nvPr/>
            </p:nvCxnSpPr>
            <p:spPr>
              <a:xfrm rot="10800000" flipV="1">
                <a:off x="3460531" y="3802635"/>
                <a:ext cx="236483" cy="16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56" idx="1"/>
              </p:cNvCxnSpPr>
              <p:nvPr/>
            </p:nvCxnSpPr>
            <p:spPr>
              <a:xfrm rot="10800000" flipV="1">
                <a:off x="2869324" y="3802635"/>
                <a:ext cx="315310" cy="16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158" idx="2"/>
              </p:cNvCxnSpPr>
              <p:nvPr/>
            </p:nvCxnSpPr>
            <p:spPr>
              <a:xfrm rot="16200000" flipV="1">
                <a:off x="2586179" y="3521103"/>
                <a:ext cx="555319" cy="109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2766218" y="2941197"/>
                <a:ext cx="207034" cy="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V="1">
                <a:off x="2869323" y="2377579"/>
                <a:ext cx="748862" cy="4485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61" idx="3"/>
                <a:endCxn id="148" idx="1"/>
              </p:cNvCxnSpPr>
              <p:nvPr/>
            </p:nvCxnSpPr>
            <p:spPr>
              <a:xfrm flipV="1">
                <a:off x="3477998" y="2589547"/>
                <a:ext cx="674514" cy="53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endCxn id="143" idx="0"/>
              </p:cNvCxnSpPr>
              <p:nvPr/>
            </p:nvCxnSpPr>
            <p:spPr>
              <a:xfrm rot="16200000" flipH="1">
                <a:off x="3605188" y="2806617"/>
                <a:ext cx="448573" cy="284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43" idx="2"/>
                <a:endCxn id="153" idx="0"/>
              </p:cNvCxnSpPr>
              <p:nvPr/>
            </p:nvCxnSpPr>
            <p:spPr>
              <a:xfrm rot="5400000">
                <a:off x="3646910" y="3503895"/>
                <a:ext cx="393572" cy="82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1" name="Object 5"/>
              <p:cNvGraphicFramePr>
                <a:graphicFrameLocks noChangeAspect="1"/>
              </p:cNvGraphicFramePr>
              <p:nvPr/>
            </p:nvGraphicFramePr>
            <p:xfrm>
              <a:off x="3751817" y="2286000"/>
              <a:ext cx="215014" cy="283580"/>
            </p:xfrm>
            <a:graphic>
              <a:graphicData uri="http://schemas.openxmlformats.org/presentationml/2006/ole">
                <mc:AlternateContent xmlns:mc="http://schemas.openxmlformats.org/markup-compatibility/2006">
                  <mc:Choice xmlns:v="urn:schemas-microsoft-com:vml" Requires="v">
                    <p:oleObj spid="_x0000_s356405" name="Equation" r:id="rId14" imgW="164880" imgH="228600" progId="Equation.3">
                      <p:embed/>
                    </p:oleObj>
                  </mc:Choice>
                  <mc:Fallback>
                    <p:oleObj name="Equation" r:id="rId14" imgW="164880" imgH="228600" progId="Equation.3">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51817" y="2286000"/>
                            <a:ext cx="215014" cy="2835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 name="Object 6"/>
              <p:cNvGraphicFramePr>
                <a:graphicFrameLocks noChangeAspect="1"/>
              </p:cNvGraphicFramePr>
              <p:nvPr/>
            </p:nvGraphicFramePr>
            <p:xfrm>
              <a:off x="4183765" y="3504718"/>
              <a:ext cx="199656" cy="283580"/>
            </p:xfrm>
            <a:graphic>
              <a:graphicData uri="http://schemas.openxmlformats.org/presentationml/2006/ole">
                <mc:AlternateContent xmlns:mc="http://schemas.openxmlformats.org/markup-compatibility/2006">
                  <mc:Choice xmlns:v="urn:schemas-microsoft-com:vml" Requires="v">
                    <p:oleObj spid="_x0000_s356406" name="Equation" r:id="rId16" imgW="152280" imgH="228600" progId="Equation.3">
                      <p:embed/>
                    </p:oleObj>
                  </mc:Choice>
                  <mc:Fallback>
                    <p:oleObj name="Equation" r:id="rId16" imgW="152280" imgH="228600" progId="Equation.3">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83765" y="3504718"/>
                            <a:ext cx="199656" cy="2835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6" name="Group 325"/>
            <p:cNvGrpSpPr/>
            <p:nvPr/>
          </p:nvGrpSpPr>
          <p:grpSpPr>
            <a:xfrm>
              <a:off x="1600201" y="4437064"/>
              <a:ext cx="1918188" cy="1735137"/>
              <a:chOff x="2480931" y="4708244"/>
              <a:chExt cx="2319669" cy="1844956"/>
            </a:xfrm>
          </p:grpSpPr>
          <p:sp>
            <p:nvSpPr>
              <p:cNvPr id="164" name="Rectangle 163"/>
              <p:cNvSpPr/>
              <p:nvPr/>
            </p:nvSpPr>
            <p:spPr>
              <a:xfrm>
                <a:off x="2514600" y="4724400"/>
                <a:ext cx="2286000" cy="1828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41"/>
              <p:cNvGrpSpPr/>
              <p:nvPr/>
            </p:nvGrpSpPr>
            <p:grpSpPr>
              <a:xfrm>
                <a:off x="3184634" y="4925990"/>
                <a:ext cx="293364" cy="236316"/>
                <a:chOff x="1219200" y="1816776"/>
                <a:chExt cx="567170" cy="521864"/>
              </a:xfrm>
            </p:grpSpPr>
            <p:sp>
              <p:nvSpPr>
                <p:cNvPr id="200" name="Rectangle 199"/>
                <p:cNvSpPr/>
                <p:nvPr/>
              </p:nvSpPr>
              <p:spPr>
                <a:xfrm>
                  <a:off x="1219200" y="1828800"/>
                  <a:ext cx="567170" cy="4500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1" name="Object 2"/>
                <p:cNvGraphicFramePr>
                  <a:graphicFrameLocks noChangeAspect="1"/>
                </p:cNvGraphicFramePr>
                <p:nvPr/>
              </p:nvGraphicFramePr>
              <p:xfrm>
                <a:off x="1246826" y="1816776"/>
                <a:ext cx="482502" cy="521864"/>
              </p:xfrm>
              <a:graphic>
                <a:graphicData uri="http://schemas.openxmlformats.org/presentationml/2006/ole">
                  <mc:AlternateContent xmlns:mc="http://schemas.openxmlformats.org/markup-compatibility/2006">
                    <mc:Choice xmlns:v="urn:schemas-microsoft-com:vml" Requires="v">
                      <p:oleObj spid="_x0000_s356407" name="Equation" r:id="rId18" imgW="228600" imgH="253800" progId="Equation.3">
                        <p:embed/>
                      </p:oleObj>
                    </mc:Choice>
                    <mc:Fallback>
                      <p:oleObj name="Equation" r:id="rId18" imgW="228600" imgH="253800" progId="Equation.3">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46826" y="1816776"/>
                              <a:ext cx="482502" cy="5218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0" name="Group 34"/>
              <p:cNvGrpSpPr/>
              <p:nvPr/>
            </p:nvGrpSpPr>
            <p:grpSpPr>
              <a:xfrm>
                <a:off x="2711665" y="5483524"/>
                <a:ext cx="315310" cy="207034"/>
                <a:chOff x="4800600" y="2590800"/>
                <a:chExt cx="609600" cy="457200"/>
              </a:xfrm>
            </p:grpSpPr>
            <p:sp>
              <p:nvSpPr>
                <p:cNvPr id="197" name="Rectangle 196"/>
                <p:cNvSpPr/>
                <p:nvPr/>
              </p:nvSpPr>
              <p:spPr>
                <a:xfrm>
                  <a:off x="4800600" y="2590800"/>
                  <a:ext cx="567170" cy="4500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p:nvPr/>
              </p:nvCxnSpPr>
              <p:spPr>
                <a:xfrm>
                  <a:off x="4800600" y="2590800"/>
                  <a:ext cx="6096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4800600" y="2590800"/>
                  <a:ext cx="6096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6"/>
              <p:cNvGrpSpPr/>
              <p:nvPr/>
            </p:nvGrpSpPr>
            <p:grpSpPr>
              <a:xfrm>
                <a:off x="3184634" y="6139132"/>
                <a:ext cx="293364" cy="203806"/>
                <a:chOff x="3429000" y="3733800"/>
                <a:chExt cx="567170" cy="450071"/>
              </a:xfrm>
            </p:grpSpPr>
            <p:sp>
              <p:nvSpPr>
                <p:cNvPr id="195" name="Rectangle 194"/>
                <p:cNvSpPr/>
                <p:nvPr/>
              </p:nvSpPr>
              <p:spPr>
                <a:xfrm>
                  <a:off x="3429000" y="3733800"/>
                  <a:ext cx="567170" cy="4500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6" name="Object 4"/>
                <p:cNvGraphicFramePr>
                  <a:graphicFrameLocks noChangeAspect="1"/>
                </p:cNvGraphicFramePr>
                <p:nvPr/>
              </p:nvGraphicFramePr>
              <p:xfrm>
                <a:off x="3563939" y="3811589"/>
                <a:ext cx="271462" cy="339726"/>
              </p:xfrm>
              <a:graphic>
                <a:graphicData uri="http://schemas.openxmlformats.org/presentationml/2006/ole">
                  <mc:AlternateContent xmlns:mc="http://schemas.openxmlformats.org/markup-compatibility/2006">
                    <mc:Choice xmlns:v="urn:schemas-microsoft-com:vml" Requires="v">
                      <p:oleObj spid="_x0000_s356408" name="Equation" r:id="rId20" imgW="126720" imgH="164880" progId="Equation.3">
                        <p:embed/>
                      </p:oleObj>
                    </mc:Choice>
                    <mc:Fallback>
                      <p:oleObj name="Equation" r:id="rId20" imgW="126720" imgH="164880"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39" y="3811589"/>
                              <a:ext cx="271462" cy="3397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2" name="Group 37"/>
              <p:cNvGrpSpPr/>
              <p:nvPr/>
            </p:nvGrpSpPr>
            <p:grpSpPr>
              <a:xfrm>
                <a:off x="3697010" y="6139132"/>
                <a:ext cx="315310" cy="207034"/>
                <a:chOff x="4800600" y="2590800"/>
                <a:chExt cx="609600" cy="457200"/>
              </a:xfrm>
            </p:grpSpPr>
            <p:sp>
              <p:nvSpPr>
                <p:cNvPr id="192" name="Rectangle 191"/>
                <p:cNvSpPr/>
                <p:nvPr/>
              </p:nvSpPr>
              <p:spPr>
                <a:xfrm>
                  <a:off x="4800600" y="2590800"/>
                  <a:ext cx="567170" cy="4500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p:cNvCxnSpPr/>
                <p:nvPr/>
              </p:nvCxnSpPr>
              <p:spPr>
                <a:xfrm>
                  <a:off x="4800600" y="2590800"/>
                  <a:ext cx="6096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4800600" y="2590800"/>
                  <a:ext cx="6096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50"/>
              <p:cNvGrpSpPr/>
              <p:nvPr/>
            </p:nvGrpSpPr>
            <p:grpSpPr>
              <a:xfrm>
                <a:off x="4152512" y="4896929"/>
                <a:ext cx="293364" cy="262036"/>
                <a:chOff x="1143000" y="1828800"/>
                <a:chExt cx="567170" cy="578663"/>
              </a:xfrm>
            </p:grpSpPr>
            <p:sp>
              <p:nvSpPr>
                <p:cNvPr id="187" name="Rectangle 186"/>
                <p:cNvSpPr/>
                <p:nvPr/>
              </p:nvSpPr>
              <p:spPr>
                <a:xfrm>
                  <a:off x="1143000" y="1828800"/>
                  <a:ext cx="567170" cy="5786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87"/>
                <p:cNvCxnSpPr/>
                <p:nvPr/>
              </p:nvCxnSpPr>
              <p:spPr>
                <a:xfrm>
                  <a:off x="1237528" y="2150279"/>
                  <a:ext cx="378113" cy="13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flipH="1" flipV="1">
                  <a:off x="1234525" y="2149452"/>
                  <a:ext cx="385105" cy="9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Freeform 189"/>
                <p:cNvSpPr/>
                <p:nvPr/>
              </p:nvSpPr>
              <p:spPr>
                <a:xfrm>
                  <a:off x="1190264" y="1875561"/>
                  <a:ext cx="472642" cy="467606"/>
                </a:xfrm>
                <a:custGeom>
                  <a:avLst/>
                  <a:gdLst>
                    <a:gd name="connsiteX0" fmla="*/ 554182 w 554182"/>
                    <a:gd name="connsiteY0" fmla="*/ 41563 h 630381"/>
                    <a:gd name="connsiteX1" fmla="*/ 374073 w 554182"/>
                    <a:gd name="connsiteY1" fmla="*/ 83127 h 630381"/>
                    <a:gd name="connsiteX2" fmla="*/ 221673 w 554182"/>
                    <a:gd name="connsiteY2" fmla="*/ 540327 h 630381"/>
                    <a:gd name="connsiteX3" fmla="*/ 0 w 554182"/>
                    <a:gd name="connsiteY3" fmla="*/ 623454 h 630381"/>
                  </a:gdLst>
                  <a:ahLst/>
                  <a:cxnLst>
                    <a:cxn ang="0">
                      <a:pos x="connsiteX0" y="connsiteY0"/>
                    </a:cxn>
                    <a:cxn ang="0">
                      <a:pos x="connsiteX1" y="connsiteY1"/>
                    </a:cxn>
                    <a:cxn ang="0">
                      <a:pos x="connsiteX2" y="connsiteY2"/>
                    </a:cxn>
                    <a:cxn ang="0">
                      <a:pos x="connsiteX3" y="connsiteY3"/>
                    </a:cxn>
                  </a:cxnLst>
                  <a:rect l="l" t="t" r="r" b="b"/>
                  <a:pathLst>
                    <a:path w="554182" h="630381">
                      <a:moveTo>
                        <a:pt x="554182" y="41563"/>
                      </a:moveTo>
                      <a:cubicBezTo>
                        <a:pt x="491836" y="20781"/>
                        <a:pt x="429491" y="0"/>
                        <a:pt x="374073" y="83127"/>
                      </a:cubicBezTo>
                      <a:cubicBezTo>
                        <a:pt x="318655" y="166254"/>
                        <a:pt x="284018" y="450273"/>
                        <a:pt x="221673" y="540327"/>
                      </a:cubicBezTo>
                      <a:cubicBezTo>
                        <a:pt x="159328" y="630381"/>
                        <a:pt x="79664" y="626917"/>
                        <a:pt x="0" y="623454"/>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105"/>
              <p:cNvGrpSpPr/>
              <p:nvPr/>
            </p:nvGrpSpPr>
            <p:grpSpPr>
              <a:xfrm>
                <a:off x="3689027" y="5483524"/>
                <a:ext cx="323297" cy="262036"/>
                <a:chOff x="5357707" y="2185358"/>
                <a:chExt cx="635818" cy="491318"/>
              </a:xfrm>
            </p:grpSpPr>
            <p:sp>
              <p:nvSpPr>
                <p:cNvPr id="182" name="Rectangle 181"/>
                <p:cNvSpPr/>
                <p:nvPr/>
              </p:nvSpPr>
              <p:spPr>
                <a:xfrm>
                  <a:off x="5373414" y="2185358"/>
                  <a:ext cx="576949" cy="4913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Connector 182"/>
                <p:cNvCxnSpPr/>
                <p:nvPr/>
              </p:nvCxnSpPr>
              <p:spPr>
                <a:xfrm>
                  <a:off x="5357707" y="2572409"/>
                  <a:ext cx="635818" cy="16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5357707" y="2637107"/>
                  <a:ext cx="617174" cy="1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Freeform 184"/>
                <p:cNvSpPr/>
                <p:nvPr/>
              </p:nvSpPr>
              <p:spPr>
                <a:xfrm>
                  <a:off x="5373414" y="2185358"/>
                  <a:ext cx="542597" cy="452887"/>
                </a:xfrm>
                <a:custGeom>
                  <a:avLst/>
                  <a:gdLst>
                    <a:gd name="connsiteX0" fmla="*/ 0 w 529390"/>
                    <a:gd name="connsiteY0" fmla="*/ 582862 h 582862"/>
                    <a:gd name="connsiteX1" fmla="*/ 304800 w 529390"/>
                    <a:gd name="connsiteY1" fmla="*/ 5347 h 582862"/>
                    <a:gd name="connsiteX2" fmla="*/ 529390 w 529390"/>
                    <a:gd name="connsiteY2" fmla="*/ 550778 h 582862"/>
                  </a:gdLst>
                  <a:ahLst/>
                  <a:cxnLst>
                    <a:cxn ang="0">
                      <a:pos x="connsiteX0" y="connsiteY0"/>
                    </a:cxn>
                    <a:cxn ang="0">
                      <a:pos x="connsiteX1" y="connsiteY1"/>
                    </a:cxn>
                    <a:cxn ang="0">
                      <a:pos x="connsiteX2" y="connsiteY2"/>
                    </a:cxn>
                  </a:cxnLst>
                  <a:rect l="l" t="t" r="r" b="b"/>
                  <a:pathLst>
                    <a:path w="529390" h="582862">
                      <a:moveTo>
                        <a:pt x="0" y="582862"/>
                      </a:moveTo>
                      <a:cubicBezTo>
                        <a:pt x="108284" y="296778"/>
                        <a:pt x="216568" y="10694"/>
                        <a:pt x="304800" y="5347"/>
                      </a:cubicBezTo>
                      <a:cubicBezTo>
                        <a:pt x="393032" y="0"/>
                        <a:pt x="461211" y="275389"/>
                        <a:pt x="529390" y="5507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6" name="Straight Connector 185"/>
                <p:cNvCxnSpPr>
                  <a:stCxn id="185" idx="1"/>
                  <a:endCxn id="182" idx="2"/>
                </p:cNvCxnSpPr>
                <p:nvPr/>
              </p:nvCxnSpPr>
              <p:spPr>
                <a:xfrm flipH="1">
                  <a:off x="5661889" y="2189512"/>
                  <a:ext cx="23930" cy="487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1" name="Straight Arrow Connector 170"/>
              <p:cNvCxnSpPr/>
              <p:nvPr/>
            </p:nvCxnSpPr>
            <p:spPr>
              <a:xfrm rot="10800000">
                <a:off x="3990378" y="6241035"/>
                <a:ext cx="573740" cy="16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rot="10800000" flipV="1">
                <a:off x="3460531" y="6241035"/>
                <a:ext cx="236483" cy="16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10800000" flipV="1">
                <a:off x="2869324" y="6241035"/>
                <a:ext cx="315310" cy="16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rot="16200000" flipV="1">
                <a:off x="2586179" y="5959503"/>
                <a:ext cx="555319" cy="109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flipH="1" flipV="1">
                <a:off x="2766218" y="5379597"/>
                <a:ext cx="207034" cy="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2869323" y="4808261"/>
                <a:ext cx="748862" cy="4485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2480931" y="5013766"/>
                <a:ext cx="1671581" cy="141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16200000" flipH="1">
                <a:off x="3605188" y="5245017"/>
                <a:ext cx="448573" cy="284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5400000">
                <a:off x="3646910" y="5942295"/>
                <a:ext cx="393572" cy="82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0" name="Object 5"/>
              <p:cNvGraphicFramePr>
                <a:graphicFrameLocks noChangeAspect="1"/>
              </p:cNvGraphicFramePr>
              <p:nvPr/>
            </p:nvGraphicFramePr>
            <p:xfrm>
              <a:off x="3726860" y="4708244"/>
              <a:ext cx="264928" cy="317339"/>
            </p:xfrm>
            <a:graphic>
              <a:graphicData uri="http://schemas.openxmlformats.org/presentationml/2006/ole">
                <mc:AlternateContent xmlns:mc="http://schemas.openxmlformats.org/markup-compatibility/2006">
                  <mc:Choice xmlns:v="urn:schemas-microsoft-com:vml" Requires="v">
                    <p:oleObj spid="_x0000_s356409" name="Equation" r:id="rId21" imgW="203040" imgH="253800" progId="Equation.3">
                      <p:embed/>
                    </p:oleObj>
                  </mc:Choice>
                  <mc:Fallback>
                    <p:oleObj name="Equation" r:id="rId21" imgW="203040" imgH="253800" progId="Equation.3">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26860" y="4708244"/>
                            <a:ext cx="264928" cy="3173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 name="Object 6"/>
              <p:cNvGraphicFramePr>
                <a:graphicFrameLocks noChangeAspect="1"/>
              </p:cNvGraphicFramePr>
              <p:nvPr/>
            </p:nvGraphicFramePr>
            <p:xfrm>
              <a:off x="4160728" y="5926961"/>
              <a:ext cx="247649" cy="317339"/>
            </p:xfrm>
            <a:graphic>
              <a:graphicData uri="http://schemas.openxmlformats.org/presentationml/2006/ole">
                <mc:AlternateContent xmlns:mc="http://schemas.openxmlformats.org/markup-compatibility/2006">
                  <mc:Choice xmlns:v="urn:schemas-microsoft-com:vml" Requires="v">
                    <p:oleObj spid="_x0000_s356410" name="Equation" r:id="rId23" imgW="190440" imgH="253800" progId="Equation.3">
                      <p:embed/>
                    </p:oleObj>
                  </mc:Choice>
                  <mc:Fallback>
                    <p:oleObj name="Equation" r:id="rId23" imgW="190440" imgH="253800" progId="Equation.3">
                      <p:embed/>
                      <p:pic>
                        <p:nvPicPr>
                          <p:cNvPr id="0"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60728" y="5926961"/>
                            <a:ext cx="247649" cy="3173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0" name="Oval 319"/>
            <p:cNvSpPr/>
            <p:nvPr/>
          </p:nvSpPr>
          <p:spPr>
            <a:xfrm>
              <a:off x="2598421" y="3950607"/>
              <a:ext cx="37806" cy="71664"/>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2598421" y="4093936"/>
              <a:ext cx="37806" cy="71664"/>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2598421" y="4308929"/>
              <a:ext cx="37806" cy="71664"/>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9" name="Straight Connector 328"/>
            <p:cNvCxnSpPr/>
            <p:nvPr/>
          </p:nvCxnSpPr>
          <p:spPr>
            <a:xfrm rot="5400000">
              <a:off x="-1214494" y="2839856"/>
              <a:ext cx="4802254" cy="6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a:endCxn id="197" idx="1"/>
            </p:cNvCxnSpPr>
            <p:nvPr/>
          </p:nvCxnSpPr>
          <p:spPr>
            <a:xfrm>
              <a:off x="1186962" y="5240564"/>
              <a:ext cx="604038" cy="214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914400" y="2895600"/>
              <a:ext cx="272561" cy="5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a:endCxn id="158" idx="1"/>
            </p:cNvCxnSpPr>
            <p:nvPr/>
          </p:nvCxnSpPr>
          <p:spPr>
            <a:xfrm>
              <a:off x="1186962" y="2947307"/>
              <a:ext cx="604038" cy="214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a:endCxn id="161" idx="1"/>
            </p:cNvCxnSpPr>
            <p:nvPr/>
          </p:nvCxnSpPr>
          <p:spPr>
            <a:xfrm>
              <a:off x="1186962" y="2445657"/>
              <a:ext cx="995147" cy="389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8" name="Straight Arrow Connector 347"/>
            <p:cNvCxnSpPr>
              <a:endCxn id="25" idx="1"/>
            </p:cNvCxnSpPr>
            <p:nvPr/>
          </p:nvCxnSpPr>
          <p:spPr>
            <a:xfrm>
              <a:off x="1186962" y="940707"/>
              <a:ext cx="604042" cy="214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p:nvPr/>
          </p:nvCxnSpPr>
          <p:spPr>
            <a:xfrm>
              <a:off x="1186962" y="439057"/>
              <a:ext cx="1008185" cy="14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6" name="Rectangle 355"/>
            <p:cNvSpPr/>
            <p:nvPr/>
          </p:nvSpPr>
          <p:spPr>
            <a:xfrm>
              <a:off x="4133678" y="2209799"/>
              <a:ext cx="209722" cy="1740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Straight Arrow Connector 356"/>
            <p:cNvCxnSpPr/>
            <p:nvPr/>
          </p:nvCxnSpPr>
          <p:spPr>
            <a:xfrm>
              <a:off x="3810000" y="2286000"/>
              <a:ext cx="32367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a:stCxn id="148" idx="3"/>
            </p:cNvCxnSpPr>
            <p:nvPr/>
          </p:nvCxnSpPr>
          <p:spPr>
            <a:xfrm>
              <a:off x="3225059" y="2444479"/>
              <a:ext cx="908618" cy="2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flipV="1">
              <a:off x="3770435" y="3733800"/>
              <a:ext cx="344365" cy="1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rot="5400000">
              <a:off x="2898254" y="1350804"/>
              <a:ext cx="1846943" cy="23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7" name="Straight Connector 366"/>
            <p:cNvCxnSpPr>
              <a:stCxn id="44" idx="3"/>
            </p:cNvCxnSpPr>
            <p:nvPr/>
          </p:nvCxnSpPr>
          <p:spPr>
            <a:xfrm>
              <a:off x="3225059" y="437879"/>
              <a:ext cx="608387" cy="1178"/>
            </a:xfrm>
            <a:prstGeom prst="line">
              <a:avLst/>
            </a:prstGeom>
          </p:spPr>
          <p:style>
            <a:lnRef idx="1">
              <a:schemeClr val="accent1"/>
            </a:lnRef>
            <a:fillRef idx="0">
              <a:schemeClr val="accent1"/>
            </a:fillRef>
            <a:effectRef idx="0">
              <a:schemeClr val="accent1"/>
            </a:effectRef>
            <a:fontRef idx="minor">
              <a:schemeClr val="tx1"/>
            </a:fontRef>
          </p:style>
        </p:cxnSp>
        <p:sp>
          <p:nvSpPr>
            <p:cNvPr id="371" name="Oval 370"/>
            <p:cNvSpPr/>
            <p:nvPr/>
          </p:nvSpPr>
          <p:spPr>
            <a:xfrm>
              <a:off x="3984675" y="2803979"/>
              <a:ext cx="37806" cy="71664"/>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3984675" y="2947307"/>
              <a:ext cx="37806" cy="71664"/>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3984675" y="3377293"/>
              <a:ext cx="37806" cy="71664"/>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5" name="Straight Connector 374"/>
            <p:cNvCxnSpPr>
              <a:stCxn id="187" idx="3"/>
            </p:cNvCxnSpPr>
            <p:nvPr/>
          </p:nvCxnSpPr>
          <p:spPr>
            <a:xfrm>
              <a:off x="3225059" y="4737736"/>
              <a:ext cx="545376" cy="1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rot="5400000" flipH="1" flipV="1">
              <a:off x="3268785" y="4237354"/>
              <a:ext cx="1003300" cy="1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rot="5400000">
              <a:off x="2088180" y="2839856"/>
              <a:ext cx="4802254" cy="6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Arrow Connector 380"/>
            <p:cNvCxnSpPr>
              <a:endCxn id="314" idx="1"/>
            </p:cNvCxnSpPr>
            <p:nvPr/>
          </p:nvCxnSpPr>
          <p:spPr>
            <a:xfrm>
              <a:off x="4489635" y="5240564"/>
              <a:ext cx="640976" cy="214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2" name="Straight Arrow Connector 381"/>
            <p:cNvCxnSpPr/>
            <p:nvPr/>
          </p:nvCxnSpPr>
          <p:spPr>
            <a:xfrm>
              <a:off x="4489635" y="2947307"/>
              <a:ext cx="604038" cy="214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3" name="Straight Arrow Connector 382"/>
            <p:cNvCxnSpPr>
              <a:endCxn id="236" idx="1"/>
            </p:cNvCxnSpPr>
            <p:nvPr/>
          </p:nvCxnSpPr>
          <p:spPr>
            <a:xfrm>
              <a:off x="4463562" y="940707"/>
              <a:ext cx="667050" cy="214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4" name="Straight Arrow Connector 383"/>
            <p:cNvCxnSpPr/>
            <p:nvPr/>
          </p:nvCxnSpPr>
          <p:spPr>
            <a:xfrm>
              <a:off x="4463562" y="4738914"/>
              <a:ext cx="1071196" cy="14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5" name="Straight Arrow Connector 384"/>
            <p:cNvCxnSpPr/>
            <p:nvPr/>
          </p:nvCxnSpPr>
          <p:spPr>
            <a:xfrm>
              <a:off x="4463562" y="2445657"/>
              <a:ext cx="1071196" cy="14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6" name="Straight Arrow Connector 385"/>
            <p:cNvCxnSpPr/>
            <p:nvPr/>
          </p:nvCxnSpPr>
          <p:spPr>
            <a:xfrm>
              <a:off x="4463562" y="439057"/>
              <a:ext cx="1071196" cy="14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4967654" y="152400"/>
              <a:ext cx="1890346" cy="1719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41"/>
            <p:cNvGrpSpPr/>
            <p:nvPr/>
          </p:nvGrpSpPr>
          <p:grpSpPr>
            <a:xfrm>
              <a:off x="5521720" y="347111"/>
              <a:ext cx="242589" cy="205339"/>
              <a:chOff x="1219200" y="1828800"/>
              <a:chExt cx="567170" cy="482157"/>
            </a:xfrm>
          </p:grpSpPr>
          <p:sp>
            <p:nvSpPr>
              <p:cNvPr id="239" name="Rectangle 238"/>
              <p:cNvSpPr/>
              <p:nvPr/>
            </p:nvSpPr>
            <p:spPr>
              <a:xfrm>
                <a:off x="1219200" y="1828800"/>
                <a:ext cx="567170" cy="450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0" name="Object 2"/>
              <p:cNvGraphicFramePr>
                <a:graphicFrameLocks noChangeAspect="1"/>
              </p:cNvGraphicFramePr>
              <p:nvPr/>
            </p:nvGraphicFramePr>
            <p:xfrm>
              <a:off x="1270238" y="1841278"/>
              <a:ext cx="434253" cy="469679"/>
            </p:xfrm>
            <a:graphic>
              <a:graphicData uri="http://schemas.openxmlformats.org/presentationml/2006/ole">
                <mc:AlternateContent xmlns:mc="http://schemas.openxmlformats.org/markup-compatibility/2006">
                  <mc:Choice xmlns:v="urn:schemas-microsoft-com:vml" Requires="v">
                    <p:oleObj spid="_x0000_s356411" name="Equation" r:id="rId25" imgW="203040" imgH="228600" progId="Equation.3">
                      <p:embed/>
                    </p:oleObj>
                  </mc:Choice>
                  <mc:Fallback>
                    <p:oleObj name="Equation" r:id="rId25" imgW="203040" imgH="228600" progId="Equation.3">
                      <p:embed/>
                      <p:pic>
                        <p:nvPicPr>
                          <p:cNvPr id="0" name="Picture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70238" y="1841278"/>
                            <a:ext cx="434253" cy="4696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7" name="Group 34"/>
            <p:cNvGrpSpPr/>
            <p:nvPr/>
          </p:nvGrpSpPr>
          <p:grpSpPr>
            <a:xfrm>
              <a:off x="5130611" y="866338"/>
              <a:ext cx="260737" cy="194711"/>
              <a:chOff x="4800600" y="2590800"/>
              <a:chExt cx="609600" cy="457200"/>
            </a:xfrm>
          </p:grpSpPr>
          <p:sp>
            <p:nvSpPr>
              <p:cNvPr id="236" name="Rectangle 235"/>
              <p:cNvSpPr/>
              <p:nvPr/>
            </p:nvSpPr>
            <p:spPr>
              <a:xfrm>
                <a:off x="4800600" y="2590800"/>
                <a:ext cx="567170" cy="45007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p:cNvCxnSpPr/>
              <p:nvPr/>
            </p:nvCxnSpPr>
            <p:spPr>
              <a:xfrm>
                <a:off x="4800600" y="2590800"/>
                <a:ext cx="609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4800600" y="2590800"/>
                <a:ext cx="609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6"/>
            <p:cNvGrpSpPr/>
            <p:nvPr/>
          </p:nvGrpSpPr>
          <p:grpSpPr>
            <a:xfrm>
              <a:off x="5521720" y="1482922"/>
              <a:ext cx="242589" cy="191675"/>
              <a:chOff x="3429000" y="3733800"/>
              <a:chExt cx="567170" cy="450071"/>
            </a:xfrm>
          </p:grpSpPr>
          <p:sp>
            <p:nvSpPr>
              <p:cNvPr id="234" name="Rectangle 233"/>
              <p:cNvSpPr/>
              <p:nvPr/>
            </p:nvSpPr>
            <p:spPr>
              <a:xfrm>
                <a:off x="3429000" y="3733800"/>
                <a:ext cx="567170" cy="45007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5" name="Object 4"/>
              <p:cNvGraphicFramePr>
                <a:graphicFrameLocks noChangeAspect="1"/>
              </p:cNvGraphicFramePr>
              <p:nvPr/>
            </p:nvGraphicFramePr>
            <p:xfrm>
              <a:off x="3563939" y="3811589"/>
              <a:ext cx="271462" cy="339726"/>
            </p:xfrm>
            <a:graphic>
              <a:graphicData uri="http://schemas.openxmlformats.org/presentationml/2006/ole">
                <mc:AlternateContent xmlns:mc="http://schemas.openxmlformats.org/markup-compatibility/2006">
                  <mc:Choice xmlns:v="urn:schemas-microsoft-com:vml" Requires="v">
                    <p:oleObj spid="_x0000_s356412" name="Equation" r:id="rId27" imgW="126720" imgH="164880" progId="Equation.3">
                      <p:embed/>
                    </p:oleObj>
                  </mc:Choice>
                  <mc:Fallback>
                    <p:oleObj name="Equation" r:id="rId27" imgW="126720" imgH="164880" progId="Equation.3">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39" y="3811589"/>
                            <a:ext cx="271462" cy="3397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2" name="Group 37"/>
            <p:cNvGrpSpPr/>
            <p:nvPr/>
          </p:nvGrpSpPr>
          <p:grpSpPr>
            <a:xfrm>
              <a:off x="5945416" y="1482922"/>
              <a:ext cx="260737" cy="194711"/>
              <a:chOff x="4800600" y="2590800"/>
              <a:chExt cx="609600" cy="457200"/>
            </a:xfrm>
          </p:grpSpPr>
          <p:sp>
            <p:nvSpPr>
              <p:cNvPr id="231" name="Rectangle 230"/>
              <p:cNvSpPr/>
              <p:nvPr/>
            </p:nvSpPr>
            <p:spPr>
              <a:xfrm>
                <a:off x="4800600" y="2590800"/>
                <a:ext cx="567170" cy="45007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2" name="Straight Connector 231"/>
              <p:cNvCxnSpPr/>
              <p:nvPr/>
            </p:nvCxnSpPr>
            <p:spPr>
              <a:xfrm>
                <a:off x="4800600" y="2590800"/>
                <a:ext cx="609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V="1">
                <a:off x="4800600" y="2590800"/>
                <a:ext cx="609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105"/>
            <p:cNvGrpSpPr/>
            <p:nvPr/>
          </p:nvGrpSpPr>
          <p:grpSpPr>
            <a:xfrm>
              <a:off x="5938815" y="866338"/>
              <a:ext cx="267342" cy="246439"/>
              <a:chOff x="5357707" y="2185358"/>
              <a:chExt cx="635818" cy="491318"/>
            </a:xfrm>
          </p:grpSpPr>
          <p:sp>
            <p:nvSpPr>
              <p:cNvPr id="221" name="Rectangle 220"/>
              <p:cNvSpPr/>
              <p:nvPr/>
            </p:nvSpPr>
            <p:spPr>
              <a:xfrm>
                <a:off x="5373414" y="2185358"/>
                <a:ext cx="576949" cy="4913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Connector 221"/>
              <p:cNvCxnSpPr/>
              <p:nvPr/>
            </p:nvCxnSpPr>
            <p:spPr>
              <a:xfrm>
                <a:off x="5357707" y="2572409"/>
                <a:ext cx="635818" cy="16437"/>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5357707" y="2637107"/>
                <a:ext cx="617174" cy="1138"/>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sp>
            <p:nvSpPr>
              <p:cNvPr id="224" name="Freeform 223"/>
              <p:cNvSpPr/>
              <p:nvPr/>
            </p:nvSpPr>
            <p:spPr>
              <a:xfrm>
                <a:off x="5373414" y="2185358"/>
                <a:ext cx="542597" cy="452887"/>
              </a:xfrm>
              <a:custGeom>
                <a:avLst/>
                <a:gdLst>
                  <a:gd name="connsiteX0" fmla="*/ 0 w 529390"/>
                  <a:gd name="connsiteY0" fmla="*/ 582862 h 582862"/>
                  <a:gd name="connsiteX1" fmla="*/ 304800 w 529390"/>
                  <a:gd name="connsiteY1" fmla="*/ 5347 h 582862"/>
                  <a:gd name="connsiteX2" fmla="*/ 529390 w 529390"/>
                  <a:gd name="connsiteY2" fmla="*/ 550778 h 582862"/>
                </a:gdLst>
                <a:ahLst/>
                <a:cxnLst>
                  <a:cxn ang="0">
                    <a:pos x="connsiteX0" y="connsiteY0"/>
                  </a:cxn>
                  <a:cxn ang="0">
                    <a:pos x="connsiteX1" y="connsiteY1"/>
                  </a:cxn>
                  <a:cxn ang="0">
                    <a:pos x="connsiteX2" y="connsiteY2"/>
                  </a:cxn>
                </a:cxnLst>
                <a:rect l="l" t="t" r="r" b="b"/>
                <a:pathLst>
                  <a:path w="529390" h="582862">
                    <a:moveTo>
                      <a:pt x="0" y="582862"/>
                    </a:moveTo>
                    <a:cubicBezTo>
                      <a:pt x="108284" y="296778"/>
                      <a:pt x="216568" y="10694"/>
                      <a:pt x="304800" y="5347"/>
                    </a:cubicBezTo>
                    <a:cubicBezTo>
                      <a:pt x="393032" y="0"/>
                      <a:pt x="461211" y="275389"/>
                      <a:pt x="529390" y="55077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5" name="Straight Connector 224"/>
              <p:cNvCxnSpPr>
                <a:stCxn id="224" idx="1"/>
                <a:endCxn id="221" idx="2"/>
              </p:cNvCxnSpPr>
              <p:nvPr/>
            </p:nvCxnSpPr>
            <p:spPr>
              <a:xfrm flipH="1">
                <a:off x="5661889" y="2189512"/>
                <a:ext cx="23930" cy="487164"/>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210" name="Straight Arrow Connector 209"/>
            <p:cNvCxnSpPr>
              <a:endCxn id="231" idx="3"/>
            </p:cNvCxnSpPr>
            <p:nvPr/>
          </p:nvCxnSpPr>
          <p:spPr>
            <a:xfrm rot="10800000">
              <a:off x="6188006" y="1578760"/>
              <a:ext cx="1355795" cy="21440"/>
            </a:xfrm>
            <a:prstGeom prst="straightConnector1">
              <a:avLst/>
            </a:prstGeom>
            <a:ln w="127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231" idx="1"/>
            </p:cNvCxnSpPr>
            <p:nvPr/>
          </p:nvCxnSpPr>
          <p:spPr>
            <a:xfrm rot="10800000" flipV="1">
              <a:off x="5749866" y="1578759"/>
              <a:ext cx="195553" cy="1518"/>
            </a:xfrm>
            <a:prstGeom prst="straightConnector1">
              <a:avLst/>
            </a:prstGeom>
            <a:ln w="127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stCxn id="234" idx="1"/>
            </p:cNvCxnSpPr>
            <p:nvPr/>
          </p:nvCxnSpPr>
          <p:spPr>
            <a:xfrm rot="10800000" flipV="1">
              <a:off x="5260983" y="1578759"/>
              <a:ext cx="260737" cy="1518"/>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endCxn id="236" idx="2"/>
            </p:cNvCxnSpPr>
            <p:nvPr/>
          </p:nvCxnSpPr>
          <p:spPr>
            <a:xfrm rot="16200000" flipV="1">
              <a:off x="4995315" y="1314608"/>
              <a:ext cx="522264" cy="9075"/>
            </a:xfrm>
            <a:prstGeom prst="straightConnector1">
              <a:avLst/>
            </a:prstGeom>
            <a:ln w="127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5400000" flipH="1" flipV="1">
              <a:off x="5163968" y="768644"/>
              <a:ext cx="194711" cy="679"/>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V="1">
              <a:off x="5260983" y="249755"/>
              <a:ext cx="619251" cy="4218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239" idx="3"/>
              <a:endCxn id="16" idx="1"/>
            </p:cNvCxnSpPr>
            <p:nvPr/>
          </p:nvCxnSpPr>
          <p:spPr>
            <a:xfrm>
              <a:off x="5764309" y="442948"/>
              <a:ext cx="636491" cy="14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endCxn id="221" idx="0"/>
            </p:cNvCxnSpPr>
            <p:nvPr/>
          </p:nvCxnSpPr>
          <p:spPr>
            <a:xfrm rot="16200000" flipH="1">
              <a:off x="5844018" y="643643"/>
              <a:ext cx="421872" cy="23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stCxn id="221" idx="2"/>
              <a:endCxn id="231" idx="0"/>
            </p:cNvCxnSpPr>
            <p:nvPr/>
          </p:nvCxnSpPr>
          <p:spPr>
            <a:xfrm rot="5400000">
              <a:off x="5881641" y="1297848"/>
              <a:ext cx="370145" cy="6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19" name="Object 5"/>
            <p:cNvGraphicFramePr>
              <a:graphicFrameLocks noChangeAspect="1"/>
            </p:cNvGraphicFramePr>
            <p:nvPr/>
          </p:nvGraphicFramePr>
          <p:xfrm>
            <a:off x="5983288" y="152400"/>
            <a:ext cx="193675" cy="266700"/>
          </p:xfrm>
          <a:graphic>
            <a:graphicData uri="http://schemas.openxmlformats.org/presentationml/2006/ole">
              <mc:AlternateContent xmlns:mc="http://schemas.openxmlformats.org/markup-compatibility/2006">
                <mc:Choice xmlns:v="urn:schemas-microsoft-com:vml" Requires="v">
                  <p:oleObj spid="_x0000_s356413" name="Equation" r:id="rId28" imgW="177480" imgH="228600" progId="Equation.3">
                    <p:embed/>
                  </p:oleObj>
                </mc:Choice>
                <mc:Fallback>
                  <p:oleObj name="Equation" r:id="rId28" imgW="177480" imgH="228600" progId="Equation.3">
                    <p:embed/>
                    <p:pic>
                      <p:nvPicPr>
                        <p:cNvPr id="0" name="Picture 1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983288" y="152400"/>
                          <a:ext cx="19367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0" name="Object 6"/>
            <p:cNvGraphicFramePr>
              <a:graphicFrameLocks noChangeAspect="1"/>
            </p:cNvGraphicFramePr>
            <p:nvPr/>
          </p:nvGraphicFramePr>
          <p:xfrm>
            <a:off x="6343406" y="1299029"/>
            <a:ext cx="177220" cy="267249"/>
          </p:xfrm>
          <a:graphic>
            <a:graphicData uri="http://schemas.openxmlformats.org/presentationml/2006/ole">
              <mc:AlternateContent xmlns:mc="http://schemas.openxmlformats.org/markup-compatibility/2006">
                <mc:Choice xmlns:v="urn:schemas-microsoft-com:vml" Requires="v">
                  <p:oleObj spid="_x0000_s356414" name="Equation" r:id="rId30" imgW="164880" imgH="228600" progId="Equation.3">
                    <p:embed/>
                  </p:oleObj>
                </mc:Choice>
                <mc:Fallback>
                  <p:oleObj name="Equation" r:id="rId30" imgW="164880" imgH="228600" progId="Equation.3">
                    <p:embed/>
                    <p:pic>
                      <p:nvPicPr>
                        <p:cNvPr id="0" name="Picture 1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343406" y="1299029"/>
                          <a:ext cx="177220" cy="267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2" name="Rectangle 241"/>
            <p:cNvSpPr/>
            <p:nvPr/>
          </p:nvSpPr>
          <p:spPr>
            <a:xfrm>
              <a:off x="4967654" y="2159000"/>
              <a:ext cx="1890346" cy="1719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1"/>
            <p:cNvGrpSpPr/>
            <p:nvPr/>
          </p:nvGrpSpPr>
          <p:grpSpPr>
            <a:xfrm>
              <a:off x="5521721" y="2353711"/>
              <a:ext cx="242589" cy="205339"/>
              <a:chOff x="1219200" y="1828800"/>
              <a:chExt cx="567170" cy="482157"/>
            </a:xfrm>
          </p:grpSpPr>
          <p:sp>
            <p:nvSpPr>
              <p:cNvPr id="278" name="Rectangle 277"/>
              <p:cNvSpPr/>
              <p:nvPr/>
            </p:nvSpPr>
            <p:spPr>
              <a:xfrm>
                <a:off x="1219200" y="1828800"/>
                <a:ext cx="567170" cy="450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9" name="Object 2"/>
              <p:cNvGraphicFramePr>
                <a:graphicFrameLocks noChangeAspect="1"/>
              </p:cNvGraphicFramePr>
              <p:nvPr/>
            </p:nvGraphicFramePr>
            <p:xfrm>
              <a:off x="1270236" y="1841278"/>
              <a:ext cx="434253" cy="469679"/>
            </p:xfrm>
            <a:graphic>
              <a:graphicData uri="http://schemas.openxmlformats.org/presentationml/2006/ole">
                <mc:AlternateContent xmlns:mc="http://schemas.openxmlformats.org/markup-compatibility/2006">
                  <mc:Choice xmlns:v="urn:schemas-microsoft-com:vml" Requires="v">
                    <p:oleObj spid="_x0000_s356415" name="Equation" r:id="rId32" imgW="203040" imgH="228600" progId="Equation.3">
                      <p:embed/>
                    </p:oleObj>
                  </mc:Choice>
                  <mc:Fallback>
                    <p:oleObj name="Equation" r:id="rId32" imgW="203040" imgH="228600" progId="Equation.3">
                      <p:embed/>
                      <p:pic>
                        <p:nvPicPr>
                          <p:cNvPr id="0" name="Picture 1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270236" y="1841278"/>
                            <a:ext cx="434253" cy="4696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9" name="Group 34"/>
            <p:cNvGrpSpPr/>
            <p:nvPr/>
          </p:nvGrpSpPr>
          <p:grpSpPr>
            <a:xfrm>
              <a:off x="5130612" y="2872938"/>
              <a:ext cx="260737" cy="194711"/>
              <a:chOff x="4800600" y="2590800"/>
              <a:chExt cx="609600" cy="457200"/>
            </a:xfrm>
          </p:grpSpPr>
          <p:sp>
            <p:nvSpPr>
              <p:cNvPr id="275" name="Rectangle 274"/>
              <p:cNvSpPr/>
              <p:nvPr/>
            </p:nvSpPr>
            <p:spPr>
              <a:xfrm>
                <a:off x="4800600" y="2590800"/>
                <a:ext cx="567170" cy="45007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6" name="Straight Connector 275"/>
              <p:cNvCxnSpPr/>
              <p:nvPr/>
            </p:nvCxnSpPr>
            <p:spPr>
              <a:xfrm>
                <a:off x="4800600" y="2590800"/>
                <a:ext cx="609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flipV="1">
                <a:off x="4800600" y="2590800"/>
                <a:ext cx="609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36"/>
            <p:cNvGrpSpPr/>
            <p:nvPr/>
          </p:nvGrpSpPr>
          <p:grpSpPr>
            <a:xfrm>
              <a:off x="5521721" y="3489522"/>
              <a:ext cx="242589" cy="191675"/>
              <a:chOff x="3429000" y="3733800"/>
              <a:chExt cx="567170" cy="450071"/>
            </a:xfrm>
          </p:grpSpPr>
          <p:sp>
            <p:nvSpPr>
              <p:cNvPr id="273" name="Rectangle 272"/>
              <p:cNvSpPr/>
              <p:nvPr/>
            </p:nvSpPr>
            <p:spPr>
              <a:xfrm>
                <a:off x="3429000" y="3733800"/>
                <a:ext cx="567170" cy="45007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4" name="Object 4"/>
              <p:cNvGraphicFramePr>
                <a:graphicFrameLocks noChangeAspect="1"/>
              </p:cNvGraphicFramePr>
              <p:nvPr/>
            </p:nvGraphicFramePr>
            <p:xfrm>
              <a:off x="3563939" y="3811589"/>
              <a:ext cx="271462" cy="339726"/>
            </p:xfrm>
            <a:graphic>
              <a:graphicData uri="http://schemas.openxmlformats.org/presentationml/2006/ole">
                <mc:AlternateContent xmlns:mc="http://schemas.openxmlformats.org/markup-compatibility/2006">
                  <mc:Choice xmlns:v="urn:schemas-microsoft-com:vml" Requires="v">
                    <p:oleObj spid="_x0000_s356416" name="Equation" r:id="rId34" imgW="126720" imgH="164880" progId="Equation.3">
                      <p:embed/>
                    </p:oleObj>
                  </mc:Choice>
                  <mc:Fallback>
                    <p:oleObj name="Equation" r:id="rId34" imgW="126720" imgH="164880" progId="Equation.3">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39" y="3811589"/>
                            <a:ext cx="271462" cy="3397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1" name="Group 37"/>
            <p:cNvGrpSpPr/>
            <p:nvPr/>
          </p:nvGrpSpPr>
          <p:grpSpPr>
            <a:xfrm>
              <a:off x="5945416" y="3489522"/>
              <a:ext cx="260737" cy="194711"/>
              <a:chOff x="4800600" y="2590800"/>
              <a:chExt cx="609600" cy="457200"/>
            </a:xfrm>
          </p:grpSpPr>
          <p:sp>
            <p:nvSpPr>
              <p:cNvPr id="270" name="Rectangle 269"/>
              <p:cNvSpPr/>
              <p:nvPr/>
            </p:nvSpPr>
            <p:spPr>
              <a:xfrm>
                <a:off x="4800600" y="2590800"/>
                <a:ext cx="567170" cy="45007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1" name="Straight Connector 270"/>
              <p:cNvCxnSpPr/>
              <p:nvPr/>
            </p:nvCxnSpPr>
            <p:spPr>
              <a:xfrm>
                <a:off x="4800600" y="2590800"/>
                <a:ext cx="609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V="1">
                <a:off x="4800600" y="2590800"/>
                <a:ext cx="609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105"/>
            <p:cNvGrpSpPr/>
            <p:nvPr/>
          </p:nvGrpSpPr>
          <p:grpSpPr>
            <a:xfrm>
              <a:off x="5938815" y="2872938"/>
              <a:ext cx="267342" cy="246439"/>
              <a:chOff x="5357707" y="2185358"/>
              <a:chExt cx="635818" cy="491318"/>
            </a:xfrm>
          </p:grpSpPr>
          <p:sp>
            <p:nvSpPr>
              <p:cNvPr id="260" name="Rectangle 259"/>
              <p:cNvSpPr/>
              <p:nvPr/>
            </p:nvSpPr>
            <p:spPr>
              <a:xfrm>
                <a:off x="5373414" y="2185358"/>
                <a:ext cx="576949" cy="4913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1" name="Straight Connector 260"/>
              <p:cNvCxnSpPr/>
              <p:nvPr/>
            </p:nvCxnSpPr>
            <p:spPr>
              <a:xfrm>
                <a:off x="5357707" y="2572409"/>
                <a:ext cx="635818" cy="16437"/>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5357707" y="2637107"/>
                <a:ext cx="617174" cy="1138"/>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sp>
            <p:nvSpPr>
              <p:cNvPr id="263" name="Freeform 262"/>
              <p:cNvSpPr/>
              <p:nvPr/>
            </p:nvSpPr>
            <p:spPr>
              <a:xfrm>
                <a:off x="5373414" y="2185358"/>
                <a:ext cx="542597" cy="452887"/>
              </a:xfrm>
              <a:custGeom>
                <a:avLst/>
                <a:gdLst>
                  <a:gd name="connsiteX0" fmla="*/ 0 w 529390"/>
                  <a:gd name="connsiteY0" fmla="*/ 582862 h 582862"/>
                  <a:gd name="connsiteX1" fmla="*/ 304800 w 529390"/>
                  <a:gd name="connsiteY1" fmla="*/ 5347 h 582862"/>
                  <a:gd name="connsiteX2" fmla="*/ 529390 w 529390"/>
                  <a:gd name="connsiteY2" fmla="*/ 550778 h 582862"/>
                </a:gdLst>
                <a:ahLst/>
                <a:cxnLst>
                  <a:cxn ang="0">
                    <a:pos x="connsiteX0" y="connsiteY0"/>
                  </a:cxn>
                  <a:cxn ang="0">
                    <a:pos x="connsiteX1" y="connsiteY1"/>
                  </a:cxn>
                  <a:cxn ang="0">
                    <a:pos x="connsiteX2" y="connsiteY2"/>
                  </a:cxn>
                </a:cxnLst>
                <a:rect l="l" t="t" r="r" b="b"/>
                <a:pathLst>
                  <a:path w="529390" h="582862">
                    <a:moveTo>
                      <a:pt x="0" y="582862"/>
                    </a:moveTo>
                    <a:cubicBezTo>
                      <a:pt x="108284" y="296778"/>
                      <a:pt x="216568" y="10694"/>
                      <a:pt x="304800" y="5347"/>
                    </a:cubicBezTo>
                    <a:cubicBezTo>
                      <a:pt x="393032" y="0"/>
                      <a:pt x="461211" y="275389"/>
                      <a:pt x="529390" y="55077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4" name="Straight Connector 263"/>
              <p:cNvCxnSpPr>
                <a:stCxn id="263" idx="1"/>
                <a:endCxn id="260" idx="2"/>
              </p:cNvCxnSpPr>
              <p:nvPr/>
            </p:nvCxnSpPr>
            <p:spPr>
              <a:xfrm flipH="1">
                <a:off x="5661889" y="2189512"/>
                <a:ext cx="23930" cy="487164"/>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249" name="Straight Arrow Connector 248"/>
            <p:cNvCxnSpPr>
              <a:endCxn id="270" idx="3"/>
            </p:cNvCxnSpPr>
            <p:nvPr/>
          </p:nvCxnSpPr>
          <p:spPr>
            <a:xfrm rot="10800000" flipV="1">
              <a:off x="6188006" y="3581400"/>
              <a:ext cx="1355795" cy="3960"/>
            </a:xfrm>
            <a:prstGeom prst="straightConnector1">
              <a:avLst/>
            </a:prstGeom>
            <a:ln w="127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a:stCxn id="270" idx="1"/>
            </p:cNvCxnSpPr>
            <p:nvPr/>
          </p:nvCxnSpPr>
          <p:spPr>
            <a:xfrm rot="10800000" flipV="1">
              <a:off x="5749866" y="3585359"/>
              <a:ext cx="195553" cy="1518"/>
            </a:xfrm>
            <a:prstGeom prst="straightConnector1">
              <a:avLst/>
            </a:prstGeom>
            <a:ln w="127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273" idx="1"/>
            </p:cNvCxnSpPr>
            <p:nvPr/>
          </p:nvCxnSpPr>
          <p:spPr>
            <a:xfrm rot="10800000" flipV="1">
              <a:off x="5260983" y="3585359"/>
              <a:ext cx="260737" cy="1518"/>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a:endCxn id="275" idx="2"/>
            </p:cNvCxnSpPr>
            <p:nvPr/>
          </p:nvCxnSpPr>
          <p:spPr>
            <a:xfrm rot="16200000" flipV="1">
              <a:off x="4995315" y="3321208"/>
              <a:ext cx="522265" cy="9075"/>
            </a:xfrm>
            <a:prstGeom prst="straightConnector1">
              <a:avLst/>
            </a:prstGeom>
            <a:ln w="127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5400000" flipH="1" flipV="1">
              <a:off x="5163968" y="2775243"/>
              <a:ext cx="194711" cy="679"/>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flipV="1">
              <a:off x="5260983" y="2256355"/>
              <a:ext cx="619251" cy="421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a:stCxn id="278" idx="3"/>
              <a:endCxn id="265" idx="1"/>
            </p:cNvCxnSpPr>
            <p:nvPr/>
          </p:nvCxnSpPr>
          <p:spPr>
            <a:xfrm flipV="1">
              <a:off x="5764310" y="2444478"/>
              <a:ext cx="557771" cy="50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endCxn id="260" idx="0"/>
            </p:cNvCxnSpPr>
            <p:nvPr/>
          </p:nvCxnSpPr>
          <p:spPr>
            <a:xfrm rot="16200000" flipH="1">
              <a:off x="5844018" y="2650243"/>
              <a:ext cx="421873" cy="23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a:stCxn id="260" idx="2"/>
              <a:endCxn id="270" idx="0"/>
            </p:cNvCxnSpPr>
            <p:nvPr/>
          </p:nvCxnSpPr>
          <p:spPr>
            <a:xfrm rot="5400000">
              <a:off x="5881642" y="3304448"/>
              <a:ext cx="370145" cy="6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58" name="Object 5"/>
            <p:cNvGraphicFramePr>
              <a:graphicFrameLocks noChangeAspect="1"/>
            </p:cNvGraphicFramePr>
            <p:nvPr/>
          </p:nvGraphicFramePr>
          <p:xfrm>
            <a:off x="5983288" y="2159000"/>
            <a:ext cx="193675" cy="266700"/>
          </p:xfrm>
          <a:graphic>
            <a:graphicData uri="http://schemas.openxmlformats.org/presentationml/2006/ole">
              <mc:AlternateContent xmlns:mc="http://schemas.openxmlformats.org/markup-compatibility/2006">
                <mc:Choice xmlns:v="urn:schemas-microsoft-com:vml" Requires="v">
                  <p:oleObj spid="_x0000_s356417" name="Equation" r:id="rId35" imgW="177480" imgH="228600" progId="Equation.3">
                    <p:embed/>
                  </p:oleObj>
                </mc:Choice>
                <mc:Fallback>
                  <p:oleObj name="Equation" r:id="rId35" imgW="177480" imgH="228600" progId="Equation.3">
                    <p:embed/>
                    <p:pic>
                      <p:nvPicPr>
                        <p:cNvPr id="0" name="Picture 2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983288" y="2159000"/>
                          <a:ext cx="19367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9" name="Object 6"/>
            <p:cNvGraphicFramePr>
              <a:graphicFrameLocks noChangeAspect="1"/>
            </p:cNvGraphicFramePr>
            <p:nvPr/>
          </p:nvGraphicFramePr>
          <p:xfrm>
            <a:off x="6343406" y="3305629"/>
            <a:ext cx="177220" cy="267249"/>
          </p:xfrm>
          <a:graphic>
            <a:graphicData uri="http://schemas.openxmlformats.org/presentationml/2006/ole">
              <mc:AlternateContent xmlns:mc="http://schemas.openxmlformats.org/markup-compatibility/2006">
                <mc:Choice xmlns:v="urn:schemas-microsoft-com:vml" Requires="v">
                  <p:oleObj spid="_x0000_s356418" name="Equation" r:id="rId37" imgW="164880" imgH="228600" progId="Equation.3">
                    <p:embed/>
                  </p:oleObj>
                </mc:Choice>
                <mc:Fallback>
                  <p:oleObj name="Equation" r:id="rId37" imgW="164880" imgH="228600" progId="Equation.3">
                    <p:embed/>
                    <p:pic>
                      <p:nvPicPr>
                        <p:cNvPr id="0" name="Picture 2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343406" y="3305629"/>
                          <a:ext cx="177220" cy="267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1" name="Rectangle 280"/>
            <p:cNvSpPr/>
            <p:nvPr/>
          </p:nvSpPr>
          <p:spPr>
            <a:xfrm>
              <a:off x="4967654" y="4452258"/>
              <a:ext cx="1890346" cy="1719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41"/>
            <p:cNvGrpSpPr/>
            <p:nvPr/>
          </p:nvGrpSpPr>
          <p:grpSpPr>
            <a:xfrm>
              <a:off x="5521721" y="4641850"/>
              <a:ext cx="242589" cy="222250"/>
              <a:chOff x="1219200" y="1816782"/>
              <a:chExt cx="567170" cy="521866"/>
            </a:xfrm>
          </p:grpSpPr>
          <p:sp>
            <p:nvSpPr>
              <p:cNvPr id="317" name="Rectangle 316"/>
              <p:cNvSpPr/>
              <p:nvPr/>
            </p:nvSpPr>
            <p:spPr>
              <a:xfrm>
                <a:off x="1219200" y="1828800"/>
                <a:ext cx="567170" cy="450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8" name="Object 2"/>
              <p:cNvGraphicFramePr>
                <a:graphicFrameLocks noChangeAspect="1"/>
              </p:cNvGraphicFramePr>
              <p:nvPr/>
            </p:nvGraphicFramePr>
            <p:xfrm>
              <a:off x="1229410" y="1816782"/>
              <a:ext cx="515905" cy="521866"/>
            </p:xfrm>
            <a:graphic>
              <a:graphicData uri="http://schemas.openxmlformats.org/presentationml/2006/ole">
                <mc:AlternateContent xmlns:mc="http://schemas.openxmlformats.org/markup-compatibility/2006">
                  <mc:Choice xmlns:v="urn:schemas-microsoft-com:vml" Requires="v">
                    <p:oleObj spid="_x0000_s356419" name="Equation" r:id="rId39" imgW="241200" imgH="253800" progId="Equation.3">
                      <p:embed/>
                    </p:oleObj>
                  </mc:Choice>
                  <mc:Fallback>
                    <p:oleObj name="Equation" r:id="rId39" imgW="241200" imgH="253800" progId="Equation.3">
                      <p:embed/>
                      <p:pic>
                        <p:nvPicPr>
                          <p:cNvPr id="0" name="Picture 22"/>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229410" y="1816782"/>
                            <a:ext cx="515905" cy="5218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6" name="Group 34"/>
            <p:cNvGrpSpPr/>
            <p:nvPr/>
          </p:nvGrpSpPr>
          <p:grpSpPr>
            <a:xfrm>
              <a:off x="5130612" y="5166196"/>
              <a:ext cx="260737" cy="194711"/>
              <a:chOff x="4800600" y="2590800"/>
              <a:chExt cx="609600" cy="457200"/>
            </a:xfrm>
          </p:grpSpPr>
          <p:sp>
            <p:nvSpPr>
              <p:cNvPr id="314" name="Rectangle 313"/>
              <p:cNvSpPr/>
              <p:nvPr/>
            </p:nvSpPr>
            <p:spPr>
              <a:xfrm>
                <a:off x="4800600" y="2590800"/>
                <a:ext cx="567170" cy="45007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Connector 314"/>
              <p:cNvCxnSpPr/>
              <p:nvPr/>
            </p:nvCxnSpPr>
            <p:spPr>
              <a:xfrm>
                <a:off x="4800600" y="2590800"/>
                <a:ext cx="609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flipV="1">
                <a:off x="4800600" y="2590800"/>
                <a:ext cx="609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36"/>
            <p:cNvGrpSpPr/>
            <p:nvPr/>
          </p:nvGrpSpPr>
          <p:grpSpPr>
            <a:xfrm>
              <a:off x="5521721" y="5782779"/>
              <a:ext cx="242589" cy="191675"/>
              <a:chOff x="3429000" y="3733800"/>
              <a:chExt cx="567170" cy="450071"/>
            </a:xfrm>
          </p:grpSpPr>
          <p:sp>
            <p:nvSpPr>
              <p:cNvPr id="312" name="Rectangle 311"/>
              <p:cNvSpPr/>
              <p:nvPr/>
            </p:nvSpPr>
            <p:spPr>
              <a:xfrm>
                <a:off x="3429000" y="3733800"/>
                <a:ext cx="567170" cy="45007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3" name="Object 4"/>
              <p:cNvGraphicFramePr>
                <a:graphicFrameLocks noChangeAspect="1"/>
              </p:cNvGraphicFramePr>
              <p:nvPr/>
            </p:nvGraphicFramePr>
            <p:xfrm>
              <a:off x="3563939" y="3811589"/>
              <a:ext cx="271462" cy="339726"/>
            </p:xfrm>
            <a:graphic>
              <a:graphicData uri="http://schemas.openxmlformats.org/presentationml/2006/ole">
                <mc:AlternateContent xmlns:mc="http://schemas.openxmlformats.org/markup-compatibility/2006">
                  <mc:Choice xmlns:v="urn:schemas-microsoft-com:vml" Requires="v">
                    <p:oleObj spid="_x0000_s356420" name="Equation" r:id="rId41" imgW="126720" imgH="164880" progId="Equation.3">
                      <p:embed/>
                    </p:oleObj>
                  </mc:Choice>
                  <mc:Fallback>
                    <p:oleObj name="Equation" r:id="rId41" imgW="126720" imgH="164880" progId="Equation.3">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39" y="3811589"/>
                            <a:ext cx="271462" cy="3397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0" name="Group 37"/>
            <p:cNvGrpSpPr/>
            <p:nvPr/>
          </p:nvGrpSpPr>
          <p:grpSpPr>
            <a:xfrm>
              <a:off x="5945416" y="5782779"/>
              <a:ext cx="260737" cy="194711"/>
              <a:chOff x="4800600" y="2590800"/>
              <a:chExt cx="609600" cy="457200"/>
            </a:xfrm>
          </p:grpSpPr>
          <p:sp>
            <p:nvSpPr>
              <p:cNvPr id="309" name="Rectangle 308"/>
              <p:cNvSpPr/>
              <p:nvPr/>
            </p:nvSpPr>
            <p:spPr>
              <a:xfrm>
                <a:off x="4800600" y="2590800"/>
                <a:ext cx="567170" cy="45007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0" name="Straight Connector 309"/>
              <p:cNvCxnSpPr/>
              <p:nvPr/>
            </p:nvCxnSpPr>
            <p:spPr>
              <a:xfrm>
                <a:off x="4800600" y="2590800"/>
                <a:ext cx="609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flipV="1">
                <a:off x="4800600" y="2590800"/>
                <a:ext cx="609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105"/>
            <p:cNvGrpSpPr/>
            <p:nvPr/>
          </p:nvGrpSpPr>
          <p:grpSpPr>
            <a:xfrm>
              <a:off x="5938815" y="5166196"/>
              <a:ext cx="267342" cy="246439"/>
              <a:chOff x="5357707" y="2185358"/>
              <a:chExt cx="635818" cy="491318"/>
            </a:xfrm>
          </p:grpSpPr>
          <p:sp>
            <p:nvSpPr>
              <p:cNvPr id="299" name="Rectangle 298"/>
              <p:cNvSpPr/>
              <p:nvPr/>
            </p:nvSpPr>
            <p:spPr>
              <a:xfrm>
                <a:off x="5373414" y="2185358"/>
                <a:ext cx="576949" cy="4913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0" name="Straight Connector 299"/>
              <p:cNvCxnSpPr/>
              <p:nvPr/>
            </p:nvCxnSpPr>
            <p:spPr>
              <a:xfrm>
                <a:off x="5357707" y="2572409"/>
                <a:ext cx="635818" cy="16437"/>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5357707" y="2637107"/>
                <a:ext cx="617174" cy="1138"/>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sp>
            <p:nvSpPr>
              <p:cNvPr id="302" name="Freeform 301"/>
              <p:cNvSpPr/>
              <p:nvPr/>
            </p:nvSpPr>
            <p:spPr>
              <a:xfrm>
                <a:off x="5373414" y="2185358"/>
                <a:ext cx="542597" cy="452887"/>
              </a:xfrm>
              <a:custGeom>
                <a:avLst/>
                <a:gdLst>
                  <a:gd name="connsiteX0" fmla="*/ 0 w 529390"/>
                  <a:gd name="connsiteY0" fmla="*/ 582862 h 582862"/>
                  <a:gd name="connsiteX1" fmla="*/ 304800 w 529390"/>
                  <a:gd name="connsiteY1" fmla="*/ 5347 h 582862"/>
                  <a:gd name="connsiteX2" fmla="*/ 529390 w 529390"/>
                  <a:gd name="connsiteY2" fmla="*/ 550778 h 582862"/>
                </a:gdLst>
                <a:ahLst/>
                <a:cxnLst>
                  <a:cxn ang="0">
                    <a:pos x="connsiteX0" y="connsiteY0"/>
                  </a:cxn>
                  <a:cxn ang="0">
                    <a:pos x="connsiteX1" y="connsiteY1"/>
                  </a:cxn>
                  <a:cxn ang="0">
                    <a:pos x="connsiteX2" y="connsiteY2"/>
                  </a:cxn>
                </a:cxnLst>
                <a:rect l="l" t="t" r="r" b="b"/>
                <a:pathLst>
                  <a:path w="529390" h="582862">
                    <a:moveTo>
                      <a:pt x="0" y="582862"/>
                    </a:moveTo>
                    <a:cubicBezTo>
                      <a:pt x="108284" y="296778"/>
                      <a:pt x="216568" y="10694"/>
                      <a:pt x="304800" y="5347"/>
                    </a:cubicBezTo>
                    <a:cubicBezTo>
                      <a:pt x="393032" y="0"/>
                      <a:pt x="461211" y="275389"/>
                      <a:pt x="529390" y="55077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3" name="Straight Connector 302"/>
              <p:cNvCxnSpPr>
                <a:stCxn id="302" idx="1"/>
                <a:endCxn id="299" idx="2"/>
              </p:cNvCxnSpPr>
              <p:nvPr/>
            </p:nvCxnSpPr>
            <p:spPr>
              <a:xfrm flipH="1">
                <a:off x="5661889" y="2189512"/>
                <a:ext cx="23930" cy="487164"/>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288" name="Straight Arrow Connector 287"/>
            <p:cNvCxnSpPr>
              <a:endCxn id="309" idx="3"/>
            </p:cNvCxnSpPr>
            <p:nvPr/>
          </p:nvCxnSpPr>
          <p:spPr>
            <a:xfrm rot="10800000" flipV="1">
              <a:off x="6188006" y="5867399"/>
              <a:ext cx="1355795" cy="11217"/>
            </a:xfrm>
            <a:prstGeom prst="straightConnector1">
              <a:avLst/>
            </a:prstGeom>
            <a:ln w="127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a:stCxn id="309" idx="1"/>
            </p:cNvCxnSpPr>
            <p:nvPr/>
          </p:nvCxnSpPr>
          <p:spPr>
            <a:xfrm rot="10800000" flipV="1">
              <a:off x="5749866" y="5878617"/>
              <a:ext cx="195553" cy="1518"/>
            </a:xfrm>
            <a:prstGeom prst="straightConnector1">
              <a:avLst/>
            </a:prstGeom>
            <a:ln w="127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312" idx="1"/>
            </p:cNvCxnSpPr>
            <p:nvPr/>
          </p:nvCxnSpPr>
          <p:spPr>
            <a:xfrm rot="10800000" flipV="1">
              <a:off x="5260983" y="5878617"/>
              <a:ext cx="260737" cy="1518"/>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Arrow Connector 290"/>
            <p:cNvCxnSpPr>
              <a:endCxn id="314" idx="2"/>
            </p:cNvCxnSpPr>
            <p:nvPr/>
          </p:nvCxnSpPr>
          <p:spPr>
            <a:xfrm rot="16200000" flipV="1">
              <a:off x="4995315" y="5614465"/>
              <a:ext cx="522265" cy="9075"/>
            </a:xfrm>
            <a:prstGeom prst="straightConnector1">
              <a:avLst/>
            </a:prstGeom>
            <a:ln w="127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5400000" flipH="1" flipV="1">
              <a:off x="5163968" y="5068501"/>
              <a:ext cx="194711" cy="679"/>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flipV="1">
              <a:off x="5260983" y="4549613"/>
              <a:ext cx="619251" cy="4218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a:stCxn id="317" idx="3"/>
              <a:endCxn id="304" idx="1"/>
            </p:cNvCxnSpPr>
            <p:nvPr/>
          </p:nvCxnSpPr>
          <p:spPr>
            <a:xfrm flipV="1">
              <a:off x="5764310" y="4737736"/>
              <a:ext cx="557771" cy="50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a:endCxn id="299" idx="0"/>
            </p:cNvCxnSpPr>
            <p:nvPr/>
          </p:nvCxnSpPr>
          <p:spPr>
            <a:xfrm rot="16200000" flipH="1">
              <a:off x="5844018" y="4943500"/>
              <a:ext cx="421872" cy="23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a:stCxn id="299" idx="2"/>
              <a:endCxn id="309" idx="0"/>
            </p:cNvCxnSpPr>
            <p:nvPr/>
          </p:nvCxnSpPr>
          <p:spPr>
            <a:xfrm rot="5400000">
              <a:off x="5881642" y="5597705"/>
              <a:ext cx="370145" cy="6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97" name="Object 5"/>
            <p:cNvGraphicFramePr>
              <a:graphicFrameLocks noChangeAspect="1"/>
            </p:cNvGraphicFramePr>
            <p:nvPr/>
          </p:nvGraphicFramePr>
          <p:xfrm>
            <a:off x="5962650" y="4437063"/>
            <a:ext cx="233363" cy="298450"/>
          </p:xfrm>
          <a:graphic>
            <a:graphicData uri="http://schemas.openxmlformats.org/presentationml/2006/ole">
              <mc:AlternateContent xmlns:mc="http://schemas.openxmlformats.org/markup-compatibility/2006">
                <mc:Choice xmlns:v="urn:schemas-microsoft-com:vml" Requires="v">
                  <p:oleObj spid="_x0000_s356421" name="Equation" r:id="rId42" imgW="215640" imgH="253800" progId="Equation.3">
                    <p:embed/>
                  </p:oleObj>
                </mc:Choice>
                <mc:Fallback>
                  <p:oleObj name="Equation" r:id="rId42" imgW="215640" imgH="253800" progId="Equation.3">
                    <p:embed/>
                    <p:pic>
                      <p:nvPicPr>
                        <p:cNvPr id="0" name="Picture 2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962650" y="4437063"/>
                          <a:ext cx="233363"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8" name="Object 6"/>
            <p:cNvGraphicFramePr>
              <a:graphicFrameLocks noChangeAspect="1"/>
            </p:cNvGraphicFramePr>
            <p:nvPr/>
          </p:nvGraphicFramePr>
          <p:xfrm>
            <a:off x="6321425" y="5583238"/>
            <a:ext cx="219075" cy="298450"/>
          </p:xfrm>
          <a:graphic>
            <a:graphicData uri="http://schemas.openxmlformats.org/presentationml/2006/ole">
              <mc:AlternateContent xmlns:mc="http://schemas.openxmlformats.org/markup-compatibility/2006">
                <mc:Choice xmlns:v="urn:schemas-microsoft-com:vml" Requires="v">
                  <p:oleObj spid="_x0000_s356422" name="Equation" r:id="rId44" imgW="203040" imgH="253800" progId="Equation.3">
                    <p:embed/>
                  </p:oleObj>
                </mc:Choice>
                <mc:Fallback>
                  <p:oleObj name="Equation" r:id="rId44" imgW="203040" imgH="253800" progId="Equation.3">
                    <p:embed/>
                    <p:pic>
                      <p:nvPicPr>
                        <p:cNvPr id="0" name="Picture 25"/>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321425" y="5583238"/>
                          <a:ext cx="2190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3" name="Oval 322"/>
            <p:cNvSpPr/>
            <p:nvPr/>
          </p:nvSpPr>
          <p:spPr>
            <a:xfrm>
              <a:off x="5912827" y="3950607"/>
              <a:ext cx="37806" cy="716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5912827" y="4093936"/>
              <a:ext cx="37806" cy="716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5912827" y="4308929"/>
              <a:ext cx="37806" cy="716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00"/>
            <p:cNvGrpSpPr/>
            <p:nvPr/>
          </p:nvGrpSpPr>
          <p:grpSpPr>
            <a:xfrm>
              <a:off x="6400800" y="304800"/>
              <a:ext cx="228600" cy="304800"/>
              <a:chOff x="8305800" y="5791200"/>
              <a:chExt cx="469006" cy="544219"/>
            </a:xfrm>
          </p:grpSpPr>
          <p:sp>
            <p:nvSpPr>
              <p:cNvPr id="16" name="Rectangle 15"/>
              <p:cNvSpPr/>
              <p:nvPr/>
            </p:nvSpPr>
            <p:spPr>
              <a:xfrm>
                <a:off x="8305800" y="5791200"/>
                <a:ext cx="469006" cy="544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8383968" y="6093544"/>
                <a:ext cx="312671" cy="1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8359619" y="6092822"/>
                <a:ext cx="362183" cy="8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rot="5400000">
                <a:off x="8305800" y="58674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402"/>
            <p:cNvGrpSpPr/>
            <p:nvPr/>
          </p:nvGrpSpPr>
          <p:grpSpPr>
            <a:xfrm>
              <a:off x="6324600" y="2286000"/>
              <a:ext cx="228600" cy="304800"/>
              <a:chOff x="8305800" y="5791200"/>
              <a:chExt cx="469006" cy="544219"/>
            </a:xfrm>
          </p:grpSpPr>
          <p:sp>
            <p:nvSpPr>
              <p:cNvPr id="404" name="Rectangle 403"/>
              <p:cNvSpPr/>
              <p:nvPr/>
            </p:nvSpPr>
            <p:spPr>
              <a:xfrm>
                <a:off x="8305800" y="5791200"/>
                <a:ext cx="469006" cy="544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5" name="Straight Connector 404"/>
              <p:cNvCxnSpPr/>
              <p:nvPr/>
            </p:nvCxnSpPr>
            <p:spPr>
              <a:xfrm>
                <a:off x="8383968" y="6093544"/>
                <a:ext cx="312671" cy="1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rot="5400000" flipH="1" flipV="1">
                <a:off x="8359619" y="6092822"/>
                <a:ext cx="362183" cy="8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rot="5400000">
                <a:off x="8305800" y="58674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407"/>
            <p:cNvGrpSpPr/>
            <p:nvPr/>
          </p:nvGrpSpPr>
          <p:grpSpPr>
            <a:xfrm>
              <a:off x="6324600" y="4572000"/>
              <a:ext cx="228600" cy="304800"/>
              <a:chOff x="8305800" y="5791200"/>
              <a:chExt cx="469006" cy="544219"/>
            </a:xfrm>
          </p:grpSpPr>
          <p:sp>
            <p:nvSpPr>
              <p:cNvPr id="409" name="Rectangle 408"/>
              <p:cNvSpPr/>
              <p:nvPr/>
            </p:nvSpPr>
            <p:spPr>
              <a:xfrm>
                <a:off x="8305800" y="5791200"/>
                <a:ext cx="469006" cy="544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 name="Straight Connector 409"/>
              <p:cNvCxnSpPr/>
              <p:nvPr/>
            </p:nvCxnSpPr>
            <p:spPr>
              <a:xfrm>
                <a:off x="8383968" y="6093544"/>
                <a:ext cx="312671" cy="1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rot="5400000" flipH="1" flipV="1">
                <a:off x="8359619" y="6092822"/>
                <a:ext cx="362183" cy="8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rot="5400000">
                <a:off x="8305800" y="58674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5" name="Straight Arrow Connector 414"/>
            <p:cNvCxnSpPr>
              <a:stCxn id="16" idx="3"/>
            </p:cNvCxnSpPr>
            <p:nvPr/>
          </p:nvCxnSpPr>
          <p:spPr>
            <a:xfrm>
              <a:off x="6629400" y="457200"/>
              <a:ext cx="2057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6" name="Straight Arrow Connector 415"/>
            <p:cNvCxnSpPr/>
            <p:nvPr/>
          </p:nvCxnSpPr>
          <p:spPr>
            <a:xfrm>
              <a:off x="6553200" y="4724400"/>
              <a:ext cx="1905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7" name="Straight Arrow Connector 416"/>
            <p:cNvCxnSpPr/>
            <p:nvPr/>
          </p:nvCxnSpPr>
          <p:spPr>
            <a:xfrm>
              <a:off x="6553200" y="2436812"/>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0" name="Straight Arrow Connector 429"/>
            <p:cNvCxnSpPr/>
            <p:nvPr/>
          </p:nvCxnSpPr>
          <p:spPr>
            <a:xfrm rot="5400000">
              <a:off x="7354094" y="571500"/>
              <a:ext cx="2278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a:stCxn id="21" idx="4"/>
            </p:cNvCxnSpPr>
            <p:nvPr/>
          </p:nvCxnSpPr>
          <p:spPr>
            <a:xfrm rot="5400000">
              <a:off x="7391400" y="14478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2" name="Elbow Connector 451"/>
            <p:cNvCxnSpPr/>
            <p:nvPr/>
          </p:nvCxnSpPr>
          <p:spPr>
            <a:xfrm rot="10800000" flipV="1">
              <a:off x="3200400" y="1600994"/>
              <a:ext cx="4344194" cy="456406"/>
            </a:xfrm>
            <a:prstGeom prst="bentConnector3">
              <a:avLst>
                <a:gd name="adj1" fmla="val 148"/>
              </a:avLst>
            </a:prstGeom>
            <a:ln>
              <a:prstDash val="sysDot"/>
              <a:tailEnd type="arrow"/>
            </a:ln>
          </p:spPr>
          <p:style>
            <a:lnRef idx="1">
              <a:schemeClr val="accent1"/>
            </a:lnRef>
            <a:fillRef idx="0">
              <a:schemeClr val="accent1"/>
            </a:fillRef>
            <a:effectRef idx="0">
              <a:schemeClr val="accent1"/>
            </a:effectRef>
            <a:fontRef idx="minor">
              <a:schemeClr val="tx1"/>
            </a:fontRef>
          </p:style>
        </p:cxnSp>
        <p:graphicFrame>
          <p:nvGraphicFramePr>
            <p:cNvPr id="17435" name="Object 27"/>
            <p:cNvGraphicFramePr>
              <a:graphicFrameLocks noChangeAspect="1"/>
            </p:cNvGraphicFramePr>
            <p:nvPr/>
          </p:nvGraphicFramePr>
          <p:xfrm>
            <a:off x="3024187" y="1865312"/>
            <a:ext cx="176213" cy="268288"/>
          </p:xfrm>
          <a:graphic>
            <a:graphicData uri="http://schemas.openxmlformats.org/presentationml/2006/ole">
              <mc:AlternateContent xmlns:mc="http://schemas.openxmlformats.org/markup-compatibility/2006">
                <mc:Choice xmlns:v="urn:schemas-microsoft-com:vml" Requires="v">
                  <p:oleObj spid="_x0000_s356423" name="Equation" r:id="rId46" imgW="164880" imgH="228600" progId="Equation.3">
                    <p:embed/>
                  </p:oleObj>
                </mc:Choice>
                <mc:Fallback>
                  <p:oleObj name="Equation" r:id="rId46" imgW="164880" imgH="228600" progId="Equation.3">
                    <p:embed/>
                    <p:pic>
                      <p:nvPicPr>
                        <p:cNvPr id="0" name="Picture 26"/>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024187" y="1865312"/>
                          <a:ext cx="176213" cy="26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57" name="Straight Arrow Connector 456"/>
            <p:cNvCxnSpPr>
              <a:endCxn id="21" idx="6"/>
            </p:cNvCxnSpPr>
            <p:nvPr/>
          </p:nvCxnSpPr>
          <p:spPr>
            <a:xfrm rot="10800000">
              <a:off x="7848600" y="9906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6" name="Group 459"/>
            <p:cNvGrpSpPr/>
            <p:nvPr/>
          </p:nvGrpSpPr>
          <p:grpSpPr>
            <a:xfrm>
              <a:off x="7239000" y="2666206"/>
              <a:ext cx="609600" cy="609600"/>
              <a:chOff x="6096000" y="609600"/>
              <a:chExt cx="533400" cy="609600"/>
            </a:xfrm>
          </p:grpSpPr>
          <p:sp>
            <p:nvSpPr>
              <p:cNvPr id="461" name="Oval 460"/>
              <p:cNvSpPr/>
              <p:nvPr/>
            </p:nvSpPr>
            <p:spPr>
              <a:xfrm>
                <a:off x="6096000" y="609600"/>
                <a:ext cx="533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TextBox 461"/>
              <p:cNvSpPr txBox="1"/>
              <p:nvPr/>
            </p:nvSpPr>
            <p:spPr>
              <a:xfrm>
                <a:off x="6172200" y="685800"/>
                <a:ext cx="389850" cy="461665"/>
              </a:xfrm>
              <a:prstGeom prst="rect">
                <a:avLst/>
              </a:prstGeom>
              <a:noFill/>
            </p:spPr>
            <p:txBody>
              <a:bodyPr wrap="none" rtlCol="0">
                <a:spAutoFit/>
              </a:bodyPr>
              <a:lstStyle/>
              <a:p>
                <a:r>
                  <a:rPr lang="en-US" sz="2400" dirty="0" smtClean="0">
                    <a:latin typeface="Baskerville Old Face" pitchFamily="18" charset="0"/>
                  </a:rPr>
                  <a:t>∑</a:t>
                </a:r>
                <a:endParaRPr lang="en-US" sz="2400" dirty="0">
                  <a:latin typeface="Baskerville Old Face" pitchFamily="18" charset="0"/>
                </a:endParaRPr>
              </a:p>
            </p:txBody>
          </p:sp>
        </p:grpSp>
        <p:cxnSp>
          <p:nvCxnSpPr>
            <p:cNvPr id="463" name="Straight Arrow Connector 462"/>
            <p:cNvCxnSpPr/>
            <p:nvPr/>
          </p:nvCxnSpPr>
          <p:spPr>
            <a:xfrm rot="5400000">
              <a:off x="7354094" y="2551906"/>
              <a:ext cx="2278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4" name="Straight Arrow Connector 463"/>
            <p:cNvCxnSpPr/>
            <p:nvPr/>
          </p:nvCxnSpPr>
          <p:spPr>
            <a:xfrm rot="10800000">
              <a:off x="7848600" y="2971006"/>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rot="5400000">
              <a:off x="7391400" y="34282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7" name="Elbow Connector 466"/>
            <p:cNvCxnSpPr/>
            <p:nvPr/>
          </p:nvCxnSpPr>
          <p:spPr>
            <a:xfrm rot="10800000" flipV="1">
              <a:off x="3200400" y="3581400"/>
              <a:ext cx="4344194" cy="456406"/>
            </a:xfrm>
            <a:prstGeom prst="bentConnector3">
              <a:avLst>
                <a:gd name="adj1" fmla="val 148"/>
              </a:avLst>
            </a:prstGeom>
            <a:ln>
              <a:prstDash val="sysDot"/>
              <a:tailEnd type="arrow"/>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rot="5400000">
              <a:off x="7392194" y="57142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1" name="Elbow Connector 470"/>
            <p:cNvCxnSpPr/>
            <p:nvPr/>
          </p:nvCxnSpPr>
          <p:spPr>
            <a:xfrm rot="10800000" flipV="1">
              <a:off x="3200401" y="5867400"/>
              <a:ext cx="4344194" cy="456406"/>
            </a:xfrm>
            <a:prstGeom prst="bentConnector3">
              <a:avLst>
                <a:gd name="adj1" fmla="val 148"/>
              </a:avLst>
            </a:prstGeom>
            <a:ln>
              <a:prstDash val="sysDot"/>
              <a:tailEnd type="arrow"/>
            </a:ln>
          </p:spPr>
          <p:style>
            <a:lnRef idx="1">
              <a:schemeClr val="accent1"/>
            </a:lnRef>
            <a:fillRef idx="0">
              <a:schemeClr val="accent1"/>
            </a:fillRef>
            <a:effectRef idx="0">
              <a:schemeClr val="accent1"/>
            </a:effectRef>
            <a:fontRef idx="minor">
              <a:schemeClr val="tx1"/>
            </a:fontRef>
          </p:style>
        </p:cxnSp>
        <p:grpSp>
          <p:nvGrpSpPr>
            <p:cNvPr id="67" name="Group 471"/>
            <p:cNvGrpSpPr/>
            <p:nvPr/>
          </p:nvGrpSpPr>
          <p:grpSpPr>
            <a:xfrm>
              <a:off x="7239000" y="4953000"/>
              <a:ext cx="609600" cy="609600"/>
              <a:chOff x="6096000" y="609600"/>
              <a:chExt cx="533400" cy="609600"/>
            </a:xfrm>
          </p:grpSpPr>
          <p:sp>
            <p:nvSpPr>
              <p:cNvPr id="473" name="Oval 472"/>
              <p:cNvSpPr/>
              <p:nvPr/>
            </p:nvSpPr>
            <p:spPr>
              <a:xfrm>
                <a:off x="6096000" y="609600"/>
                <a:ext cx="533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TextBox 473"/>
              <p:cNvSpPr txBox="1"/>
              <p:nvPr/>
            </p:nvSpPr>
            <p:spPr>
              <a:xfrm>
                <a:off x="6172200" y="685800"/>
                <a:ext cx="389850" cy="461665"/>
              </a:xfrm>
              <a:prstGeom prst="rect">
                <a:avLst/>
              </a:prstGeom>
              <a:noFill/>
            </p:spPr>
            <p:txBody>
              <a:bodyPr wrap="none" rtlCol="0">
                <a:spAutoFit/>
              </a:bodyPr>
              <a:lstStyle/>
              <a:p>
                <a:r>
                  <a:rPr lang="en-US" sz="2400" dirty="0" smtClean="0">
                    <a:latin typeface="Baskerville Old Face" pitchFamily="18" charset="0"/>
                  </a:rPr>
                  <a:t>∑</a:t>
                </a:r>
                <a:endParaRPr lang="en-US" sz="2400" dirty="0">
                  <a:latin typeface="Baskerville Old Face" pitchFamily="18" charset="0"/>
                </a:endParaRPr>
              </a:p>
            </p:txBody>
          </p:sp>
        </p:grpSp>
        <p:cxnSp>
          <p:nvCxnSpPr>
            <p:cNvPr id="475" name="Straight Arrow Connector 474"/>
            <p:cNvCxnSpPr/>
            <p:nvPr/>
          </p:nvCxnSpPr>
          <p:spPr>
            <a:xfrm rot="5400000">
              <a:off x="7354094" y="4838700"/>
              <a:ext cx="2278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rot="10800000">
              <a:off x="7848600" y="52578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7436" name="Object 28"/>
            <p:cNvGraphicFramePr>
              <a:graphicFrameLocks noChangeAspect="1"/>
            </p:cNvGraphicFramePr>
            <p:nvPr/>
          </p:nvGraphicFramePr>
          <p:xfrm>
            <a:off x="3024188" y="3846513"/>
            <a:ext cx="176212" cy="268287"/>
          </p:xfrm>
          <a:graphic>
            <a:graphicData uri="http://schemas.openxmlformats.org/presentationml/2006/ole">
              <mc:AlternateContent xmlns:mc="http://schemas.openxmlformats.org/markup-compatibility/2006">
                <mc:Choice xmlns:v="urn:schemas-microsoft-com:vml" Requires="v">
                  <p:oleObj spid="_x0000_s356424" name="Equation" r:id="rId48" imgW="164880" imgH="228600" progId="Equation.3">
                    <p:embed/>
                  </p:oleObj>
                </mc:Choice>
                <mc:Fallback>
                  <p:oleObj name="Equation" r:id="rId48" imgW="164880" imgH="228600" progId="Equation.3">
                    <p:embed/>
                    <p:pic>
                      <p:nvPicPr>
                        <p:cNvPr id="0" name="Picture 27"/>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024188" y="3846513"/>
                          <a:ext cx="176212" cy="268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37" name="Object 29"/>
            <p:cNvGraphicFramePr>
              <a:graphicFrameLocks noChangeAspect="1"/>
            </p:cNvGraphicFramePr>
            <p:nvPr/>
          </p:nvGraphicFramePr>
          <p:xfrm>
            <a:off x="3027363" y="6194425"/>
            <a:ext cx="217487" cy="298450"/>
          </p:xfrm>
          <a:graphic>
            <a:graphicData uri="http://schemas.openxmlformats.org/presentationml/2006/ole">
              <mc:AlternateContent xmlns:mc="http://schemas.openxmlformats.org/markup-compatibility/2006">
                <mc:Choice xmlns:v="urn:schemas-microsoft-com:vml" Requires="v">
                  <p:oleObj spid="_x0000_s356425" name="Equation" r:id="rId50" imgW="203040" imgH="253800" progId="Equation.3">
                    <p:embed/>
                  </p:oleObj>
                </mc:Choice>
                <mc:Fallback>
                  <p:oleObj name="Equation" r:id="rId50" imgW="203040" imgH="253800" progId="Equation.3">
                    <p:embed/>
                    <p:pic>
                      <p:nvPicPr>
                        <p:cNvPr id="0" name="Picture 28"/>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027363" y="6194425"/>
                          <a:ext cx="217487"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38" name="Object 30"/>
            <p:cNvGraphicFramePr>
              <a:graphicFrameLocks noChangeAspect="1"/>
            </p:cNvGraphicFramePr>
            <p:nvPr/>
          </p:nvGraphicFramePr>
          <p:xfrm>
            <a:off x="8604250" y="5022850"/>
            <a:ext cx="244475" cy="298450"/>
          </p:xfrm>
          <a:graphic>
            <a:graphicData uri="http://schemas.openxmlformats.org/presentationml/2006/ole">
              <mc:AlternateContent xmlns:mc="http://schemas.openxmlformats.org/markup-compatibility/2006">
                <mc:Choice xmlns:v="urn:schemas-microsoft-com:vml" Requires="v">
                  <p:oleObj spid="_x0000_s356426" name="Equation" r:id="rId52" imgW="228600" imgH="253800" progId="Equation.3">
                    <p:embed/>
                  </p:oleObj>
                </mc:Choice>
                <mc:Fallback>
                  <p:oleObj name="Equation" r:id="rId52" imgW="228600" imgH="253800" progId="Equation.3">
                    <p:embed/>
                    <p:pic>
                      <p:nvPicPr>
                        <p:cNvPr id="0" name="Picture 29"/>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8604250" y="5022850"/>
                          <a:ext cx="2444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39" name="Object 31"/>
            <p:cNvGraphicFramePr>
              <a:graphicFrameLocks noChangeAspect="1"/>
            </p:cNvGraphicFramePr>
            <p:nvPr/>
          </p:nvGraphicFramePr>
          <p:xfrm>
            <a:off x="8597900" y="2819400"/>
            <a:ext cx="203200" cy="268288"/>
          </p:xfrm>
          <a:graphic>
            <a:graphicData uri="http://schemas.openxmlformats.org/presentationml/2006/ole">
              <mc:AlternateContent xmlns:mc="http://schemas.openxmlformats.org/markup-compatibility/2006">
                <mc:Choice xmlns:v="urn:schemas-microsoft-com:vml" Requires="v">
                  <p:oleObj spid="_x0000_s356427" name="Equation" r:id="rId54" imgW="190440" imgH="228600" progId="Equation.3">
                    <p:embed/>
                  </p:oleObj>
                </mc:Choice>
                <mc:Fallback>
                  <p:oleObj name="Equation" r:id="rId54" imgW="190440" imgH="228600" progId="Equation.3">
                    <p:embed/>
                    <p:pic>
                      <p:nvPicPr>
                        <p:cNvPr id="0" name="Picture 30"/>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8597900" y="2819400"/>
                          <a:ext cx="203200" cy="26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0" name="Object 32"/>
            <p:cNvGraphicFramePr>
              <a:graphicFrameLocks noChangeAspect="1"/>
            </p:cNvGraphicFramePr>
            <p:nvPr/>
          </p:nvGraphicFramePr>
          <p:xfrm>
            <a:off x="8597900" y="838200"/>
            <a:ext cx="203200" cy="268288"/>
          </p:xfrm>
          <a:graphic>
            <a:graphicData uri="http://schemas.openxmlformats.org/presentationml/2006/ole">
              <mc:AlternateContent xmlns:mc="http://schemas.openxmlformats.org/markup-compatibility/2006">
                <mc:Choice xmlns:v="urn:schemas-microsoft-com:vml" Requires="v">
                  <p:oleObj spid="_x0000_s356428" name="Equation" r:id="rId56" imgW="190440" imgH="228600" progId="Equation.3">
                    <p:embed/>
                  </p:oleObj>
                </mc:Choice>
                <mc:Fallback>
                  <p:oleObj name="Equation" r:id="rId56" imgW="190440" imgH="228600" progId="Equation.3">
                    <p:embed/>
                    <p:pic>
                      <p:nvPicPr>
                        <p:cNvPr id="0" name="Picture 31"/>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8597900" y="838200"/>
                          <a:ext cx="203200" cy="26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1" name="Object 33"/>
            <p:cNvGraphicFramePr>
              <a:graphicFrameLocks noChangeAspect="1"/>
            </p:cNvGraphicFramePr>
            <p:nvPr/>
          </p:nvGraphicFramePr>
          <p:xfrm>
            <a:off x="8001000" y="-76200"/>
            <a:ext cx="455613" cy="531812"/>
          </p:xfrm>
          <a:graphic>
            <a:graphicData uri="http://schemas.openxmlformats.org/presentationml/2006/ole">
              <mc:AlternateContent xmlns:mc="http://schemas.openxmlformats.org/markup-compatibility/2006">
                <mc:Choice xmlns:v="urn:schemas-microsoft-com:vml" Requires="v">
                  <p:oleObj spid="_x0000_s356429" name="Equation" r:id="rId58" imgW="177480" imgH="228600" progId="Equation.3">
                    <p:embed/>
                  </p:oleObj>
                </mc:Choice>
                <mc:Fallback>
                  <p:oleObj name="Equation" r:id="rId58" imgW="177480" imgH="228600" progId="Equation.3">
                    <p:embed/>
                    <p:pic>
                      <p:nvPicPr>
                        <p:cNvPr id="0" name="Picture 32"/>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8001000" y="-76200"/>
                          <a:ext cx="455613" cy="53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2" name="Object 34"/>
            <p:cNvGraphicFramePr>
              <a:graphicFrameLocks noChangeAspect="1"/>
            </p:cNvGraphicFramePr>
            <p:nvPr/>
          </p:nvGraphicFramePr>
          <p:xfrm>
            <a:off x="8001000" y="1754187"/>
            <a:ext cx="455613" cy="531813"/>
          </p:xfrm>
          <a:graphic>
            <a:graphicData uri="http://schemas.openxmlformats.org/presentationml/2006/ole">
              <mc:AlternateContent xmlns:mc="http://schemas.openxmlformats.org/markup-compatibility/2006">
                <mc:Choice xmlns:v="urn:schemas-microsoft-com:vml" Requires="v">
                  <p:oleObj spid="_x0000_s356430" name="Equation" r:id="rId60" imgW="177480" imgH="228600" progId="Equation.3">
                    <p:embed/>
                  </p:oleObj>
                </mc:Choice>
                <mc:Fallback>
                  <p:oleObj name="Equation" r:id="rId60" imgW="177480" imgH="228600" progId="Equation.3">
                    <p:embed/>
                    <p:pic>
                      <p:nvPicPr>
                        <p:cNvPr id="0" name="Picture 33"/>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8001000" y="1754187"/>
                          <a:ext cx="455613"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3" name="Object 35"/>
            <p:cNvGraphicFramePr>
              <a:graphicFrameLocks noChangeAspect="1"/>
            </p:cNvGraphicFramePr>
            <p:nvPr/>
          </p:nvGraphicFramePr>
          <p:xfrm>
            <a:off x="7953375" y="4087813"/>
            <a:ext cx="552450" cy="592137"/>
          </p:xfrm>
          <a:graphic>
            <a:graphicData uri="http://schemas.openxmlformats.org/presentationml/2006/ole">
              <mc:AlternateContent xmlns:mc="http://schemas.openxmlformats.org/markup-compatibility/2006">
                <mc:Choice xmlns:v="urn:schemas-microsoft-com:vml" Requires="v">
                  <p:oleObj spid="_x0000_s356431" name="Equation" r:id="rId62" imgW="215640" imgH="253800" progId="Equation.3">
                    <p:embed/>
                  </p:oleObj>
                </mc:Choice>
                <mc:Fallback>
                  <p:oleObj name="Equation" r:id="rId62" imgW="215640" imgH="253800" progId="Equation.3">
                    <p:embed/>
                    <p:pic>
                      <p:nvPicPr>
                        <p:cNvPr id="0" name="Picture 34"/>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7953375" y="4087813"/>
                          <a:ext cx="552450" cy="592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5" name="Object 37"/>
            <p:cNvGraphicFramePr>
              <a:graphicFrameLocks noChangeAspect="1"/>
            </p:cNvGraphicFramePr>
            <p:nvPr/>
          </p:nvGraphicFramePr>
          <p:xfrm>
            <a:off x="7543800" y="4819650"/>
            <a:ext cx="134937" cy="90488"/>
          </p:xfrm>
          <a:graphic>
            <a:graphicData uri="http://schemas.openxmlformats.org/presentationml/2006/ole">
              <mc:AlternateContent xmlns:mc="http://schemas.openxmlformats.org/markup-compatibility/2006">
                <mc:Choice xmlns:v="urn:schemas-microsoft-com:vml" Requires="v">
                  <p:oleObj spid="_x0000_s356432" name="Equation" r:id="rId64" imgW="126720" imgH="75960" progId="Equation.3">
                    <p:embed/>
                  </p:oleObj>
                </mc:Choice>
                <mc:Fallback>
                  <p:oleObj name="Equation" r:id="rId64" imgW="126720" imgH="75960" progId="Equation.3">
                    <p:embed/>
                    <p:pic>
                      <p:nvPicPr>
                        <p:cNvPr id="0" name="Picture 35"/>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7543800" y="4819650"/>
                          <a:ext cx="134937" cy="90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6" name="Object 38"/>
            <p:cNvGraphicFramePr>
              <a:graphicFrameLocks noChangeAspect="1"/>
            </p:cNvGraphicFramePr>
            <p:nvPr/>
          </p:nvGraphicFramePr>
          <p:xfrm>
            <a:off x="7924800" y="4935538"/>
            <a:ext cx="149225" cy="165100"/>
          </p:xfrm>
          <a:graphic>
            <a:graphicData uri="http://schemas.openxmlformats.org/presentationml/2006/ole">
              <mc:AlternateContent xmlns:mc="http://schemas.openxmlformats.org/markup-compatibility/2006">
                <mc:Choice xmlns:v="urn:schemas-microsoft-com:vml" Requires="v">
                  <p:oleObj spid="_x0000_s356433" name="Equation" r:id="rId66" imgW="139680" imgH="139680" progId="Equation.3">
                    <p:embed/>
                  </p:oleObj>
                </mc:Choice>
                <mc:Fallback>
                  <p:oleObj name="Equation" r:id="rId66" imgW="139680" imgH="139680" progId="Equation.3">
                    <p:embed/>
                    <p:pic>
                      <p:nvPicPr>
                        <p:cNvPr id="0" name="Picture 36"/>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7924800" y="4935538"/>
                          <a:ext cx="149225"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7" name="Object 39"/>
            <p:cNvGraphicFramePr>
              <a:graphicFrameLocks noChangeAspect="1"/>
            </p:cNvGraphicFramePr>
            <p:nvPr/>
          </p:nvGraphicFramePr>
          <p:xfrm>
            <a:off x="7543800" y="2514600"/>
            <a:ext cx="134938" cy="90488"/>
          </p:xfrm>
          <a:graphic>
            <a:graphicData uri="http://schemas.openxmlformats.org/presentationml/2006/ole">
              <mc:AlternateContent xmlns:mc="http://schemas.openxmlformats.org/markup-compatibility/2006">
                <mc:Choice xmlns:v="urn:schemas-microsoft-com:vml" Requires="v">
                  <p:oleObj spid="_x0000_s356434" name="Equation" r:id="rId68" imgW="126720" imgH="75960" progId="Equation.3">
                    <p:embed/>
                  </p:oleObj>
                </mc:Choice>
                <mc:Fallback>
                  <p:oleObj name="Equation" r:id="rId68" imgW="126720" imgH="75960" progId="Equation.3">
                    <p:embed/>
                    <p:pic>
                      <p:nvPicPr>
                        <p:cNvPr id="0" name="Picture 37"/>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7543800" y="2514600"/>
                          <a:ext cx="134938" cy="90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8" name="Object 40"/>
            <p:cNvGraphicFramePr>
              <a:graphicFrameLocks noChangeAspect="1"/>
            </p:cNvGraphicFramePr>
            <p:nvPr/>
          </p:nvGraphicFramePr>
          <p:xfrm>
            <a:off x="7924800" y="2630488"/>
            <a:ext cx="149225" cy="165100"/>
          </p:xfrm>
          <a:graphic>
            <a:graphicData uri="http://schemas.openxmlformats.org/presentationml/2006/ole">
              <mc:AlternateContent xmlns:mc="http://schemas.openxmlformats.org/markup-compatibility/2006">
                <mc:Choice xmlns:v="urn:schemas-microsoft-com:vml" Requires="v">
                  <p:oleObj spid="_x0000_s356435" name="Equation" r:id="rId69" imgW="139680" imgH="139680" progId="Equation.3">
                    <p:embed/>
                  </p:oleObj>
                </mc:Choice>
                <mc:Fallback>
                  <p:oleObj name="Equation" r:id="rId69" imgW="139680" imgH="139680" progId="Equation.3">
                    <p:embed/>
                    <p:pic>
                      <p:nvPicPr>
                        <p:cNvPr id="0" name="Picture 38"/>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7924800" y="2630488"/>
                          <a:ext cx="149225"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9" name="Object 41"/>
            <p:cNvGraphicFramePr>
              <a:graphicFrameLocks noChangeAspect="1"/>
            </p:cNvGraphicFramePr>
            <p:nvPr/>
          </p:nvGraphicFramePr>
          <p:xfrm>
            <a:off x="7543800" y="533400"/>
            <a:ext cx="134938" cy="90488"/>
          </p:xfrm>
          <a:graphic>
            <a:graphicData uri="http://schemas.openxmlformats.org/presentationml/2006/ole">
              <mc:AlternateContent xmlns:mc="http://schemas.openxmlformats.org/markup-compatibility/2006">
                <mc:Choice xmlns:v="urn:schemas-microsoft-com:vml" Requires="v">
                  <p:oleObj spid="_x0000_s356436" name="Equation" r:id="rId70" imgW="126720" imgH="75960" progId="Equation.3">
                    <p:embed/>
                  </p:oleObj>
                </mc:Choice>
                <mc:Fallback>
                  <p:oleObj name="Equation" r:id="rId70" imgW="126720" imgH="75960" progId="Equation.3">
                    <p:embed/>
                    <p:pic>
                      <p:nvPicPr>
                        <p:cNvPr id="0" name="Picture 39"/>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7543800" y="533400"/>
                          <a:ext cx="134938" cy="90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50" name="Object 42"/>
            <p:cNvGraphicFramePr>
              <a:graphicFrameLocks noChangeAspect="1"/>
            </p:cNvGraphicFramePr>
            <p:nvPr/>
          </p:nvGraphicFramePr>
          <p:xfrm>
            <a:off x="7924800" y="649288"/>
            <a:ext cx="149225" cy="165100"/>
          </p:xfrm>
          <a:graphic>
            <a:graphicData uri="http://schemas.openxmlformats.org/presentationml/2006/ole">
              <mc:AlternateContent xmlns:mc="http://schemas.openxmlformats.org/markup-compatibility/2006">
                <mc:Choice xmlns:v="urn:schemas-microsoft-com:vml" Requires="v">
                  <p:oleObj spid="_x0000_s356437" name="Equation" r:id="rId71" imgW="139680" imgH="139680" progId="Equation.3">
                    <p:embed/>
                  </p:oleObj>
                </mc:Choice>
                <mc:Fallback>
                  <p:oleObj name="Equation" r:id="rId71" imgW="139680" imgH="139680" progId="Equation.3">
                    <p:embed/>
                    <p:pic>
                      <p:nvPicPr>
                        <p:cNvPr id="0" name="Picture 40"/>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7924800" y="649288"/>
                          <a:ext cx="149225"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51" name="Object 43"/>
            <p:cNvGraphicFramePr>
              <a:graphicFrameLocks noChangeAspect="1"/>
            </p:cNvGraphicFramePr>
            <p:nvPr/>
          </p:nvGraphicFramePr>
          <p:xfrm>
            <a:off x="0" y="2209800"/>
            <a:ext cx="228600" cy="358588"/>
          </p:xfrm>
          <a:graphic>
            <a:graphicData uri="http://schemas.openxmlformats.org/presentationml/2006/ole">
              <mc:AlternateContent xmlns:mc="http://schemas.openxmlformats.org/markup-compatibility/2006">
                <mc:Choice xmlns:v="urn:schemas-microsoft-com:vml" Requires="v">
                  <p:oleObj spid="_x0000_s356438" name="Equation" r:id="rId72" imgW="152280" imgH="215640" progId="Equation.3">
                    <p:embed/>
                  </p:oleObj>
                </mc:Choice>
                <mc:Fallback>
                  <p:oleObj name="Equation" r:id="rId72" imgW="152280" imgH="215640" progId="Equation.3">
                    <p:embed/>
                    <p:pic>
                      <p:nvPicPr>
                        <p:cNvPr id="0" name="Picture 41"/>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0" y="2209800"/>
                          <a:ext cx="228600" cy="358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52" name="Object 44"/>
            <p:cNvGraphicFramePr>
              <a:graphicFrameLocks noChangeAspect="1"/>
            </p:cNvGraphicFramePr>
            <p:nvPr/>
          </p:nvGraphicFramePr>
          <p:xfrm>
            <a:off x="-9525" y="2590800"/>
            <a:ext cx="247650" cy="358775"/>
          </p:xfrm>
          <a:graphic>
            <a:graphicData uri="http://schemas.openxmlformats.org/presentationml/2006/ole">
              <mc:AlternateContent xmlns:mc="http://schemas.openxmlformats.org/markup-compatibility/2006">
                <mc:Choice xmlns:v="urn:schemas-microsoft-com:vml" Requires="v">
                  <p:oleObj spid="_x0000_s356439" name="Equation" r:id="rId74" imgW="164880" imgH="215640" progId="Equation.3">
                    <p:embed/>
                  </p:oleObj>
                </mc:Choice>
                <mc:Fallback>
                  <p:oleObj name="Equation" r:id="rId74" imgW="164880" imgH="215640" progId="Equation.3">
                    <p:embed/>
                    <p:pic>
                      <p:nvPicPr>
                        <p:cNvPr id="0" name="Picture 42"/>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9525" y="2590800"/>
                          <a:ext cx="24765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53" name="Object 45"/>
            <p:cNvGraphicFramePr>
              <a:graphicFrameLocks noChangeAspect="1"/>
            </p:cNvGraphicFramePr>
            <p:nvPr/>
          </p:nvGraphicFramePr>
          <p:xfrm>
            <a:off x="44450" y="3505200"/>
            <a:ext cx="336550" cy="414338"/>
          </p:xfrm>
          <a:graphic>
            <a:graphicData uri="http://schemas.openxmlformats.org/presentationml/2006/ole">
              <mc:AlternateContent xmlns:mc="http://schemas.openxmlformats.org/markup-compatibility/2006">
                <mc:Choice xmlns:v="urn:schemas-microsoft-com:vml" Requires="v">
                  <p:oleObj spid="_x0000_s356440" name="Equation" r:id="rId76" imgW="215640" imgH="241200" progId="Equation.3">
                    <p:embed/>
                  </p:oleObj>
                </mc:Choice>
                <mc:Fallback>
                  <p:oleObj name="Equation" r:id="rId76" imgW="215640" imgH="241200" progId="Equation.3">
                    <p:embed/>
                    <p:pic>
                      <p:nvPicPr>
                        <p:cNvPr id="0" name="Picture 43"/>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44450" y="3505200"/>
                          <a:ext cx="336550"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55" name="Object 47"/>
            <p:cNvGraphicFramePr>
              <a:graphicFrameLocks noChangeAspect="1"/>
            </p:cNvGraphicFramePr>
            <p:nvPr/>
          </p:nvGraphicFramePr>
          <p:xfrm>
            <a:off x="3227050" y="228600"/>
            <a:ext cx="201950" cy="220663"/>
          </p:xfrm>
          <a:graphic>
            <a:graphicData uri="http://schemas.openxmlformats.org/presentationml/2006/ole">
              <mc:AlternateContent xmlns:mc="http://schemas.openxmlformats.org/markup-compatibility/2006">
                <mc:Choice xmlns:v="urn:schemas-microsoft-com:vml" Requires="v">
                  <p:oleObj spid="_x0000_s356441" name="Equation" r:id="rId78" imgW="190440" imgH="228600" progId="Equation.3">
                    <p:embed/>
                  </p:oleObj>
                </mc:Choice>
                <mc:Fallback>
                  <p:oleObj name="Equation" r:id="rId78" imgW="190440" imgH="228600" progId="Equation.3">
                    <p:embed/>
                    <p:pic>
                      <p:nvPicPr>
                        <p:cNvPr id="0" name="Picture 44"/>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3227050" y="228600"/>
                          <a:ext cx="201950"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58" name="Object 50"/>
            <p:cNvGraphicFramePr>
              <a:graphicFrameLocks noChangeAspect="1"/>
            </p:cNvGraphicFramePr>
            <p:nvPr/>
          </p:nvGraphicFramePr>
          <p:xfrm>
            <a:off x="3227388" y="2209800"/>
            <a:ext cx="201612" cy="220663"/>
          </p:xfrm>
          <a:graphic>
            <a:graphicData uri="http://schemas.openxmlformats.org/presentationml/2006/ole">
              <mc:AlternateContent xmlns:mc="http://schemas.openxmlformats.org/markup-compatibility/2006">
                <mc:Choice xmlns:v="urn:schemas-microsoft-com:vml" Requires="v">
                  <p:oleObj spid="_x0000_s356442" name="Equation" r:id="rId80" imgW="190440" imgH="228600" progId="Equation.3">
                    <p:embed/>
                  </p:oleObj>
                </mc:Choice>
                <mc:Fallback>
                  <p:oleObj name="Equation" r:id="rId80" imgW="190440" imgH="228600" progId="Equation.3">
                    <p:embed/>
                    <p:pic>
                      <p:nvPicPr>
                        <p:cNvPr id="0" name="Picture 45"/>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3227388" y="2209800"/>
                          <a:ext cx="201612"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59" name="Object 51"/>
            <p:cNvGraphicFramePr>
              <a:graphicFrameLocks noChangeAspect="1"/>
            </p:cNvGraphicFramePr>
            <p:nvPr/>
          </p:nvGraphicFramePr>
          <p:xfrm>
            <a:off x="3270250" y="4491038"/>
            <a:ext cx="214313" cy="246062"/>
          </p:xfrm>
          <a:graphic>
            <a:graphicData uri="http://schemas.openxmlformats.org/presentationml/2006/ole">
              <mc:AlternateContent xmlns:mc="http://schemas.openxmlformats.org/markup-compatibility/2006">
                <mc:Choice xmlns:v="urn:schemas-microsoft-com:vml" Requires="v">
                  <p:oleObj spid="_x0000_s356443" name="Equation" r:id="rId82" imgW="203040" imgH="253800" progId="Equation.3">
                    <p:embed/>
                  </p:oleObj>
                </mc:Choice>
                <mc:Fallback>
                  <p:oleObj name="Equation" r:id="rId82" imgW="203040" imgH="253800" progId="Equation.3">
                    <p:embed/>
                    <p:pic>
                      <p:nvPicPr>
                        <p:cNvPr id="0" name="Picture 46"/>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3270250" y="4491038"/>
                          <a:ext cx="214313" cy="246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326" name="Straight Arrow Connector 325"/>
          <p:cNvCxnSpPr/>
          <p:nvPr/>
        </p:nvCxnSpPr>
        <p:spPr>
          <a:xfrm>
            <a:off x="1219200" y="47244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7" name="Right Arrow 326"/>
          <p:cNvSpPr/>
          <p:nvPr/>
        </p:nvSpPr>
        <p:spPr>
          <a:xfrm>
            <a:off x="4343400" y="2743200"/>
            <a:ext cx="1524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4"/>
          <p:cNvGrpSpPr/>
          <p:nvPr/>
        </p:nvGrpSpPr>
        <p:grpSpPr>
          <a:xfrm>
            <a:off x="184496" y="381000"/>
            <a:ext cx="8959504" cy="6184900"/>
            <a:chOff x="184496" y="381000"/>
            <a:chExt cx="8959504" cy="6184900"/>
          </a:xfrm>
        </p:grpSpPr>
        <p:sp>
          <p:nvSpPr>
            <p:cNvPr id="4" name="Flowchart: Delay 3"/>
            <p:cNvSpPr/>
            <p:nvPr/>
          </p:nvSpPr>
          <p:spPr>
            <a:xfrm>
              <a:off x="2984458" y="1024506"/>
              <a:ext cx="1330714" cy="73371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386" name="Object 2"/>
            <p:cNvGraphicFramePr>
              <a:graphicFrameLocks noChangeAspect="1"/>
            </p:cNvGraphicFramePr>
            <p:nvPr/>
          </p:nvGraphicFramePr>
          <p:xfrm>
            <a:off x="3041650" y="1146175"/>
            <a:ext cx="1139825" cy="425450"/>
          </p:xfrm>
          <a:graphic>
            <a:graphicData uri="http://schemas.openxmlformats.org/presentationml/2006/ole">
              <mc:AlternateContent xmlns:mc="http://schemas.openxmlformats.org/markup-compatibility/2006">
                <mc:Choice xmlns:v="urn:schemas-microsoft-com:vml" Requires="v">
                  <p:oleObj spid="_x0000_s355349" name="Equation" r:id="rId3" imgW="520560" imgH="228600" progId="Equation.3">
                    <p:embed/>
                  </p:oleObj>
                </mc:Choice>
                <mc:Fallback>
                  <p:oleObj name="Equation" r:id="rId3" imgW="52056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650" y="1146175"/>
                          <a:ext cx="1139825"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lowchart: Delay 5"/>
            <p:cNvSpPr/>
            <p:nvPr/>
          </p:nvSpPr>
          <p:spPr>
            <a:xfrm>
              <a:off x="2984458" y="2002797"/>
              <a:ext cx="1330714" cy="73371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2"/>
            <p:cNvGraphicFramePr>
              <a:graphicFrameLocks noChangeAspect="1"/>
            </p:cNvGraphicFramePr>
            <p:nvPr/>
          </p:nvGraphicFramePr>
          <p:xfrm>
            <a:off x="3041650" y="2125663"/>
            <a:ext cx="1139825" cy="423862"/>
          </p:xfrm>
          <a:graphic>
            <a:graphicData uri="http://schemas.openxmlformats.org/presentationml/2006/ole">
              <mc:AlternateContent xmlns:mc="http://schemas.openxmlformats.org/markup-compatibility/2006">
                <mc:Choice xmlns:v="urn:schemas-microsoft-com:vml" Requires="v">
                  <p:oleObj spid="_x0000_s355350" name="Equation" r:id="rId5" imgW="520560" imgH="228600" progId="Equation.3">
                    <p:embed/>
                  </p:oleObj>
                </mc:Choice>
                <mc:Fallback>
                  <p:oleObj name="Equation" r:id="rId5" imgW="52056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1650" y="2125663"/>
                          <a:ext cx="1139825"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lowchart: Delay 9"/>
            <p:cNvSpPr/>
            <p:nvPr/>
          </p:nvSpPr>
          <p:spPr>
            <a:xfrm>
              <a:off x="2984458" y="3714803"/>
              <a:ext cx="1330714" cy="73371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2"/>
            <p:cNvGraphicFramePr>
              <a:graphicFrameLocks noChangeAspect="1"/>
            </p:cNvGraphicFramePr>
            <p:nvPr/>
          </p:nvGraphicFramePr>
          <p:xfrm>
            <a:off x="3000375" y="3813175"/>
            <a:ext cx="1223963" cy="471488"/>
          </p:xfrm>
          <a:graphic>
            <a:graphicData uri="http://schemas.openxmlformats.org/presentationml/2006/ole">
              <mc:AlternateContent xmlns:mc="http://schemas.openxmlformats.org/markup-compatibility/2006">
                <mc:Choice xmlns:v="urn:schemas-microsoft-com:vml" Requires="v">
                  <p:oleObj spid="_x0000_s355351" name="Equation" r:id="rId7" imgW="558720" imgH="253800" progId="Equation.3">
                    <p:embed/>
                  </p:oleObj>
                </mc:Choice>
                <mc:Fallback>
                  <p:oleObj name="Equation" r:id="rId7" imgW="558720" imgH="253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0375" y="3813175"/>
                          <a:ext cx="1223963"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Flowchart: Delay 11"/>
            <p:cNvSpPr/>
            <p:nvPr/>
          </p:nvSpPr>
          <p:spPr>
            <a:xfrm>
              <a:off x="5467665" y="1024506"/>
              <a:ext cx="1330714" cy="73371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2"/>
            <p:cNvGraphicFramePr>
              <a:graphicFrameLocks noChangeAspect="1"/>
            </p:cNvGraphicFramePr>
            <p:nvPr/>
          </p:nvGraphicFramePr>
          <p:xfrm>
            <a:off x="5511800" y="1146175"/>
            <a:ext cx="1168400" cy="425450"/>
          </p:xfrm>
          <a:graphic>
            <a:graphicData uri="http://schemas.openxmlformats.org/presentationml/2006/ole">
              <mc:AlternateContent xmlns:mc="http://schemas.openxmlformats.org/markup-compatibility/2006">
                <mc:Choice xmlns:v="urn:schemas-microsoft-com:vml" Requires="v">
                  <p:oleObj spid="_x0000_s355352" name="Equation" r:id="rId9" imgW="533160" imgH="228600" progId="Equation.3">
                    <p:embed/>
                  </p:oleObj>
                </mc:Choice>
                <mc:Fallback>
                  <p:oleObj name="Equation" r:id="rId9" imgW="533160" imgH="2286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1800" y="1146175"/>
                          <a:ext cx="1168400"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lowchart: Delay 13"/>
            <p:cNvSpPr/>
            <p:nvPr/>
          </p:nvSpPr>
          <p:spPr>
            <a:xfrm>
              <a:off x="5467665" y="2002797"/>
              <a:ext cx="1330714" cy="73371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2"/>
            <p:cNvGraphicFramePr>
              <a:graphicFrameLocks noChangeAspect="1"/>
            </p:cNvGraphicFramePr>
            <p:nvPr/>
          </p:nvGraphicFramePr>
          <p:xfrm>
            <a:off x="5510213" y="2125663"/>
            <a:ext cx="1169987" cy="423862"/>
          </p:xfrm>
          <a:graphic>
            <a:graphicData uri="http://schemas.openxmlformats.org/presentationml/2006/ole">
              <mc:AlternateContent xmlns:mc="http://schemas.openxmlformats.org/markup-compatibility/2006">
                <mc:Choice xmlns:v="urn:schemas-microsoft-com:vml" Requires="v">
                  <p:oleObj spid="_x0000_s355353" name="Equation" r:id="rId11" imgW="533160" imgH="228600" progId="Equation.3">
                    <p:embed/>
                  </p:oleObj>
                </mc:Choice>
                <mc:Fallback>
                  <p:oleObj name="Equation" r:id="rId11" imgW="533160" imgH="2286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10213" y="2125663"/>
                          <a:ext cx="1169987"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Flowchart: Delay 15"/>
            <p:cNvSpPr/>
            <p:nvPr/>
          </p:nvSpPr>
          <p:spPr>
            <a:xfrm>
              <a:off x="5467665" y="3714803"/>
              <a:ext cx="1330714" cy="733718"/>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2"/>
            <p:cNvGraphicFramePr>
              <a:graphicFrameLocks noChangeAspect="1"/>
            </p:cNvGraphicFramePr>
            <p:nvPr/>
          </p:nvGraphicFramePr>
          <p:xfrm>
            <a:off x="5468938" y="3813175"/>
            <a:ext cx="1250950" cy="471488"/>
          </p:xfrm>
          <a:graphic>
            <a:graphicData uri="http://schemas.openxmlformats.org/presentationml/2006/ole">
              <mc:AlternateContent xmlns:mc="http://schemas.openxmlformats.org/markup-compatibility/2006">
                <mc:Choice xmlns:v="urn:schemas-microsoft-com:vml" Requires="v">
                  <p:oleObj spid="_x0000_s355354" name="Equation" r:id="rId13" imgW="571320" imgH="253800" progId="Equation.3">
                    <p:embed/>
                  </p:oleObj>
                </mc:Choice>
                <mc:Fallback>
                  <p:oleObj name="Equation" r:id="rId13" imgW="571320" imgH="2538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68938" y="3813175"/>
                          <a:ext cx="1250950"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Oval 17"/>
            <p:cNvSpPr/>
            <p:nvPr/>
          </p:nvSpPr>
          <p:spPr>
            <a:xfrm>
              <a:off x="3428029" y="2858800"/>
              <a:ext cx="63368" cy="61143"/>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428029" y="3042230"/>
              <a:ext cx="63368" cy="61143"/>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8029" y="3225658"/>
              <a:ext cx="63368" cy="61143"/>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28029" y="3531374"/>
              <a:ext cx="63368" cy="61143"/>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899356" y="2858800"/>
              <a:ext cx="63368" cy="61143"/>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899356" y="3042230"/>
              <a:ext cx="63368" cy="61143"/>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899356" y="3225658"/>
              <a:ext cx="63368" cy="61143"/>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899356" y="3531374"/>
              <a:ext cx="63368" cy="61143"/>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786245" y="902220"/>
              <a:ext cx="1633355" cy="3729730"/>
            </a:xfrm>
            <a:prstGeom prst="roundRect">
              <a:avLst/>
            </a:prstGeom>
            <a:solidFill>
              <a:schemeClr val="accent1">
                <a:alpha val="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5300845" y="902220"/>
              <a:ext cx="1633355" cy="3729730"/>
            </a:xfrm>
            <a:prstGeom prst="roundRect">
              <a:avLst/>
            </a:prstGeom>
            <a:solidFill>
              <a:schemeClr val="accent1">
                <a:alpha val="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647353" y="381000"/>
              <a:ext cx="1829205" cy="321049"/>
            </a:xfrm>
            <a:prstGeom prst="rect">
              <a:avLst/>
            </a:prstGeom>
            <a:noFill/>
          </p:spPr>
          <p:txBody>
            <a:bodyPr wrap="none" rtlCol="0">
              <a:spAutoFit/>
            </a:bodyPr>
            <a:lstStyle/>
            <a:p>
              <a:r>
                <a:rPr lang="en-US" sz="2000" dirty="0" smtClean="0">
                  <a:latin typeface="Baskerville Old Face" pitchFamily="18" charset="0"/>
                </a:rPr>
                <a:t>First activation layer</a:t>
              </a:r>
              <a:endParaRPr lang="en-US" sz="2000" dirty="0">
                <a:latin typeface="Baskerville Old Face" pitchFamily="18" charset="0"/>
              </a:endParaRPr>
            </a:p>
          </p:txBody>
        </p:sp>
        <p:sp>
          <p:nvSpPr>
            <p:cNvPr id="44" name="TextBox 43"/>
            <p:cNvSpPr txBox="1"/>
            <p:nvPr/>
          </p:nvSpPr>
          <p:spPr>
            <a:xfrm>
              <a:off x="5043167" y="381000"/>
              <a:ext cx="2138471" cy="321049"/>
            </a:xfrm>
            <a:prstGeom prst="rect">
              <a:avLst/>
            </a:prstGeom>
            <a:noFill/>
          </p:spPr>
          <p:txBody>
            <a:bodyPr wrap="none" rtlCol="0">
              <a:spAutoFit/>
            </a:bodyPr>
            <a:lstStyle/>
            <a:p>
              <a:r>
                <a:rPr lang="en-US" sz="2000" dirty="0" smtClean="0">
                  <a:latin typeface="Baskerville Old Face" pitchFamily="18" charset="0"/>
                </a:rPr>
                <a:t>Second activation layer</a:t>
              </a:r>
              <a:endParaRPr lang="en-US" sz="2000" dirty="0">
                <a:latin typeface="Baskerville Old Face" pitchFamily="18" charset="0"/>
              </a:endParaRPr>
            </a:p>
          </p:txBody>
        </p:sp>
        <p:sp>
          <p:nvSpPr>
            <p:cNvPr id="45" name="TextBox 44"/>
            <p:cNvSpPr txBox="1"/>
            <p:nvPr/>
          </p:nvSpPr>
          <p:spPr>
            <a:xfrm>
              <a:off x="2929214" y="4631951"/>
              <a:ext cx="1390633" cy="321049"/>
            </a:xfrm>
            <a:prstGeom prst="rect">
              <a:avLst/>
            </a:prstGeom>
            <a:noFill/>
          </p:spPr>
          <p:txBody>
            <a:bodyPr wrap="none" rtlCol="0">
              <a:spAutoFit/>
            </a:bodyPr>
            <a:lstStyle/>
            <a:p>
              <a:r>
                <a:rPr lang="en-US" sz="2000" dirty="0" smtClean="0">
                  <a:latin typeface="Baskerville Old Face" pitchFamily="18" charset="0"/>
                </a:rPr>
                <a:t>(Hidden layer)</a:t>
              </a:r>
              <a:endParaRPr lang="en-US" sz="2000" dirty="0">
                <a:latin typeface="Baskerville Old Face" pitchFamily="18" charset="0"/>
              </a:endParaRPr>
            </a:p>
          </p:txBody>
        </p:sp>
        <p:sp>
          <p:nvSpPr>
            <p:cNvPr id="46" name="TextBox 45"/>
            <p:cNvSpPr txBox="1"/>
            <p:nvPr/>
          </p:nvSpPr>
          <p:spPr>
            <a:xfrm>
              <a:off x="5395492" y="4631951"/>
              <a:ext cx="1347975" cy="321049"/>
            </a:xfrm>
            <a:prstGeom prst="rect">
              <a:avLst/>
            </a:prstGeom>
            <a:noFill/>
          </p:spPr>
          <p:txBody>
            <a:bodyPr wrap="none" rtlCol="0">
              <a:spAutoFit/>
            </a:bodyPr>
            <a:lstStyle/>
            <a:p>
              <a:r>
                <a:rPr lang="en-US" sz="2000" dirty="0" smtClean="0">
                  <a:latin typeface="Baskerville Old Face" pitchFamily="18" charset="0"/>
                </a:rPr>
                <a:t>(Output layer)</a:t>
              </a:r>
              <a:endParaRPr lang="en-US" sz="2000" dirty="0">
                <a:latin typeface="Baskerville Old Face" pitchFamily="18" charset="0"/>
              </a:endParaRPr>
            </a:p>
          </p:txBody>
        </p:sp>
        <p:cxnSp>
          <p:nvCxnSpPr>
            <p:cNvPr id="48" name="Straight Arrow Connector 47"/>
            <p:cNvCxnSpPr/>
            <p:nvPr/>
          </p:nvCxnSpPr>
          <p:spPr>
            <a:xfrm>
              <a:off x="1590377" y="1328948"/>
              <a:ext cx="1394081" cy="12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590377" y="2368381"/>
              <a:ext cx="1394081" cy="12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590377" y="4080389"/>
              <a:ext cx="1394081" cy="12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097316" y="1207936"/>
              <a:ext cx="253469" cy="244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stCxn id="51" idx="6"/>
            </p:cNvCxnSpPr>
            <p:nvPr/>
          </p:nvCxnSpPr>
          <p:spPr>
            <a:xfrm>
              <a:off x="2350785" y="1330222"/>
              <a:ext cx="316837" cy="9171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5" idx="6"/>
            </p:cNvCxnSpPr>
            <p:nvPr/>
          </p:nvCxnSpPr>
          <p:spPr>
            <a:xfrm>
              <a:off x="2350785" y="2369655"/>
              <a:ext cx="253469" cy="15897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2097316" y="2247369"/>
              <a:ext cx="253469" cy="244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097316" y="3959376"/>
              <a:ext cx="253469" cy="2445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58" idx="6"/>
            </p:cNvCxnSpPr>
            <p:nvPr/>
          </p:nvCxnSpPr>
          <p:spPr>
            <a:xfrm flipV="1">
              <a:off x="2350785" y="2491941"/>
              <a:ext cx="316837" cy="15897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51" idx="6"/>
            </p:cNvCxnSpPr>
            <p:nvPr/>
          </p:nvCxnSpPr>
          <p:spPr>
            <a:xfrm>
              <a:off x="2350785" y="1330222"/>
              <a:ext cx="316837" cy="2506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55" idx="6"/>
            </p:cNvCxnSpPr>
            <p:nvPr/>
          </p:nvCxnSpPr>
          <p:spPr>
            <a:xfrm flipV="1">
              <a:off x="2350785" y="1452509"/>
              <a:ext cx="253469" cy="9171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58" idx="6"/>
            </p:cNvCxnSpPr>
            <p:nvPr/>
          </p:nvCxnSpPr>
          <p:spPr>
            <a:xfrm flipV="1">
              <a:off x="2350785" y="1574794"/>
              <a:ext cx="316837" cy="2506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667622" y="1574794"/>
              <a:ext cx="316837" cy="12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604254" y="1452509"/>
              <a:ext cx="380204" cy="12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2667622" y="2247369"/>
              <a:ext cx="316837" cy="12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2667622" y="2491941"/>
              <a:ext cx="316837" cy="12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2604254" y="3959376"/>
              <a:ext cx="380204" cy="12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2667622" y="3837090"/>
              <a:ext cx="316837" cy="12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4" idx="3"/>
            </p:cNvCxnSpPr>
            <p:nvPr/>
          </p:nvCxnSpPr>
          <p:spPr>
            <a:xfrm flipV="1">
              <a:off x="4315172" y="1384349"/>
              <a:ext cx="1150786" cy="70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6" idx="3"/>
              <a:endCxn id="14" idx="1"/>
            </p:cNvCxnSpPr>
            <p:nvPr/>
          </p:nvCxnSpPr>
          <p:spPr>
            <a:xfrm>
              <a:off x="4315172" y="2369656"/>
              <a:ext cx="1152494" cy="16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10" idx="3"/>
              <a:endCxn id="16" idx="1"/>
            </p:cNvCxnSpPr>
            <p:nvPr/>
          </p:nvCxnSpPr>
          <p:spPr>
            <a:xfrm>
              <a:off x="4315172" y="4081663"/>
              <a:ext cx="1152494" cy="16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flipH="1">
              <a:off x="4491129" y="1443129"/>
              <a:ext cx="673054" cy="555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6200000" flipH="1">
              <a:off x="3849802" y="3087803"/>
              <a:ext cx="1498507" cy="982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H="1">
              <a:off x="3462430" y="2471830"/>
              <a:ext cx="2349450" cy="174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4129107" y="1868605"/>
              <a:ext cx="939897" cy="982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4042120" y="3174790"/>
              <a:ext cx="1418670" cy="403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flipH="1" flipV="1">
              <a:off x="3356320" y="2717591"/>
              <a:ext cx="2561673" cy="174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4724400" y="1524000"/>
              <a:ext cx="74155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4648200" y="1447800"/>
              <a:ext cx="817757" cy="153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5105400" y="2057400"/>
              <a:ext cx="360558" cy="16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4972702" y="2665392"/>
              <a:ext cx="493256" cy="16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4648200" y="3886200"/>
              <a:ext cx="817758" cy="467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4724400" y="3733800"/>
              <a:ext cx="741558" cy="447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2" idx="3"/>
            </p:cNvCxnSpPr>
            <p:nvPr/>
          </p:nvCxnSpPr>
          <p:spPr>
            <a:xfrm flipV="1">
              <a:off x="6798380" y="1384349"/>
              <a:ext cx="640601" cy="70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V="1">
              <a:off x="6798380" y="2380680"/>
              <a:ext cx="640601" cy="70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V="1">
              <a:off x="6798380" y="4078655"/>
              <a:ext cx="640601" cy="70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398" name="Object 14"/>
            <p:cNvGraphicFramePr>
              <a:graphicFrameLocks noChangeAspect="1"/>
            </p:cNvGraphicFramePr>
            <p:nvPr/>
          </p:nvGraphicFramePr>
          <p:xfrm>
            <a:off x="4724400" y="1905000"/>
            <a:ext cx="352326" cy="535211"/>
          </p:xfrm>
          <a:graphic>
            <a:graphicData uri="http://schemas.openxmlformats.org/presentationml/2006/ole">
              <mc:AlternateContent xmlns:mc="http://schemas.openxmlformats.org/markup-compatibility/2006">
                <mc:Choice xmlns:v="urn:schemas-microsoft-com:vml" Requires="v">
                  <p:oleObj spid="_x0000_s355355" name="Equation" r:id="rId15" imgW="164880" imgH="228600" progId="Equation.3">
                    <p:embed/>
                  </p:oleObj>
                </mc:Choice>
                <mc:Fallback>
                  <p:oleObj name="Equation" r:id="rId15" imgW="164880" imgH="22860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24400" y="1905000"/>
                          <a:ext cx="352326" cy="535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9" name="Object 15"/>
            <p:cNvGraphicFramePr>
              <a:graphicFrameLocks noChangeAspect="1"/>
            </p:cNvGraphicFramePr>
            <p:nvPr/>
          </p:nvGraphicFramePr>
          <p:xfrm>
            <a:off x="4691063" y="830263"/>
            <a:ext cx="352425" cy="563562"/>
          </p:xfrm>
          <a:graphic>
            <a:graphicData uri="http://schemas.openxmlformats.org/presentationml/2006/ole">
              <mc:AlternateContent xmlns:mc="http://schemas.openxmlformats.org/markup-compatibility/2006">
                <mc:Choice xmlns:v="urn:schemas-microsoft-com:vml" Requires="v">
                  <p:oleObj spid="_x0000_s355356" name="Equation" r:id="rId17" imgW="164880" imgH="241200" progId="Equation.3">
                    <p:embed/>
                  </p:oleObj>
                </mc:Choice>
                <mc:Fallback>
                  <p:oleObj name="Equation" r:id="rId17" imgW="164880" imgH="24120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91063" y="830263"/>
                          <a:ext cx="352425"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00" name="Object 16"/>
            <p:cNvGraphicFramePr>
              <a:graphicFrameLocks noChangeAspect="1"/>
            </p:cNvGraphicFramePr>
            <p:nvPr/>
          </p:nvGraphicFramePr>
          <p:xfrm>
            <a:off x="4610100" y="4046538"/>
            <a:ext cx="433388" cy="593725"/>
          </p:xfrm>
          <a:graphic>
            <a:graphicData uri="http://schemas.openxmlformats.org/presentationml/2006/ole">
              <mc:AlternateContent xmlns:mc="http://schemas.openxmlformats.org/markup-compatibility/2006">
                <mc:Choice xmlns:v="urn:schemas-microsoft-com:vml" Requires="v">
                  <p:oleObj spid="_x0000_s355357" name="Equation" r:id="rId19" imgW="203040" imgH="253800" progId="Equation.3">
                    <p:embed/>
                  </p:oleObj>
                </mc:Choice>
                <mc:Fallback>
                  <p:oleObj name="Equation" r:id="rId19" imgW="203040" imgH="25380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10100" y="4046538"/>
                          <a:ext cx="433388"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01" name="Object 17"/>
            <p:cNvGraphicFramePr>
              <a:graphicFrameLocks noChangeAspect="1"/>
            </p:cNvGraphicFramePr>
            <p:nvPr/>
          </p:nvGraphicFramePr>
          <p:xfrm>
            <a:off x="7175500" y="3994150"/>
            <a:ext cx="458788" cy="596900"/>
          </p:xfrm>
          <a:graphic>
            <a:graphicData uri="http://schemas.openxmlformats.org/presentationml/2006/ole">
              <mc:AlternateContent xmlns:mc="http://schemas.openxmlformats.org/markup-compatibility/2006">
                <mc:Choice xmlns:v="urn:schemas-microsoft-com:vml" Requires="v">
                  <p:oleObj spid="_x0000_s355358" name="Equation" r:id="rId21" imgW="215640" imgH="253800" progId="Equation.3">
                    <p:embed/>
                  </p:oleObj>
                </mc:Choice>
                <mc:Fallback>
                  <p:oleObj name="Equation" r:id="rId21" imgW="215640" imgH="253800" progId="Equation.3">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75500" y="3994150"/>
                          <a:ext cx="458788"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03" name="Object 19"/>
            <p:cNvGraphicFramePr>
              <a:graphicFrameLocks noChangeAspect="1"/>
            </p:cNvGraphicFramePr>
            <p:nvPr/>
          </p:nvGraphicFramePr>
          <p:xfrm>
            <a:off x="7086655" y="1770252"/>
            <a:ext cx="380218" cy="535441"/>
          </p:xfrm>
          <a:graphic>
            <a:graphicData uri="http://schemas.openxmlformats.org/presentationml/2006/ole">
              <mc:AlternateContent xmlns:mc="http://schemas.openxmlformats.org/markup-compatibility/2006">
                <mc:Choice xmlns:v="urn:schemas-microsoft-com:vml" Requires="v">
                  <p:oleObj spid="_x0000_s355359" name="Equation" r:id="rId23" imgW="177480" imgH="228600" progId="Equation.3">
                    <p:embed/>
                  </p:oleObj>
                </mc:Choice>
                <mc:Fallback>
                  <p:oleObj name="Equation" r:id="rId23" imgW="177480" imgH="228600" progId="Equation.3">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86655" y="1770252"/>
                          <a:ext cx="380218" cy="5354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04" name="Object 20"/>
            <p:cNvGraphicFramePr>
              <a:graphicFrameLocks noChangeAspect="1"/>
            </p:cNvGraphicFramePr>
            <p:nvPr/>
          </p:nvGraphicFramePr>
          <p:xfrm>
            <a:off x="7156450" y="830263"/>
            <a:ext cx="379413" cy="563562"/>
          </p:xfrm>
          <a:graphic>
            <a:graphicData uri="http://schemas.openxmlformats.org/presentationml/2006/ole">
              <mc:AlternateContent xmlns:mc="http://schemas.openxmlformats.org/markup-compatibility/2006">
                <mc:Choice xmlns:v="urn:schemas-microsoft-com:vml" Requires="v">
                  <p:oleObj spid="_x0000_s355360" name="Equation" r:id="rId25" imgW="177480" imgH="241200" progId="Equation.3">
                    <p:embed/>
                  </p:oleObj>
                </mc:Choice>
                <mc:Fallback>
                  <p:oleObj name="Equation" r:id="rId25" imgW="177480" imgH="241200" progId="Equation.3">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156450" y="830263"/>
                          <a:ext cx="379413"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 name="TextBox 155"/>
            <p:cNvSpPr txBox="1"/>
            <p:nvPr/>
          </p:nvSpPr>
          <p:spPr>
            <a:xfrm>
              <a:off x="1590377" y="3391046"/>
              <a:ext cx="184731" cy="420628"/>
            </a:xfrm>
            <a:prstGeom prst="rect">
              <a:avLst/>
            </a:prstGeom>
            <a:noFill/>
          </p:spPr>
          <p:txBody>
            <a:bodyPr wrap="none" rtlCol="0">
              <a:spAutoFit/>
            </a:bodyPr>
            <a:lstStyle/>
            <a:p>
              <a:endParaRPr lang="en-US" sz="3200" baseline="-25000" dirty="0">
                <a:latin typeface="Angsana New" pitchFamily="18" charset="-34"/>
                <a:cs typeface="Angsana New" pitchFamily="18" charset="-34"/>
              </a:endParaRPr>
            </a:p>
          </p:txBody>
        </p:sp>
        <p:sp>
          <p:nvSpPr>
            <p:cNvPr id="157" name="Left Bracket 156"/>
            <p:cNvSpPr/>
            <p:nvPr/>
          </p:nvSpPr>
          <p:spPr>
            <a:xfrm>
              <a:off x="1378981" y="844084"/>
              <a:ext cx="352326" cy="362749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TextBox 157"/>
            <p:cNvSpPr txBox="1"/>
            <p:nvPr/>
          </p:nvSpPr>
          <p:spPr>
            <a:xfrm>
              <a:off x="533400" y="1902243"/>
              <a:ext cx="820041" cy="716996"/>
            </a:xfrm>
            <a:prstGeom prst="rect">
              <a:avLst/>
            </a:prstGeom>
            <a:noFill/>
          </p:spPr>
          <p:txBody>
            <a:bodyPr wrap="none" rtlCol="0">
              <a:spAutoFit/>
            </a:bodyPr>
            <a:lstStyle/>
            <a:p>
              <a:r>
                <a:rPr lang="en-US" sz="2000" dirty="0" smtClean="0">
                  <a:latin typeface="Baskerville Old Face" pitchFamily="18" charset="0"/>
                </a:rPr>
                <a:t>Neural</a:t>
              </a:r>
            </a:p>
            <a:p>
              <a:r>
                <a:rPr lang="en-US" sz="2000" dirty="0" smtClean="0">
                  <a:latin typeface="Baskerville Old Face" pitchFamily="18" charset="0"/>
                </a:rPr>
                <a:t>inputs</a:t>
              </a:r>
            </a:p>
          </p:txBody>
        </p:sp>
        <p:graphicFrame>
          <p:nvGraphicFramePr>
            <p:cNvPr id="16405" name="Object 21"/>
            <p:cNvGraphicFramePr>
              <a:graphicFrameLocks noChangeAspect="1"/>
            </p:cNvGraphicFramePr>
            <p:nvPr/>
          </p:nvGraphicFramePr>
          <p:xfrm>
            <a:off x="496888" y="2503488"/>
            <a:ext cx="920750" cy="434975"/>
          </p:xfrm>
          <a:graphic>
            <a:graphicData uri="http://schemas.openxmlformats.org/presentationml/2006/ole">
              <mc:AlternateContent xmlns:mc="http://schemas.openxmlformats.org/markup-compatibility/2006">
                <mc:Choice xmlns:v="urn:schemas-microsoft-com:vml" Requires="v">
                  <p:oleObj spid="_x0000_s355361" name="Equation" r:id="rId27" imgW="469800" imgH="203040" progId="Equation.3">
                    <p:embed/>
                  </p:oleObj>
                </mc:Choice>
                <mc:Fallback>
                  <p:oleObj name="Equation" r:id="rId27" imgW="469800" imgH="203040" progId="Equation.3">
                    <p:embed/>
                    <p:pic>
                      <p:nvPicPr>
                        <p:cNvPr id="0" name="Picture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6888" y="2503488"/>
                          <a:ext cx="920750"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0" name="Right Bracket 159"/>
            <p:cNvSpPr/>
            <p:nvPr/>
          </p:nvSpPr>
          <p:spPr>
            <a:xfrm>
              <a:off x="7298050" y="844084"/>
              <a:ext cx="352326" cy="378185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TextBox 160"/>
            <p:cNvSpPr txBox="1"/>
            <p:nvPr/>
          </p:nvSpPr>
          <p:spPr>
            <a:xfrm>
              <a:off x="7791306" y="1924613"/>
              <a:ext cx="867476" cy="716996"/>
            </a:xfrm>
            <a:prstGeom prst="rect">
              <a:avLst/>
            </a:prstGeom>
            <a:noFill/>
          </p:spPr>
          <p:txBody>
            <a:bodyPr wrap="none" rtlCol="0">
              <a:spAutoFit/>
            </a:bodyPr>
            <a:lstStyle/>
            <a:p>
              <a:r>
                <a:rPr lang="en-US" sz="2000" dirty="0" smtClean="0">
                  <a:latin typeface="Baskerville Old Face" pitchFamily="18" charset="0"/>
                </a:rPr>
                <a:t>Neural</a:t>
              </a:r>
            </a:p>
            <a:p>
              <a:r>
                <a:rPr lang="en-US" sz="2000" dirty="0" smtClean="0">
                  <a:latin typeface="Baskerville Old Face" pitchFamily="18" charset="0"/>
                </a:rPr>
                <a:t>outputs</a:t>
              </a:r>
            </a:p>
          </p:txBody>
        </p:sp>
        <p:graphicFrame>
          <p:nvGraphicFramePr>
            <p:cNvPr id="162" name="Object 21"/>
            <p:cNvGraphicFramePr>
              <a:graphicFrameLocks noChangeAspect="1"/>
            </p:cNvGraphicFramePr>
            <p:nvPr/>
          </p:nvGraphicFramePr>
          <p:xfrm>
            <a:off x="7753350" y="2646363"/>
            <a:ext cx="920750" cy="436562"/>
          </p:xfrm>
          <a:graphic>
            <a:graphicData uri="http://schemas.openxmlformats.org/presentationml/2006/ole">
              <mc:AlternateContent xmlns:mc="http://schemas.openxmlformats.org/markup-compatibility/2006">
                <mc:Choice xmlns:v="urn:schemas-microsoft-com:vml" Requires="v">
                  <p:oleObj spid="_x0000_s355362" name="Equation" r:id="rId29" imgW="469800" imgH="203040" progId="Equation.3">
                    <p:embed/>
                  </p:oleObj>
                </mc:Choice>
                <mc:Fallback>
                  <p:oleObj name="Equation" r:id="rId29" imgW="469800" imgH="203040" progId="Equation.3">
                    <p:embed/>
                    <p:pic>
                      <p:nvPicPr>
                        <p:cNvPr id="0" name="Picture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753350" y="2646363"/>
                          <a:ext cx="920750"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3" name="TextBox 172"/>
            <p:cNvSpPr txBox="1"/>
            <p:nvPr/>
          </p:nvSpPr>
          <p:spPr>
            <a:xfrm>
              <a:off x="184496" y="5257800"/>
              <a:ext cx="8959504" cy="400110"/>
            </a:xfrm>
            <a:prstGeom prst="rect">
              <a:avLst/>
            </a:prstGeom>
            <a:noFill/>
          </p:spPr>
          <p:txBody>
            <a:bodyPr wrap="none" rtlCol="0">
              <a:spAutoFit/>
            </a:bodyPr>
            <a:lstStyle/>
            <a:p>
              <a:r>
                <a:rPr lang="en-US" sz="2000" dirty="0" smtClean="0">
                  <a:latin typeface="Baskerville Old Face" pitchFamily="18" charset="0"/>
                </a:rPr>
                <a:t>A two-layered feedforward neural network : n</a:t>
              </a:r>
              <a:r>
                <a:rPr lang="en-US" sz="2000" baseline="-25000" dirty="0" smtClean="0">
                  <a:latin typeface="Baskerville Old Face" pitchFamily="18" charset="0"/>
                </a:rPr>
                <a:t>1</a:t>
              </a:r>
              <a:r>
                <a:rPr lang="en-US" sz="2000" dirty="0" smtClean="0">
                  <a:latin typeface="Baskerville Old Face" pitchFamily="18" charset="0"/>
                </a:rPr>
                <a:t> hidden neurons, and n</a:t>
              </a:r>
              <a:r>
                <a:rPr lang="en-US" sz="2000" baseline="-25000" dirty="0" smtClean="0">
                  <a:latin typeface="Baskerville Old Face" pitchFamily="18" charset="0"/>
                </a:rPr>
                <a:t>2</a:t>
              </a:r>
              <a:r>
                <a:rPr lang="en-US" sz="2000" dirty="0" smtClean="0">
                  <a:latin typeface="Baskerville Old Face" pitchFamily="18" charset="0"/>
                </a:rPr>
                <a:t> output neurons</a:t>
              </a:r>
              <a:endParaRPr lang="en-US" sz="2000" dirty="0">
                <a:latin typeface="Baskerville Old Face" pitchFamily="18" charset="0"/>
              </a:endParaRPr>
            </a:p>
          </p:txBody>
        </p:sp>
        <p:grpSp>
          <p:nvGrpSpPr>
            <p:cNvPr id="3" name="Group 177"/>
            <p:cNvGrpSpPr/>
            <p:nvPr/>
          </p:nvGrpSpPr>
          <p:grpSpPr>
            <a:xfrm>
              <a:off x="198438" y="5626102"/>
              <a:ext cx="4630737" cy="939798"/>
              <a:chOff x="351611" y="5530630"/>
              <a:chExt cx="4708538" cy="1191063"/>
            </a:xfrm>
          </p:grpSpPr>
          <p:graphicFrame>
            <p:nvGraphicFramePr>
              <p:cNvPr id="16407" name="Object 23"/>
              <p:cNvGraphicFramePr>
                <a:graphicFrameLocks noChangeAspect="1"/>
              </p:cNvGraphicFramePr>
              <p:nvPr/>
            </p:nvGraphicFramePr>
            <p:xfrm>
              <a:off x="367753" y="5530630"/>
              <a:ext cx="4677870" cy="637784"/>
            </p:xfrm>
            <a:graphic>
              <a:graphicData uri="http://schemas.openxmlformats.org/presentationml/2006/ole">
                <mc:AlternateContent xmlns:mc="http://schemas.openxmlformats.org/markup-compatibility/2006">
                  <mc:Choice xmlns:v="urn:schemas-microsoft-com:vml" Requires="v">
                    <p:oleObj spid="_x0000_s355363" name="Equation" r:id="rId31" imgW="1866600" imgH="253800" progId="Equation.3">
                      <p:embed/>
                    </p:oleObj>
                  </mc:Choice>
                  <mc:Fallback>
                    <p:oleObj name="Equation" r:id="rId31" imgW="1866600" imgH="253800" progId="Equation.3">
                      <p:embed/>
                      <p:pic>
                        <p:nvPicPr>
                          <p:cNvPr id="0" name="Picture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67753" y="5530630"/>
                            <a:ext cx="4677870" cy="6377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08" name="Object 24"/>
              <p:cNvGraphicFramePr>
                <a:graphicFrameLocks noChangeAspect="1"/>
              </p:cNvGraphicFramePr>
              <p:nvPr/>
            </p:nvGraphicFramePr>
            <p:xfrm>
              <a:off x="351611" y="6083910"/>
              <a:ext cx="4708538" cy="637783"/>
            </p:xfrm>
            <a:graphic>
              <a:graphicData uri="http://schemas.openxmlformats.org/presentationml/2006/ole">
                <mc:AlternateContent xmlns:mc="http://schemas.openxmlformats.org/markup-compatibility/2006">
                  <mc:Choice xmlns:v="urn:schemas-microsoft-com:vml" Requires="v">
                    <p:oleObj spid="_x0000_s355364" name="Equation" r:id="rId33" imgW="1879560" imgH="253800" progId="Equation.3">
                      <p:embed/>
                    </p:oleObj>
                  </mc:Choice>
                  <mc:Fallback>
                    <p:oleObj name="Equation" r:id="rId33" imgW="1879560" imgH="253800" progId="Equation.3">
                      <p:embed/>
                      <p:pic>
                        <p:nvPicPr>
                          <p:cNvPr id="0" name="Picture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51611" y="6083910"/>
                            <a:ext cx="4708538" cy="6377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87" name="Object 86"/>
            <p:cNvGraphicFramePr>
              <a:graphicFrameLocks noChangeAspect="1"/>
            </p:cNvGraphicFramePr>
            <p:nvPr/>
          </p:nvGraphicFramePr>
          <p:xfrm>
            <a:off x="1676400" y="1981200"/>
            <a:ext cx="347663" cy="369888"/>
          </p:xfrm>
          <a:graphic>
            <a:graphicData uri="http://schemas.openxmlformats.org/presentationml/2006/ole">
              <mc:AlternateContent xmlns:mc="http://schemas.openxmlformats.org/markup-compatibility/2006">
                <mc:Choice xmlns:v="urn:schemas-microsoft-com:vml" Requires="v">
                  <p:oleObj spid="_x0000_s355365" name="Equation" r:id="rId35" imgW="203040" imgH="215640" progId="Equation.3">
                    <p:embed/>
                  </p:oleObj>
                </mc:Choice>
                <mc:Fallback>
                  <p:oleObj name="Equation" r:id="rId35" imgW="203040" imgH="215640" progId="Equation.3">
                    <p:embed/>
                    <p:pic>
                      <p:nvPicPr>
                        <p:cNvPr id="0" name="Picture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676400" y="1981200"/>
                          <a:ext cx="347663"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85" name="Object 84"/>
          <p:cNvGraphicFramePr>
            <a:graphicFrameLocks noChangeAspect="1"/>
          </p:cNvGraphicFramePr>
          <p:nvPr/>
        </p:nvGraphicFramePr>
        <p:xfrm>
          <a:off x="1600200" y="3581400"/>
          <a:ext cx="457200" cy="489856"/>
        </p:xfrm>
        <a:graphic>
          <a:graphicData uri="http://schemas.openxmlformats.org/presentationml/2006/ole">
            <mc:AlternateContent xmlns:mc="http://schemas.openxmlformats.org/markup-compatibility/2006">
              <mc:Choice xmlns:v="urn:schemas-microsoft-com:vml" Requires="v">
                <p:oleObj spid="_x0000_s355366" name="Equation" r:id="rId37" imgW="266400" imgH="241200" progId="Equation.3">
                  <p:embed/>
                </p:oleObj>
              </mc:Choice>
              <mc:Fallback>
                <p:oleObj name="Equation" r:id="rId37" imgW="266400" imgH="241200" progId="Equation.3">
                  <p:embed/>
                  <p:pic>
                    <p:nvPicPr>
                      <p:cNvPr id="0" name="Picture 1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600200" y="3581400"/>
                        <a:ext cx="457200" cy="4898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 name="Object 88"/>
          <p:cNvGraphicFramePr>
            <a:graphicFrameLocks noChangeAspect="1"/>
          </p:cNvGraphicFramePr>
          <p:nvPr/>
        </p:nvGraphicFramePr>
        <p:xfrm>
          <a:off x="1524000" y="914400"/>
          <a:ext cx="369887" cy="784225"/>
        </p:xfrm>
        <a:graphic>
          <a:graphicData uri="http://schemas.openxmlformats.org/presentationml/2006/ole">
            <mc:AlternateContent xmlns:mc="http://schemas.openxmlformats.org/markup-compatibility/2006">
              <mc:Choice xmlns:v="urn:schemas-microsoft-com:vml" Requires="v">
                <p:oleObj spid="_x0000_s355367" name="Equation" r:id="rId39" imgW="215640" imgH="457200" progId="Equation.3">
                  <p:embed/>
                </p:oleObj>
              </mc:Choice>
              <mc:Fallback>
                <p:oleObj name="Equation" r:id="rId39" imgW="215640" imgH="457200" progId="Equation.3">
                  <p:embed/>
                  <p:pic>
                    <p:nvPicPr>
                      <p:cNvPr id="0" name="Picture 2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24000" y="914400"/>
                        <a:ext cx="369887"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p:nvPr/>
        </p:nvGrpSpPr>
        <p:grpSpPr>
          <a:xfrm>
            <a:off x="0" y="1219200"/>
            <a:ext cx="9144000" cy="4791908"/>
            <a:chOff x="0" y="1219200"/>
            <a:chExt cx="9144000" cy="4791908"/>
          </a:xfrm>
        </p:grpSpPr>
        <p:grpSp>
          <p:nvGrpSpPr>
            <p:cNvPr id="3" name="Group 13"/>
            <p:cNvGrpSpPr/>
            <p:nvPr/>
          </p:nvGrpSpPr>
          <p:grpSpPr>
            <a:xfrm>
              <a:off x="3910353" y="1807028"/>
              <a:ext cx="465201" cy="457200"/>
              <a:chOff x="6400800" y="533400"/>
              <a:chExt cx="914400" cy="685800"/>
            </a:xfrm>
          </p:grpSpPr>
          <p:sp>
            <p:nvSpPr>
              <p:cNvPr id="15" name="Rectangle 14"/>
              <p:cNvSpPr/>
              <p:nvPr/>
            </p:nvSpPr>
            <p:spPr>
              <a:xfrm>
                <a:off x="6400800" y="533400"/>
                <a:ext cx="9144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553200" y="914400"/>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6630591" y="913209"/>
                <a:ext cx="4564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6477000" y="588819"/>
                <a:ext cx="762000" cy="554181"/>
              </a:xfrm>
              <a:custGeom>
                <a:avLst/>
                <a:gdLst>
                  <a:gd name="connsiteX0" fmla="*/ 554182 w 554182"/>
                  <a:gd name="connsiteY0" fmla="*/ 41563 h 630381"/>
                  <a:gd name="connsiteX1" fmla="*/ 374073 w 554182"/>
                  <a:gd name="connsiteY1" fmla="*/ 83127 h 630381"/>
                  <a:gd name="connsiteX2" fmla="*/ 221673 w 554182"/>
                  <a:gd name="connsiteY2" fmla="*/ 540327 h 630381"/>
                  <a:gd name="connsiteX3" fmla="*/ 0 w 554182"/>
                  <a:gd name="connsiteY3" fmla="*/ 623454 h 630381"/>
                </a:gdLst>
                <a:ahLst/>
                <a:cxnLst>
                  <a:cxn ang="0">
                    <a:pos x="connsiteX0" y="connsiteY0"/>
                  </a:cxn>
                  <a:cxn ang="0">
                    <a:pos x="connsiteX1" y="connsiteY1"/>
                  </a:cxn>
                  <a:cxn ang="0">
                    <a:pos x="connsiteX2" y="connsiteY2"/>
                  </a:cxn>
                  <a:cxn ang="0">
                    <a:pos x="connsiteX3" y="connsiteY3"/>
                  </a:cxn>
                </a:cxnLst>
                <a:rect l="l" t="t" r="r" b="b"/>
                <a:pathLst>
                  <a:path w="554182" h="630381">
                    <a:moveTo>
                      <a:pt x="554182" y="41563"/>
                    </a:moveTo>
                    <a:cubicBezTo>
                      <a:pt x="491836" y="20781"/>
                      <a:pt x="429491" y="0"/>
                      <a:pt x="374073" y="83127"/>
                    </a:cubicBezTo>
                    <a:cubicBezTo>
                      <a:pt x="318655" y="166254"/>
                      <a:pt x="284018" y="450273"/>
                      <a:pt x="221673" y="540327"/>
                    </a:cubicBezTo>
                    <a:cubicBezTo>
                      <a:pt x="159328" y="630381"/>
                      <a:pt x="79664" y="626917"/>
                      <a:pt x="0" y="62345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49"/>
            <p:cNvGrpSpPr/>
            <p:nvPr/>
          </p:nvGrpSpPr>
          <p:grpSpPr>
            <a:xfrm>
              <a:off x="1526195" y="1830389"/>
              <a:ext cx="432821" cy="444500"/>
              <a:chOff x="6096001" y="2718066"/>
              <a:chExt cx="567170" cy="518584"/>
            </a:xfrm>
          </p:grpSpPr>
          <p:sp>
            <p:nvSpPr>
              <p:cNvPr id="48" name="Rectangle 47"/>
              <p:cNvSpPr/>
              <p:nvPr/>
            </p:nvSpPr>
            <p:spPr>
              <a:xfrm>
                <a:off x="6096001" y="2761953"/>
                <a:ext cx="567170" cy="450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9" name="Object 2"/>
              <p:cNvGraphicFramePr>
                <a:graphicFrameLocks noChangeAspect="1"/>
              </p:cNvGraphicFramePr>
              <p:nvPr/>
            </p:nvGraphicFramePr>
            <p:xfrm>
              <a:off x="6161770" y="2718066"/>
              <a:ext cx="407732" cy="518584"/>
            </p:xfrm>
            <a:graphic>
              <a:graphicData uri="http://schemas.openxmlformats.org/presentationml/2006/ole">
                <mc:AlternateContent xmlns:mc="http://schemas.openxmlformats.org/markup-compatibility/2006">
                  <mc:Choice xmlns:v="urn:schemas-microsoft-com:vml" Requires="v">
                    <p:oleObj spid="_x0000_s359439" name="Equation" r:id="rId3" imgW="190440" imgH="253800" progId="Equation.3">
                      <p:embed/>
                    </p:oleObj>
                  </mc:Choice>
                  <mc:Fallback>
                    <p:oleObj name="Equation" r:id="rId3" imgW="19044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1770" y="2718066"/>
                            <a:ext cx="407732" cy="518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2" name="Right Arrow 51"/>
            <p:cNvSpPr/>
            <p:nvPr/>
          </p:nvSpPr>
          <p:spPr>
            <a:xfrm>
              <a:off x="246894" y="1937657"/>
              <a:ext cx="1279303" cy="26125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Bent-Up Arrow 58"/>
            <p:cNvSpPr/>
            <p:nvPr/>
          </p:nvSpPr>
          <p:spPr>
            <a:xfrm rot="5400000">
              <a:off x="-452816" y="3007760"/>
              <a:ext cx="2155372" cy="407051"/>
            </a:xfrm>
            <a:prstGeom prst="ben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9"/>
            <p:cNvGrpSpPr/>
            <p:nvPr/>
          </p:nvGrpSpPr>
          <p:grpSpPr>
            <a:xfrm>
              <a:off x="886546" y="3962400"/>
              <a:ext cx="407051" cy="391885"/>
              <a:chOff x="1524000" y="1143000"/>
              <a:chExt cx="990600" cy="838200"/>
            </a:xfrm>
          </p:grpSpPr>
          <p:sp>
            <p:nvSpPr>
              <p:cNvPr id="61" name="Rectangle 60"/>
              <p:cNvSpPr/>
              <p:nvPr/>
            </p:nvSpPr>
            <p:spPr>
              <a:xfrm>
                <a:off x="1524000" y="1143000"/>
                <a:ext cx="9906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1524000" y="1143000"/>
                <a:ext cx="990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flipV="1">
                <a:off x="1524000" y="1143000"/>
                <a:ext cx="990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36"/>
            <p:cNvGrpSpPr/>
            <p:nvPr/>
          </p:nvGrpSpPr>
          <p:grpSpPr>
            <a:xfrm>
              <a:off x="1991399" y="3962400"/>
              <a:ext cx="465201" cy="457200"/>
              <a:chOff x="3429000" y="3733800"/>
              <a:chExt cx="567170" cy="450071"/>
            </a:xfrm>
          </p:grpSpPr>
          <p:sp>
            <p:nvSpPr>
              <p:cNvPr id="65" name="Rectangle 64"/>
              <p:cNvSpPr/>
              <p:nvPr/>
            </p:nvSpPr>
            <p:spPr>
              <a:xfrm>
                <a:off x="3429000" y="3733800"/>
                <a:ext cx="567170" cy="45007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6" name="Object 4"/>
              <p:cNvGraphicFramePr>
                <a:graphicFrameLocks noChangeAspect="1"/>
              </p:cNvGraphicFramePr>
              <p:nvPr/>
            </p:nvGraphicFramePr>
            <p:xfrm>
              <a:off x="3563940" y="3811587"/>
              <a:ext cx="271462" cy="339726"/>
            </p:xfrm>
            <a:graphic>
              <a:graphicData uri="http://schemas.openxmlformats.org/presentationml/2006/ole">
                <mc:AlternateContent xmlns:mc="http://schemas.openxmlformats.org/markup-compatibility/2006">
                  <mc:Choice xmlns:v="urn:schemas-microsoft-com:vml" Requires="v">
                    <p:oleObj spid="_x0000_s359440" name="Equation" r:id="rId5" imgW="126720" imgH="164880" progId="Equation.3">
                      <p:embed/>
                    </p:oleObj>
                  </mc:Choice>
                  <mc:Fallback>
                    <p:oleObj name="Equation" r:id="rId5" imgW="126720" imgH="1648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40" y="3811587"/>
                            <a:ext cx="271462" cy="3397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7" name="Right Arrow 66"/>
            <p:cNvSpPr/>
            <p:nvPr/>
          </p:nvSpPr>
          <p:spPr>
            <a:xfrm flipH="1">
              <a:off x="1351746" y="4027715"/>
              <a:ext cx="581502" cy="26125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1"/>
            <p:cNvGrpSpPr/>
            <p:nvPr/>
          </p:nvGrpSpPr>
          <p:grpSpPr>
            <a:xfrm>
              <a:off x="3212551" y="3962400"/>
              <a:ext cx="407051" cy="391885"/>
              <a:chOff x="1524000" y="1143000"/>
              <a:chExt cx="990600" cy="838200"/>
            </a:xfrm>
          </p:grpSpPr>
          <p:sp>
            <p:nvSpPr>
              <p:cNvPr id="73" name="Rectangle 72"/>
              <p:cNvSpPr/>
              <p:nvPr/>
            </p:nvSpPr>
            <p:spPr>
              <a:xfrm>
                <a:off x="1524000" y="1143000"/>
                <a:ext cx="9906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1524000" y="1143000"/>
                <a:ext cx="990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flipV="1">
                <a:off x="1524000" y="1143000"/>
                <a:ext cx="990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Right Arrow 75"/>
            <p:cNvSpPr/>
            <p:nvPr/>
          </p:nvSpPr>
          <p:spPr>
            <a:xfrm flipH="1">
              <a:off x="2514750" y="4027715"/>
              <a:ext cx="639651" cy="26125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ight Arrow 76"/>
            <p:cNvSpPr/>
            <p:nvPr/>
          </p:nvSpPr>
          <p:spPr>
            <a:xfrm flipH="1">
              <a:off x="3677753" y="4053839"/>
              <a:ext cx="457052" cy="23513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7"/>
            <p:cNvGrpSpPr/>
            <p:nvPr/>
          </p:nvGrpSpPr>
          <p:grpSpPr>
            <a:xfrm>
              <a:off x="3188104" y="2786743"/>
              <a:ext cx="465201" cy="522515"/>
              <a:chOff x="1981200" y="3124200"/>
              <a:chExt cx="990600" cy="838200"/>
            </a:xfrm>
          </p:grpSpPr>
          <p:sp>
            <p:nvSpPr>
              <p:cNvPr id="79" name="Rectangle 78"/>
              <p:cNvSpPr/>
              <p:nvPr/>
            </p:nvSpPr>
            <p:spPr>
              <a:xfrm>
                <a:off x="1981200" y="3124200"/>
                <a:ext cx="9906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rot="5400000">
                <a:off x="2096294" y="346710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057400" y="3810000"/>
                <a:ext cx="76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Freeform 81"/>
              <p:cNvSpPr/>
              <p:nvPr/>
            </p:nvSpPr>
            <p:spPr>
              <a:xfrm>
                <a:off x="2064327" y="3283527"/>
                <a:ext cx="374073" cy="526473"/>
              </a:xfrm>
              <a:custGeom>
                <a:avLst/>
                <a:gdLst>
                  <a:gd name="connsiteX0" fmla="*/ 374073 w 374073"/>
                  <a:gd name="connsiteY0" fmla="*/ 0 h 526473"/>
                  <a:gd name="connsiteX1" fmla="*/ 290946 w 374073"/>
                  <a:gd name="connsiteY1" fmla="*/ 401782 h 526473"/>
                  <a:gd name="connsiteX2" fmla="*/ 0 w 374073"/>
                  <a:gd name="connsiteY2" fmla="*/ 526473 h 526473"/>
                </a:gdLst>
                <a:ahLst/>
                <a:cxnLst>
                  <a:cxn ang="0">
                    <a:pos x="connsiteX0" y="connsiteY0"/>
                  </a:cxn>
                  <a:cxn ang="0">
                    <a:pos x="connsiteX1" y="connsiteY1"/>
                  </a:cxn>
                  <a:cxn ang="0">
                    <a:pos x="connsiteX2" y="connsiteY2"/>
                  </a:cxn>
                </a:cxnLst>
                <a:rect l="l" t="t" r="r" b="b"/>
                <a:pathLst>
                  <a:path w="374073" h="526473">
                    <a:moveTo>
                      <a:pt x="374073" y="0"/>
                    </a:moveTo>
                    <a:cubicBezTo>
                      <a:pt x="363682" y="157018"/>
                      <a:pt x="353292" y="314036"/>
                      <a:pt x="290946" y="401782"/>
                    </a:cubicBezTo>
                    <a:cubicBezTo>
                      <a:pt x="228600" y="489528"/>
                      <a:pt x="114300" y="508000"/>
                      <a:pt x="0" y="526473"/>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flipH="1">
                <a:off x="2438400" y="3276600"/>
                <a:ext cx="381000" cy="526473"/>
              </a:xfrm>
              <a:custGeom>
                <a:avLst/>
                <a:gdLst>
                  <a:gd name="connsiteX0" fmla="*/ 374073 w 374073"/>
                  <a:gd name="connsiteY0" fmla="*/ 0 h 526473"/>
                  <a:gd name="connsiteX1" fmla="*/ 290946 w 374073"/>
                  <a:gd name="connsiteY1" fmla="*/ 401782 h 526473"/>
                  <a:gd name="connsiteX2" fmla="*/ 0 w 374073"/>
                  <a:gd name="connsiteY2" fmla="*/ 526473 h 526473"/>
                </a:gdLst>
                <a:ahLst/>
                <a:cxnLst>
                  <a:cxn ang="0">
                    <a:pos x="connsiteX0" y="connsiteY0"/>
                  </a:cxn>
                  <a:cxn ang="0">
                    <a:pos x="connsiteX1" y="connsiteY1"/>
                  </a:cxn>
                  <a:cxn ang="0">
                    <a:pos x="connsiteX2" y="connsiteY2"/>
                  </a:cxn>
                </a:cxnLst>
                <a:rect l="l" t="t" r="r" b="b"/>
                <a:pathLst>
                  <a:path w="374073" h="526473">
                    <a:moveTo>
                      <a:pt x="374073" y="0"/>
                    </a:moveTo>
                    <a:cubicBezTo>
                      <a:pt x="363682" y="157018"/>
                      <a:pt x="353292" y="314036"/>
                      <a:pt x="290946" y="401782"/>
                    </a:cubicBezTo>
                    <a:cubicBezTo>
                      <a:pt x="228600" y="489528"/>
                      <a:pt x="114300" y="508000"/>
                      <a:pt x="0" y="526473"/>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4" name="Right Arrow 83"/>
            <p:cNvSpPr/>
            <p:nvPr/>
          </p:nvSpPr>
          <p:spPr>
            <a:xfrm rot="16200000" flipH="1">
              <a:off x="3154819" y="3548603"/>
              <a:ext cx="522515" cy="17445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ight Arrow 86"/>
            <p:cNvSpPr/>
            <p:nvPr/>
          </p:nvSpPr>
          <p:spPr>
            <a:xfrm>
              <a:off x="1991399" y="1937657"/>
              <a:ext cx="1918955" cy="26125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Arrow 87"/>
            <p:cNvSpPr/>
            <p:nvPr/>
          </p:nvSpPr>
          <p:spPr>
            <a:xfrm rot="16200000" flipH="1">
              <a:off x="3144322" y="2372947"/>
              <a:ext cx="522515" cy="17445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p:cNvCxnSpPr/>
            <p:nvPr/>
          </p:nvCxnSpPr>
          <p:spPr>
            <a:xfrm rot="5400000">
              <a:off x="661947" y="3439280"/>
              <a:ext cx="914400" cy="1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flipH="1" flipV="1">
              <a:off x="789830" y="1548517"/>
              <a:ext cx="1763485" cy="11048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439" name="Object 7"/>
            <p:cNvGraphicFramePr>
              <a:graphicFrameLocks noChangeAspect="1"/>
            </p:cNvGraphicFramePr>
            <p:nvPr/>
          </p:nvGraphicFramePr>
          <p:xfrm>
            <a:off x="123824" y="1546225"/>
            <a:ext cx="1171575" cy="373063"/>
          </p:xfrm>
          <a:graphic>
            <a:graphicData uri="http://schemas.openxmlformats.org/presentationml/2006/ole">
              <mc:AlternateContent xmlns:mc="http://schemas.openxmlformats.org/markup-compatibility/2006">
                <mc:Choice xmlns:v="urn:schemas-microsoft-com:vml" Requires="v">
                  <p:oleObj spid="_x0000_s359441" name="Equation" r:id="rId7" imgW="622080" imgH="203040" progId="Equation.3">
                    <p:embed/>
                  </p:oleObj>
                </mc:Choice>
                <mc:Fallback>
                  <p:oleObj name="Equation" r:id="rId7" imgW="622080" imgH="203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824" y="1546225"/>
                          <a:ext cx="1171575"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0" name="Object 8"/>
            <p:cNvGraphicFramePr>
              <a:graphicFrameLocks noChangeAspect="1"/>
            </p:cNvGraphicFramePr>
            <p:nvPr/>
          </p:nvGraphicFramePr>
          <p:xfrm>
            <a:off x="3886200" y="3657600"/>
            <a:ext cx="227012" cy="373062"/>
          </p:xfrm>
          <a:graphic>
            <a:graphicData uri="http://schemas.openxmlformats.org/presentationml/2006/ole">
              <mc:AlternateContent xmlns:mc="http://schemas.openxmlformats.org/markup-compatibility/2006">
                <mc:Choice xmlns:v="urn:schemas-microsoft-com:vml" Requires="v">
                  <p:oleObj spid="_x0000_s359442" name="Equation" r:id="rId9" imgW="152280" imgH="203040" progId="Equation.3">
                    <p:embed/>
                  </p:oleObj>
                </mc:Choice>
                <mc:Fallback>
                  <p:oleObj name="Equation" r:id="rId9" imgW="152280" imgH="2030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3657600"/>
                          <a:ext cx="227012"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1" name="Object 9"/>
            <p:cNvGraphicFramePr>
              <a:graphicFrameLocks noChangeAspect="1"/>
            </p:cNvGraphicFramePr>
            <p:nvPr/>
          </p:nvGraphicFramePr>
          <p:xfrm>
            <a:off x="3251200" y="1546225"/>
            <a:ext cx="246063" cy="373063"/>
          </p:xfrm>
          <a:graphic>
            <a:graphicData uri="http://schemas.openxmlformats.org/presentationml/2006/ole">
              <mc:AlternateContent xmlns:mc="http://schemas.openxmlformats.org/markup-compatibility/2006">
                <mc:Choice xmlns:v="urn:schemas-microsoft-com:vml" Requires="v">
                  <p:oleObj spid="_x0000_s359443" name="Equation" r:id="rId11" imgW="164880" imgH="203040" progId="Equation.3">
                    <p:embed/>
                  </p:oleObj>
                </mc:Choice>
                <mc:Fallback>
                  <p:oleObj name="Equation" r:id="rId11" imgW="164880" imgH="2030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51200" y="1546225"/>
                          <a:ext cx="246063"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2" name="Object 10"/>
            <p:cNvGraphicFramePr>
              <a:graphicFrameLocks noChangeAspect="1"/>
            </p:cNvGraphicFramePr>
            <p:nvPr/>
          </p:nvGraphicFramePr>
          <p:xfrm>
            <a:off x="3894138" y="1325563"/>
            <a:ext cx="530225" cy="420688"/>
          </p:xfrm>
          <a:graphic>
            <a:graphicData uri="http://schemas.openxmlformats.org/presentationml/2006/ole">
              <mc:AlternateContent xmlns:mc="http://schemas.openxmlformats.org/markup-compatibility/2006">
                <mc:Choice xmlns:v="urn:schemas-microsoft-com:vml" Requires="v">
                  <p:oleObj spid="_x0000_s359444" name="Equation" r:id="rId13" imgW="355320" imgH="228600" progId="Equation.3">
                    <p:embed/>
                  </p:oleObj>
                </mc:Choice>
                <mc:Fallback>
                  <p:oleObj name="Equation" r:id="rId13" imgW="355320" imgH="2286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94138" y="1325563"/>
                          <a:ext cx="530225"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49"/>
            <p:cNvGrpSpPr/>
            <p:nvPr/>
          </p:nvGrpSpPr>
          <p:grpSpPr>
            <a:xfrm>
              <a:off x="5669099" y="1868005"/>
              <a:ext cx="432821" cy="385775"/>
              <a:chOff x="6096001" y="2761953"/>
              <a:chExt cx="567170" cy="450071"/>
            </a:xfrm>
          </p:grpSpPr>
          <p:sp>
            <p:nvSpPr>
              <p:cNvPr id="142" name="Rectangle 141"/>
              <p:cNvSpPr/>
              <p:nvPr/>
            </p:nvSpPr>
            <p:spPr>
              <a:xfrm>
                <a:off x="6096001" y="2761953"/>
                <a:ext cx="567170" cy="450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3" name="Object 2"/>
              <p:cNvGraphicFramePr>
                <a:graphicFrameLocks noChangeAspect="1"/>
              </p:cNvGraphicFramePr>
              <p:nvPr/>
            </p:nvGraphicFramePr>
            <p:xfrm>
              <a:off x="6151985" y="2769925"/>
              <a:ext cx="432695" cy="414867"/>
            </p:xfrm>
            <a:graphic>
              <a:graphicData uri="http://schemas.openxmlformats.org/presentationml/2006/ole">
                <mc:AlternateContent xmlns:mc="http://schemas.openxmlformats.org/markup-compatibility/2006">
                  <mc:Choice xmlns:v="urn:schemas-microsoft-com:vml" Requires="v">
                    <p:oleObj spid="_x0000_s359445" name="Equation" r:id="rId15" imgW="203040" imgH="203040" progId="Equation.3">
                      <p:embed/>
                    </p:oleObj>
                  </mc:Choice>
                  <mc:Fallback>
                    <p:oleObj name="Equation" r:id="rId15" imgW="203040" imgH="20304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51985" y="2769925"/>
                            <a:ext cx="432695" cy="4148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1" name="Right Arrow 110"/>
            <p:cNvSpPr/>
            <p:nvPr/>
          </p:nvSpPr>
          <p:spPr>
            <a:xfrm>
              <a:off x="4389798" y="1937657"/>
              <a:ext cx="1279303" cy="26125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Bent-Up Arrow 111"/>
            <p:cNvSpPr/>
            <p:nvPr/>
          </p:nvSpPr>
          <p:spPr>
            <a:xfrm rot="5400000">
              <a:off x="3690088" y="3007760"/>
              <a:ext cx="2155372" cy="407051"/>
            </a:xfrm>
            <a:prstGeom prst="ben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59"/>
            <p:cNvGrpSpPr/>
            <p:nvPr/>
          </p:nvGrpSpPr>
          <p:grpSpPr>
            <a:xfrm>
              <a:off x="5029451" y="3962400"/>
              <a:ext cx="407051" cy="391885"/>
              <a:chOff x="1524000" y="1143000"/>
              <a:chExt cx="990600" cy="838200"/>
            </a:xfrm>
          </p:grpSpPr>
          <p:sp>
            <p:nvSpPr>
              <p:cNvPr id="139" name="Rectangle 138"/>
              <p:cNvSpPr/>
              <p:nvPr/>
            </p:nvSpPr>
            <p:spPr>
              <a:xfrm>
                <a:off x="1524000" y="1143000"/>
                <a:ext cx="9906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nvCxnSpPr>
            <p:spPr>
              <a:xfrm>
                <a:off x="1524000" y="1143000"/>
                <a:ext cx="990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10800000" flipV="1">
                <a:off x="1524000" y="1143000"/>
                <a:ext cx="990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36"/>
            <p:cNvGrpSpPr/>
            <p:nvPr/>
          </p:nvGrpSpPr>
          <p:grpSpPr>
            <a:xfrm>
              <a:off x="6134303" y="3962400"/>
              <a:ext cx="465201" cy="457200"/>
              <a:chOff x="3429000" y="3733800"/>
              <a:chExt cx="567170" cy="450071"/>
            </a:xfrm>
          </p:grpSpPr>
          <p:sp>
            <p:nvSpPr>
              <p:cNvPr id="137" name="Rectangle 136"/>
              <p:cNvSpPr/>
              <p:nvPr/>
            </p:nvSpPr>
            <p:spPr>
              <a:xfrm>
                <a:off x="3429000" y="3733800"/>
                <a:ext cx="567170" cy="45007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8" name="Object 4"/>
              <p:cNvGraphicFramePr>
                <a:graphicFrameLocks noChangeAspect="1"/>
              </p:cNvGraphicFramePr>
              <p:nvPr/>
            </p:nvGraphicFramePr>
            <p:xfrm>
              <a:off x="3563940" y="3811587"/>
              <a:ext cx="271462" cy="339726"/>
            </p:xfrm>
            <a:graphic>
              <a:graphicData uri="http://schemas.openxmlformats.org/presentationml/2006/ole">
                <mc:AlternateContent xmlns:mc="http://schemas.openxmlformats.org/markup-compatibility/2006">
                  <mc:Choice xmlns:v="urn:schemas-microsoft-com:vml" Requires="v">
                    <p:oleObj spid="_x0000_s359446" name="Equation" r:id="rId17" imgW="126720" imgH="164880" progId="Equation.3">
                      <p:embed/>
                    </p:oleObj>
                  </mc:Choice>
                  <mc:Fallback>
                    <p:oleObj name="Equation" r:id="rId17" imgW="126720" imgH="16488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40" y="3811587"/>
                            <a:ext cx="271462" cy="3397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5" name="Right Arrow 114"/>
            <p:cNvSpPr/>
            <p:nvPr/>
          </p:nvSpPr>
          <p:spPr>
            <a:xfrm flipH="1">
              <a:off x="5494651" y="4027715"/>
              <a:ext cx="581502" cy="26125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Arrow 117"/>
            <p:cNvSpPr/>
            <p:nvPr/>
          </p:nvSpPr>
          <p:spPr>
            <a:xfrm flipH="1">
              <a:off x="7986803" y="2865120"/>
              <a:ext cx="639651" cy="26125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ight Arrow 120"/>
            <p:cNvSpPr/>
            <p:nvPr/>
          </p:nvSpPr>
          <p:spPr>
            <a:xfrm>
              <a:off x="6134303" y="1937657"/>
              <a:ext cx="495097" cy="272143"/>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ight Arrow 121"/>
            <p:cNvSpPr/>
            <p:nvPr/>
          </p:nvSpPr>
          <p:spPr>
            <a:xfrm rot="16200000" flipH="1">
              <a:off x="7383885" y="2308885"/>
              <a:ext cx="391888" cy="17194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p:cNvCxnSpPr/>
            <p:nvPr/>
          </p:nvCxnSpPr>
          <p:spPr>
            <a:xfrm rot="5400000">
              <a:off x="4804851" y="3439280"/>
              <a:ext cx="914400" cy="1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rot="5400000" flipH="1" flipV="1">
              <a:off x="4932734" y="1548517"/>
              <a:ext cx="1763485" cy="11048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5" name="Object 7"/>
            <p:cNvGraphicFramePr>
              <a:graphicFrameLocks noChangeAspect="1"/>
            </p:cNvGraphicFramePr>
            <p:nvPr/>
          </p:nvGraphicFramePr>
          <p:xfrm>
            <a:off x="4629150" y="1493838"/>
            <a:ext cx="1162050" cy="374650"/>
          </p:xfrm>
          <a:graphic>
            <a:graphicData uri="http://schemas.openxmlformats.org/presentationml/2006/ole">
              <mc:AlternateContent xmlns:mc="http://schemas.openxmlformats.org/markup-compatibility/2006">
                <mc:Choice xmlns:v="urn:schemas-microsoft-com:vml" Requires="v">
                  <p:oleObj spid="_x0000_s359447" name="Equation" r:id="rId18" imgW="660240" imgH="203040" progId="Equation.3">
                    <p:embed/>
                  </p:oleObj>
                </mc:Choice>
                <mc:Fallback>
                  <p:oleObj name="Equation" r:id="rId18" imgW="660240" imgH="203040" progId="Equation.3">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29150" y="1493838"/>
                          <a:ext cx="116205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47"/>
            <p:cNvGrpSpPr/>
            <p:nvPr/>
          </p:nvGrpSpPr>
          <p:grpSpPr>
            <a:xfrm>
              <a:off x="7264553" y="2682240"/>
              <a:ext cx="642000" cy="640080"/>
              <a:chOff x="6096000" y="609600"/>
              <a:chExt cx="533400" cy="609600"/>
            </a:xfrm>
          </p:grpSpPr>
          <p:sp>
            <p:nvSpPr>
              <p:cNvPr id="149" name="Oval 148"/>
              <p:cNvSpPr/>
              <p:nvPr/>
            </p:nvSpPr>
            <p:spPr>
              <a:xfrm>
                <a:off x="6096000" y="609600"/>
                <a:ext cx="533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p:cNvSpPr txBox="1"/>
              <p:nvPr/>
            </p:nvSpPr>
            <p:spPr>
              <a:xfrm>
                <a:off x="6172200" y="685800"/>
                <a:ext cx="389850" cy="461665"/>
              </a:xfrm>
              <a:prstGeom prst="rect">
                <a:avLst/>
              </a:prstGeom>
              <a:noFill/>
            </p:spPr>
            <p:txBody>
              <a:bodyPr wrap="none" rtlCol="0">
                <a:spAutoFit/>
              </a:bodyPr>
              <a:lstStyle/>
              <a:p>
                <a:r>
                  <a:rPr lang="en-US" sz="2400" dirty="0" smtClean="0">
                    <a:latin typeface="Baskerville Old Face" pitchFamily="18" charset="0"/>
                  </a:rPr>
                  <a:t>∑</a:t>
                </a:r>
                <a:endParaRPr lang="en-US" sz="2400" dirty="0">
                  <a:latin typeface="Baskerville Old Face" pitchFamily="18" charset="0"/>
                </a:endParaRPr>
              </a:p>
            </p:txBody>
          </p:sp>
        </p:grpSp>
        <p:graphicFrame>
          <p:nvGraphicFramePr>
            <p:cNvPr id="18449" name="Object 17"/>
            <p:cNvGraphicFramePr>
              <a:graphicFrameLocks noChangeAspect="1"/>
            </p:cNvGraphicFramePr>
            <p:nvPr/>
          </p:nvGraphicFramePr>
          <p:xfrm>
            <a:off x="7620000" y="1524000"/>
            <a:ext cx="1143000" cy="373062"/>
          </p:xfrm>
          <a:graphic>
            <a:graphicData uri="http://schemas.openxmlformats.org/presentationml/2006/ole">
              <mc:AlternateContent xmlns:mc="http://schemas.openxmlformats.org/markup-compatibility/2006">
                <mc:Choice xmlns:v="urn:schemas-microsoft-com:vml" Requires="v">
                  <p:oleObj spid="_x0000_s359448" name="Equation" r:id="rId20" imgW="634680" imgH="203040" progId="Equation.3">
                    <p:embed/>
                  </p:oleObj>
                </mc:Choice>
                <mc:Fallback>
                  <p:oleObj name="Equation" r:id="rId20" imgW="634680" imgH="203040" progId="Equation.3">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20000" y="1524000"/>
                          <a:ext cx="1143000"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50" name="Object 18"/>
            <p:cNvGraphicFramePr>
              <a:graphicFrameLocks noChangeAspect="1"/>
            </p:cNvGraphicFramePr>
            <p:nvPr/>
          </p:nvGraphicFramePr>
          <p:xfrm>
            <a:off x="6943554" y="3688080"/>
            <a:ext cx="170531" cy="255270"/>
          </p:xfrm>
          <a:graphic>
            <a:graphicData uri="http://schemas.openxmlformats.org/presentationml/2006/ole">
              <mc:AlternateContent xmlns:mc="http://schemas.openxmlformats.org/markup-compatibility/2006">
                <mc:Choice xmlns:v="urn:schemas-microsoft-com:vml" Requires="v">
                  <p:oleObj spid="_x0000_s359449" name="Equation" r:id="rId22" imgW="114120" imgH="139680" progId="Equation.3">
                    <p:embed/>
                  </p:oleObj>
                </mc:Choice>
                <mc:Fallback>
                  <p:oleObj name="Equation" r:id="rId22" imgW="114120" imgH="139680" progId="Equation.3">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43554" y="3688080"/>
                          <a:ext cx="170531" cy="2552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 name="Bent-Up Arrow 153"/>
            <p:cNvSpPr/>
            <p:nvPr/>
          </p:nvSpPr>
          <p:spPr>
            <a:xfrm rot="5400000" flipV="1">
              <a:off x="6686980" y="3349339"/>
              <a:ext cx="914400" cy="1043245"/>
            </a:xfrm>
            <a:prstGeom prst="bentUpArrow">
              <a:avLst>
                <a:gd name="adj1" fmla="val 17727"/>
                <a:gd name="adj2" fmla="val 15260"/>
                <a:gd name="adj3" fmla="val 2272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451" name="Object 19"/>
            <p:cNvGraphicFramePr>
              <a:graphicFrameLocks noChangeAspect="1"/>
            </p:cNvGraphicFramePr>
            <p:nvPr/>
          </p:nvGraphicFramePr>
          <p:xfrm>
            <a:off x="8242300" y="2498725"/>
            <a:ext cx="901700" cy="371476"/>
          </p:xfrm>
          <a:graphic>
            <a:graphicData uri="http://schemas.openxmlformats.org/presentationml/2006/ole">
              <mc:AlternateContent xmlns:mc="http://schemas.openxmlformats.org/markup-compatibility/2006">
                <mc:Choice xmlns:v="urn:schemas-microsoft-com:vml" Requires="v">
                  <p:oleObj spid="_x0000_s359450" name="Equation" r:id="rId24" imgW="545760" imgH="203040" progId="Equation.3">
                    <p:embed/>
                  </p:oleObj>
                </mc:Choice>
                <mc:Fallback>
                  <p:oleObj name="Equation" r:id="rId24" imgW="545760" imgH="203040" progId="Equation.3">
                    <p:embed/>
                    <p:pic>
                      <p:nvPicPr>
                        <p:cNvPr id="0"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242300" y="2498725"/>
                          <a:ext cx="901700" cy="3714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 name="TextBox 155"/>
            <p:cNvSpPr txBox="1"/>
            <p:nvPr/>
          </p:nvSpPr>
          <p:spPr>
            <a:xfrm>
              <a:off x="7986803" y="2407920"/>
              <a:ext cx="316031" cy="443198"/>
            </a:xfrm>
            <a:prstGeom prst="rect">
              <a:avLst/>
            </a:prstGeom>
            <a:noFill/>
          </p:spPr>
          <p:txBody>
            <a:bodyPr wrap="none" rtlCol="0">
              <a:spAutoFit/>
            </a:bodyPr>
            <a:lstStyle/>
            <a:p>
              <a:r>
                <a:rPr lang="en-US" dirty="0" smtClean="0"/>
                <a:t>+</a:t>
              </a:r>
              <a:endParaRPr lang="en-US" dirty="0"/>
            </a:p>
          </p:txBody>
        </p:sp>
        <p:sp>
          <p:nvSpPr>
            <p:cNvPr id="157" name="TextBox 156"/>
            <p:cNvSpPr txBox="1"/>
            <p:nvPr/>
          </p:nvSpPr>
          <p:spPr>
            <a:xfrm>
              <a:off x="7665803" y="2225040"/>
              <a:ext cx="316031" cy="443198"/>
            </a:xfrm>
            <a:prstGeom prst="rect">
              <a:avLst/>
            </a:prstGeom>
            <a:noFill/>
          </p:spPr>
          <p:txBody>
            <a:bodyPr wrap="none" rtlCol="0">
              <a:spAutoFit/>
            </a:bodyPr>
            <a:lstStyle/>
            <a:p>
              <a:r>
                <a:rPr lang="en-US" dirty="0" smtClean="0"/>
                <a:t>_</a:t>
              </a:r>
              <a:endParaRPr lang="en-US" dirty="0"/>
            </a:p>
          </p:txBody>
        </p:sp>
        <p:sp>
          <p:nvSpPr>
            <p:cNvPr id="159" name="TextBox 158"/>
            <p:cNvSpPr txBox="1"/>
            <p:nvPr/>
          </p:nvSpPr>
          <p:spPr>
            <a:xfrm>
              <a:off x="0" y="5334000"/>
              <a:ext cx="8452955" cy="677108"/>
            </a:xfrm>
            <a:prstGeom prst="rect">
              <a:avLst/>
            </a:prstGeom>
            <a:noFill/>
          </p:spPr>
          <p:txBody>
            <a:bodyPr wrap="none" rtlCol="0">
              <a:spAutoFit/>
            </a:bodyPr>
            <a:lstStyle/>
            <a:p>
              <a:r>
                <a:rPr lang="en-US" sz="2000" b="1" dirty="0" smtClean="0"/>
                <a:t>4.8</a:t>
              </a:r>
              <a:r>
                <a:rPr lang="en-US" dirty="0" smtClean="0"/>
                <a:t> : </a:t>
              </a:r>
              <a:r>
                <a:rPr lang="en-US" b="1" dirty="0" smtClean="0"/>
                <a:t>The matrix representation of backpropagation learning for two-layered</a:t>
              </a:r>
            </a:p>
            <a:p>
              <a:r>
                <a:rPr lang="en-US" b="1" dirty="0" smtClean="0"/>
                <a:t>         </a:t>
              </a:r>
              <a:r>
                <a:rPr lang="en-US" b="1" dirty="0" err="1" smtClean="0"/>
                <a:t>feedforward</a:t>
              </a:r>
              <a:r>
                <a:rPr lang="en-US" b="1" dirty="0" smtClean="0"/>
                <a:t>  neural network with linear output neurons</a:t>
              </a:r>
              <a:endParaRPr lang="en-US" b="1" dirty="0"/>
            </a:p>
          </p:txBody>
        </p:sp>
        <p:grpSp>
          <p:nvGrpSpPr>
            <p:cNvPr id="13" name="Group 84"/>
            <p:cNvGrpSpPr/>
            <p:nvPr/>
          </p:nvGrpSpPr>
          <p:grpSpPr>
            <a:xfrm>
              <a:off x="6629400" y="1828800"/>
              <a:ext cx="457200" cy="381000"/>
              <a:chOff x="8305800" y="5791200"/>
              <a:chExt cx="469006" cy="544219"/>
            </a:xfrm>
          </p:grpSpPr>
          <p:sp>
            <p:nvSpPr>
              <p:cNvPr id="86" name="Rectangle 85"/>
              <p:cNvSpPr/>
              <p:nvPr/>
            </p:nvSpPr>
            <p:spPr>
              <a:xfrm>
                <a:off x="8305800" y="5791200"/>
                <a:ext cx="469006" cy="544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p:nvPr/>
            </p:nvCxnSpPr>
            <p:spPr>
              <a:xfrm>
                <a:off x="8383968" y="6093544"/>
                <a:ext cx="312671" cy="1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H="1" flipV="1">
                <a:off x="8359619" y="6092822"/>
                <a:ext cx="362183" cy="8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8305800" y="58674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92" name="Object 10"/>
            <p:cNvGraphicFramePr>
              <a:graphicFrameLocks noChangeAspect="1"/>
            </p:cNvGraphicFramePr>
            <p:nvPr/>
          </p:nvGraphicFramePr>
          <p:xfrm>
            <a:off x="6543675" y="1371600"/>
            <a:ext cx="549275" cy="420688"/>
          </p:xfrm>
          <a:graphic>
            <a:graphicData uri="http://schemas.openxmlformats.org/presentationml/2006/ole">
              <mc:AlternateContent xmlns:mc="http://schemas.openxmlformats.org/markup-compatibility/2006">
                <mc:Choice xmlns:v="urn:schemas-microsoft-com:vml" Requires="v">
                  <p:oleObj spid="_x0000_s359451" name="Equation" r:id="rId26" imgW="368280" imgH="228600" progId="Equation.3">
                    <p:embed/>
                  </p:oleObj>
                </mc:Choice>
                <mc:Fallback>
                  <p:oleObj name="Equation" r:id="rId26" imgW="368280" imgH="228600" progId="Equation.3">
                    <p:embed/>
                    <p:pic>
                      <p:nvPicPr>
                        <p:cNvPr id="0" name="Picture 1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543675" y="1371600"/>
                          <a:ext cx="549275"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 name="Right Arrow 92"/>
            <p:cNvSpPr/>
            <p:nvPr/>
          </p:nvSpPr>
          <p:spPr>
            <a:xfrm>
              <a:off x="7162800" y="1937657"/>
              <a:ext cx="1447800" cy="272143"/>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6" name="Straight Connector 95"/>
          <p:cNvCxnSpPr/>
          <p:nvPr/>
        </p:nvCxnSpPr>
        <p:spPr>
          <a:xfrm>
            <a:off x="0" y="3276600"/>
            <a:ext cx="89916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99" name="Elbow Connector 98"/>
          <p:cNvCxnSpPr/>
          <p:nvPr/>
        </p:nvCxnSpPr>
        <p:spPr>
          <a:xfrm rot="5400000">
            <a:off x="7505700" y="3543300"/>
            <a:ext cx="1295400" cy="762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3124200" y="4572000"/>
            <a:ext cx="2895600" cy="400110"/>
          </a:xfrm>
          <a:prstGeom prst="rect">
            <a:avLst/>
          </a:prstGeom>
        </p:spPr>
        <p:txBody>
          <a:bodyPr wrap="square">
            <a:spAutoFit/>
          </a:bodyPr>
          <a:lstStyle/>
          <a:p>
            <a:r>
              <a:rPr lang="en-US" sz="2000" b="1" i="1" dirty="0" err="1" smtClean="0"/>
              <a:t>Backpropagation</a:t>
            </a:r>
            <a:r>
              <a:rPr lang="en-US" sz="2000" b="1" i="1" dirty="0" smtClean="0"/>
              <a:t>  part</a:t>
            </a:r>
            <a:endParaRPr lang="en-US" sz="2000" b="1" i="1" dirty="0"/>
          </a:p>
        </p:txBody>
      </p:sp>
      <p:sp>
        <p:nvSpPr>
          <p:cNvPr id="85" name="Rectangle 84"/>
          <p:cNvSpPr/>
          <p:nvPr/>
        </p:nvSpPr>
        <p:spPr>
          <a:xfrm>
            <a:off x="3276600" y="609600"/>
            <a:ext cx="2133918" cy="369332"/>
          </a:xfrm>
          <a:prstGeom prst="rect">
            <a:avLst/>
          </a:prstGeom>
        </p:spPr>
        <p:txBody>
          <a:bodyPr wrap="none">
            <a:spAutoFit/>
          </a:bodyPr>
          <a:lstStyle/>
          <a:p>
            <a:r>
              <a:rPr lang="en-US" b="1" i="1" dirty="0" err="1" smtClean="0"/>
              <a:t>Feedforward</a:t>
            </a:r>
            <a:r>
              <a:rPr lang="en-US" b="1" i="1" dirty="0" smtClean="0"/>
              <a:t>  part</a:t>
            </a:r>
            <a:endParaRPr lang="en-US" b="1" i="1" dirty="0"/>
          </a:p>
        </p:txBody>
      </p:sp>
      <p:sp>
        <p:nvSpPr>
          <p:cNvPr id="97" name="Right Arrow 96"/>
          <p:cNvSpPr/>
          <p:nvPr/>
        </p:nvSpPr>
        <p:spPr>
          <a:xfrm>
            <a:off x="3276600" y="990600"/>
            <a:ext cx="2362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 Arrow 105"/>
          <p:cNvSpPr/>
          <p:nvPr/>
        </p:nvSpPr>
        <p:spPr>
          <a:xfrm>
            <a:off x="3124200" y="5029200"/>
            <a:ext cx="2895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7D5C358-2DA5-4119-9960-8F726C858459}" type="slidenum">
              <a:rPr lang="en-US" smtClean="0"/>
              <a:pPr>
                <a:defRPr/>
              </a:pPr>
              <a:t>47</a:t>
            </a:fld>
            <a:endParaRPr lang="en-US"/>
          </a:p>
        </p:txBody>
      </p:sp>
      <p:grpSp>
        <p:nvGrpSpPr>
          <p:cNvPr id="642051" name="Group 3"/>
          <p:cNvGrpSpPr>
            <a:grpSpLocks noChangeAspect="1"/>
          </p:cNvGrpSpPr>
          <p:nvPr/>
        </p:nvGrpSpPr>
        <p:grpSpPr bwMode="auto">
          <a:xfrm>
            <a:off x="1600200" y="381000"/>
            <a:ext cx="5943600" cy="6134100"/>
            <a:chOff x="-184" y="-3600"/>
            <a:chExt cx="9360" cy="12960"/>
          </a:xfrm>
        </p:grpSpPr>
        <p:sp>
          <p:nvSpPr>
            <p:cNvPr id="642052" name="AutoShape 4"/>
            <p:cNvSpPr>
              <a:spLocks noChangeAspect="1" noChangeArrowheads="1"/>
            </p:cNvSpPr>
            <p:nvPr/>
          </p:nvSpPr>
          <p:spPr bwMode="auto">
            <a:xfrm>
              <a:off x="-184" y="-3600"/>
              <a:ext cx="9360" cy="12960"/>
            </a:xfrm>
            <a:prstGeom prst="rect">
              <a:avLst/>
            </a:prstGeom>
            <a:noFill/>
            <a:ln w="9525">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2053" name="Text Box 5"/>
            <p:cNvSpPr txBox="1">
              <a:spLocks noChangeArrowheads="1"/>
            </p:cNvSpPr>
            <p:nvPr/>
          </p:nvSpPr>
          <p:spPr bwMode="auto">
            <a:xfrm>
              <a:off x="2696" y="-3500"/>
              <a:ext cx="719" cy="13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O</a:t>
              </a:r>
              <a:r>
                <a:rPr kumimoji="0" lang="en-US" sz="1100" b="1" i="0" u="none" strike="noStrike" cap="none" normalizeH="0" baseline="30000" smtClean="0">
                  <a:ln>
                    <a:noFill/>
                  </a:ln>
                  <a:solidFill>
                    <a:schemeClr val="tx1"/>
                  </a:solidFill>
                  <a:effectLst/>
                  <a:latin typeface="Calibri" pitchFamily="34" charset="0"/>
                </a:rPr>
                <a:t>1</a:t>
              </a:r>
              <a:r>
                <a:rPr kumimoji="0" lang="en-US" sz="1100" b="1" i="0" u="none" strike="noStrike" cap="none" normalizeH="0" baseline="-25000" smtClean="0">
                  <a:ln>
                    <a:noFill/>
                  </a:ln>
                  <a:solidFill>
                    <a:schemeClr val="tx1"/>
                  </a:solidFill>
                  <a:effectLst/>
                  <a:latin typeface="Calibri" pitchFamily="34" charset="0"/>
                </a:rPr>
                <a:t>n</a:t>
              </a:r>
              <a:endParaRPr kumimoji="0" lang="en-US" sz="300" b="1" i="0" u="none" strike="noStrike" cap="none" normalizeH="0" baseline="-2500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300" b="1" i="0" u="none" strike="noStrike" cap="none" normalizeH="0" baseline="-25000" smtClean="0">
                  <a:ln>
                    <a:noFill/>
                  </a:ln>
                  <a:solidFill>
                    <a:schemeClr val="tx1"/>
                  </a:solidFill>
                  <a:effectLst/>
                  <a:latin typeface="Calibri" pitchFamily="34" charset="0"/>
                </a:rPr>
                <a:t>         0</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300" b="1" i="0" u="none" strike="noStrike" cap="none" normalizeH="0" baseline="-25000" smtClean="0">
                  <a:ln>
                    <a:noFill/>
                  </a:ln>
                  <a:solidFill>
                    <a:schemeClr val="tx1"/>
                  </a:solidFill>
                  <a:effectLst/>
                  <a:latin typeface="Calibri" pitchFamily="34" charset="0"/>
                </a:rPr>
                <a:t>         0</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300" b="1" i="0" u="none" strike="noStrike" cap="none" normalizeH="0" baseline="-25000" smtClean="0">
                  <a:ln>
                    <a:noFill/>
                  </a:ln>
                  <a:solidFill>
                    <a:schemeClr val="tx1"/>
                  </a:solidFill>
                  <a:effectLst/>
                  <a:latin typeface="Calibri" pitchFamily="34" charset="0"/>
                </a:rPr>
                <a:t>         0</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O</a:t>
              </a:r>
              <a:r>
                <a:rPr kumimoji="0" lang="en-US" sz="1100" b="1" i="0" u="none" strike="noStrike" cap="none" normalizeH="0" baseline="30000" smtClean="0">
                  <a:ln>
                    <a:noFill/>
                  </a:ln>
                  <a:solidFill>
                    <a:schemeClr val="tx1"/>
                  </a:solidFill>
                  <a:effectLst/>
                  <a:latin typeface="Calibri" pitchFamily="34" charset="0"/>
                </a:rPr>
                <a:t>1</a:t>
              </a:r>
              <a:r>
                <a:rPr kumimoji="0" lang="en-US" sz="1100" b="1" i="0" u="none" strike="noStrike" cap="none" normalizeH="0" baseline="-25000" smtClean="0">
                  <a:ln>
                    <a:noFill/>
                  </a:ln>
                  <a:solidFill>
                    <a:schemeClr val="tx1"/>
                  </a:solidFill>
                  <a:effectLst/>
                  <a:latin typeface="Calibri" pitchFamily="34" charset="0"/>
                </a:rPr>
                <a:t>2</a:t>
              </a:r>
              <a:endParaRPr kumimoji="0" lang="en-US" sz="500" b="1" i="0" u="none" strike="noStrike" cap="none" normalizeH="0" baseline="-2500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400" b="1" i="0" u="none" strike="noStrike" cap="none" normalizeH="0" baseline="-2500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O</a:t>
              </a:r>
              <a:r>
                <a:rPr kumimoji="0" lang="en-US" sz="1100" b="1" i="0" u="none" strike="noStrike" cap="none" normalizeH="0" baseline="30000" smtClean="0">
                  <a:ln>
                    <a:noFill/>
                  </a:ln>
                  <a:solidFill>
                    <a:schemeClr val="tx1"/>
                  </a:solidFill>
                  <a:effectLst/>
                  <a:latin typeface="Calibri" pitchFamily="34" charset="0"/>
                </a:rPr>
                <a:t>1</a:t>
              </a:r>
              <a:r>
                <a:rPr kumimoji="0" lang="en-US" sz="1100" b="1" i="0" u="none" strike="noStrike" cap="none" normalizeH="0" baseline="-25000" smtClean="0">
                  <a:ln>
                    <a:noFill/>
                  </a:ln>
                  <a:solidFill>
                    <a:schemeClr val="tx1"/>
                  </a:solidFill>
                  <a:effectLst/>
                  <a:latin typeface="Calibri" pitchFamily="34" charset="0"/>
                </a:rPr>
                <a:t>1</a:t>
              </a:r>
              <a:endParaRPr kumimoji="0" lang="en-US" sz="1800" b="0" i="0" u="none" strike="noStrike" cap="none" normalizeH="0" baseline="0" smtClean="0">
                <a:ln>
                  <a:noFill/>
                </a:ln>
                <a:solidFill>
                  <a:schemeClr val="tx1"/>
                </a:solidFill>
                <a:effectLst/>
                <a:latin typeface="Arial" pitchFamily="34" charset="0"/>
              </a:endParaRPr>
            </a:p>
          </p:txBody>
        </p:sp>
        <p:sp>
          <p:nvSpPr>
            <p:cNvPr id="642054" name="Text Box 6"/>
            <p:cNvSpPr txBox="1">
              <a:spLocks noChangeArrowheads="1"/>
            </p:cNvSpPr>
            <p:nvPr/>
          </p:nvSpPr>
          <p:spPr bwMode="auto">
            <a:xfrm>
              <a:off x="1616" y="3060"/>
              <a:ext cx="3420"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    </a:t>
              </a:r>
              <a:r>
                <a:rPr kumimoji="0" lang="en-US" sz="1100" b="1" i="0" u="none" strike="noStrike" cap="none" normalizeH="0" baseline="0" smtClean="0">
                  <a:ln>
                    <a:noFill/>
                  </a:ln>
                  <a:solidFill>
                    <a:schemeClr val="tx1"/>
                  </a:solidFill>
                  <a:effectLst/>
                  <a:latin typeface="Calibri" pitchFamily="34" charset="0"/>
                </a:rPr>
                <a:t>W</a:t>
              </a:r>
              <a:r>
                <a:rPr kumimoji="0" lang="en-US" sz="1100" b="1" i="0" u="none" strike="noStrike" cap="none" normalizeH="0" baseline="30000" smtClean="0">
                  <a:ln>
                    <a:noFill/>
                  </a:ln>
                  <a:solidFill>
                    <a:schemeClr val="tx1"/>
                  </a:solidFill>
                  <a:effectLst/>
                  <a:latin typeface="Calibri" pitchFamily="34" charset="0"/>
                </a:rPr>
                <a:t>1</a:t>
              </a:r>
              <a:r>
                <a:rPr kumimoji="0" lang="en-US" sz="1100" b="1" i="0" u="none" strike="noStrike" cap="none" normalizeH="0" baseline="0" smtClean="0">
                  <a:ln>
                    <a:noFill/>
                  </a:ln>
                  <a:solidFill>
                    <a:schemeClr val="tx1"/>
                  </a:solidFill>
                  <a:effectLst/>
                  <a:latin typeface="Calibri" pitchFamily="34" charset="0"/>
                </a:rPr>
                <a:t>                                W</a:t>
              </a:r>
              <a:r>
                <a:rPr kumimoji="0" lang="en-US" sz="1100" b="1" i="0" u="none" strike="noStrike" cap="none" normalizeH="0" baseline="30000" smtClean="0">
                  <a:ln>
                    <a:noFill/>
                  </a:ln>
                  <a:solidFill>
                    <a:schemeClr val="tx1"/>
                  </a:solidFill>
                  <a:effectLst/>
                  <a:latin typeface="Calibri" pitchFamily="34" charset="0"/>
                </a:rPr>
                <a:t>2</a:t>
              </a:r>
              <a:r>
                <a:rPr kumimoji="0" lang="en-US" sz="1100" b="1" i="0" u="none" strike="noStrike" cap="none" normalizeH="0" baseline="0" smtClean="0">
                  <a:ln>
                    <a:noFill/>
                  </a:ln>
                  <a:solidFill>
                    <a:schemeClr val="tx1"/>
                  </a:solidFill>
                  <a:effectLst/>
                  <a:latin typeface="Calibri"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642055" name="Text Box 7"/>
            <p:cNvSpPr txBox="1">
              <a:spLocks noChangeArrowheads="1"/>
            </p:cNvSpPr>
            <p:nvPr/>
          </p:nvSpPr>
          <p:spPr bwMode="auto">
            <a:xfrm>
              <a:off x="680" y="-2340"/>
              <a:ext cx="719" cy="23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X</a:t>
              </a:r>
              <a:r>
                <a:rPr kumimoji="0" lang="en-US" sz="1100" b="1" i="0" u="none" strike="noStrike" cap="none" normalizeH="0" baseline="-25000" smtClean="0">
                  <a:ln>
                    <a:noFill/>
                  </a:ln>
                  <a:solidFill>
                    <a:schemeClr val="tx1"/>
                  </a:solidFill>
                  <a:effectLst/>
                  <a:latin typeface="Calibri" pitchFamily="34" charset="0"/>
                </a:rPr>
                <a:t>c1</a:t>
              </a:r>
              <a:endParaRPr kumimoji="0" lang="en-US" sz="8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Xc</a:t>
              </a:r>
              <a:r>
                <a:rPr kumimoji="0" lang="en-US" sz="1100" b="1" i="0" u="none" strike="noStrike" cap="none" normalizeH="0" baseline="-25000" smtClean="0">
                  <a:ln>
                    <a:noFill/>
                  </a:ln>
                  <a:solidFill>
                    <a:schemeClr val="tx1"/>
                  </a:solidFill>
                  <a:effectLst/>
                  <a:latin typeface="Calibri" pitchFamily="34" charset="0"/>
                </a:rPr>
                <a:t>2</a:t>
              </a:r>
              <a:endParaRPr kumimoji="0" lang="en-US" sz="8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8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X</a:t>
              </a:r>
              <a:r>
                <a:rPr kumimoji="0" lang="en-US" sz="1100" b="1" i="0" u="none" strike="noStrike" cap="none" normalizeH="0" baseline="-25000" smtClean="0">
                  <a:ln>
                    <a:noFill/>
                  </a:ln>
                  <a:solidFill>
                    <a:schemeClr val="tx1"/>
                  </a:solidFill>
                  <a:effectLst/>
                  <a:latin typeface="Calibri" pitchFamily="34" charset="0"/>
                </a:rPr>
                <a:t>cn2</a:t>
              </a:r>
              <a:endParaRPr kumimoji="0" lang="en-US" sz="1800" b="0" i="0" u="none" strike="noStrike" cap="none" normalizeH="0" baseline="0" smtClean="0">
                <a:ln>
                  <a:noFill/>
                </a:ln>
                <a:solidFill>
                  <a:schemeClr val="tx1"/>
                </a:solidFill>
                <a:effectLst/>
                <a:latin typeface="Arial" pitchFamily="34" charset="0"/>
              </a:endParaRPr>
            </a:p>
          </p:txBody>
        </p:sp>
        <p:sp>
          <p:nvSpPr>
            <p:cNvPr id="642056" name="Text Box 8"/>
            <p:cNvSpPr txBox="1">
              <a:spLocks noChangeArrowheads="1"/>
            </p:cNvSpPr>
            <p:nvPr/>
          </p:nvSpPr>
          <p:spPr bwMode="auto">
            <a:xfrm>
              <a:off x="721" y="899"/>
              <a:ext cx="719" cy="21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i="0" u="none" strike="noStrike" cap="none" normalizeH="0" baseline="0" dirty="0" smtClean="0">
                  <a:ln>
                    <a:noFill/>
                  </a:ln>
                  <a:solidFill>
                    <a:schemeClr val="tx1"/>
                  </a:solidFill>
                  <a:effectLst/>
                  <a:latin typeface="Calibri" pitchFamily="34" charset="0"/>
                </a:rPr>
                <a:t>X</a:t>
              </a:r>
              <a:r>
                <a:rPr kumimoji="0" lang="en-US" sz="1100" i="0" u="none" strike="noStrike" cap="none" normalizeH="0" baseline="-25000" dirty="0" smtClean="0">
                  <a:ln>
                    <a:noFill/>
                  </a:ln>
                  <a:solidFill>
                    <a:schemeClr val="tx1"/>
                  </a:solidFill>
                  <a:effectLst/>
                  <a:latin typeface="Calibri" pitchFamily="34" charset="0"/>
                </a:rPr>
                <a:t>1</a:t>
              </a:r>
              <a:endParaRPr kumimoji="0" lang="en-US" sz="80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X</a:t>
              </a:r>
              <a:r>
                <a:rPr kumimoji="0" lang="en-US" sz="1100" b="1" i="0" u="none" strike="noStrike" cap="none" normalizeH="0" baseline="-25000" dirty="0" smtClean="0">
                  <a:ln>
                    <a:noFill/>
                  </a:ln>
                  <a:solidFill>
                    <a:schemeClr val="tx1"/>
                  </a:solidFill>
                  <a:effectLst/>
                  <a:latin typeface="Calibri" pitchFamily="34" charset="0"/>
                </a:rPr>
                <a:t>2</a:t>
              </a:r>
              <a:endParaRPr kumimoji="0" lang="en-US" sz="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X</a:t>
              </a:r>
              <a:r>
                <a:rPr kumimoji="0" lang="en-US" sz="1100" b="1" i="0" u="none" strike="noStrike" cap="none" normalizeH="0" baseline="-25000" dirty="0" smtClean="0">
                  <a:ln>
                    <a:noFill/>
                  </a:ln>
                  <a:solidFill>
                    <a:schemeClr val="tx1"/>
                  </a:solidFill>
                  <a:effectLst/>
                  <a:latin typeface="Calibri" pitchFamily="34" charset="0"/>
                </a:rPr>
                <a:t>n1</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642057" name="Group 9"/>
            <p:cNvGrpSpPr>
              <a:grpSpLocks/>
            </p:cNvGrpSpPr>
            <p:nvPr/>
          </p:nvGrpSpPr>
          <p:grpSpPr bwMode="auto">
            <a:xfrm>
              <a:off x="1304" y="778"/>
              <a:ext cx="2292" cy="2282"/>
              <a:chOff x="1304" y="778"/>
              <a:chExt cx="2292" cy="2282"/>
            </a:xfrm>
          </p:grpSpPr>
          <p:sp>
            <p:nvSpPr>
              <p:cNvPr id="642058" name="Rectangle 10"/>
              <p:cNvSpPr>
                <a:spLocks noChangeArrowheads="1"/>
              </p:cNvSpPr>
              <p:nvPr/>
            </p:nvSpPr>
            <p:spPr bwMode="auto">
              <a:xfrm>
                <a:off x="1840" y="836"/>
                <a:ext cx="537" cy="2160"/>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2059" name="Line 11"/>
              <p:cNvSpPr>
                <a:spLocks noChangeShapeType="1"/>
              </p:cNvSpPr>
              <p:nvPr/>
            </p:nvSpPr>
            <p:spPr bwMode="auto">
              <a:xfrm>
                <a:off x="1304" y="1052"/>
                <a:ext cx="1716" cy="1"/>
              </a:xfrm>
              <a:prstGeom prst="line">
                <a:avLst/>
              </a:prstGeom>
              <a:noFill/>
              <a:ln w="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42060" name="Line 12"/>
              <p:cNvSpPr>
                <a:spLocks noChangeShapeType="1"/>
              </p:cNvSpPr>
              <p:nvPr/>
            </p:nvSpPr>
            <p:spPr bwMode="auto">
              <a:xfrm>
                <a:off x="1304" y="1628"/>
                <a:ext cx="1716" cy="1"/>
              </a:xfrm>
              <a:prstGeom prst="line">
                <a:avLst/>
              </a:prstGeom>
              <a:noFill/>
              <a:ln w="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42061" name="Text Box 13"/>
              <p:cNvSpPr txBox="1">
                <a:spLocks noChangeArrowheads="1"/>
              </p:cNvSpPr>
              <p:nvPr/>
            </p:nvSpPr>
            <p:spPr bwMode="auto">
              <a:xfrm>
                <a:off x="3142" y="1872"/>
                <a:ext cx="322" cy="720"/>
              </a:xfrm>
              <a:prstGeom prst="rect">
                <a:avLst/>
              </a:prstGeom>
              <a:solidFill>
                <a:srgbClr val="FFFFFF"/>
              </a:solid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642062" name="Oval 14"/>
              <p:cNvSpPr>
                <a:spLocks noChangeArrowheads="1"/>
              </p:cNvSpPr>
              <p:nvPr/>
            </p:nvSpPr>
            <p:spPr bwMode="auto">
              <a:xfrm>
                <a:off x="3020" y="778"/>
                <a:ext cx="576" cy="48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f</a:t>
                </a:r>
                <a:r>
                  <a:rPr kumimoji="0" lang="en-US" sz="1000" b="1" i="0" u="none" strike="noStrike" cap="none" normalizeH="0" baseline="30000" dirty="0" smtClean="0">
                    <a:ln>
                      <a:noFill/>
                    </a:ln>
                    <a:solidFill>
                      <a:schemeClr val="tx1"/>
                    </a:solidFill>
                    <a:effectLst/>
                    <a:latin typeface="Calibri" pitchFamily="34" charset="0"/>
                  </a:rPr>
                  <a:t>1</a:t>
                </a:r>
                <a:endParaRPr kumimoji="0" lang="en-US" sz="1800" b="0" i="0" u="none" strike="noStrike" cap="none" normalizeH="0" baseline="0" dirty="0" smtClean="0">
                  <a:ln>
                    <a:noFill/>
                  </a:ln>
                  <a:solidFill>
                    <a:schemeClr val="tx1"/>
                  </a:solidFill>
                  <a:effectLst/>
                  <a:latin typeface="Arial" pitchFamily="34" charset="0"/>
                </a:endParaRPr>
              </a:p>
            </p:txBody>
          </p:sp>
          <p:sp>
            <p:nvSpPr>
              <p:cNvPr id="642063" name="Oval 15"/>
              <p:cNvSpPr>
                <a:spLocks noChangeArrowheads="1"/>
              </p:cNvSpPr>
              <p:nvPr/>
            </p:nvSpPr>
            <p:spPr bwMode="auto">
              <a:xfrm>
                <a:off x="3020" y="1368"/>
                <a:ext cx="576"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f</a:t>
                </a:r>
                <a:r>
                  <a:rPr kumimoji="0" lang="en-US" sz="1000" b="1" i="0" u="none" strike="noStrike" cap="none" normalizeH="0" baseline="30000" smtClean="0">
                    <a:ln>
                      <a:noFill/>
                    </a:ln>
                    <a:solidFill>
                      <a:schemeClr val="tx1"/>
                    </a:solidFill>
                    <a:effectLst/>
                    <a:latin typeface="Calibri" pitchFamily="34" charset="0"/>
                  </a:rPr>
                  <a:t>1</a:t>
                </a:r>
                <a:endParaRPr kumimoji="0" lang="en-US" sz="1800" b="0" i="0" u="none" strike="noStrike" cap="none" normalizeH="0" baseline="0" smtClean="0">
                  <a:ln>
                    <a:noFill/>
                  </a:ln>
                  <a:solidFill>
                    <a:schemeClr val="tx1"/>
                  </a:solidFill>
                  <a:effectLst/>
                  <a:latin typeface="Arial" pitchFamily="34" charset="0"/>
                </a:endParaRPr>
              </a:p>
            </p:txBody>
          </p:sp>
          <p:sp>
            <p:nvSpPr>
              <p:cNvPr id="642064" name="Oval 16"/>
              <p:cNvSpPr>
                <a:spLocks noChangeArrowheads="1"/>
              </p:cNvSpPr>
              <p:nvPr/>
            </p:nvSpPr>
            <p:spPr bwMode="auto">
              <a:xfrm>
                <a:off x="3020" y="2520"/>
                <a:ext cx="576"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f</a:t>
                </a:r>
                <a:r>
                  <a:rPr kumimoji="0" lang="en-US" sz="1000" b="1" i="0" u="none" strike="noStrike" cap="none" normalizeH="0" baseline="30000" smtClean="0">
                    <a:ln>
                      <a:noFill/>
                    </a:ln>
                    <a:solidFill>
                      <a:schemeClr val="tx1"/>
                    </a:solidFill>
                    <a:effectLst/>
                    <a:latin typeface="Calibri" pitchFamily="34" charset="0"/>
                  </a:rPr>
                  <a:t>1</a:t>
                </a:r>
                <a:endParaRPr kumimoji="0" lang="en-US" sz="1800" b="0" i="0" u="none" strike="noStrike" cap="none" normalizeH="0" baseline="0" smtClean="0">
                  <a:ln>
                    <a:noFill/>
                  </a:ln>
                  <a:solidFill>
                    <a:schemeClr val="tx1"/>
                  </a:solidFill>
                  <a:effectLst/>
                  <a:latin typeface="Arial" pitchFamily="34" charset="0"/>
                </a:endParaRPr>
              </a:p>
            </p:txBody>
          </p:sp>
          <p:sp>
            <p:nvSpPr>
              <p:cNvPr id="642065" name="Line 17"/>
              <p:cNvSpPr>
                <a:spLocks noChangeShapeType="1"/>
              </p:cNvSpPr>
              <p:nvPr/>
            </p:nvSpPr>
            <p:spPr bwMode="auto">
              <a:xfrm>
                <a:off x="1304" y="2815"/>
                <a:ext cx="1716" cy="1"/>
              </a:xfrm>
              <a:prstGeom prst="line">
                <a:avLst/>
              </a:prstGeom>
              <a:noFill/>
              <a:ln w="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42066" name="Line 18"/>
              <p:cNvSpPr>
                <a:spLocks noChangeShapeType="1"/>
              </p:cNvSpPr>
              <p:nvPr/>
            </p:nvSpPr>
            <p:spPr bwMode="auto">
              <a:xfrm flipV="1">
                <a:off x="1304" y="1628"/>
                <a:ext cx="1716" cy="1188"/>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067" name="Line 19"/>
              <p:cNvSpPr>
                <a:spLocks noChangeShapeType="1"/>
              </p:cNvSpPr>
              <p:nvPr/>
            </p:nvSpPr>
            <p:spPr bwMode="auto">
              <a:xfrm>
                <a:off x="1304" y="1052"/>
                <a:ext cx="1716" cy="180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068" name="Line 20"/>
              <p:cNvSpPr>
                <a:spLocks noChangeShapeType="1"/>
              </p:cNvSpPr>
              <p:nvPr/>
            </p:nvSpPr>
            <p:spPr bwMode="auto">
              <a:xfrm>
                <a:off x="1304" y="1628"/>
                <a:ext cx="1716" cy="1188"/>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069" name="Line 21"/>
              <p:cNvSpPr>
                <a:spLocks noChangeShapeType="1"/>
              </p:cNvSpPr>
              <p:nvPr/>
            </p:nvSpPr>
            <p:spPr bwMode="auto">
              <a:xfrm>
                <a:off x="1304" y="1052"/>
                <a:ext cx="1716" cy="576"/>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070" name="Line 22"/>
              <p:cNvSpPr>
                <a:spLocks noChangeShapeType="1"/>
              </p:cNvSpPr>
              <p:nvPr/>
            </p:nvSpPr>
            <p:spPr bwMode="auto">
              <a:xfrm flipV="1">
                <a:off x="1304" y="1016"/>
                <a:ext cx="1716" cy="59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071" name="Line 23"/>
              <p:cNvSpPr>
                <a:spLocks noChangeShapeType="1"/>
              </p:cNvSpPr>
              <p:nvPr/>
            </p:nvSpPr>
            <p:spPr bwMode="auto">
              <a:xfrm flipV="1">
                <a:off x="1304" y="1016"/>
                <a:ext cx="1716" cy="180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grpSp>
        <p:grpSp>
          <p:nvGrpSpPr>
            <p:cNvPr id="642072" name="Group 24"/>
            <p:cNvGrpSpPr>
              <a:grpSpLocks/>
            </p:cNvGrpSpPr>
            <p:nvPr/>
          </p:nvGrpSpPr>
          <p:grpSpPr bwMode="auto">
            <a:xfrm>
              <a:off x="3596" y="778"/>
              <a:ext cx="2292" cy="2282"/>
              <a:chOff x="3596" y="720"/>
              <a:chExt cx="2292" cy="2282"/>
            </a:xfrm>
          </p:grpSpPr>
          <p:sp>
            <p:nvSpPr>
              <p:cNvPr id="642073" name="Rectangle 25"/>
              <p:cNvSpPr>
                <a:spLocks noChangeArrowheads="1"/>
              </p:cNvSpPr>
              <p:nvPr/>
            </p:nvSpPr>
            <p:spPr bwMode="auto">
              <a:xfrm>
                <a:off x="4132" y="778"/>
                <a:ext cx="537" cy="2160"/>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2074" name="Text Box 26"/>
              <p:cNvSpPr txBox="1">
                <a:spLocks noChangeArrowheads="1"/>
              </p:cNvSpPr>
              <p:nvPr/>
            </p:nvSpPr>
            <p:spPr bwMode="auto">
              <a:xfrm>
                <a:off x="5434" y="1814"/>
                <a:ext cx="322" cy="720"/>
              </a:xfrm>
              <a:prstGeom prst="rect">
                <a:avLst/>
              </a:prstGeom>
              <a:solidFill>
                <a:srgbClr val="FFFFFF"/>
              </a:solid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642075" name="Oval 27"/>
              <p:cNvSpPr>
                <a:spLocks noChangeArrowheads="1"/>
              </p:cNvSpPr>
              <p:nvPr/>
            </p:nvSpPr>
            <p:spPr bwMode="auto">
              <a:xfrm>
                <a:off x="5312" y="720"/>
                <a:ext cx="576" cy="48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f</a:t>
                </a:r>
                <a:r>
                  <a:rPr kumimoji="0" lang="en-US" sz="1000" b="1" i="0" u="none" strike="noStrike" cap="none" normalizeH="0" baseline="30000" smtClean="0">
                    <a:ln>
                      <a:noFill/>
                    </a:ln>
                    <a:solidFill>
                      <a:schemeClr val="tx1"/>
                    </a:solidFill>
                    <a:effectLst/>
                    <a:latin typeface="Calibri" pitchFamily="34" charset="0"/>
                  </a:rPr>
                  <a:t>2</a:t>
                </a:r>
                <a:endParaRPr kumimoji="0" lang="en-US" sz="1800" b="0" i="0" u="none" strike="noStrike" cap="none" normalizeH="0" baseline="0" smtClean="0">
                  <a:ln>
                    <a:noFill/>
                  </a:ln>
                  <a:solidFill>
                    <a:schemeClr val="tx1"/>
                  </a:solidFill>
                  <a:effectLst/>
                  <a:latin typeface="Arial" pitchFamily="34" charset="0"/>
                </a:endParaRPr>
              </a:p>
            </p:txBody>
          </p:sp>
          <p:sp>
            <p:nvSpPr>
              <p:cNvPr id="642076" name="Oval 28"/>
              <p:cNvSpPr>
                <a:spLocks noChangeArrowheads="1"/>
              </p:cNvSpPr>
              <p:nvPr/>
            </p:nvSpPr>
            <p:spPr bwMode="auto">
              <a:xfrm>
                <a:off x="5312" y="1310"/>
                <a:ext cx="576"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f</a:t>
                </a:r>
                <a:r>
                  <a:rPr kumimoji="0" lang="en-US" sz="1000" b="1" i="0" u="none" strike="noStrike" cap="none" normalizeH="0" baseline="30000" smtClean="0">
                    <a:ln>
                      <a:noFill/>
                    </a:ln>
                    <a:solidFill>
                      <a:schemeClr val="tx1"/>
                    </a:solidFill>
                    <a:effectLst/>
                    <a:latin typeface="Calibri" pitchFamily="34" charset="0"/>
                  </a:rPr>
                  <a:t>2</a:t>
                </a:r>
                <a:endParaRPr kumimoji="0" lang="en-US" sz="1800" b="0" i="0" u="none" strike="noStrike" cap="none" normalizeH="0" baseline="0" smtClean="0">
                  <a:ln>
                    <a:noFill/>
                  </a:ln>
                  <a:solidFill>
                    <a:schemeClr val="tx1"/>
                  </a:solidFill>
                  <a:effectLst/>
                  <a:latin typeface="Arial" pitchFamily="34" charset="0"/>
                </a:endParaRPr>
              </a:p>
            </p:txBody>
          </p:sp>
          <p:sp>
            <p:nvSpPr>
              <p:cNvPr id="642077" name="Oval 29"/>
              <p:cNvSpPr>
                <a:spLocks noChangeArrowheads="1"/>
              </p:cNvSpPr>
              <p:nvPr/>
            </p:nvSpPr>
            <p:spPr bwMode="auto">
              <a:xfrm>
                <a:off x="5312" y="2462"/>
                <a:ext cx="576"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f</a:t>
                </a:r>
                <a:r>
                  <a:rPr kumimoji="0" lang="en-US" sz="1000" b="1" i="0" u="none" strike="noStrike" cap="none" normalizeH="0" baseline="30000" smtClean="0">
                    <a:ln>
                      <a:noFill/>
                    </a:ln>
                    <a:solidFill>
                      <a:schemeClr val="tx1"/>
                    </a:solidFill>
                    <a:effectLst/>
                    <a:latin typeface="Calibri" pitchFamily="34" charset="0"/>
                  </a:rPr>
                  <a:t>2</a:t>
                </a:r>
                <a:endParaRPr kumimoji="0" lang="en-US" sz="1800" b="0" i="0" u="none" strike="noStrike" cap="none" normalizeH="0" baseline="0" smtClean="0">
                  <a:ln>
                    <a:noFill/>
                  </a:ln>
                  <a:solidFill>
                    <a:schemeClr val="tx1"/>
                  </a:solidFill>
                  <a:effectLst/>
                  <a:latin typeface="Arial" pitchFamily="34" charset="0"/>
                </a:endParaRPr>
              </a:p>
            </p:txBody>
          </p:sp>
          <p:sp>
            <p:nvSpPr>
              <p:cNvPr id="642078" name="Line 30"/>
              <p:cNvSpPr>
                <a:spLocks noChangeShapeType="1"/>
              </p:cNvSpPr>
              <p:nvPr/>
            </p:nvSpPr>
            <p:spPr bwMode="auto">
              <a:xfrm>
                <a:off x="3596" y="2757"/>
                <a:ext cx="1716" cy="1"/>
              </a:xfrm>
              <a:prstGeom prst="line">
                <a:avLst/>
              </a:prstGeom>
              <a:noFill/>
              <a:ln w="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42079" name="Line 31"/>
              <p:cNvSpPr>
                <a:spLocks noChangeShapeType="1"/>
              </p:cNvSpPr>
              <p:nvPr/>
            </p:nvSpPr>
            <p:spPr bwMode="auto">
              <a:xfrm flipV="1">
                <a:off x="3596" y="1570"/>
                <a:ext cx="1716" cy="1188"/>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080" name="Line 32"/>
              <p:cNvSpPr>
                <a:spLocks noChangeShapeType="1"/>
              </p:cNvSpPr>
              <p:nvPr/>
            </p:nvSpPr>
            <p:spPr bwMode="auto">
              <a:xfrm>
                <a:off x="3596" y="994"/>
                <a:ext cx="1716" cy="180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081" name="Line 33"/>
              <p:cNvSpPr>
                <a:spLocks noChangeShapeType="1"/>
              </p:cNvSpPr>
              <p:nvPr/>
            </p:nvSpPr>
            <p:spPr bwMode="auto">
              <a:xfrm>
                <a:off x="3596" y="1570"/>
                <a:ext cx="1716" cy="1188"/>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082" name="Line 34"/>
              <p:cNvSpPr>
                <a:spLocks noChangeShapeType="1"/>
              </p:cNvSpPr>
              <p:nvPr/>
            </p:nvSpPr>
            <p:spPr bwMode="auto">
              <a:xfrm>
                <a:off x="3596" y="994"/>
                <a:ext cx="1716" cy="576"/>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083" name="Line 35"/>
              <p:cNvSpPr>
                <a:spLocks noChangeShapeType="1"/>
              </p:cNvSpPr>
              <p:nvPr/>
            </p:nvSpPr>
            <p:spPr bwMode="auto">
              <a:xfrm flipV="1">
                <a:off x="3596" y="958"/>
                <a:ext cx="1716" cy="59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084" name="Line 36"/>
              <p:cNvSpPr>
                <a:spLocks noChangeShapeType="1"/>
              </p:cNvSpPr>
              <p:nvPr/>
            </p:nvSpPr>
            <p:spPr bwMode="auto">
              <a:xfrm flipV="1">
                <a:off x="3596" y="958"/>
                <a:ext cx="1716" cy="180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085" name="Line 37"/>
              <p:cNvSpPr>
                <a:spLocks noChangeShapeType="1"/>
              </p:cNvSpPr>
              <p:nvPr/>
            </p:nvSpPr>
            <p:spPr bwMode="auto">
              <a:xfrm>
                <a:off x="3596" y="1570"/>
                <a:ext cx="1716" cy="1"/>
              </a:xfrm>
              <a:prstGeom prst="line">
                <a:avLst/>
              </a:prstGeom>
              <a:noFill/>
              <a:ln w="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42086" name="Line 38"/>
              <p:cNvSpPr>
                <a:spLocks noChangeShapeType="1"/>
              </p:cNvSpPr>
              <p:nvPr/>
            </p:nvSpPr>
            <p:spPr bwMode="auto">
              <a:xfrm>
                <a:off x="3596" y="994"/>
                <a:ext cx="1716" cy="1"/>
              </a:xfrm>
              <a:prstGeom prst="line">
                <a:avLst/>
              </a:prstGeom>
              <a:noFill/>
              <a:ln w="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642087" name="Group 39"/>
            <p:cNvGrpSpPr>
              <a:grpSpLocks/>
            </p:cNvGrpSpPr>
            <p:nvPr/>
          </p:nvGrpSpPr>
          <p:grpSpPr bwMode="auto">
            <a:xfrm>
              <a:off x="5914" y="720"/>
              <a:ext cx="2182" cy="2340"/>
              <a:chOff x="5914" y="720"/>
              <a:chExt cx="2182" cy="2340"/>
            </a:xfrm>
          </p:grpSpPr>
          <p:sp>
            <p:nvSpPr>
              <p:cNvPr id="642088" name="Text Box 40"/>
              <p:cNvSpPr txBox="1">
                <a:spLocks noChangeArrowheads="1"/>
              </p:cNvSpPr>
              <p:nvPr/>
            </p:nvSpPr>
            <p:spPr bwMode="auto">
              <a:xfrm>
                <a:off x="7377" y="720"/>
                <a:ext cx="719" cy="21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d</a:t>
                </a:r>
                <a:r>
                  <a:rPr kumimoji="0" lang="en-US" sz="1100" b="1" i="0" u="none" strike="noStrike" cap="none" normalizeH="0" baseline="-25000" smtClean="0">
                    <a:ln>
                      <a:noFill/>
                    </a:ln>
                    <a:solidFill>
                      <a:schemeClr val="tx1"/>
                    </a:solidFill>
                    <a:effectLst/>
                    <a:latin typeface="Calibri" pitchFamily="34" charset="0"/>
                  </a:rPr>
                  <a:t>1</a:t>
                </a:r>
                <a:endParaRPr kumimoji="0" lang="en-US" sz="8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d</a:t>
                </a:r>
                <a:r>
                  <a:rPr kumimoji="0" lang="en-US" sz="1100" b="1" i="0" u="none" strike="noStrike" cap="none" normalizeH="0" baseline="-25000" smtClean="0">
                    <a:ln>
                      <a:noFill/>
                    </a:ln>
                    <a:solidFill>
                      <a:schemeClr val="tx1"/>
                    </a:solidFill>
                    <a:effectLst/>
                    <a:latin typeface="Calibri" pitchFamily="34" charset="0"/>
                  </a:rPr>
                  <a:t>2</a:t>
                </a:r>
                <a:endParaRPr kumimoji="0" lang="en-US" sz="8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8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8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d</a:t>
                </a:r>
                <a:r>
                  <a:rPr kumimoji="0" lang="en-US" sz="1100" b="1" i="0" u="none" strike="noStrike" cap="none" normalizeH="0" baseline="-25000" smtClean="0">
                    <a:ln>
                      <a:noFill/>
                    </a:ln>
                    <a:solidFill>
                      <a:schemeClr val="tx1"/>
                    </a:solidFill>
                    <a:effectLst/>
                    <a:latin typeface="Calibri" pitchFamily="34" charset="0"/>
                  </a:rPr>
                  <a:t>n</a:t>
                </a:r>
                <a:endParaRPr kumimoji="0" lang="en-US" sz="1800" b="0" i="0" u="none" strike="noStrike" cap="none" normalizeH="0" baseline="0" smtClean="0">
                  <a:ln>
                    <a:noFill/>
                  </a:ln>
                  <a:solidFill>
                    <a:schemeClr val="tx1"/>
                  </a:solidFill>
                  <a:effectLst/>
                  <a:latin typeface="Arial" pitchFamily="34" charset="0"/>
                </a:endParaRPr>
              </a:p>
            </p:txBody>
          </p:sp>
          <p:sp>
            <p:nvSpPr>
              <p:cNvPr id="642089" name="Line 41"/>
              <p:cNvSpPr>
                <a:spLocks noChangeShapeType="1"/>
              </p:cNvSpPr>
              <p:nvPr/>
            </p:nvSpPr>
            <p:spPr bwMode="auto">
              <a:xfrm>
                <a:off x="5914" y="1022"/>
                <a:ext cx="893" cy="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42090" name="Line 42"/>
              <p:cNvSpPr>
                <a:spLocks noChangeShapeType="1"/>
              </p:cNvSpPr>
              <p:nvPr/>
            </p:nvSpPr>
            <p:spPr bwMode="auto">
              <a:xfrm>
                <a:off x="7341" y="1080"/>
                <a:ext cx="576" cy="1"/>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642091" name="Line 43"/>
              <p:cNvSpPr>
                <a:spLocks noChangeShapeType="1"/>
              </p:cNvSpPr>
              <p:nvPr/>
            </p:nvSpPr>
            <p:spPr bwMode="auto">
              <a:xfrm>
                <a:off x="7341" y="1621"/>
                <a:ext cx="576" cy="1"/>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642092" name="Line 44"/>
              <p:cNvSpPr>
                <a:spLocks noChangeShapeType="1"/>
              </p:cNvSpPr>
              <p:nvPr/>
            </p:nvSpPr>
            <p:spPr bwMode="auto">
              <a:xfrm>
                <a:off x="7334" y="2816"/>
                <a:ext cx="576" cy="1"/>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grpSp>
            <p:nvGrpSpPr>
              <p:cNvPr id="642093" name="Group 45"/>
              <p:cNvGrpSpPr>
                <a:grpSpLocks/>
              </p:cNvGrpSpPr>
              <p:nvPr/>
            </p:nvGrpSpPr>
            <p:grpSpPr bwMode="auto">
              <a:xfrm>
                <a:off x="6801" y="756"/>
                <a:ext cx="540" cy="2304"/>
                <a:chOff x="9860" y="756"/>
                <a:chExt cx="540" cy="2304"/>
              </a:xfrm>
            </p:grpSpPr>
            <p:sp>
              <p:nvSpPr>
                <p:cNvPr id="642094" name="Rectangle 46"/>
                <p:cNvSpPr>
                  <a:spLocks noChangeArrowheads="1"/>
                </p:cNvSpPr>
                <p:nvPr/>
              </p:nvSpPr>
              <p:spPr bwMode="auto">
                <a:xfrm>
                  <a:off x="9860" y="756"/>
                  <a:ext cx="540" cy="23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2095" name="Line 47"/>
                <p:cNvSpPr>
                  <a:spLocks noChangeShapeType="1"/>
                </p:cNvSpPr>
                <p:nvPr/>
              </p:nvSpPr>
              <p:spPr bwMode="auto">
                <a:xfrm>
                  <a:off x="9860" y="1337"/>
                  <a:ext cx="54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2096" name="Text Box 48"/>
                <p:cNvSpPr txBox="1">
                  <a:spLocks noChangeArrowheads="1"/>
                </p:cNvSpPr>
                <p:nvPr/>
              </p:nvSpPr>
              <p:spPr bwMode="auto">
                <a:xfrm>
                  <a:off x="9934" y="1800"/>
                  <a:ext cx="322" cy="720"/>
                </a:xfrm>
                <a:prstGeom prst="rect">
                  <a:avLst/>
                </a:prstGeom>
                <a:solidFill>
                  <a:srgbClr val="FFFFFF"/>
                </a:solid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642097" name="Line 49"/>
                <p:cNvSpPr>
                  <a:spLocks noChangeShapeType="1"/>
                </p:cNvSpPr>
                <p:nvPr/>
              </p:nvSpPr>
              <p:spPr bwMode="auto">
                <a:xfrm>
                  <a:off x="9860" y="2493"/>
                  <a:ext cx="54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2098" name="Line 50"/>
                <p:cNvSpPr>
                  <a:spLocks noChangeShapeType="1"/>
                </p:cNvSpPr>
                <p:nvPr/>
              </p:nvSpPr>
              <p:spPr bwMode="auto">
                <a:xfrm>
                  <a:off x="9860" y="1890"/>
                  <a:ext cx="54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2099" name="Line 51"/>
              <p:cNvSpPr>
                <a:spLocks noChangeShapeType="1"/>
              </p:cNvSpPr>
              <p:nvPr/>
            </p:nvSpPr>
            <p:spPr bwMode="auto">
              <a:xfrm>
                <a:off x="5914" y="1619"/>
                <a:ext cx="893" cy="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42100" name="Line 52"/>
              <p:cNvSpPr>
                <a:spLocks noChangeShapeType="1"/>
              </p:cNvSpPr>
              <p:nvPr/>
            </p:nvSpPr>
            <p:spPr bwMode="auto">
              <a:xfrm>
                <a:off x="5914" y="2836"/>
                <a:ext cx="893" cy="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642101" name="Rectangle 53"/>
            <p:cNvSpPr>
              <a:spLocks noChangeArrowheads="1"/>
            </p:cNvSpPr>
            <p:nvPr/>
          </p:nvSpPr>
          <p:spPr bwMode="auto">
            <a:xfrm>
              <a:off x="1824" y="-1440"/>
              <a:ext cx="537" cy="2160"/>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2102" name="Line 54"/>
            <p:cNvSpPr>
              <a:spLocks noChangeShapeType="1"/>
            </p:cNvSpPr>
            <p:nvPr/>
          </p:nvSpPr>
          <p:spPr bwMode="auto">
            <a:xfrm>
              <a:off x="1263" y="-2088"/>
              <a:ext cx="1728" cy="3168"/>
            </a:xfrm>
            <a:prstGeom prst="line">
              <a:avLst/>
            </a:prstGeom>
            <a:noFill/>
            <a:ln w="19050">
              <a:solidFill>
                <a:srgbClr val="0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42103" name="Line 55"/>
            <p:cNvSpPr>
              <a:spLocks noChangeShapeType="1"/>
            </p:cNvSpPr>
            <p:nvPr/>
          </p:nvSpPr>
          <p:spPr bwMode="auto">
            <a:xfrm>
              <a:off x="1256" y="-1490"/>
              <a:ext cx="1685" cy="3139"/>
            </a:xfrm>
            <a:prstGeom prst="line">
              <a:avLst/>
            </a:prstGeom>
            <a:noFill/>
            <a:ln w="19050">
              <a:solidFill>
                <a:srgbClr val="0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42104" name="Line 56"/>
            <p:cNvSpPr>
              <a:spLocks noChangeShapeType="1"/>
            </p:cNvSpPr>
            <p:nvPr/>
          </p:nvSpPr>
          <p:spPr bwMode="auto">
            <a:xfrm>
              <a:off x="1256" y="-303"/>
              <a:ext cx="1800" cy="3183"/>
            </a:xfrm>
            <a:prstGeom prst="line">
              <a:avLst/>
            </a:prstGeom>
            <a:noFill/>
            <a:ln w="19050">
              <a:solidFill>
                <a:srgbClr val="0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42105" name="Line 57"/>
            <p:cNvSpPr>
              <a:spLocks noChangeShapeType="1"/>
            </p:cNvSpPr>
            <p:nvPr/>
          </p:nvSpPr>
          <p:spPr bwMode="auto">
            <a:xfrm>
              <a:off x="1256" y="-302"/>
              <a:ext cx="1685" cy="1944"/>
            </a:xfrm>
            <a:prstGeom prst="line">
              <a:avLst/>
            </a:prstGeom>
            <a:noFill/>
            <a:ln w="19050">
              <a:solidFill>
                <a:srgbClr val="000000"/>
              </a:solidFill>
              <a:prstDash val="sysDot"/>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106" name="Line 58"/>
            <p:cNvSpPr>
              <a:spLocks noChangeShapeType="1"/>
            </p:cNvSpPr>
            <p:nvPr/>
          </p:nvSpPr>
          <p:spPr bwMode="auto">
            <a:xfrm>
              <a:off x="1263" y="-2088"/>
              <a:ext cx="1757" cy="4968"/>
            </a:xfrm>
            <a:prstGeom prst="line">
              <a:avLst/>
            </a:prstGeom>
            <a:noFill/>
            <a:ln w="19050">
              <a:solidFill>
                <a:srgbClr val="000000"/>
              </a:solidFill>
              <a:prstDash val="sysDot"/>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107" name="Line 59"/>
            <p:cNvSpPr>
              <a:spLocks noChangeShapeType="1"/>
            </p:cNvSpPr>
            <p:nvPr/>
          </p:nvSpPr>
          <p:spPr bwMode="auto">
            <a:xfrm>
              <a:off x="1256" y="-1490"/>
              <a:ext cx="1757" cy="4370"/>
            </a:xfrm>
            <a:prstGeom prst="line">
              <a:avLst/>
            </a:prstGeom>
            <a:noFill/>
            <a:ln w="19050">
              <a:solidFill>
                <a:srgbClr val="000000"/>
              </a:solidFill>
              <a:prstDash val="sysDot"/>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108" name="Line 60"/>
            <p:cNvSpPr>
              <a:spLocks noChangeShapeType="1"/>
            </p:cNvSpPr>
            <p:nvPr/>
          </p:nvSpPr>
          <p:spPr bwMode="auto">
            <a:xfrm>
              <a:off x="1263" y="-2088"/>
              <a:ext cx="1685" cy="3787"/>
            </a:xfrm>
            <a:prstGeom prst="line">
              <a:avLst/>
            </a:prstGeom>
            <a:noFill/>
            <a:ln w="19050">
              <a:solidFill>
                <a:srgbClr val="000000"/>
              </a:solidFill>
              <a:prstDash val="sysDot"/>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109" name="Line 61"/>
            <p:cNvSpPr>
              <a:spLocks noChangeShapeType="1"/>
            </p:cNvSpPr>
            <p:nvPr/>
          </p:nvSpPr>
          <p:spPr bwMode="auto">
            <a:xfrm>
              <a:off x="1256" y="-1512"/>
              <a:ext cx="1685" cy="2592"/>
            </a:xfrm>
            <a:prstGeom prst="line">
              <a:avLst/>
            </a:prstGeom>
            <a:noFill/>
            <a:ln w="19050">
              <a:solidFill>
                <a:srgbClr val="000000"/>
              </a:solidFill>
              <a:prstDash val="sysDot"/>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110" name="Line 62"/>
            <p:cNvSpPr>
              <a:spLocks noChangeShapeType="1"/>
            </p:cNvSpPr>
            <p:nvPr/>
          </p:nvSpPr>
          <p:spPr bwMode="auto">
            <a:xfrm>
              <a:off x="1256" y="-302"/>
              <a:ext cx="1800" cy="1382"/>
            </a:xfrm>
            <a:prstGeom prst="line">
              <a:avLst/>
            </a:prstGeom>
            <a:noFill/>
            <a:ln w="19050">
              <a:solidFill>
                <a:srgbClr val="000000"/>
              </a:solidFill>
              <a:prstDash val="sysDot"/>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111" name="Line 63"/>
            <p:cNvSpPr>
              <a:spLocks noChangeShapeType="1"/>
            </p:cNvSpPr>
            <p:nvPr/>
          </p:nvSpPr>
          <p:spPr bwMode="auto">
            <a:xfrm>
              <a:off x="356" y="-2160"/>
              <a:ext cx="360" cy="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112" name="Line 64"/>
            <p:cNvSpPr>
              <a:spLocks noChangeShapeType="1"/>
            </p:cNvSpPr>
            <p:nvPr/>
          </p:nvSpPr>
          <p:spPr bwMode="auto">
            <a:xfrm>
              <a:off x="176" y="-1620"/>
              <a:ext cx="540" cy="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113" name="Line 65"/>
            <p:cNvSpPr>
              <a:spLocks noChangeShapeType="1"/>
            </p:cNvSpPr>
            <p:nvPr/>
          </p:nvSpPr>
          <p:spPr bwMode="auto">
            <a:xfrm>
              <a:off x="-4" y="-360"/>
              <a:ext cx="720" cy="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114" name="Line 66"/>
            <p:cNvSpPr>
              <a:spLocks noChangeShapeType="1"/>
            </p:cNvSpPr>
            <p:nvPr/>
          </p:nvSpPr>
          <p:spPr bwMode="auto">
            <a:xfrm flipV="1">
              <a:off x="356" y="-2340"/>
              <a:ext cx="1" cy="18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42115" name="Line 67"/>
            <p:cNvSpPr>
              <a:spLocks noChangeShapeType="1"/>
            </p:cNvSpPr>
            <p:nvPr/>
          </p:nvSpPr>
          <p:spPr bwMode="auto">
            <a:xfrm flipV="1">
              <a:off x="176" y="-2700"/>
              <a:ext cx="0" cy="108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42116" name="Line 68"/>
            <p:cNvSpPr>
              <a:spLocks noChangeShapeType="1"/>
            </p:cNvSpPr>
            <p:nvPr/>
          </p:nvSpPr>
          <p:spPr bwMode="auto">
            <a:xfrm flipV="1">
              <a:off x="-4" y="-3240"/>
              <a:ext cx="0" cy="288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42117" name="Line 69"/>
            <p:cNvSpPr>
              <a:spLocks noChangeShapeType="1"/>
            </p:cNvSpPr>
            <p:nvPr/>
          </p:nvSpPr>
          <p:spPr bwMode="auto">
            <a:xfrm flipV="1">
              <a:off x="3596" y="-900"/>
              <a:ext cx="1" cy="198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118" name="Line 70"/>
            <p:cNvSpPr>
              <a:spLocks noChangeShapeType="1"/>
            </p:cNvSpPr>
            <p:nvPr/>
          </p:nvSpPr>
          <p:spPr bwMode="auto">
            <a:xfrm flipV="1">
              <a:off x="3776" y="-900"/>
              <a:ext cx="0" cy="252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119" name="Line 71"/>
            <p:cNvSpPr>
              <a:spLocks noChangeShapeType="1"/>
            </p:cNvSpPr>
            <p:nvPr/>
          </p:nvSpPr>
          <p:spPr bwMode="auto">
            <a:xfrm flipV="1">
              <a:off x="3956" y="-900"/>
              <a:ext cx="1" cy="373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642120" name="Line 72"/>
            <p:cNvSpPr>
              <a:spLocks noChangeShapeType="1"/>
            </p:cNvSpPr>
            <p:nvPr/>
          </p:nvSpPr>
          <p:spPr bwMode="auto">
            <a:xfrm>
              <a:off x="3596" y="-2340"/>
              <a:ext cx="1" cy="162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42121" name="Line 73"/>
            <p:cNvSpPr>
              <a:spLocks noChangeShapeType="1"/>
            </p:cNvSpPr>
            <p:nvPr/>
          </p:nvSpPr>
          <p:spPr bwMode="auto">
            <a:xfrm>
              <a:off x="3776" y="-2700"/>
              <a:ext cx="1" cy="216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42122" name="Line 74"/>
            <p:cNvSpPr>
              <a:spLocks noChangeShapeType="1"/>
            </p:cNvSpPr>
            <p:nvPr/>
          </p:nvSpPr>
          <p:spPr bwMode="auto">
            <a:xfrm>
              <a:off x="3956" y="-3240"/>
              <a:ext cx="1" cy="288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42123" name="Line 75"/>
            <p:cNvSpPr>
              <a:spLocks noChangeShapeType="1"/>
            </p:cNvSpPr>
            <p:nvPr/>
          </p:nvSpPr>
          <p:spPr bwMode="auto">
            <a:xfrm>
              <a:off x="356" y="-2340"/>
              <a:ext cx="1260" cy="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42124" name="Line 76"/>
            <p:cNvSpPr>
              <a:spLocks noChangeShapeType="1"/>
            </p:cNvSpPr>
            <p:nvPr/>
          </p:nvSpPr>
          <p:spPr bwMode="auto">
            <a:xfrm>
              <a:off x="176" y="-2700"/>
              <a:ext cx="1440" cy="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42125" name="Line 77"/>
            <p:cNvSpPr>
              <a:spLocks noChangeShapeType="1"/>
            </p:cNvSpPr>
            <p:nvPr/>
          </p:nvSpPr>
          <p:spPr bwMode="auto">
            <a:xfrm>
              <a:off x="-4" y="-3240"/>
              <a:ext cx="1620" cy="0"/>
            </a:xfrm>
            <a:prstGeom prst="line">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42126" name="Line 78"/>
            <p:cNvSpPr>
              <a:spLocks noChangeShapeType="1"/>
            </p:cNvSpPr>
            <p:nvPr/>
          </p:nvSpPr>
          <p:spPr bwMode="auto">
            <a:xfrm>
              <a:off x="1616" y="-2340"/>
              <a:ext cx="1980" cy="0"/>
            </a:xfrm>
            <a:prstGeom prst="line">
              <a:avLst/>
            </a:prstGeom>
            <a:noFill/>
            <a:ln w="9525">
              <a:solidFill>
                <a:srgbClr val="000000"/>
              </a:solidFill>
              <a:round/>
              <a:headEnd type="triangle" w="med" len="med"/>
              <a:tailEnd/>
            </a:ln>
            <a:effectLst/>
          </p:spPr>
          <p:txBody>
            <a:bodyPr vert="horz" wrap="square" lIns="91440" tIns="45720" rIns="91440" bIns="45720" numCol="1" anchor="t" anchorCtr="0" compatLnSpc="1">
              <a:prstTxWarp prst="textNoShape">
                <a:avLst/>
              </a:prstTxWarp>
            </a:bodyPr>
            <a:lstStyle/>
            <a:p>
              <a:endParaRPr lang="en-US"/>
            </a:p>
          </p:txBody>
        </p:sp>
        <p:sp>
          <p:nvSpPr>
            <p:cNvPr id="642127" name="Line 79"/>
            <p:cNvSpPr>
              <a:spLocks noChangeShapeType="1"/>
            </p:cNvSpPr>
            <p:nvPr/>
          </p:nvSpPr>
          <p:spPr bwMode="auto">
            <a:xfrm>
              <a:off x="1616" y="-3240"/>
              <a:ext cx="2340" cy="0"/>
            </a:xfrm>
            <a:prstGeom prst="line">
              <a:avLst/>
            </a:prstGeom>
            <a:noFill/>
            <a:ln w="9525">
              <a:solidFill>
                <a:srgbClr val="000000"/>
              </a:solidFill>
              <a:round/>
              <a:headEnd type="triangle" w="med" len="med"/>
              <a:tailEnd/>
            </a:ln>
            <a:effectLst/>
          </p:spPr>
          <p:txBody>
            <a:bodyPr vert="horz" wrap="square" lIns="91440" tIns="45720" rIns="91440" bIns="45720" numCol="1" anchor="t" anchorCtr="0" compatLnSpc="1">
              <a:prstTxWarp prst="textNoShape">
                <a:avLst/>
              </a:prstTxWarp>
            </a:bodyPr>
            <a:lstStyle/>
            <a:p>
              <a:endParaRPr lang="en-US"/>
            </a:p>
          </p:txBody>
        </p:sp>
        <p:sp>
          <p:nvSpPr>
            <p:cNvPr id="642128" name="Line 80"/>
            <p:cNvSpPr>
              <a:spLocks noChangeShapeType="1"/>
            </p:cNvSpPr>
            <p:nvPr/>
          </p:nvSpPr>
          <p:spPr bwMode="auto">
            <a:xfrm>
              <a:off x="1616" y="-2700"/>
              <a:ext cx="2160" cy="0"/>
            </a:xfrm>
            <a:prstGeom prst="line">
              <a:avLst/>
            </a:prstGeom>
            <a:noFill/>
            <a:ln w="9525">
              <a:solidFill>
                <a:srgbClr val="000000"/>
              </a:solidFill>
              <a:round/>
              <a:headEnd type="triangle" w="med" len="med"/>
              <a:tailEnd/>
            </a:ln>
            <a:effec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7D5C358-2DA5-4119-9960-8F726C858459}" type="slidenum">
              <a:rPr lang="en-US" smtClean="0"/>
              <a:pPr>
                <a:defRPr/>
              </a:pPr>
              <a:t>48</a:t>
            </a:fld>
            <a:endParaRPr lang="en-US"/>
          </a:p>
        </p:txBody>
      </p:sp>
      <p:pic>
        <p:nvPicPr>
          <p:cNvPr id="922625" name="Picture 1" descr="C:\Documents and Settings\mohammad\Desktop\RNN.wmf"/>
          <p:cNvPicPr>
            <a:picLocks noChangeAspect="1" noChangeArrowheads="1"/>
          </p:cNvPicPr>
          <p:nvPr/>
        </p:nvPicPr>
        <p:blipFill>
          <a:blip r:embed="rId2"/>
          <a:srcRect/>
          <a:stretch>
            <a:fillRect/>
          </a:stretch>
        </p:blipFill>
        <p:spPr bwMode="auto">
          <a:xfrm>
            <a:off x="1733550" y="942975"/>
            <a:ext cx="5676900" cy="497205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4C9987-5910-4D8A-B07B-B25A5BEF9A02}" type="slidenum">
              <a:rPr lang="en-US"/>
              <a:pPr>
                <a:defRPr/>
              </a:pPr>
              <a:t>49</a:t>
            </a:fld>
            <a:endParaRPr lang="en-US"/>
          </a:p>
        </p:txBody>
      </p:sp>
      <p:sp>
        <p:nvSpPr>
          <p:cNvPr id="7" name="Rectangle 6"/>
          <p:cNvSpPr>
            <a:spLocks noChangeArrowheads="1"/>
          </p:cNvSpPr>
          <p:nvPr/>
        </p:nvSpPr>
        <p:spPr bwMode="auto">
          <a:xfrm>
            <a:off x="533400" y="1398976"/>
            <a:ext cx="8077200" cy="3539430"/>
          </a:xfrm>
          <a:prstGeom prst="rect">
            <a:avLst/>
          </a:prstGeom>
          <a:solidFill>
            <a:schemeClr val="bg2">
              <a:lumMod val="90000"/>
            </a:schemeClr>
          </a:solidFill>
          <a:ln w="76200">
            <a:solidFill>
              <a:schemeClr val="accent6">
                <a:lumMod val="60000"/>
                <a:lumOff val="40000"/>
              </a:schemeClr>
            </a:solidFill>
            <a:miter lim="800000"/>
            <a:headEnd/>
            <a:tailEnd/>
          </a:ln>
          <a:effectLst/>
        </p:spPr>
        <p:txBody>
          <a:bodyPr anchor="ctr">
            <a:spAutoFit/>
          </a:bodyPr>
          <a:lstStyle/>
          <a:p>
            <a:pPr algn="ctr" rtl="1">
              <a:defRPr/>
            </a:pPr>
            <a:endParaRPr lang="fa-IR" sz="3200" b="1" dirty="0">
              <a:solidFill>
                <a:srgbClr val="003399"/>
              </a:solidFill>
              <a:latin typeface="Times New Roman" pitchFamily="18" charset="0"/>
              <a:cs typeface="B Nazanin" pitchFamily="2" charset="-78"/>
            </a:endParaRPr>
          </a:p>
          <a:p>
            <a:pPr algn="ctr" rtl="1">
              <a:defRPr/>
            </a:pPr>
            <a:r>
              <a:rPr lang="fa-IR" sz="3200" b="1" dirty="0">
                <a:solidFill>
                  <a:srgbClr val="003399"/>
                </a:solidFill>
                <a:latin typeface="Times New Roman" pitchFamily="18" charset="0"/>
                <a:cs typeface="B Nazanin" pitchFamily="2" charset="-78"/>
              </a:rPr>
              <a:t>فصل سوم </a:t>
            </a:r>
            <a:r>
              <a:rPr lang="fa-IR" sz="3200" b="1" dirty="0" smtClean="0">
                <a:solidFill>
                  <a:srgbClr val="003399"/>
                </a:solidFill>
                <a:latin typeface="Times New Roman" pitchFamily="18" charset="0"/>
                <a:cs typeface="B Nazanin" pitchFamily="2" charset="-78"/>
              </a:rPr>
              <a:t>:</a:t>
            </a:r>
          </a:p>
          <a:p>
            <a:pPr algn="ctr" rtl="1">
              <a:defRPr/>
            </a:pPr>
            <a:endParaRPr lang="fa-IR" sz="3200" b="1" dirty="0" smtClean="0">
              <a:solidFill>
                <a:srgbClr val="003399"/>
              </a:solidFill>
              <a:latin typeface="Times New Roman" pitchFamily="18" charset="0"/>
              <a:cs typeface="B Nazanin" pitchFamily="2" charset="-78"/>
            </a:endParaRPr>
          </a:p>
          <a:p>
            <a:pPr algn="ctr" rtl="1">
              <a:defRPr/>
            </a:pPr>
            <a:r>
              <a:rPr lang="fa-IR" sz="3200" b="1" dirty="0" smtClean="0">
                <a:solidFill>
                  <a:srgbClr val="003399"/>
                </a:solidFill>
                <a:latin typeface="Times New Roman" pitchFamily="18" charset="0"/>
                <a:cs typeface="B Nazanin" pitchFamily="2" charset="-78"/>
              </a:rPr>
              <a:t> ارائه مفاهیم پایه در آموزش شبکه هاي عصبي  </a:t>
            </a:r>
          </a:p>
          <a:p>
            <a:pPr algn="ctr" rtl="1">
              <a:defRPr/>
            </a:pPr>
            <a:endParaRPr lang="fa-IR" sz="3200" b="1" dirty="0" smtClean="0">
              <a:solidFill>
                <a:srgbClr val="003399"/>
              </a:solidFill>
              <a:latin typeface="Times New Roman" pitchFamily="18" charset="0"/>
              <a:cs typeface="B Nazanin" pitchFamily="2" charset="-78"/>
            </a:endParaRPr>
          </a:p>
          <a:p>
            <a:pPr algn="ctr" rtl="1">
              <a:defRPr/>
            </a:pPr>
            <a:r>
              <a:rPr lang="fa-IR" sz="3200" b="1" dirty="0" smtClean="0">
                <a:solidFill>
                  <a:srgbClr val="003399"/>
                </a:solidFill>
                <a:latin typeface="Times New Roman" pitchFamily="18" charset="0"/>
                <a:cs typeface="B Nazanin" pitchFamily="2" charset="-78"/>
              </a:rPr>
              <a:t>بر اساس </a:t>
            </a:r>
            <a:r>
              <a:rPr lang="fa-IR" sz="3200" b="1" dirty="0" smtClean="0">
                <a:solidFill>
                  <a:srgbClr val="003399"/>
                </a:solidFill>
                <a:cs typeface="B Nazanin" pitchFamily="2" charset="-78"/>
              </a:rPr>
              <a:t>الگوریتم پس انتشار</a:t>
            </a:r>
            <a:endParaRPr lang="fa-IR" sz="3200" b="1" dirty="0">
              <a:solidFill>
                <a:srgbClr val="003399"/>
              </a:solidFill>
              <a:latin typeface="Times New Roman" pitchFamily="18" charset="0"/>
              <a:cs typeface="B Nazanin" pitchFamily="2" charset="-78"/>
            </a:endParaRPr>
          </a:p>
          <a:p>
            <a:pPr algn="ctr" rtl="1">
              <a:defRPr/>
            </a:pPr>
            <a:endParaRPr lang="fa-IR" sz="3200" b="1" dirty="0">
              <a:solidFill>
                <a:srgbClr val="003399"/>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685800" y="381000"/>
            <a:ext cx="7499350" cy="762000"/>
          </a:xfrm>
        </p:spPr>
        <p:txBody>
          <a:bodyPr/>
          <a:lstStyle/>
          <a:p>
            <a:pPr algn="ctr" rtl="1" eaLnBrk="1" hangingPunct="1"/>
            <a:r>
              <a:rPr lang="ar-SA" sz="2800" b="1" smtClean="0">
                <a:solidFill>
                  <a:srgbClr val="002060"/>
                </a:solidFill>
                <a:cs typeface="B Nazanin" pitchFamily="2" charset="-78"/>
              </a:rPr>
              <a:t>امتحان ميان ترم و پايان ترم</a:t>
            </a:r>
            <a:endParaRPr lang="en-US" sz="2800" b="1" smtClean="0">
              <a:solidFill>
                <a:srgbClr val="002060"/>
              </a:solidFill>
              <a:cs typeface="B Nazanin" pitchFamily="2" charset="-78"/>
            </a:endParaRPr>
          </a:p>
        </p:txBody>
      </p:sp>
      <p:sp>
        <p:nvSpPr>
          <p:cNvPr id="6" name="Slide Number Placeholder 5"/>
          <p:cNvSpPr>
            <a:spLocks noGrp="1"/>
          </p:cNvSpPr>
          <p:nvPr>
            <p:ph type="sldNum" sz="quarter" idx="12"/>
          </p:nvPr>
        </p:nvSpPr>
        <p:spPr/>
        <p:txBody>
          <a:bodyPr/>
          <a:lstStyle/>
          <a:p>
            <a:pPr>
              <a:defRPr/>
            </a:pPr>
            <a:fld id="{521534DB-A4FF-488F-913E-FC142F3E2111}" type="slidenum">
              <a:rPr lang="en-US"/>
              <a:pPr>
                <a:defRPr/>
              </a:pPr>
              <a:t>5</a:t>
            </a:fld>
            <a:endParaRPr lang="en-US"/>
          </a:p>
        </p:txBody>
      </p:sp>
      <p:sp>
        <p:nvSpPr>
          <p:cNvPr id="141316" name="Rectangle 3"/>
          <p:cNvSpPr>
            <a:spLocks noGrp="1" noChangeArrowheads="1"/>
          </p:cNvSpPr>
          <p:nvPr>
            <p:ph sz="quarter" idx="1"/>
          </p:nvPr>
        </p:nvSpPr>
        <p:spPr>
          <a:xfrm>
            <a:off x="381000" y="1371600"/>
            <a:ext cx="8077200" cy="1828800"/>
          </a:xfrm>
        </p:spPr>
        <p:txBody>
          <a:bodyPr/>
          <a:lstStyle/>
          <a:p>
            <a:pPr algn="just" rtl="1" eaLnBrk="1" hangingPunct="1"/>
            <a:r>
              <a:rPr lang="ar-SA" sz="2400" dirty="0" smtClean="0">
                <a:cs typeface="B Nazanin" pitchFamily="2" charset="-78"/>
              </a:rPr>
              <a:t>در </a:t>
            </a:r>
            <a:r>
              <a:rPr lang="en-US" sz="2400" dirty="0" smtClean="0">
                <a:cs typeface="B Nazanin" pitchFamily="2" charset="-78"/>
              </a:rPr>
              <a:t> 7</a:t>
            </a:r>
            <a:r>
              <a:rPr lang="ar-SA" sz="2400" dirty="0" smtClean="0">
                <a:cs typeface="B Nazanin" pitchFamily="2" charset="-78"/>
              </a:rPr>
              <a:t>آذر ماه امتحان ميان ترم برگزار مي شود که بخش عمده آن به مباحث تئوري و نظري شبکه هاي عصبي</a:t>
            </a:r>
            <a:r>
              <a:rPr lang="en-US" sz="2400" dirty="0" smtClean="0">
                <a:cs typeface="B Nazanin" pitchFamily="2" charset="-78"/>
              </a:rPr>
              <a:t> </a:t>
            </a:r>
            <a:r>
              <a:rPr lang="ar-SA" sz="2400" dirty="0" smtClean="0">
                <a:cs typeface="B Nazanin" pitchFamily="2" charset="-78"/>
              </a:rPr>
              <a:t> مر بوط مي شود و امتحان پايان ترم ب</a:t>
            </a:r>
            <a:r>
              <a:rPr lang="fa-IR" sz="2400" dirty="0" smtClean="0">
                <a:cs typeface="B Nazanin" pitchFamily="2" charset="-78"/>
              </a:rPr>
              <a:t>موقع</a:t>
            </a:r>
            <a:r>
              <a:rPr lang="ar-SA" sz="2400" dirty="0" smtClean="0">
                <a:cs typeface="B Nazanin" pitchFamily="2" charset="-78"/>
              </a:rPr>
              <a:t> است</a:t>
            </a:r>
            <a:r>
              <a:rPr lang="ar-SA" sz="2400" dirty="0" smtClean="0">
                <a:cs typeface="Homa" pitchFamily="2" charset="-78"/>
              </a:rPr>
              <a:t>.</a:t>
            </a:r>
            <a:endParaRPr lang="en-US" sz="2400" dirty="0" smtClean="0">
              <a:cs typeface="Homa" pitchFamily="2" charset="-78"/>
            </a:endParaRPr>
          </a:p>
        </p:txBody>
      </p:sp>
      <p:sp>
        <p:nvSpPr>
          <p:cNvPr id="4" name="Rectangle 3"/>
          <p:cNvSpPr/>
          <p:nvPr/>
        </p:nvSpPr>
        <p:spPr>
          <a:xfrm>
            <a:off x="457200" y="4191000"/>
            <a:ext cx="8077200" cy="1200150"/>
          </a:xfrm>
          <a:prstGeom prst="rect">
            <a:avLst/>
          </a:prstGeom>
        </p:spPr>
        <p:txBody>
          <a:bodyPr>
            <a:spAutoFit/>
          </a:bodyPr>
          <a:lstStyle/>
          <a:p>
            <a:pPr algn="just" rtl="1" fontAlgn="auto">
              <a:spcBef>
                <a:spcPts val="0"/>
              </a:spcBef>
              <a:spcAft>
                <a:spcPts val="0"/>
              </a:spcAft>
              <a:defRPr/>
            </a:pPr>
            <a:r>
              <a:rPr lang="ar-SA" sz="2400" dirty="0">
                <a:latin typeface="+mn-lt"/>
                <a:cs typeface="B Nazanin" pitchFamily="2" charset="-78"/>
              </a:rPr>
              <a:t>تکاليف و پروژه هاي خود را به آدرس </a:t>
            </a:r>
            <a:r>
              <a:rPr lang="en-US" sz="2400" dirty="0">
                <a:latin typeface="+mn-lt"/>
                <a:cs typeface="B Nazanin" pitchFamily="2" charset="-78"/>
              </a:rPr>
              <a:t> </a:t>
            </a:r>
            <a:r>
              <a:rPr lang="en-US" sz="2400" dirty="0">
                <a:solidFill>
                  <a:schemeClr val="accent6">
                    <a:lumMod val="75000"/>
                  </a:schemeClr>
                </a:solidFill>
                <a:latin typeface="Times New Roman" pitchFamily="18" charset="0"/>
                <a:cs typeface="Times New Roman" pitchFamily="18" charset="0"/>
                <a:hlinkClick r:id="rId2"/>
              </a:rPr>
              <a:t>network.neural@gmail.com</a:t>
            </a:r>
            <a:r>
              <a:rPr lang="ar-SA" sz="2400" dirty="0">
                <a:latin typeface="+mn-lt"/>
                <a:cs typeface="B Nazanin" pitchFamily="2" charset="-78"/>
              </a:rPr>
              <a:t>ارسال کنيد و در عنوان </a:t>
            </a:r>
            <a:r>
              <a:rPr lang="en-US" sz="2400" dirty="0">
                <a:latin typeface="Times New Roman" pitchFamily="18" charset="0"/>
                <a:cs typeface="Times New Roman" pitchFamily="18" charset="0"/>
              </a:rPr>
              <a:t>e-mail</a:t>
            </a:r>
            <a:r>
              <a:rPr lang="fa-IR" sz="2400" dirty="0">
                <a:latin typeface="+mn-lt"/>
                <a:cs typeface="B Nazanin" pitchFamily="2" charset="-78"/>
              </a:rPr>
              <a:t>  </a:t>
            </a:r>
            <a:r>
              <a:rPr lang="ar-SA" sz="2400" dirty="0">
                <a:latin typeface="+mn-lt"/>
                <a:cs typeface="B Nazanin" pitchFamily="2" charset="-78"/>
              </a:rPr>
              <a:t>خود حتما شماره پروزه را ذکر کنيد. همچنين تمام فايالها و کد نوشته شده را </a:t>
            </a:r>
            <a:r>
              <a:rPr lang="en-US" sz="2400" dirty="0">
                <a:latin typeface="Times New Roman" pitchFamily="18" charset="0"/>
                <a:cs typeface="Times New Roman" pitchFamily="18" charset="0"/>
              </a:rPr>
              <a:t>zip</a:t>
            </a:r>
            <a:r>
              <a:rPr lang="ar-SA" sz="2400" dirty="0">
                <a:latin typeface="+mn-lt"/>
                <a:cs typeface="B Nazanin" pitchFamily="2" charset="-78"/>
              </a:rPr>
              <a:t> نموده و نام خود را به آن فايل اختصاص دهيد</a:t>
            </a:r>
            <a:r>
              <a:rPr lang="fa-IR" sz="2400" dirty="0">
                <a:latin typeface="+mn-lt"/>
                <a:cs typeface="B Nazanin" pitchFamily="2" charset="-78"/>
              </a:rPr>
              <a:t>.</a:t>
            </a:r>
            <a:endParaRPr lang="en-US" sz="2400" dirty="0">
              <a:latin typeface="+mn-lt"/>
              <a:cs typeface="B Nazanin" pitchFamily="2" charset="-78"/>
            </a:endParaRPr>
          </a:p>
        </p:txBody>
      </p:sp>
      <p:sp>
        <p:nvSpPr>
          <p:cNvPr id="5" name="Rectangle 2"/>
          <p:cNvSpPr txBox="1">
            <a:spLocks noChangeArrowheads="1"/>
          </p:cNvSpPr>
          <p:nvPr/>
        </p:nvSpPr>
        <p:spPr>
          <a:xfrm>
            <a:off x="762000" y="3200400"/>
            <a:ext cx="7497763" cy="762000"/>
          </a:xfrm>
          <a:prstGeom prst="rect">
            <a:avLst/>
          </a:prstGeom>
        </p:spPr>
        <p:txBody>
          <a:bodyPr anchor="ctr">
            <a:normAutofit/>
          </a:bodyPr>
          <a:lstStyle/>
          <a:p>
            <a:pPr algn="ctr" rtl="1" fontAlgn="auto">
              <a:spcAft>
                <a:spcPts val="0"/>
              </a:spcAft>
              <a:defRPr/>
            </a:pPr>
            <a:r>
              <a:rPr lang="ar-SA" sz="2800" b="1" dirty="0">
                <a:solidFill>
                  <a:srgbClr val="002060"/>
                </a:solidFill>
                <a:latin typeface="Times New Roman" pitchFamily="18" charset="0"/>
                <a:ea typeface="+mj-ea"/>
                <a:cs typeface="B Nazanin" pitchFamily="2" charset="-78"/>
              </a:rPr>
              <a:t>شيوه ارسال </a:t>
            </a:r>
            <a:r>
              <a:rPr lang="en-US" sz="2800" b="1" dirty="0">
                <a:solidFill>
                  <a:srgbClr val="002060"/>
                </a:solidFill>
                <a:latin typeface="Times New Roman" pitchFamily="18" charset="0"/>
                <a:ea typeface="+mj-ea"/>
                <a:cs typeface="Times New Roman" pitchFamily="18" charset="0"/>
              </a:rPr>
              <a:t>e-mail</a:t>
            </a:r>
            <a:r>
              <a:rPr lang="fa-IR" sz="2800" b="1" dirty="0">
                <a:solidFill>
                  <a:srgbClr val="002060"/>
                </a:solidFill>
                <a:latin typeface="Times New Roman" pitchFamily="18" charset="0"/>
                <a:ea typeface="+mj-ea"/>
                <a:cs typeface="Times New Roman" pitchFamily="18" charset="0"/>
              </a:rPr>
              <a:t> </a:t>
            </a:r>
            <a:endParaRPr lang="en-US" sz="2800" b="1" dirty="0">
              <a:solidFill>
                <a:srgbClr val="002060"/>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85800" y="228600"/>
            <a:ext cx="7772400" cy="762000"/>
          </a:xfrm>
        </p:spPr>
        <p:txBody>
          <a:bodyPr/>
          <a:lstStyle/>
          <a:p>
            <a:pPr marL="838200" indent="-838200" algn="ctr" rtl="1" eaLnBrk="1" hangingPunct="1"/>
            <a:r>
              <a:rPr lang="fa-IR" sz="2800" b="1" dirty="0" smtClean="0">
                <a:solidFill>
                  <a:srgbClr val="003399"/>
                </a:solidFill>
                <a:cs typeface="B Nazanin" pitchFamily="2" charset="-78"/>
              </a:rPr>
              <a:t>قوانين يادگيری</a:t>
            </a:r>
            <a:r>
              <a:rPr lang="fa-IR" sz="2800" b="1" dirty="0" smtClean="0">
                <a:solidFill>
                  <a:srgbClr val="003399"/>
                </a:solidFill>
                <a:latin typeface="Times New Roman" pitchFamily="18" charset="0"/>
                <a:cs typeface="B Nazanin" pitchFamily="2" charset="-78"/>
              </a:rPr>
              <a:t> شبکه هاي عصبي </a:t>
            </a:r>
            <a:endParaRPr lang="en-US" sz="2800" b="1" dirty="0" smtClean="0">
              <a:solidFill>
                <a:srgbClr val="003399"/>
              </a:solidFill>
              <a:cs typeface="B Nazanin" pitchFamily="2" charset="-78"/>
            </a:endParaRPr>
          </a:p>
        </p:txBody>
      </p:sp>
      <p:sp>
        <p:nvSpPr>
          <p:cNvPr id="177155" name="Rectangle 3"/>
          <p:cNvSpPr>
            <a:spLocks noGrp="1" noChangeArrowheads="1"/>
          </p:cNvSpPr>
          <p:nvPr>
            <p:ph type="body" idx="1"/>
          </p:nvPr>
        </p:nvSpPr>
        <p:spPr>
          <a:xfrm>
            <a:off x="1371600" y="914400"/>
            <a:ext cx="7321550" cy="3048000"/>
          </a:xfrm>
        </p:spPr>
        <p:txBody>
          <a:bodyPr/>
          <a:lstStyle/>
          <a:p>
            <a:pPr marL="609600" indent="-609600" algn="just" rtl="1" eaLnBrk="1" hangingPunct="1"/>
            <a:endParaRPr lang="en-US" smtClean="0">
              <a:cs typeface="Lotus" pitchFamily="2" charset="-78"/>
            </a:endParaRPr>
          </a:p>
          <a:p>
            <a:pPr marL="990600" lvl="1" indent="-533400" algn="just" rtl="1" eaLnBrk="1" hangingPunct="1">
              <a:buClr>
                <a:srgbClr val="FF0000"/>
              </a:buClr>
              <a:buSzPct val="100000"/>
              <a:buFont typeface="Wingdings 2" pitchFamily="18" charset="2"/>
              <a:buChar char="R"/>
            </a:pPr>
            <a:r>
              <a:rPr lang="fa-IR" sz="2800" smtClean="0">
                <a:cs typeface="B Nazanin" pitchFamily="2" charset="-78"/>
              </a:rPr>
              <a:t> يادگيری بدون مربی</a:t>
            </a:r>
          </a:p>
          <a:p>
            <a:pPr marL="990600" lvl="1" indent="-533400" algn="just" rtl="1" eaLnBrk="1" hangingPunct="1">
              <a:buClr>
                <a:srgbClr val="FF0000"/>
              </a:buClr>
              <a:buSzPct val="100000"/>
              <a:buFont typeface="Wingdings 2" pitchFamily="18" charset="2"/>
              <a:buChar char="R"/>
            </a:pPr>
            <a:r>
              <a:rPr lang="fa-IR" sz="2800" smtClean="0">
                <a:cs typeface="B Nazanin" pitchFamily="2" charset="-78"/>
              </a:rPr>
              <a:t> يادگيری تقويتی</a:t>
            </a:r>
          </a:p>
          <a:p>
            <a:pPr marL="990600" lvl="1" indent="-533400" algn="just" rtl="1" eaLnBrk="1" hangingPunct="1">
              <a:buClr>
                <a:srgbClr val="FF0000"/>
              </a:buClr>
              <a:buSzPct val="100000"/>
              <a:buFont typeface="Wingdings 2" pitchFamily="18" charset="2"/>
              <a:buChar char="R"/>
            </a:pPr>
            <a:r>
              <a:rPr lang="fa-IR" sz="2800" smtClean="0">
                <a:cs typeface="B Nazanin" pitchFamily="2" charset="-78"/>
              </a:rPr>
              <a:t>يادگيری با مربی</a:t>
            </a:r>
          </a:p>
        </p:txBody>
      </p:sp>
      <p:sp>
        <p:nvSpPr>
          <p:cNvPr id="5" name="Slide Number Placeholder 4"/>
          <p:cNvSpPr>
            <a:spLocks noGrp="1"/>
          </p:cNvSpPr>
          <p:nvPr>
            <p:ph type="sldNum" sz="quarter" idx="12"/>
          </p:nvPr>
        </p:nvSpPr>
        <p:spPr/>
        <p:txBody>
          <a:bodyPr/>
          <a:lstStyle/>
          <a:p>
            <a:pPr>
              <a:defRPr/>
            </a:pPr>
            <a:fld id="{5CF8484C-2FC7-4A4E-937E-B42032DD2F15}" type="slidenum">
              <a:rPr lang="en-US"/>
              <a:pPr>
                <a:defRPr/>
              </a:pPr>
              <a:t>50</a:t>
            </a:fld>
            <a:endParaRPr lang="en-US"/>
          </a:p>
        </p:txBody>
      </p:sp>
      <p:sp>
        <p:nvSpPr>
          <p:cNvPr id="6" name="Rectangle 3"/>
          <p:cNvSpPr txBox="1">
            <a:spLocks noChangeArrowheads="1"/>
          </p:cNvSpPr>
          <p:nvPr/>
        </p:nvSpPr>
        <p:spPr>
          <a:xfrm>
            <a:off x="381000" y="3200400"/>
            <a:ext cx="8305800" cy="3252788"/>
          </a:xfrm>
          <a:prstGeom prst="rect">
            <a:avLst/>
          </a:prstGeom>
        </p:spPr>
        <p:txBody>
          <a:bodyPr>
            <a:normAutofit/>
          </a:bodyPr>
          <a:lstStyle/>
          <a:p>
            <a:pPr marL="274320" indent="-274320" algn="just" rtl="1" fontAlgn="auto">
              <a:spcBef>
                <a:spcPts val="580"/>
              </a:spcBef>
              <a:spcAft>
                <a:spcPts val="0"/>
              </a:spcAft>
              <a:buClr>
                <a:srgbClr val="FF0000"/>
              </a:buClr>
              <a:buSzPct val="85000"/>
              <a:buFont typeface="Wingdings" pitchFamily="2" charset="2"/>
              <a:buChar char="M"/>
              <a:defRPr/>
            </a:pPr>
            <a:r>
              <a:rPr lang="fa-IR" sz="2400" dirty="0">
                <a:cs typeface="B Nazanin" pitchFamily="2" charset="-78"/>
              </a:rPr>
              <a:t> </a:t>
            </a:r>
            <a:r>
              <a:rPr lang="fa-IR" sz="2400" dirty="0">
                <a:solidFill>
                  <a:srgbClr val="003399"/>
                </a:solidFill>
                <a:cs typeface="B Nazanin" pitchFamily="2" charset="-78"/>
              </a:rPr>
              <a:t>يادگيری با مربی</a:t>
            </a:r>
            <a:endParaRPr lang="en-US" sz="2600" dirty="0">
              <a:solidFill>
                <a:srgbClr val="003399"/>
              </a:solidFill>
              <a:latin typeface="+mn-lt"/>
              <a:cs typeface="Lotus" pitchFamily="2" charset="-78"/>
            </a:endParaRPr>
          </a:p>
          <a:p>
            <a:pPr marL="274320" indent="-274320" algn="just" rtl="1" fontAlgn="auto">
              <a:spcBef>
                <a:spcPts val="580"/>
              </a:spcBef>
              <a:spcAft>
                <a:spcPts val="0"/>
              </a:spcAft>
              <a:buClr>
                <a:schemeClr val="accent1"/>
              </a:buClr>
              <a:buSzPct val="85000"/>
              <a:buFont typeface="Wingdings" pitchFamily="2" charset="2"/>
              <a:buNone/>
              <a:defRPr/>
            </a:pPr>
            <a:r>
              <a:rPr lang="en-US" sz="2600" dirty="0">
                <a:latin typeface="+mn-lt"/>
                <a:cs typeface="Lotus" pitchFamily="2" charset="-78"/>
              </a:rPr>
              <a:t> 	</a:t>
            </a:r>
            <a:r>
              <a:rPr lang="fa-IR" sz="2400" dirty="0">
                <a:latin typeface="+mn-lt"/>
                <a:cs typeface="B Nazanin" pitchFamily="2" charset="-78"/>
              </a:rPr>
              <a:t>در يادگيری با مربی قانون يادگيری به وسيله مجموعة  مثالهايی ( مجموعة آموزشی ) از رفتارهای مناسب شبکه، ايجاد می شود:</a:t>
            </a:r>
          </a:p>
          <a:p>
            <a:pPr marL="274320" indent="-274320" algn="just" rtl="1" fontAlgn="auto">
              <a:spcBef>
                <a:spcPts val="580"/>
              </a:spcBef>
              <a:spcAft>
                <a:spcPts val="0"/>
              </a:spcAft>
              <a:buClr>
                <a:schemeClr val="accent1"/>
              </a:buClr>
              <a:buSzPct val="85000"/>
              <a:buFont typeface="Wingdings" pitchFamily="2" charset="2"/>
              <a:buNone/>
              <a:defRPr/>
            </a:pPr>
            <a:endParaRPr lang="fa-IR" sz="2400" dirty="0">
              <a:latin typeface="+mn-lt"/>
              <a:cs typeface="Lotus" pitchFamily="2" charset="-78"/>
            </a:endParaRPr>
          </a:p>
          <a:p>
            <a:pPr marL="274320" indent="-274320" algn="ctr" rtl="1" fontAlgn="auto">
              <a:spcBef>
                <a:spcPts val="580"/>
              </a:spcBef>
              <a:spcAft>
                <a:spcPts val="0"/>
              </a:spcAft>
              <a:buClr>
                <a:schemeClr val="accent1"/>
              </a:buClr>
              <a:buSzPct val="85000"/>
              <a:buFont typeface="Wingdings" pitchFamily="2" charset="2"/>
              <a:buNone/>
              <a:defRPr/>
            </a:pPr>
            <a:r>
              <a:rPr lang="en-US" sz="2800" dirty="0" smtClean="0">
                <a:latin typeface="+mn-lt"/>
                <a:cs typeface="Lotus" pitchFamily="2" charset="-78"/>
              </a:rPr>
              <a:t>{x</a:t>
            </a:r>
            <a:r>
              <a:rPr lang="en-US" sz="2800" baseline="-25000" dirty="0" smtClean="0">
                <a:latin typeface="+mn-lt"/>
                <a:cs typeface="Lotus" pitchFamily="2" charset="-78"/>
              </a:rPr>
              <a:t>1</a:t>
            </a:r>
            <a:r>
              <a:rPr lang="en-US" sz="2800" dirty="0" smtClean="0">
                <a:latin typeface="+mn-lt"/>
                <a:cs typeface="Lotus" pitchFamily="2" charset="-78"/>
              </a:rPr>
              <a:t> </a:t>
            </a:r>
            <a:r>
              <a:rPr lang="en-US" sz="2800" dirty="0">
                <a:latin typeface="+mn-lt"/>
                <a:cs typeface="Lotus" pitchFamily="2" charset="-78"/>
              </a:rPr>
              <a:t>, t</a:t>
            </a:r>
            <a:r>
              <a:rPr lang="en-US" sz="2800" baseline="-25000" dirty="0">
                <a:latin typeface="+mn-lt"/>
                <a:cs typeface="Lotus" pitchFamily="2" charset="-78"/>
              </a:rPr>
              <a:t>1</a:t>
            </a:r>
            <a:r>
              <a:rPr lang="en-US" sz="2800" dirty="0">
                <a:latin typeface="+mn-lt"/>
                <a:cs typeface="Lotus" pitchFamily="2" charset="-78"/>
              </a:rPr>
              <a:t>} , </a:t>
            </a:r>
            <a:r>
              <a:rPr lang="en-US" sz="2800" dirty="0" smtClean="0">
                <a:latin typeface="+mn-lt"/>
                <a:cs typeface="Lotus" pitchFamily="2" charset="-78"/>
              </a:rPr>
              <a:t>{x</a:t>
            </a:r>
            <a:r>
              <a:rPr lang="en-US" sz="2800" baseline="-25000" dirty="0" smtClean="0">
                <a:latin typeface="+mn-lt"/>
                <a:cs typeface="Lotus" pitchFamily="2" charset="-78"/>
              </a:rPr>
              <a:t>2</a:t>
            </a:r>
            <a:r>
              <a:rPr lang="en-US" sz="2800" dirty="0" smtClean="0">
                <a:latin typeface="+mn-lt"/>
                <a:cs typeface="Lotus" pitchFamily="2" charset="-78"/>
              </a:rPr>
              <a:t> </a:t>
            </a:r>
            <a:r>
              <a:rPr lang="en-US" sz="2800" dirty="0">
                <a:latin typeface="+mn-lt"/>
                <a:cs typeface="Lotus" pitchFamily="2" charset="-78"/>
              </a:rPr>
              <a:t>, t</a:t>
            </a:r>
            <a:r>
              <a:rPr lang="en-US" sz="2800" baseline="-25000" dirty="0">
                <a:latin typeface="+mn-lt"/>
                <a:cs typeface="Lotus" pitchFamily="2" charset="-78"/>
              </a:rPr>
              <a:t>2</a:t>
            </a:r>
            <a:r>
              <a:rPr lang="en-US" sz="2800" dirty="0">
                <a:latin typeface="+mn-lt"/>
                <a:cs typeface="Lotus" pitchFamily="2" charset="-78"/>
              </a:rPr>
              <a:t>} , … , </a:t>
            </a:r>
            <a:r>
              <a:rPr lang="en-US" sz="2800" dirty="0" smtClean="0">
                <a:latin typeface="+mn-lt"/>
                <a:cs typeface="Lotus" pitchFamily="2" charset="-78"/>
              </a:rPr>
              <a:t>{</a:t>
            </a:r>
            <a:r>
              <a:rPr lang="en-US" sz="2800" dirty="0" err="1" smtClean="0">
                <a:latin typeface="+mn-lt"/>
                <a:cs typeface="Lotus" pitchFamily="2" charset="-78"/>
              </a:rPr>
              <a:t>x</a:t>
            </a:r>
            <a:r>
              <a:rPr lang="en-US" sz="2800" baseline="-25000" dirty="0" err="1" smtClean="0">
                <a:latin typeface="+mn-lt"/>
                <a:cs typeface="Lotus" pitchFamily="2" charset="-78"/>
              </a:rPr>
              <a:t>Q</a:t>
            </a:r>
            <a:r>
              <a:rPr lang="en-US" sz="2800" dirty="0" smtClean="0">
                <a:latin typeface="+mn-lt"/>
                <a:cs typeface="Lotus" pitchFamily="2" charset="-78"/>
              </a:rPr>
              <a:t> </a:t>
            </a:r>
            <a:r>
              <a:rPr lang="en-US" sz="2800" dirty="0">
                <a:latin typeface="+mn-lt"/>
                <a:cs typeface="Lotus" pitchFamily="2" charset="-78"/>
              </a:rPr>
              <a:t>, </a:t>
            </a:r>
            <a:r>
              <a:rPr lang="en-US" sz="2800" dirty="0" err="1">
                <a:latin typeface="+mn-lt"/>
                <a:cs typeface="Lotus" pitchFamily="2" charset="-78"/>
              </a:rPr>
              <a:t>t</a:t>
            </a:r>
            <a:r>
              <a:rPr lang="en-US" sz="2800" baseline="-25000" dirty="0" err="1">
                <a:latin typeface="+mn-lt"/>
                <a:cs typeface="Lotus" pitchFamily="2" charset="-78"/>
              </a:rPr>
              <a:t>Q</a:t>
            </a:r>
            <a:r>
              <a:rPr lang="en-US" sz="2800" dirty="0">
                <a:latin typeface="+mn-lt"/>
                <a:cs typeface="Lotus" pitchFamily="2" charset="-78"/>
              </a:rPr>
              <a:t>}</a:t>
            </a:r>
            <a:endParaRPr lang="fa-IR" sz="2800" dirty="0">
              <a:latin typeface="+mn-lt"/>
              <a:cs typeface="Lotus" pitchFamily="2" charset="-78"/>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762000" y="304800"/>
            <a:ext cx="7772400" cy="715963"/>
          </a:xfrm>
        </p:spPr>
        <p:txBody>
          <a:bodyPr/>
          <a:lstStyle/>
          <a:p>
            <a:pPr algn="ctr" rtl="1" eaLnBrk="1" hangingPunct="1"/>
            <a:r>
              <a:rPr lang="fa-IR" sz="3200" b="1" smtClean="0">
                <a:solidFill>
                  <a:srgbClr val="FF0066"/>
                </a:solidFill>
                <a:cs typeface="B Nazanin" pitchFamily="2" charset="-78"/>
              </a:rPr>
              <a:t>الگوریتم انتشار به عقب</a:t>
            </a:r>
            <a:endParaRPr lang="en-US" sz="3200" b="1" smtClean="0">
              <a:solidFill>
                <a:srgbClr val="FF0066"/>
              </a:solidFill>
              <a:cs typeface="B Nazanin" pitchFamily="2" charset="-78"/>
            </a:endParaRPr>
          </a:p>
        </p:txBody>
      </p:sp>
      <p:sp>
        <p:nvSpPr>
          <p:cNvPr id="58371" name="Rectangle 3"/>
          <p:cNvSpPr>
            <a:spLocks noGrp="1" noChangeArrowheads="1"/>
          </p:cNvSpPr>
          <p:nvPr>
            <p:ph type="body" idx="1"/>
          </p:nvPr>
        </p:nvSpPr>
        <p:spPr>
          <a:xfrm>
            <a:off x="381000" y="1066800"/>
            <a:ext cx="8382000" cy="5462588"/>
          </a:xfrm>
        </p:spPr>
        <p:txBody>
          <a:bodyPr>
            <a:normAutofit/>
          </a:bodyPr>
          <a:lstStyle/>
          <a:p>
            <a:pPr marL="274320" indent="-274320" algn="just" rtl="1" eaLnBrk="1" fontAlgn="auto" hangingPunct="1">
              <a:spcBef>
                <a:spcPts val="580"/>
              </a:spcBef>
              <a:spcAft>
                <a:spcPts val="0"/>
              </a:spcAft>
              <a:buFont typeface="Wingdings" pitchFamily="2" charset="2"/>
              <a:buNone/>
              <a:defRPr/>
            </a:pPr>
            <a:r>
              <a:rPr lang="fa-IR" sz="2400" dirty="0">
                <a:cs typeface="B Nazanin" pitchFamily="2" charset="-78"/>
              </a:rPr>
              <a:t> </a:t>
            </a:r>
            <a:r>
              <a:rPr lang="fa-IR" sz="2400" dirty="0" smtClean="0">
                <a:cs typeface="B Nazanin" pitchFamily="2" charset="-78"/>
              </a:rPr>
              <a:t>  </a:t>
            </a:r>
          </a:p>
          <a:p>
            <a:pPr marL="274320" indent="-274320" algn="just" rtl="1" eaLnBrk="1" fontAlgn="auto" hangingPunct="1">
              <a:spcBef>
                <a:spcPts val="580"/>
              </a:spcBef>
              <a:spcAft>
                <a:spcPts val="0"/>
              </a:spcAft>
              <a:buFont typeface="Wingdings" pitchFamily="2" charset="2"/>
              <a:buNone/>
              <a:defRPr/>
            </a:pPr>
            <a:r>
              <a:rPr lang="fa-IR" sz="2400" dirty="0" smtClean="0">
                <a:cs typeface="B Nazanin" pitchFamily="2" charset="-78"/>
              </a:rPr>
              <a:t>   اين </a:t>
            </a:r>
            <a:r>
              <a:rPr lang="fa-IR" sz="2400" dirty="0">
                <a:cs typeface="B Nazanin" pitchFamily="2" charset="-78"/>
              </a:rPr>
              <a:t>الگوريتم می تواند در آموزش پرسپترونهای چند لايه که قادر به حل مسائل </a:t>
            </a:r>
            <a:r>
              <a:rPr lang="fa-IR" sz="2400" dirty="0" smtClean="0">
                <a:cs typeface="B Nazanin" pitchFamily="2" charset="-78"/>
              </a:rPr>
              <a:t>غيرخطی </a:t>
            </a:r>
            <a:r>
              <a:rPr lang="fa-IR" sz="2400" dirty="0">
                <a:cs typeface="B Nazanin" pitchFamily="2" charset="-78"/>
              </a:rPr>
              <a:t>هستند بکار رود. پرسپترون چند لايه که با الگوريتم انتشار به عقب آموزش ديده باشد در حال حاضر پرکاربرد ترين شبکه عصبی است که به طور گسترده استفاده می شود</a:t>
            </a:r>
            <a:r>
              <a:rPr lang="fa-IR" sz="2400" dirty="0" smtClean="0">
                <a:cs typeface="B Nazanin" pitchFamily="2" charset="-78"/>
              </a:rPr>
              <a:t>.</a:t>
            </a:r>
          </a:p>
          <a:p>
            <a:pPr marL="274320" indent="-274320" algn="just" rtl="1" eaLnBrk="1" fontAlgn="auto" hangingPunct="1">
              <a:spcBef>
                <a:spcPts val="580"/>
              </a:spcBef>
              <a:spcAft>
                <a:spcPts val="0"/>
              </a:spcAft>
              <a:buClr>
                <a:srgbClr val="FF3399"/>
              </a:buClr>
              <a:buFont typeface="Wingdings" pitchFamily="2" charset="2"/>
              <a:buChar char="×"/>
              <a:defRPr/>
            </a:pPr>
            <a:r>
              <a:rPr lang="fa-IR" sz="2800" dirty="0" smtClean="0">
                <a:solidFill>
                  <a:srgbClr val="003399"/>
                </a:solidFill>
                <a:cs typeface="B Nazanin" pitchFamily="2" charset="-78"/>
              </a:rPr>
              <a:t>تقريب تابع</a:t>
            </a:r>
          </a:p>
          <a:p>
            <a:pPr marL="274320" indent="0" algn="just" rtl="1" eaLnBrk="1" fontAlgn="auto" hangingPunct="1">
              <a:spcBef>
                <a:spcPts val="0"/>
              </a:spcBef>
              <a:spcAft>
                <a:spcPts val="0"/>
              </a:spcAft>
              <a:buNone/>
              <a:defRPr/>
            </a:pPr>
            <a:r>
              <a:rPr lang="fa-IR" sz="2400" dirty="0" smtClean="0">
                <a:cs typeface="B Nazanin" pitchFamily="2" charset="-78"/>
              </a:rPr>
              <a:t>شبكه‌هاي عصبي به عنوان شناساگر و كنترلر سيستمهاي ديناميكي كاربردهاي فراواني دارند. شبكه‌هاي عصبي پرسپترون چند لايه به عنوان يك تقريب گر عمومي شناخته مي‌شوند و اين قابليت در آنها نهفته است که به عنوان يك گزينه بسيار مناسب و مشهور جهت كنترل غيرخطي و همچنين شناسایی و مدلسازي سيستمهاي غيرخطي مطرح هستند.</a:t>
            </a:r>
            <a:endParaRPr lang="en-US" sz="2400" dirty="0" smtClean="0">
              <a:cs typeface="B Nazanin" pitchFamily="2" charset="-78"/>
            </a:endParaRPr>
          </a:p>
          <a:p>
            <a:pPr marL="274320" indent="0" algn="just" rtl="1" eaLnBrk="1" fontAlgn="auto" hangingPunct="1">
              <a:spcBef>
                <a:spcPts val="0"/>
              </a:spcBef>
              <a:spcAft>
                <a:spcPts val="0"/>
              </a:spcAft>
              <a:buFont typeface="Wingdings" pitchFamily="2" charset="2"/>
              <a:buNone/>
              <a:defRPr/>
            </a:pPr>
            <a:r>
              <a:rPr lang="fa-IR" sz="2400" dirty="0" smtClean="0">
                <a:cs typeface="B Nazanin" pitchFamily="2" charset="-78"/>
              </a:rPr>
              <a:t>بنابراین شبکه های عصبی به عنوان تقريب زننده های توابع به کار می روند. برای مثال در سيستمهای کنترل، هدف يافتن يک تابع بازخورد مناسب است که خروجی های اندازه گيری شده را به ورودی های کنترل نگاشت کند. </a:t>
            </a:r>
            <a:endParaRPr lang="en-US" sz="2400" dirty="0" smtClean="0">
              <a:cs typeface="B Nazanin" pitchFamily="2" charset="-78"/>
            </a:endParaRPr>
          </a:p>
          <a:p>
            <a:pPr marL="274320" indent="-274320" algn="just" rtl="1" eaLnBrk="1" fontAlgn="auto" hangingPunct="1">
              <a:spcBef>
                <a:spcPts val="580"/>
              </a:spcBef>
              <a:spcAft>
                <a:spcPts val="0"/>
              </a:spcAft>
              <a:buFont typeface="Wingdings" pitchFamily="2" charset="2"/>
              <a:buNone/>
              <a:defRPr/>
            </a:pPr>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60B31A4-06B4-492E-A125-F6C8F0D238A3}" type="slidenum">
              <a:rPr lang="en-US"/>
              <a:pPr>
                <a:defRPr/>
              </a:pPr>
              <a:t>51</a:t>
            </a:fld>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533400" y="1143000"/>
            <a:ext cx="8153400" cy="2667000"/>
          </a:xfrm>
        </p:spPr>
        <p:txBody>
          <a:bodyPr>
            <a:normAutofit fontScale="92500" lnSpcReduction="10000"/>
          </a:bodyPr>
          <a:lstStyle/>
          <a:p>
            <a:pPr marL="274320" indent="-274320" algn="just" rtl="1" eaLnBrk="1" fontAlgn="auto" hangingPunct="1">
              <a:spcBef>
                <a:spcPts val="580"/>
              </a:spcBef>
              <a:spcAft>
                <a:spcPts val="0"/>
              </a:spcAft>
              <a:buClr>
                <a:srgbClr val="FF0066"/>
              </a:buClr>
              <a:buFont typeface="Wingdings" pitchFamily="2" charset="2"/>
              <a:buChar char=""/>
              <a:defRPr/>
            </a:pPr>
            <a:r>
              <a:rPr lang="fa-IR" sz="2400" b="1" dirty="0">
                <a:solidFill>
                  <a:srgbClr val="003399"/>
                </a:solidFill>
                <a:cs typeface="Lotus" pitchFamily="2" charset="-78"/>
              </a:rPr>
              <a:t> </a:t>
            </a:r>
            <a:r>
              <a:rPr lang="fa-IR" sz="2400" b="1" dirty="0">
                <a:solidFill>
                  <a:srgbClr val="003399"/>
                </a:solidFill>
                <a:cs typeface="B Nazanin" pitchFamily="2" charset="-78"/>
              </a:rPr>
              <a:t>روش آموزش بر مبنای الگوريتم انتشار به </a:t>
            </a:r>
            <a:r>
              <a:rPr lang="fa-IR" sz="2400" b="1" dirty="0" smtClean="0">
                <a:solidFill>
                  <a:srgbClr val="003399"/>
                </a:solidFill>
                <a:cs typeface="B Nazanin" pitchFamily="2" charset="-78"/>
              </a:rPr>
              <a:t>عقب</a:t>
            </a:r>
          </a:p>
          <a:p>
            <a:pPr marL="274320" indent="-274320" algn="just" rtl="1" eaLnBrk="1" fontAlgn="auto" hangingPunct="1">
              <a:spcBef>
                <a:spcPts val="580"/>
              </a:spcBef>
              <a:spcAft>
                <a:spcPts val="0"/>
              </a:spcAft>
              <a:buClr>
                <a:srgbClr val="FF0066"/>
              </a:buClr>
              <a:buFont typeface="Wingdings" pitchFamily="2" charset="2"/>
              <a:buChar char=""/>
              <a:defRPr/>
            </a:pPr>
            <a:endParaRPr lang="fa-IR" sz="2400" b="1" dirty="0">
              <a:solidFill>
                <a:srgbClr val="003399"/>
              </a:solidFill>
              <a:cs typeface="B Nazanin" pitchFamily="2" charset="-78"/>
            </a:endParaRPr>
          </a:p>
          <a:p>
            <a:pPr marL="274320" indent="-274320" algn="just" rtl="1" eaLnBrk="1" fontAlgn="auto" hangingPunct="1">
              <a:spcBef>
                <a:spcPts val="580"/>
              </a:spcBef>
              <a:spcAft>
                <a:spcPts val="0"/>
              </a:spcAft>
              <a:buFont typeface="Wingdings" pitchFamily="2" charset="2"/>
              <a:buNone/>
              <a:defRPr/>
            </a:pPr>
            <a:r>
              <a:rPr lang="fa-IR" sz="2400" dirty="0">
                <a:cs typeface="B Nazanin" pitchFamily="2" charset="-78"/>
              </a:rPr>
              <a:t>    در شبکه های چند لايه، خروجی يک لايه، ورودی لايه بعدی را تشکيل می دهد.</a:t>
            </a:r>
            <a:endParaRPr lang="en-US" sz="2400" dirty="0">
              <a:cs typeface="B Nazanin" pitchFamily="2" charset="-78"/>
            </a:endParaRPr>
          </a:p>
          <a:p>
            <a:pPr marL="274320" indent="-274320" algn="just" rtl="1" eaLnBrk="1" fontAlgn="auto" hangingPunct="1">
              <a:spcBef>
                <a:spcPts val="580"/>
              </a:spcBef>
              <a:spcAft>
                <a:spcPts val="0"/>
              </a:spcAft>
              <a:buFont typeface="Wingdings" pitchFamily="2" charset="2"/>
              <a:buNone/>
              <a:defRPr/>
            </a:pPr>
            <a:endParaRPr lang="fa-IR" dirty="0">
              <a:cs typeface="Lotus" pitchFamily="2" charset="-78"/>
            </a:endParaRPr>
          </a:p>
          <a:p>
            <a:pPr marL="274320" indent="-274320" algn="ctr" rtl="1" eaLnBrk="1" fontAlgn="auto" hangingPunct="1">
              <a:spcBef>
                <a:spcPts val="580"/>
              </a:spcBef>
              <a:spcAft>
                <a:spcPts val="0"/>
              </a:spcAft>
              <a:buFont typeface="Wingdings" pitchFamily="2" charset="2"/>
              <a:buNone/>
              <a:defRPr/>
            </a:pPr>
            <a:r>
              <a:rPr lang="en-US" sz="3500" b="1" dirty="0" smtClean="0">
                <a:cs typeface="Lotus" pitchFamily="2" charset="-78"/>
              </a:rPr>
              <a:t>o</a:t>
            </a:r>
            <a:r>
              <a:rPr lang="en-US" sz="3500" b="1" baseline="30000" dirty="0" smtClean="0">
                <a:cs typeface="Lotus" pitchFamily="2" charset="-78"/>
              </a:rPr>
              <a:t>s+1</a:t>
            </a:r>
            <a:r>
              <a:rPr lang="en-US" sz="3500" b="1" dirty="0" smtClean="0">
                <a:cs typeface="Lotus" pitchFamily="2" charset="-78"/>
              </a:rPr>
              <a:t> = f </a:t>
            </a:r>
            <a:r>
              <a:rPr lang="en-US" sz="3500" b="1" baseline="30000" dirty="0" smtClean="0">
                <a:cs typeface="Lotus" pitchFamily="2" charset="-78"/>
              </a:rPr>
              <a:t>s+1</a:t>
            </a:r>
            <a:r>
              <a:rPr lang="en-US" sz="3500" b="1" dirty="0" smtClean="0">
                <a:cs typeface="Lotus" pitchFamily="2" charset="-78"/>
              </a:rPr>
              <a:t> ( W</a:t>
            </a:r>
            <a:r>
              <a:rPr lang="en-US" sz="3500" b="1" baseline="30000" dirty="0" smtClean="0">
                <a:cs typeface="Lotus" pitchFamily="2" charset="-78"/>
              </a:rPr>
              <a:t>s+1</a:t>
            </a:r>
            <a:r>
              <a:rPr lang="en-US" sz="3500" b="1" dirty="0" smtClean="0">
                <a:cs typeface="Lotus" pitchFamily="2" charset="-78"/>
              </a:rPr>
              <a:t> o </a:t>
            </a:r>
            <a:r>
              <a:rPr lang="en-US" sz="3500" b="1" baseline="30000" dirty="0" smtClean="0">
                <a:cs typeface="Lotus" pitchFamily="2" charset="-78"/>
              </a:rPr>
              <a:t>s</a:t>
            </a:r>
            <a:r>
              <a:rPr lang="en-US" sz="3500" b="1" dirty="0" smtClean="0">
                <a:cs typeface="Lotus" pitchFamily="2" charset="-78"/>
              </a:rPr>
              <a:t> + b </a:t>
            </a:r>
            <a:r>
              <a:rPr lang="en-US" sz="3500" b="1" baseline="30000" dirty="0" smtClean="0">
                <a:cs typeface="Lotus" pitchFamily="2" charset="-78"/>
              </a:rPr>
              <a:t>s+1 </a:t>
            </a:r>
            <a:r>
              <a:rPr lang="en-US" sz="3500" b="1" dirty="0" smtClean="0">
                <a:cs typeface="Lotus" pitchFamily="2" charset="-78"/>
              </a:rPr>
              <a:t>) </a:t>
            </a:r>
            <a:endParaRPr lang="en-US" sz="3500" b="1" dirty="0">
              <a:cs typeface="Lotus" pitchFamily="2" charset="-78"/>
            </a:endParaRPr>
          </a:p>
          <a:p>
            <a:pPr marL="274320" indent="-274320" algn="ctr" rtl="1" eaLnBrk="1" fontAlgn="auto" hangingPunct="1">
              <a:spcBef>
                <a:spcPts val="580"/>
              </a:spcBef>
              <a:spcAft>
                <a:spcPts val="0"/>
              </a:spcAft>
              <a:buFont typeface="Wingdings" pitchFamily="2" charset="2"/>
              <a:buNone/>
              <a:defRPr/>
            </a:pPr>
            <a:r>
              <a:rPr lang="en-US" sz="2800" b="1" dirty="0" smtClean="0">
                <a:cs typeface="Lotus" pitchFamily="2" charset="-78"/>
              </a:rPr>
              <a:t>For    s= </a:t>
            </a:r>
            <a:r>
              <a:rPr lang="en-US" sz="2000" b="1" dirty="0">
                <a:cs typeface="Lotus" pitchFamily="2" charset="-78"/>
              </a:rPr>
              <a:t>o</a:t>
            </a:r>
            <a:r>
              <a:rPr lang="en-US" sz="2800" b="1" dirty="0">
                <a:cs typeface="Lotus" pitchFamily="2" charset="-78"/>
              </a:rPr>
              <a:t>,1,…, </a:t>
            </a:r>
            <a:r>
              <a:rPr lang="en-US" sz="2800" b="1" dirty="0" smtClean="0">
                <a:cs typeface="Lotus" pitchFamily="2" charset="-78"/>
              </a:rPr>
              <a:t>M-1        </a:t>
            </a:r>
            <a:endParaRPr lang="en-US" sz="2800" b="1" dirty="0">
              <a:cs typeface="Lotus" pitchFamily="2" charset="-78"/>
            </a:endParaRPr>
          </a:p>
        </p:txBody>
      </p:sp>
      <p:sp>
        <p:nvSpPr>
          <p:cNvPr id="4" name="Slide Number Placeholder 3"/>
          <p:cNvSpPr>
            <a:spLocks noGrp="1"/>
          </p:cNvSpPr>
          <p:nvPr>
            <p:ph type="sldNum" sz="quarter" idx="12"/>
          </p:nvPr>
        </p:nvSpPr>
        <p:spPr/>
        <p:txBody>
          <a:bodyPr/>
          <a:lstStyle/>
          <a:p>
            <a:pPr>
              <a:defRPr/>
            </a:pPr>
            <a:fld id="{4E1541AE-C89D-49CC-BDB7-ED92CD447959}" type="slidenum">
              <a:rPr lang="en-US"/>
              <a:pPr>
                <a:defRPr/>
              </a:pPr>
              <a:t>52</a:t>
            </a:fld>
            <a:endParaRPr lang="en-US"/>
          </a:p>
        </p:txBody>
      </p:sp>
      <p:sp>
        <p:nvSpPr>
          <p:cNvPr id="6" name="Rectangle 2"/>
          <p:cNvSpPr>
            <a:spLocks noGrp="1" noChangeArrowheads="1"/>
          </p:cNvSpPr>
          <p:nvPr>
            <p:ph type="title"/>
          </p:nvPr>
        </p:nvSpPr>
        <p:spPr>
          <a:xfrm>
            <a:off x="609600" y="228600"/>
            <a:ext cx="7772400" cy="609600"/>
          </a:xfrm>
        </p:spPr>
        <p:txBody>
          <a:bodyPr>
            <a:normAutofit fontScale="90000"/>
          </a:bodyPr>
          <a:lstStyle/>
          <a:p>
            <a:pPr algn="ctr" rtl="1" eaLnBrk="1" fontAlgn="auto" hangingPunct="1">
              <a:spcAft>
                <a:spcPts val="0"/>
              </a:spcAft>
              <a:defRPr/>
            </a:pPr>
            <a:r>
              <a:rPr lang="fa-IR" sz="3200" b="1" dirty="0">
                <a:solidFill>
                  <a:srgbClr val="FF0066"/>
                </a:solidFill>
                <a:cs typeface="B Nazanin" pitchFamily="2" charset="-78"/>
              </a:rPr>
              <a:t>الگوریتم انتشار به عقب</a:t>
            </a:r>
            <a:endParaRPr lang="en-US" sz="3200" b="1" dirty="0">
              <a:solidFill>
                <a:srgbClr val="FF0066"/>
              </a:solidFill>
              <a:cs typeface="B Nazanin" pitchFamily="2" charset="-78"/>
            </a:endParaRPr>
          </a:p>
        </p:txBody>
      </p:sp>
      <p:sp>
        <p:nvSpPr>
          <p:cNvPr id="7" name="Rectangle 3"/>
          <p:cNvSpPr txBox="1">
            <a:spLocks noChangeArrowheads="1"/>
          </p:cNvSpPr>
          <p:nvPr/>
        </p:nvSpPr>
        <p:spPr>
          <a:xfrm>
            <a:off x="762000" y="3962400"/>
            <a:ext cx="7848600" cy="2514600"/>
          </a:xfrm>
          <a:prstGeom prst="rect">
            <a:avLst/>
          </a:prstGeom>
        </p:spPr>
        <p:txBody>
          <a:bodyPr>
            <a:normAutofit/>
          </a:bodyPr>
          <a:lstStyle/>
          <a:p>
            <a:pPr marL="274320" indent="-274320" algn="just" rtl="1" fontAlgn="auto">
              <a:spcBef>
                <a:spcPts val="580"/>
              </a:spcBef>
              <a:spcAft>
                <a:spcPts val="0"/>
              </a:spcAft>
              <a:buClr>
                <a:srgbClr val="FF0066"/>
              </a:buClr>
              <a:buSzPct val="85000"/>
              <a:buFont typeface="Wingdings" pitchFamily="2" charset="2"/>
              <a:buChar char=""/>
              <a:defRPr/>
            </a:pPr>
            <a:r>
              <a:rPr lang="fa-IR" sz="2400" b="1" dirty="0">
                <a:solidFill>
                  <a:srgbClr val="003399"/>
                </a:solidFill>
                <a:latin typeface="+mn-lt"/>
                <a:cs typeface="B Nazanin" pitchFamily="2" charset="-78"/>
              </a:rPr>
              <a:t> شاخص عملکرد</a:t>
            </a:r>
          </a:p>
          <a:p>
            <a:pPr marL="274320" indent="-274320" algn="just" rtl="1" fontAlgn="auto">
              <a:spcBef>
                <a:spcPts val="580"/>
              </a:spcBef>
              <a:spcAft>
                <a:spcPts val="0"/>
              </a:spcAft>
              <a:buClr>
                <a:schemeClr val="accent1"/>
              </a:buClr>
              <a:buSzPct val="85000"/>
              <a:buFont typeface="Wingdings" pitchFamily="2" charset="2"/>
              <a:buNone/>
              <a:defRPr/>
            </a:pPr>
            <a:r>
              <a:rPr lang="fa-IR" sz="2400" dirty="0">
                <a:latin typeface="+mn-lt"/>
                <a:cs typeface="B Nazanin" pitchFamily="2" charset="-78"/>
              </a:rPr>
              <a:t>    شاخص عملکرد در اين الگوريتم، خطای ميانگين مربعات می باشد.</a:t>
            </a:r>
          </a:p>
          <a:p>
            <a:pPr marL="274320" indent="-274320" algn="just" rtl="1" fontAlgn="auto">
              <a:spcBef>
                <a:spcPts val="580"/>
              </a:spcBef>
              <a:spcAft>
                <a:spcPts val="0"/>
              </a:spcAft>
              <a:buClr>
                <a:schemeClr val="accent1"/>
              </a:buClr>
              <a:buSzPct val="85000"/>
              <a:buFont typeface="Wingdings" pitchFamily="2" charset="2"/>
              <a:buNone/>
              <a:defRPr/>
            </a:pPr>
            <a:endParaRPr lang="fa-IR" sz="2600" dirty="0">
              <a:latin typeface="+mn-lt"/>
              <a:cs typeface="B Nazanin" pitchFamily="2" charset="-78"/>
            </a:endParaRPr>
          </a:p>
          <a:p>
            <a:pPr marL="274320" indent="-274320" algn="ctr" rtl="1" fontAlgn="auto">
              <a:spcBef>
                <a:spcPts val="580"/>
              </a:spcBef>
              <a:spcAft>
                <a:spcPts val="0"/>
              </a:spcAft>
              <a:buClr>
                <a:schemeClr val="accent1"/>
              </a:buClr>
              <a:buSzPct val="85000"/>
              <a:buFont typeface="Wingdings" pitchFamily="2" charset="2"/>
              <a:buNone/>
              <a:defRPr/>
            </a:pPr>
            <a:r>
              <a:rPr lang="en-US" sz="3200" b="1" dirty="0" smtClean="0">
                <a:latin typeface="+mn-lt"/>
                <a:cs typeface="B Nazanin" pitchFamily="2" charset="-78"/>
              </a:rPr>
              <a:t>J(x</a:t>
            </a:r>
            <a:r>
              <a:rPr lang="en-US" sz="3200" b="1" dirty="0">
                <a:latin typeface="+mn-lt"/>
                <a:cs typeface="B Nazanin" pitchFamily="2" charset="-78"/>
              </a:rPr>
              <a:t>) = E[</a:t>
            </a:r>
            <a:r>
              <a:rPr lang="en-US" sz="3200" b="1" dirty="0" err="1">
                <a:latin typeface="+mn-lt"/>
                <a:cs typeface="B Nazanin" pitchFamily="2" charset="-78"/>
              </a:rPr>
              <a:t>e</a:t>
            </a:r>
            <a:r>
              <a:rPr lang="en-US" sz="3200" b="1" baseline="30000" dirty="0" err="1">
                <a:latin typeface="+mn-lt"/>
                <a:cs typeface="B Nazanin" pitchFamily="2" charset="-78"/>
              </a:rPr>
              <a:t>T</a:t>
            </a:r>
            <a:r>
              <a:rPr lang="en-US" sz="3200" b="1" dirty="0" err="1">
                <a:latin typeface="+mn-lt"/>
                <a:cs typeface="B Nazanin" pitchFamily="2" charset="-78"/>
              </a:rPr>
              <a:t>e</a:t>
            </a:r>
            <a:r>
              <a:rPr lang="en-US" sz="3200" b="1" dirty="0">
                <a:latin typeface="+mn-lt"/>
                <a:cs typeface="B Nazanin" pitchFamily="2" charset="-78"/>
              </a:rPr>
              <a:t>] = E[(</a:t>
            </a:r>
            <a:r>
              <a:rPr lang="en-US" sz="3200" b="1" dirty="0" smtClean="0">
                <a:latin typeface="+mn-lt"/>
                <a:cs typeface="B Nazanin" pitchFamily="2" charset="-78"/>
              </a:rPr>
              <a:t>t-o)</a:t>
            </a:r>
            <a:r>
              <a:rPr lang="en-US" sz="3200" b="1" baseline="30000" dirty="0" smtClean="0">
                <a:latin typeface="+mn-lt"/>
                <a:cs typeface="B Nazanin" pitchFamily="2" charset="-78"/>
              </a:rPr>
              <a:t>T</a:t>
            </a:r>
            <a:r>
              <a:rPr lang="en-US" sz="3200" b="1" dirty="0" smtClean="0">
                <a:latin typeface="+mn-lt"/>
                <a:cs typeface="B Nazanin" pitchFamily="2" charset="-78"/>
              </a:rPr>
              <a:t>(t-o)]</a:t>
            </a:r>
            <a:r>
              <a:rPr lang="en-US" sz="2800" b="1" dirty="0" smtClean="0">
                <a:latin typeface="+mn-lt"/>
                <a:cs typeface="B Nazanin" pitchFamily="2" charset="-78"/>
              </a:rPr>
              <a:t> </a:t>
            </a:r>
            <a:endParaRPr lang="en-US" sz="2800" b="1" dirty="0">
              <a:latin typeface="+mn-lt"/>
              <a:cs typeface="B Nazanin" pitchFamily="2" charset="-78"/>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idx="1"/>
          </p:nvPr>
        </p:nvSpPr>
        <p:spPr>
          <a:xfrm>
            <a:off x="755650" y="1295400"/>
            <a:ext cx="7931150" cy="5157788"/>
          </a:xfrm>
        </p:spPr>
        <p:txBody>
          <a:bodyPr/>
          <a:lstStyle/>
          <a:p>
            <a:pPr algn="just" rtl="1" eaLnBrk="1" hangingPunct="1">
              <a:buClr>
                <a:srgbClr val="FF0066"/>
              </a:buClr>
              <a:buFont typeface="Wingdings" pitchFamily="2" charset="2"/>
              <a:buChar char="×"/>
            </a:pPr>
            <a:endParaRPr lang="fa-IR" b="1" dirty="0" smtClean="0">
              <a:solidFill>
                <a:srgbClr val="003399"/>
              </a:solidFill>
              <a:cs typeface="B Nazanin" pitchFamily="2" charset="-78"/>
            </a:endParaRPr>
          </a:p>
          <a:p>
            <a:pPr algn="just" rtl="1" eaLnBrk="1" hangingPunct="1">
              <a:buClr>
                <a:srgbClr val="FF0066"/>
              </a:buClr>
              <a:buFont typeface="Wingdings" pitchFamily="2" charset="2"/>
              <a:buChar char="×"/>
            </a:pPr>
            <a:r>
              <a:rPr lang="fa-IR" b="1" dirty="0" smtClean="0">
                <a:solidFill>
                  <a:srgbClr val="003399"/>
                </a:solidFill>
                <a:cs typeface="B Nazanin" pitchFamily="2" charset="-78"/>
              </a:rPr>
              <a:t>   الگوريتم شيبدارترين نزول </a:t>
            </a:r>
            <a:r>
              <a:rPr lang="en-US" b="1" dirty="0" smtClean="0">
                <a:solidFill>
                  <a:srgbClr val="003399"/>
                </a:solidFill>
                <a:cs typeface="B Nazanin" pitchFamily="2" charset="-78"/>
              </a:rPr>
              <a:t> (GD)</a:t>
            </a:r>
            <a:r>
              <a:rPr lang="fa-IR" b="1" dirty="0" smtClean="0">
                <a:solidFill>
                  <a:srgbClr val="003399"/>
                </a:solidFill>
                <a:cs typeface="B Nazanin" pitchFamily="2" charset="-78"/>
              </a:rPr>
              <a:t>برای تقريب خطای ميانگين</a:t>
            </a:r>
            <a:r>
              <a:rPr lang="en-US" b="1" dirty="0" smtClean="0">
                <a:solidFill>
                  <a:srgbClr val="003399"/>
                </a:solidFill>
                <a:cs typeface="B Nazanin" pitchFamily="2" charset="-78"/>
              </a:rPr>
              <a:t> (w)</a:t>
            </a:r>
            <a:endParaRPr lang="fa-IR" b="1" dirty="0" smtClean="0">
              <a:solidFill>
                <a:srgbClr val="003399"/>
              </a:solidFill>
              <a:cs typeface="B Nazanin" pitchFamily="2" charset="-78"/>
            </a:endParaRPr>
          </a:p>
          <a:p>
            <a:pPr algn="just" rtl="1" eaLnBrk="1" hangingPunct="1">
              <a:buFont typeface="Wingdings" pitchFamily="2" charset="2"/>
              <a:buNone/>
            </a:pPr>
            <a:endParaRPr lang="fa-IR" dirty="0" smtClean="0">
              <a:cs typeface="Lotus" pitchFamily="2" charset="-78"/>
            </a:endParaRPr>
          </a:p>
        </p:txBody>
      </p:sp>
      <p:sp>
        <p:nvSpPr>
          <p:cNvPr id="20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2"/>
          <p:cNvGraphicFramePr>
            <a:graphicFrameLocks noChangeAspect="1"/>
          </p:cNvGraphicFramePr>
          <p:nvPr/>
        </p:nvGraphicFramePr>
        <p:xfrm>
          <a:off x="2347913" y="2762250"/>
          <a:ext cx="4305300" cy="700088"/>
        </p:xfrm>
        <a:graphic>
          <a:graphicData uri="http://schemas.openxmlformats.org/presentationml/2006/ole">
            <mc:AlternateContent xmlns:mc="http://schemas.openxmlformats.org/markup-compatibility/2006">
              <mc:Choice xmlns:v="urn:schemas-microsoft-com:vml" Requires="v">
                <p:oleObj spid="_x0000_s2059" name="Equation" r:id="rId4" imgW="1473120" imgH="241200" progId="Equation.3">
                  <p:embed/>
                </p:oleObj>
              </mc:Choice>
              <mc:Fallback>
                <p:oleObj name="Equation" r:id="rId4" imgW="1473120" imgH="241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7913" y="2762250"/>
                        <a:ext cx="4305300" cy="70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Rectangle 6"/>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6" name="Rectangle 9"/>
          <p:cNvSpPr>
            <a:spLocks noChangeArrowheads="1"/>
          </p:cNvSpPr>
          <p:nvPr/>
        </p:nvSpPr>
        <p:spPr bwMode="auto">
          <a:xfrm>
            <a:off x="0" y="533400"/>
            <a:ext cx="9144000" cy="0"/>
          </a:xfrm>
          <a:prstGeom prst="rect">
            <a:avLst/>
          </a:prstGeom>
          <a:noFill/>
          <a:ln w="9525">
            <a:noFill/>
            <a:miter lim="800000"/>
            <a:headEnd/>
            <a:tailEnd/>
          </a:ln>
        </p:spPr>
        <p:txBody>
          <a:bodyPr wrap="none" anchor="ctr">
            <a:spAutoFit/>
          </a:bodyPr>
          <a:lstStyle/>
          <a:p>
            <a:endParaRPr lang="en-US"/>
          </a:p>
        </p:txBody>
      </p:sp>
      <p:sp>
        <p:nvSpPr>
          <p:cNvPr id="2057" name="Rectangle 11"/>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2058" name="Rectangle 12"/>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2" name="Slide Number Placeholder 11"/>
          <p:cNvSpPr>
            <a:spLocks noGrp="1"/>
          </p:cNvSpPr>
          <p:nvPr>
            <p:ph type="sldNum" sz="quarter" idx="12"/>
          </p:nvPr>
        </p:nvSpPr>
        <p:spPr/>
        <p:txBody>
          <a:bodyPr/>
          <a:lstStyle/>
          <a:p>
            <a:pPr>
              <a:defRPr/>
            </a:pPr>
            <a:fld id="{8A791AA7-6446-4191-96BF-3B0CBC150022}" type="slidenum">
              <a:rPr lang="en-US"/>
              <a:pPr>
                <a:defRPr/>
              </a:pPr>
              <a:t>53</a:t>
            </a:fld>
            <a:endParaRPr lang="en-US"/>
          </a:p>
        </p:txBody>
      </p:sp>
      <p:sp>
        <p:nvSpPr>
          <p:cNvPr id="13" name="Rectangle 2"/>
          <p:cNvSpPr txBox="1">
            <a:spLocks noChangeArrowheads="1"/>
          </p:cNvSpPr>
          <p:nvPr/>
        </p:nvSpPr>
        <p:spPr>
          <a:xfrm>
            <a:off x="609600" y="304800"/>
            <a:ext cx="7772400" cy="609600"/>
          </a:xfrm>
          <a:prstGeom prst="rect">
            <a:avLst/>
          </a:prstGeom>
        </p:spPr>
        <p:txBody>
          <a:bodyPr bIns="91440" anchor="b">
            <a:normAutofit fontScale="97500"/>
          </a:bodyPr>
          <a:lstStyle/>
          <a:p>
            <a:pPr algn="ctr" rtl="1" fontAlgn="auto">
              <a:spcAft>
                <a:spcPts val="0"/>
              </a:spcAft>
              <a:defRPr/>
            </a:pPr>
            <a:r>
              <a:rPr lang="fa-IR" sz="3200" b="1" dirty="0">
                <a:solidFill>
                  <a:srgbClr val="FF0066"/>
                </a:solidFill>
                <a:latin typeface="+mj-lt"/>
                <a:ea typeface="+mj-ea"/>
                <a:cs typeface="B Nazanin" pitchFamily="2" charset="-78"/>
              </a:rPr>
              <a:t>الگوریتم انتشار به عقب</a:t>
            </a:r>
            <a:endParaRPr lang="en-US" sz="3200" b="1" dirty="0">
              <a:solidFill>
                <a:srgbClr val="FF0066"/>
              </a:solidFill>
              <a:latin typeface="+mj-lt"/>
              <a:ea typeface="+mj-ea"/>
              <a:cs typeface="B Nazanin" pitchFamily="2" charset="-78"/>
            </a:endParaRPr>
          </a:p>
        </p:txBody>
      </p:sp>
      <p:sp>
        <p:nvSpPr>
          <p:cNvPr id="19" name="TextBox 18"/>
          <p:cNvSpPr txBox="1"/>
          <p:nvPr/>
        </p:nvSpPr>
        <p:spPr>
          <a:xfrm>
            <a:off x="762000" y="3733800"/>
            <a:ext cx="4474302" cy="646331"/>
          </a:xfrm>
          <a:prstGeom prst="rect">
            <a:avLst/>
          </a:prstGeom>
          <a:noFill/>
        </p:spPr>
        <p:txBody>
          <a:bodyPr wrap="none" rtlCol="0">
            <a:spAutoFit/>
          </a:bodyPr>
          <a:lstStyle/>
          <a:p>
            <a:r>
              <a:rPr lang="en-US" i="1" dirty="0" smtClean="0"/>
              <a:t>For  s=1,  It  means   in first  active  layer  </a:t>
            </a:r>
          </a:p>
          <a:p>
            <a:r>
              <a:rPr lang="en-US" i="1" dirty="0" smtClean="0"/>
              <a:t> the summation  of </a:t>
            </a:r>
            <a:r>
              <a:rPr lang="en-US" i="1" dirty="0" err="1" smtClean="0"/>
              <a:t>weigthed</a:t>
            </a:r>
            <a:r>
              <a:rPr lang="en-US" i="1" dirty="0" smtClean="0"/>
              <a:t> input is;</a:t>
            </a:r>
            <a:endParaRPr lang="en-US" i="1" dirty="0"/>
          </a:p>
        </p:txBody>
      </p:sp>
      <p:graphicFrame>
        <p:nvGraphicFramePr>
          <p:cNvPr id="8" name="Object 2"/>
          <p:cNvGraphicFramePr>
            <a:graphicFrameLocks noChangeAspect="1"/>
          </p:cNvGraphicFramePr>
          <p:nvPr/>
        </p:nvGraphicFramePr>
        <p:xfrm>
          <a:off x="2459038" y="4818063"/>
          <a:ext cx="4119562" cy="663575"/>
        </p:xfrm>
        <a:graphic>
          <a:graphicData uri="http://schemas.openxmlformats.org/presentationml/2006/ole">
            <mc:AlternateContent xmlns:mc="http://schemas.openxmlformats.org/markup-compatibility/2006">
              <mc:Choice xmlns:v="urn:schemas-microsoft-com:vml" Requires="v">
                <p:oleObj spid="_x0000_s2060" name="Equation" r:id="rId6" imgW="1409400" imgH="228600" progId="Equation.3">
                  <p:embed/>
                </p:oleObj>
              </mc:Choice>
              <mc:Fallback>
                <p:oleObj name="Equation" r:id="rId6" imgW="1409400" imgH="228600" progId="Equation.3">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9038" y="4818063"/>
                        <a:ext cx="4119562"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idx="1"/>
          </p:nvPr>
        </p:nvSpPr>
        <p:spPr>
          <a:xfrm>
            <a:off x="0" y="0"/>
            <a:ext cx="7931150" cy="990600"/>
          </a:xfrm>
        </p:spPr>
        <p:txBody>
          <a:bodyPr/>
          <a:lstStyle/>
          <a:p>
            <a:pPr algn="just" rtl="1" eaLnBrk="1" hangingPunct="1">
              <a:buClr>
                <a:srgbClr val="FF0066"/>
              </a:buClr>
              <a:buFont typeface="Wingdings" pitchFamily="2" charset="2"/>
              <a:buChar char="×"/>
            </a:pPr>
            <a:endParaRPr lang="fa-IR" b="1" dirty="0" smtClean="0">
              <a:solidFill>
                <a:srgbClr val="003399"/>
              </a:solidFill>
              <a:cs typeface="B Nazanin" pitchFamily="2" charset="-78"/>
            </a:endParaRPr>
          </a:p>
          <a:p>
            <a:pPr algn="just" rtl="1" eaLnBrk="1" hangingPunct="1">
              <a:buClr>
                <a:srgbClr val="FF0066"/>
              </a:buClr>
              <a:buFont typeface="Wingdings" pitchFamily="2" charset="2"/>
              <a:buChar char="×"/>
            </a:pPr>
            <a:r>
              <a:rPr lang="fa-IR" b="1" dirty="0" smtClean="0">
                <a:solidFill>
                  <a:srgbClr val="003399"/>
                </a:solidFill>
                <a:cs typeface="B Nazanin" pitchFamily="2" charset="-78"/>
              </a:rPr>
              <a:t>  </a:t>
            </a:r>
            <a:r>
              <a:rPr lang="en-US" b="1" dirty="0" smtClean="0">
                <a:solidFill>
                  <a:srgbClr val="003399"/>
                </a:solidFill>
                <a:cs typeface="B Nazanin" pitchFamily="2" charset="-78"/>
              </a:rPr>
              <a:t> of             is;                                                         </a:t>
            </a:r>
            <a:r>
              <a:rPr lang="fa-IR" b="1" dirty="0" smtClean="0">
                <a:solidFill>
                  <a:srgbClr val="003399"/>
                </a:solidFill>
                <a:cs typeface="B Nazanin" pitchFamily="2" charset="-78"/>
              </a:rPr>
              <a:t> </a:t>
            </a:r>
            <a:r>
              <a:rPr lang="en-US" dirty="0" smtClean="0">
                <a:solidFill>
                  <a:srgbClr val="003399"/>
                </a:solidFill>
                <a:cs typeface="B Nazanin" pitchFamily="2" charset="-78"/>
              </a:rPr>
              <a:t>The</a:t>
            </a:r>
            <a:r>
              <a:rPr lang="en-US" b="1" dirty="0" smtClean="0">
                <a:solidFill>
                  <a:srgbClr val="003399"/>
                </a:solidFill>
                <a:cs typeface="B Nazanin" pitchFamily="2" charset="-78"/>
              </a:rPr>
              <a:t>  size</a:t>
            </a:r>
            <a:endParaRPr lang="fa-IR" b="1" dirty="0" smtClean="0">
              <a:solidFill>
                <a:srgbClr val="003399"/>
              </a:solidFill>
              <a:cs typeface="B Nazanin" pitchFamily="2" charset="-78"/>
            </a:endParaRPr>
          </a:p>
          <a:p>
            <a:pPr algn="just" rtl="1" eaLnBrk="1" hangingPunct="1">
              <a:buFont typeface="Wingdings" pitchFamily="2" charset="2"/>
              <a:buNone/>
            </a:pPr>
            <a:endParaRPr lang="en-US" dirty="0" smtClean="0">
              <a:cs typeface="Lotus" pitchFamily="2" charset="-78"/>
            </a:endParaRPr>
          </a:p>
          <a:p>
            <a:pPr algn="just" rtl="1" eaLnBrk="1" hangingPunct="1">
              <a:buFont typeface="Wingdings" pitchFamily="2" charset="2"/>
              <a:buNone/>
            </a:pPr>
            <a:endParaRPr lang="en-US" dirty="0" smtClean="0">
              <a:cs typeface="Lotus" pitchFamily="2" charset="-78"/>
            </a:endParaRPr>
          </a:p>
          <a:p>
            <a:pPr algn="just" rtl="1" eaLnBrk="1" hangingPunct="1">
              <a:buFont typeface="Wingdings" pitchFamily="2" charset="2"/>
              <a:buNone/>
            </a:pPr>
            <a:endParaRPr lang="fa-IR" dirty="0" smtClean="0">
              <a:cs typeface="Lotus" pitchFamily="2" charset="-78"/>
            </a:endParaRPr>
          </a:p>
        </p:txBody>
      </p:sp>
      <p:sp>
        <p:nvSpPr>
          <p:cNvPr id="20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2"/>
          <p:cNvGraphicFramePr>
            <a:graphicFrameLocks noChangeAspect="1"/>
          </p:cNvGraphicFramePr>
          <p:nvPr/>
        </p:nvGraphicFramePr>
        <p:xfrm>
          <a:off x="3276600" y="381000"/>
          <a:ext cx="2960688" cy="703263"/>
        </p:xfrm>
        <a:graphic>
          <a:graphicData uri="http://schemas.openxmlformats.org/presentationml/2006/ole">
            <mc:AlternateContent xmlns:mc="http://schemas.openxmlformats.org/markup-compatibility/2006">
              <mc:Choice xmlns:v="urn:schemas-microsoft-com:vml" Requires="v">
                <p:oleObj spid="_x0000_s932874" name="Equation" r:id="rId4" imgW="1015920" imgH="241200" progId="Equation.3">
                  <p:embed/>
                </p:oleObj>
              </mc:Choice>
              <mc:Fallback>
                <p:oleObj name="Equation" r:id="rId4" imgW="1015920" imgH="241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81000"/>
                        <a:ext cx="2960688"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Rectangle 6"/>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6" name="Rectangle 9"/>
          <p:cNvSpPr>
            <a:spLocks noChangeArrowheads="1"/>
          </p:cNvSpPr>
          <p:nvPr/>
        </p:nvSpPr>
        <p:spPr bwMode="auto">
          <a:xfrm>
            <a:off x="0" y="533400"/>
            <a:ext cx="9144000" cy="0"/>
          </a:xfrm>
          <a:prstGeom prst="rect">
            <a:avLst/>
          </a:prstGeom>
          <a:noFill/>
          <a:ln w="9525">
            <a:noFill/>
            <a:miter lim="800000"/>
            <a:headEnd/>
            <a:tailEnd/>
          </a:ln>
        </p:spPr>
        <p:txBody>
          <a:bodyPr wrap="none" anchor="ctr">
            <a:spAutoFit/>
          </a:bodyPr>
          <a:lstStyle/>
          <a:p>
            <a:endParaRPr lang="en-US"/>
          </a:p>
        </p:txBody>
      </p:sp>
      <p:sp>
        <p:nvSpPr>
          <p:cNvPr id="2057" name="Rectangle 11"/>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2058" name="Rectangle 12"/>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2" name="Slide Number Placeholder 11"/>
          <p:cNvSpPr>
            <a:spLocks noGrp="1"/>
          </p:cNvSpPr>
          <p:nvPr>
            <p:ph type="sldNum" sz="quarter" idx="12"/>
          </p:nvPr>
        </p:nvSpPr>
        <p:spPr/>
        <p:txBody>
          <a:bodyPr/>
          <a:lstStyle/>
          <a:p>
            <a:pPr>
              <a:defRPr/>
            </a:pPr>
            <a:fld id="{8A791AA7-6446-4191-96BF-3B0CBC150022}" type="slidenum">
              <a:rPr lang="en-US"/>
              <a:pPr>
                <a:defRPr/>
              </a:pPr>
              <a:t>54</a:t>
            </a:fld>
            <a:endParaRPr lang="en-US"/>
          </a:p>
        </p:txBody>
      </p:sp>
      <p:graphicFrame>
        <p:nvGraphicFramePr>
          <p:cNvPr id="932868" name="Object 2"/>
          <p:cNvGraphicFramePr>
            <a:graphicFrameLocks noChangeAspect="1"/>
          </p:cNvGraphicFramePr>
          <p:nvPr/>
        </p:nvGraphicFramePr>
        <p:xfrm>
          <a:off x="2133600" y="457200"/>
          <a:ext cx="630238" cy="588963"/>
        </p:xfrm>
        <a:graphic>
          <a:graphicData uri="http://schemas.openxmlformats.org/presentationml/2006/ole">
            <mc:AlternateContent xmlns:mc="http://schemas.openxmlformats.org/markup-compatibility/2006">
              <mc:Choice xmlns:v="urn:schemas-microsoft-com:vml" Requires="v">
                <p:oleObj spid="_x0000_s932875" name="Equation" r:id="rId6" imgW="215640" imgH="203040" progId="Equation.3">
                  <p:embed/>
                </p:oleObj>
              </mc:Choice>
              <mc:Fallback>
                <p:oleObj name="Equation" r:id="rId6" imgW="215640" imgH="20304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57200"/>
                        <a:ext cx="630238"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2873" name="Object 2"/>
          <p:cNvGraphicFramePr>
            <a:graphicFrameLocks noChangeAspect="1"/>
          </p:cNvGraphicFramePr>
          <p:nvPr/>
        </p:nvGraphicFramePr>
        <p:xfrm>
          <a:off x="2057400" y="1219200"/>
          <a:ext cx="5622925" cy="5173663"/>
        </p:xfrm>
        <a:graphic>
          <a:graphicData uri="http://schemas.openxmlformats.org/presentationml/2006/ole">
            <mc:AlternateContent xmlns:mc="http://schemas.openxmlformats.org/markup-compatibility/2006">
              <mc:Choice xmlns:v="urn:schemas-microsoft-com:vml" Requires="v">
                <p:oleObj spid="_x0000_s932876" name="Equation" r:id="rId8" imgW="1930320" imgH="1777680" progId="Equation.3">
                  <p:embed/>
                </p:oleObj>
              </mc:Choice>
              <mc:Fallback>
                <p:oleObj name="Equation" r:id="rId8" imgW="1930320" imgH="1777680" progId="Equation.3">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219200"/>
                        <a:ext cx="5622925" cy="5173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idx="1"/>
          </p:nvPr>
        </p:nvSpPr>
        <p:spPr>
          <a:xfrm>
            <a:off x="0" y="0"/>
            <a:ext cx="7931150" cy="990600"/>
          </a:xfrm>
        </p:spPr>
        <p:txBody>
          <a:bodyPr/>
          <a:lstStyle/>
          <a:p>
            <a:pPr algn="just" rtl="1" eaLnBrk="1" hangingPunct="1">
              <a:buClr>
                <a:srgbClr val="FF0066"/>
              </a:buClr>
              <a:buFont typeface="Wingdings" pitchFamily="2" charset="2"/>
              <a:buChar char="×"/>
            </a:pPr>
            <a:endParaRPr lang="fa-IR" b="1" dirty="0" smtClean="0">
              <a:solidFill>
                <a:srgbClr val="003399"/>
              </a:solidFill>
              <a:cs typeface="B Nazanin" pitchFamily="2" charset="-78"/>
            </a:endParaRPr>
          </a:p>
          <a:p>
            <a:pPr algn="just" rtl="1" eaLnBrk="1" hangingPunct="1">
              <a:buClr>
                <a:srgbClr val="FF0066"/>
              </a:buClr>
              <a:buFont typeface="Wingdings" pitchFamily="2" charset="2"/>
              <a:buChar char="×"/>
            </a:pPr>
            <a:r>
              <a:rPr lang="fa-IR" b="1" dirty="0" smtClean="0">
                <a:solidFill>
                  <a:srgbClr val="003399"/>
                </a:solidFill>
                <a:cs typeface="B Nazanin" pitchFamily="2" charset="-78"/>
              </a:rPr>
              <a:t>  </a:t>
            </a:r>
            <a:r>
              <a:rPr lang="en-US" b="1" dirty="0" smtClean="0">
                <a:solidFill>
                  <a:srgbClr val="003399"/>
                </a:solidFill>
                <a:cs typeface="B Nazanin" pitchFamily="2" charset="-78"/>
              </a:rPr>
              <a:t> of             is;                                                         </a:t>
            </a:r>
            <a:r>
              <a:rPr lang="fa-IR" b="1" dirty="0" smtClean="0">
                <a:solidFill>
                  <a:srgbClr val="003399"/>
                </a:solidFill>
                <a:cs typeface="B Nazanin" pitchFamily="2" charset="-78"/>
              </a:rPr>
              <a:t> </a:t>
            </a:r>
            <a:r>
              <a:rPr lang="en-US" dirty="0" smtClean="0">
                <a:solidFill>
                  <a:srgbClr val="003399"/>
                </a:solidFill>
                <a:cs typeface="B Nazanin" pitchFamily="2" charset="-78"/>
              </a:rPr>
              <a:t>The</a:t>
            </a:r>
            <a:r>
              <a:rPr lang="en-US" b="1" dirty="0" smtClean="0">
                <a:solidFill>
                  <a:srgbClr val="003399"/>
                </a:solidFill>
                <a:cs typeface="B Nazanin" pitchFamily="2" charset="-78"/>
              </a:rPr>
              <a:t>  size</a:t>
            </a:r>
            <a:endParaRPr lang="fa-IR" b="1" dirty="0" smtClean="0">
              <a:solidFill>
                <a:srgbClr val="003399"/>
              </a:solidFill>
              <a:cs typeface="B Nazanin" pitchFamily="2" charset="-78"/>
            </a:endParaRPr>
          </a:p>
          <a:p>
            <a:pPr algn="just" rtl="1" eaLnBrk="1" hangingPunct="1">
              <a:buFont typeface="Wingdings" pitchFamily="2" charset="2"/>
              <a:buNone/>
            </a:pPr>
            <a:endParaRPr lang="en-US" dirty="0" smtClean="0">
              <a:cs typeface="Lotus" pitchFamily="2" charset="-78"/>
            </a:endParaRPr>
          </a:p>
          <a:p>
            <a:pPr algn="just" rtl="1" eaLnBrk="1" hangingPunct="1">
              <a:buFont typeface="Wingdings" pitchFamily="2" charset="2"/>
              <a:buNone/>
            </a:pPr>
            <a:endParaRPr lang="en-US" dirty="0" smtClean="0">
              <a:cs typeface="Lotus" pitchFamily="2" charset="-78"/>
            </a:endParaRPr>
          </a:p>
          <a:p>
            <a:pPr algn="just" rtl="1" eaLnBrk="1" hangingPunct="1">
              <a:buFont typeface="Wingdings" pitchFamily="2" charset="2"/>
              <a:buNone/>
            </a:pPr>
            <a:endParaRPr lang="fa-IR" dirty="0" smtClean="0">
              <a:cs typeface="Lotus" pitchFamily="2" charset="-78"/>
            </a:endParaRPr>
          </a:p>
        </p:txBody>
      </p:sp>
      <p:sp>
        <p:nvSpPr>
          <p:cNvPr id="20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2"/>
          <p:cNvGraphicFramePr>
            <a:graphicFrameLocks noChangeAspect="1"/>
          </p:cNvGraphicFramePr>
          <p:nvPr/>
        </p:nvGraphicFramePr>
        <p:xfrm>
          <a:off x="3276600" y="381000"/>
          <a:ext cx="2227262" cy="703263"/>
        </p:xfrm>
        <a:graphic>
          <a:graphicData uri="http://schemas.openxmlformats.org/presentationml/2006/ole">
            <mc:AlternateContent xmlns:mc="http://schemas.openxmlformats.org/markup-compatibility/2006">
              <mc:Choice xmlns:v="urn:schemas-microsoft-com:vml" Requires="v">
                <p:oleObj spid="_x0000_s933895" name="Equation" r:id="rId4" imgW="761760" imgH="241200" progId="Equation.3">
                  <p:embed/>
                </p:oleObj>
              </mc:Choice>
              <mc:Fallback>
                <p:oleObj name="Equation" r:id="rId4" imgW="761760" imgH="241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81000"/>
                        <a:ext cx="2227262"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Rectangle 6"/>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6" name="Rectangle 9"/>
          <p:cNvSpPr>
            <a:spLocks noChangeArrowheads="1"/>
          </p:cNvSpPr>
          <p:nvPr/>
        </p:nvSpPr>
        <p:spPr bwMode="auto">
          <a:xfrm>
            <a:off x="0" y="533400"/>
            <a:ext cx="9144000" cy="0"/>
          </a:xfrm>
          <a:prstGeom prst="rect">
            <a:avLst/>
          </a:prstGeom>
          <a:noFill/>
          <a:ln w="9525">
            <a:noFill/>
            <a:miter lim="800000"/>
            <a:headEnd/>
            <a:tailEnd/>
          </a:ln>
        </p:spPr>
        <p:txBody>
          <a:bodyPr wrap="none" anchor="ctr">
            <a:spAutoFit/>
          </a:bodyPr>
          <a:lstStyle/>
          <a:p>
            <a:endParaRPr lang="en-US"/>
          </a:p>
        </p:txBody>
      </p:sp>
      <p:sp>
        <p:nvSpPr>
          <p:cNvPr id="2057" name="Rectangle 11"/>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2058" name="Rectangle 12"/>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2" name="Slide Number Placeholder 11"/>
          <p:cNvSpPr>
            <a:spLocks noGrp="1"/>
          </p:cNvSpPr>
          <p:nvPr>
            <p:ph type="sldNum" sz="quarter" idx="12"/>
          </p:nvPr>
        </p:nvSpPr>
        <p:spPr/>
        <p:txBody>
          <a:bodyPr/>
          <a:lstStyle/>
          <a:p>
            <a:pPr>
              <a:defRPr/>
            </a:pPr>
            <a:fld id="{8A791AA7-6446-4191-96BF-3B0CBC150022}" type="slidenum">
              <a:rPr lang="en-US"/>
              <a:pPr>
                <a:defRPr/>
              </a:pPr>
              <a:t>55</a:t>
            </a:fld>
            <a:endParaRPr lang="en-US"/>
          </a:p>
        </p:txBody>
      </p:sp>
      <p:graphicFrame>
        <p:nvGraphicFramePr>
          <p:cNvPr id="932868" name="Object 2"/>
          <p:cNvGraphicFramePr>
            <a:graphicFrameLocks noChangeAspect="1"/>
          </p:cNvGraphicFramePr>
          <p:nvPr/>
        </p:nvGraphicFramePr>
        <p:xfrm>
          <a:off x="2151063" y="457200"/>
          <a:ext cx="593725" cy="588963"/>
        </p:xfrm>
        <a:graphic>
          <a:graphicData uri="http://schemas.openxmlformats.org/presentationml/2006/ole">
            <mc:AlternateContent xmlns:mc="http://schemas.openxmlformats.org/markup-compatibility/2006">
              <mc:Choice xmlns:v="urn:schemas-microsoft-com:vml" Requires="v">
                <p:oleObj spid="_x0000_s933896" name="Equation" r:id="rId6" imgW="203040" imgH="203040" progId="Equation.3">
                  <p:embed/>
                </p:oleObj>
              </mc:Choice>
              <mc:Fallback>
                <p:oleObj name="Equation" r:id="rId6" imgW="203040" imgH="203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1063" y="457200"/>
                        <a:ext cx="593725"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2873" name="Object 2"/>
          <p:cNvGraphicFramePr>
            <a:graphicFrameLocks noChangeAspect="1"/>
          </p:cNvGraphicFramePr>
          <p:nvPr/>
        </p:nvGraphicFramePr>
        <p:xfrm>
          <a:off x="5638800" y="533400"/>
          <a:ext cx="1293812" cy="5543550"/>
        </p:xfrm>
        <a:graphic>
          <a:graphicData uri="http://schemas.openxmlformats.org/presentationml/2006/ole">
            <mc:AlternateContent xmlns:mc="http://schemas.openxmlformats.org/markup-compatibility/2006">
              <mc:Choice xmlns:v="urn:schemas-microsoft-com:vml" Requires="v">
                <p:oleObj spid="_x0000_s933897" name="Equation" r:id="rId8" imgW="444240" imgH="1904760" progId="Equation.3">
                  <p:embed/>
                </p:oleObj>
              </mc:Choice>
              <mc:Fallback>
                <p:oleObj name="Equation" r:id="rId8" imgW="444240" imgH="190476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533400"/>
                        <a:ext cx="1293812" cy="554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2"/>
          <p:cNvGraphicFramePr>
            <a:graphicFrameLocks noChangeAspect="1"/>
          </p:cNvGraphicFramePr>
          <p:nvPr/>
        </p:nvGraphicFramePr>
        <p:xfrm>
          <a:off x="457200" y="3352800"/>
          <a:ext cx="1046162" cy="742950"/>
        </p:xfrm>
        <a:graphic>
          <a:graphicData uri="http://schemas.openxmlformats.org/presentationml/2006/ole">
            <mc:AlternateContent xmlns:mc="http://schemas.openxmlformats.org/markup-compatibility/2006">
              <mc:Choice xmlns:v="urn:schemas-microsoft-com:vml" Requires="v">
                <p:oleObj spid="_x0000_s934917" name="Equation" r:id="rId4" imgW="330120" imgH="203040" progId="Equation.3">
                  <p:embed/>
                </p:oleObj>
              </mc:Choice>
              <mc:Fallback>
                <p:oleObj name="Equation" r:id="rId4" imgW="330120" imgH="2030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352800"/>
                        <a:ext cx="1046162"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Rectangle 6"/>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6" name="Rectangle 9"/>
          <p:cNvSpPr>
            <a:spLocks noChangeArrowheads="1"/>
          </p:cNvSpPr>
          <p:nvPr/>
        </p:nvSpPr>
        <p:spPr bwMode="auto">
          <a:xfrm>
            <a:off x="0" y="533400"/>
            <a:ext cx="9144000" cy="0"/>
          </a:xfrm>
          <a:prstGeom prst="rect">
            <a:avLst/>
          </a:prstGeom>
          <a:noFill/>
          <a:ln w="9525">
            <a:noFill/>
            <a:miter lim="800000"/>
            <a:headEnd/>
            <a:tailEnd/>
          </a:ln>
        </p:spPr>
        <p:txBody>
          <a:bodyPr wrap="none" anchor="ctr">
            <a:spAutoFit/>
          </a:bodyPr>
          <a:lstStyle/>
          <a:p>
            <a:endParaRPr lang="en-US"/>
          </a:p>
        </p:txBody>
      </p:sp>
      <p:sp>
        <p:nvSpPr>
          <p:cNvPr id="2057" name="Rectangle 11"/>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2058" name="Rectangle 12"/>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2" name="Slide Number Placeholder 11"/>
          <p:cNvSpPr>
            <a:spLocks noGrp="1"/>
          </p:cNvSpPr>
          <p:nvPr>
            <p:ph type="sldNum" sz="quarter" idx="12"/>
          </p:nvPr>
        </p:nvSpPr>
        <p:spPr/>
        <p:txBody>
          <a:bodyPr/>
          <a:lstStyle/>
          <a:p>
            <a:pPr>
              <a:defRPr/>
            </a:pPr>
            <a:fld id="{8A791AA7-6446-4191-96BF-3B0CBC150022}" type="slidenum">
              <a:rPr lang="en-US"/>
              <a:pPr>
                <a:defRPr/>
              </a:pPr>
              <a:t>56</a:t>
            </a:fld>
            <a:endParaRPr lang="en-US"/>
          </a:p>
        </p:txBody>
      </p:sp>
      <p:graphicFrame>
        <p:nvGraphicFramePr>
          <p:cNvPr id="932873" name="Object 2"/>
          <p:cNvGraphicFramePr>
            <a:graphicFrameLocks noChangeAspect="1"/>
          </p:cNvGraphicFramePr>
          <p:nvPr/>
        </p:nvGraphicFramePr>
        <p:xfrm>
          <a:off x="1828800" y="1295400"/>
          <a:ext cx="6726237" cy="5173663"/>
        </p:xfrm>
        <a:graphic>
          <a:graphicData uri="http://schemas.openxmlformats.org/presentationml/2006/ole">
            <mc:AlternateContent xmlns:mc="http://schemas.openxmlformats.org/markup-compatibility/2006">
              <mc:Choice xmlns:v="urn:schemas-microsoft-com:vml" Requires="v">
                <p:oleObj spid="_x0000_s934918" name="Equation" r:id="rId6" imgW="2311200" imgH="1777680" progId="Equation.3">
                  <p:embed/>
                </p:oleObj>
              </mc:Choice>
              <mc:Fallback>
                <p:oleObj name="Equation" r:id="rId6" imgW="2311200" imgH="177768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1295400"/>
                        <a:ext cx="6726237" cy="5173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457200" y="457200"/>
            <a:ext cx="7010400" cy="461665"/>
          </a:xfrm>
          <a:prstGeom prst="rect">
            <a:avLst/>
          </a:prstGeom>
          <a:noFill/>
        </p:spPr>
        <p:txBody>
          <a:bodyPr wrap="square" rtlCol="0">
            <a:spAutoFit/>
          </a:bodyPr>
          <a:lstStyle/>
          <a:p>
            <a:r>
              <a:rPr lang="en-US" sz="2400" i="1" dirty="0" smtClean="0">
                <a:latin typeface="Nazanin"/>
              </a:rPr>
              <a:t>And   the  output  of  first  active  layer  is</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idx="1"/>
          </p:nvPr>
        </p:nvSpPr>
        <p:spPr>
          <a:xfrm>
            <a:off x="755650" y="1295400"/>
            <a:ext cx="7931150" cy="5157788"/>
          </a:xfrm>
        </p:spPr>
        <p:txBody>
          <a:bodyPr/>
          <a:lstStyle/>
          <a:p>
            <a:pPr algn="just" rtl="1" eaLnBrk="1" hangingPunct="1">
              <a:buClr>
                <a:srgbClr val="FF0066"/>
              </a:buClr>
              <a:buFont typeface="Wingdings" pitchFamily="2" charset="2"/>
              <a:buChar char="×"/>
            </a:pPr>
            <a:endParaRPr lang="fa-IR" b="1" dirty="0" smtClean="0">
              <a:solidFill>
                <a:srgbClr val="003399"/>
              </a:solidFill>
              <a:cs typeface="B Nazanin" pitchFamily="2" charset="-78"/>
            </a:endParaRPr>
          </a:p>
          <a:p>
            <a:pPr algn="just" rtl="1" eaLnBrk="1" hangingPunct="1">
              <a:buClr>
                <a:srgbClr val="FF0066"/>
              </a:buClr>
              <a:buFont typeface="Wingdings" pitchFamily="2" charset="2"/>
              <a:buChar char="×"/>
            </a:pPr>
            <a:r>
              <a:rPr lang="fa-IR" b="1" dirty="0" smtClean="0">
                <a:solidFill>
                  <a:srgbClr val="003399"/>
                </a:solidFill>
                <a:cs typeface="B Nazanin" pitchFamily="2" charset="-78"/>
              </a:rPr>
              <a:t>   الگوريتم شيبدارترين نزول </a:t>
            </a:r>
            <a:r>
              <a:rPr lang="en-US" b="1" dirty="0" smtClean="0">
                <a:solidFill>
                  <a:srgbClr val="003399"/>
                </a:solidFill>
                <a:cs typeface="B Nazanin" pitchFamily="2" charset="-78"/>
              </a:rPr>
              <a:t> (GD)</a:t>
            </a:r>
            <a:r>
              <a:rPr lang="fa-IR" b="1" dirty="0" smtClean="0">
                <a:solidFill>
                  <a:srgbClr val="003399"/>
                </a:solidFill>
                <a:cs typeface="B Nazanin" pitchFamily="2" charset="-78"/>
              </a:rPr>
              <a:t>برای تقريب خطای ميانگين</a:t>
            </a:r>
            <a:r>
              <a:rPr lang="en-US" b="1" dirty="0" smtClean="0">
                <a:solidFill>
                  <a:srgbClr val="003399"/>
                </a:solidFill>
                <a:cs typeface="B Nazanin" pitchFamily="2" charset="-78"/>
              </a:rPr>
              <a:t> (w)</a:t>
            </a:r>
            <a:endParaRPr lang="fa-IR" b="1" dirty="0" smtClean="0">
              <a:solidFill>
                <a:srgbClr val="003399"/>
              </a:solidFill>
              <a:cs typeface="B Nazanin" pitchFamily="2" charset="-78"/>
            </a:endParaRPr>
          </a:p>
          <a:p>
            <a:pPr algn="just" rtl="1" eaLnBrk="1" hangingPunct="1">
              <a:buFont typeface="Wingdings" pitchFamily="2" charset="2"/>
              <a:buNone/>
            </a:pPr>
            <a:endParaRPr lang="fa-IR" dirty="0" smtClean="0">
              <a:cs typeface="Lotus" pitchFamily="2" charset="-78"/>
            </a:endParaRPr>
          </a:p>
        </p:txBody>
      </p:sp>
      <p:sp>
        <p:nvSpPr>
          <p:cNvPr id="20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2"/>
          <p:cNvGraphicFramePr>
            <a:graphicFrameLocks noChangeAspect="1"/>
          </p:cNvGraphicFramePr>
          <p:nvPr/>
        </p:nvGraphicFramePr>
        <p:xfrm>
          <a:off x="1828800" y="2743200"/>
          <a:ext cx="5343525" cy="738689"/>
        </p:xfrm>
        <a:graphic>
          <a:graphicData uri="http://schemas.openxmlformats.org/presentationml/2006/ole">
            <mc:AlternateContent xmlns:mc="http://schemas.openxmlformats.org/markup-compatibility/2006">
              <mc:Choice xmlns:v="urn:schemas-microsoft-com:vml" Requires="v">
                <p:oleObj spid="_x0000_s931847" name="Equation" r:id="rId4" imgW="1828800" imgH="253800" progId="Equation.3">
                  <p:embed/>
                </p:oleObj>
              </mc:Choice>
              <mc:Fallback>
                <p:oleObj name="Equation" r:id="rId4" imgW="1828800" imgH="253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743200"/>
                        <a:ext cx="5343525" cy="7386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Rectangle 6"/>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6" name="Rectangle 9"/>
          <p:cNvSpPr>
            <a:spLocks noChangeArrowheads="1"/>
          </p:cNvSpPr>
          <p:nvPr/>
        </p:nvSpPr>
        <p:spPr bwMode="auto">
          <a:xfrm>
            <a:off x="0" y="533400"/>
            <a:ext cx="9144000" cy="0"/>
          </a:xfrm>
          <a:prstGeom prst="rect">
            <a:avLst/>
          </a:prstGeom>
          <a:noFill/>
          <a:ln w="9525">
            <a:noFill/>
            <a:miter lim="800000"/>
            <a:headEnd/>
            <a:tailEnd/>
          </a:ln>
        </p:spPr>
        <p:txBody>
          <a:bodyPr wrap="none" anchor="ctr">
            <a:spAutoFit/>
          </a:bodyPr>
          <a:lstStyle/>
          <a:p>
            <a:endParaRPr lang="en-US"/>
          </a:p>
        </p:txBody>
      </p:sp>
      <p:sp>
        <p:nvSpPr>
          <p:cNvPr id="2057" name="Rectangle 11"/>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2058" name="Rectangle 12"/>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2" name="Slide Number Placeholder 11"/>
          <p:cNvSpPr>
            <a:spLocks noGrp="1"/>
          </p:cNvSpPr>
          <p:nvPr>
            <p:ph type="sldNum" sz="quarter" idx="12"/>
          </p:nvPr>
        </p:nvSpPr>
        <p:spPr/>
        <p:txBody>
          <a:bodyPr/>
          <a:lstStyle/>
          <a:p>
            <a:pPr>
              <a:defRPr/>
            </a:pPr>
            <a:fld id="{8A791AA7-6446-4191-96BF-3B0CBC150022}" type="slidenum">
              <a:rPr lang="en-US"/>
              <a:pPr>
                <a:defRPr/>
              </a:pPr>
              <a:t>57</a:t>
            </a:fld>
            <a:endParaRPr lang="en-US"/>
          </a:p>
        </p:txBody>
      </p:sp>
      <p:sp>
        <p:nvSpPr>
          <p:cNvPr id="13" name="Rectangle 2"/>
          <p:cNvSpPr txBox="1">
            <a:spLocks noChangeArrowheads="1"/>
          </p:cNvSpPr>
          <p:nvPr/>
        </p:nvSpPr>
        <p:spPr>
          <a:xfrm>
            <a:off x="609600" y="304800"/>
            <a:ext cx="7772400" cy="609600"/>
          </a:xfrm>
          <a:prstGeom prst="rect">
            <a:avLst/>
          </a:prstGeom>
        </p:spPr>
        <p:txBody>
          <a:bodyPr bIns="91440" anchor="b">
            <a:normAutofit fontScale="97500"/>
          </a:bodyPr>
          <a:lstStyle/>
          <a:p>
            <a:pPr algn="ctr" rtl="1" fontAlgn="auto">
              <a:spcAft>
                <a:spcPts val="0"/>
              </a:spcAft>
              <a:defRPr/>
            </a:pPr>
            <a:r>
              <a:rPr lang="fa-IR" sz="3200" b="1" dirty="0">
                <a:solidFill>
                  <a:srgbClr val="FF0066"/>
                </a:solidFill>
                <a:latin typeface="+mj-lt"/>
                <a:ea typeface="+mj-ea"/>
                <a:cs typeface="B Nazanin" pitchFamily="2" charset="-78"/>
              </a:rPr>
              <a:t>الگوریتم انتشار به عقب</a:t>
            </a:r>
            <a:endParaRPr lang="en-US" sz="3200" b="1" dirty="0">
              <a:solidFill>
                <a:srgbClr val="FF0066"/>
              </a:solidFill>
              <a:latin typeface="+mj-lt"/>
              <a:ea typeface="+mj-ea"/>
              <a:cs typeface="B Nazanin" pitchFamily="2" charset="-78"/>
            </a:endParaRPr>
          </a:p>
        </p:txBody>
      </p:sp>
      <p:graphicFrame>
        <p:nvGraphicFramePr>
          <p:cNvPr id="2" name="Object 2"/>
          <p:cNvGraphicFramePr>
            <a:graphicFrameLocks noChangeAspect="1"/>
          </p:cNvGraphicFramePr>
          <p:nvPr/>
        </p:nvGraphicFramePr>
        <p:xfrm>
          <a:off x="1482725" y="3962400"/>
          <a:ext cx="3454400" cy="962025"/>
        </p:xfrm>
        <a:graphic>
          <a:graphicData uri="http://schemas.openxmlformats.org/presentationml/2006/ole">
            <mc:AlternateContent xmlns:mc="http://schemas.openxmlformats.org/markup-compatibility/2006">
              <mc:Choice xmlns:v="urn:schemas-microsoft-com:vml" Requires="v">
                <p:oleObj spid="_x0000_s931848" name="Equation" r:id="rId6" imgW="927000" imgH="253800" progId="Equation.3">
                  <p:embed/>
                </p:oleObj>
              </mc:Choice>
              <mc:Fallback>
                <p:oleObj name="Equation" r:id="rId6" imgW="927000" imgH="253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2725" y="3962400"/>
                        <a:ext cx="3454400"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5"/>
          <p:cNvGraphicFramePr>
            <a:graphicFrameLocks noChangeAspect="1"/>
          </p:cNvGraphicFramePr>
          <p:nvPr/>
        </p:nvGraphicFramePr>
        <p:xfrm>
          <a:off x="4953000" y="3962400"/>
          <a:ext cx="3214688" cy="1047750"/>
        </p:xfrm>
        <a:graphic>
          <a:graphicData uri="http://schemas.openxmlformats.org/presentationml/2006/ole">
            <mc:AlternateContent xmlns:mc="http://schemas.openxmlformats.org/markup-compatibility/2006">
              <mc:Choice xmlns:v="urn:schemas-microsoft-com:vml" Requires="v">
                <p:oleObj spid="_x0000_s931849" name="Equation" r:id="rId8" imgW="1358640" imgH="444240" progId="Equation.3">
                  <p:embed/>
                </p:oleObj>
              </mc:Choice>
              <mc:Fallback>
                <p:oleObj name="Equation" r:id="rId8" imgW="1358640" imgH="44424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962400"/>
                        <a:ext cx="3214688"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371600" y="5334000"/>
          <a:ext cx="2735263" cy="1063336"/>
        </p:xfrm>
        <a:graphic>
          <a:graphicData uri="http://schemas.openxmlformats.org/presentationml/2006/ole">
            <mc:AlternateContent xmlns:mc="http://schemas.openxmlformats.org/markup-compatibility/2006">
              <mc:Choice xmlns:v="urn:schemas-microsoft-com:vml" Requires="v">
                <p:oleObj spid="_x0000_s931850" name="Equation" r:id="rId10" imgW="1117440" imgH="431640" progId="Equation.3">
                  <p:embed/>
                </p:oleObj>
              </mc:Choice>
              <mc:Fallback>
                <p:oleObj name="Equation" r:id="rId10" imgW="1117440" imgH="43164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5334000"/>
                        <a:ext cx="2735263" cy="1063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
          <p:cNvGraphicFramePr>
            <a:graphicFrameLocks noChangeAspect="1"/>
          </p:cNvGraphicFramePr>
          <p:nvPr/>
        </p:nvGraphicFramePr>
        <p:xfrm>
          <a:off x="4876800" y="5181600"/>
          <a:ext cx="3619500" cy="1403350"/>
        </p:xfrm>
        <a:graphic>
          <a:graphicData uri="http://schemas.openxmlformats.org/presentationml/2006/ole">
            <mc:AlternateContent xmlns:mc="http://schemas.openxmlformats.org/markup-compatibility/2006">
              <mc:Choice xmlns:v="urn:schemas-microsoft-com:vml" Requires="v">
                <p:oleObj spid="_x0000_s931851" name="Equation" r:id="rId12" imgW="1206360" imgH="469800" progId="Equation.3">
                  <p:embed/>
                </p:oleObj>
              </mc:Choice>
              <mc:Fallback>
                <p:oleObj name="Equation" r:id="rId12" imgW="1206360" imgH="46980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6800" y="5181600"/>
                        <a:ext cx="3619500" cy="140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idx="1"/>
          </p:nvPr>
        </p:nvSpPr>
        <p:spPr>
          <a:xfrm>
            <a:off x="755650" y="1295400"/>
            <a:ext cx="7931150" cy="5157788"/>
          </a:xfrm>
        </p:spPr>
        <p:txBody>
          <a:bodyPr/>
          <a:lstStyle/>
          <a:p>
            <a:pPr algn="just" rtl="1" eaLnBrk="1" hangingPunct="1">
              <a:buClr>
                <a:srgbClr val="FF0066"/>
              </a:buClr>
              <a:buFont typeface="Wingdings" pitchFamily="2" charset="2"/>
              <a:buChar char="×"/>
            </a:pPr>
            <a:endParaRPr lang="fa-IR" b="1" dirty="0" smtClean="0">
              <a:solidFill>
                <a:srgbClr val="003399"/>
              </a:solidFill>
              <a:cs typeface="B Nazanin" pitchFamily="2" charset="-78"/>
            </a:endParaRPr>
          </a:p>
          <a:p>
            <a:pPr algn="just" rtl="1" eaLnBrk="1" hangingPunct="1">
              <a:buClr>
                <a:srgbClr val="FF0066"/>
              </a:buClr>
              <a:buFont typeface="Wingdings" pitchFamily="2" charset="2"/>
              <a:buChar char="×"/>
            </a:pPr>
            <a:r>
              <a:rPr lang="fa-IR" b="1" dirty="0" smtClean="0">
                <a:solidFill>
                  <a:srgbClr val="003399"/>
                </a:solidFill>
                <a:cs typeface="B Nazanin" pitchFamily="2" charset="-78"/>
              </a:rPr>
              <a:t> الگوريتم شيبدارترين نزول </a:t>
            </a:r>
            <a:r>
              <a:rPr lang="en-US" b="1" dirty="0" smtClean="0">
                <a:solidFill>
                  <a:srgbClr val="003399"/>
                </a:solidFill>
                <a:cs typeface="B Nazanin" pitchFamily="2" charset="-78"/>
              </a:rPr>
              <a:t> (GD)</a:t>
            </a:r>
            <a:r>
              <a:rPr lang="fa-IR" b="1" dirty="0" smtClean="0">
                <a:solidFill>
                  <a:srgbClr val="003399"/>
                </a:solidFill>
                <a:cs typeface="B Nazanin" pitchFamily="2" charset="-78"/>
              </a:rPr>
              <a:t>برای تقريب خطای ميانگين</a:t>
            </a:r>
            <a:r>
              <a:rPr lang="en-US" b="1" dirty="0" smtClean="0">
                <a:solidFill>
                  <a:srgbClr val="003399"/>
                </a:solidFill>
                <a:cs typeface="B Nazanin" pitchFamily="2" charset="-78"/>
              </a:rPr>
              <a:t>(b)   </a:t>
            </a:r>
            <a:endParaRPr lang="fa-IR" b="1" dirty="0" smtClean="0">
              <a:solidFill>
                <a:srgbClr val="003399"/>
              </a:solidFill>
              <a:cs typeface="B Nazanin" pitchFamily="2" charset="-78"/>
            </a:endParaRPr>
          </a:p>
          <a:p>
            <a:pPr algn="just" rtl="1" eaLnBrk="1" hangingPunct="1">
              <a:buFont typeface="Wingdings" pitchFamily="2" charset="2"/>
              <a:buNone/>
            </a:pPr>
            <a:endParaRPr lang="fa-IR" dirty="0" smtClean="0">
              <a:cs typeface="Lotus" pitchFamily="2" charset="-78"/>
            </a:endParaRPr>
          </a:p>
        </p:txBody>
      </p:sp>
      <p:sp>
        <p:nvSpPr>
          <p:cNvPr id="20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4" name="Rectangle 6"/>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6" name="Rectangle 9"/>
          <p:cNvSpPr>
            <a:spLocks noChangeArrowheads="1"/>
          </p:cNvSpPr>
          <p:nvPr/>
        </p:nvSpPr>
        <p:spPr bwMode="auto">
          <a:xfrm>
            <a:off x="0" y="533400"/>
            <a:ext cx="9144000" cy="0"/>
          </a:xfrm>
          <a:prstGeom prst="rect">
            <a:avLst/>
          </a:prstGeom>
          <a:noFill/>
          <a:ln w="9525">
            <a:noFill/>
            <a:miter lim="800000"/>
            <a:headEnd/>
            <a:tailEnd/>
          </a:ln>
        </p:spPr>
        <p:txBody>
          <a:bodyPr wrap="none" anchor="ctr">
            <a:spAutoFit/>
          </a:bodyPr>
          <a:lstStyle/>
          <a:p>
            <a:endParaRPr lang="en-US"/>
          </a:p>
        </p:txBody>
      </p:sp>
      <p:sp>
        <p:nvSpPr>
          <p:cNvPr id="2057" name="Rectangle 11"/>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2058" name="Rectangle 12"/>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2" name="Slide Number Placeholder 11"/>
          <p:cNvSpPr>
            <a:spLocks noGrp="1"/>
          </p:cNvSpPr>
          <p:nvPr>
            <p:ph type="sldNum" sz="quarter" idx="12"/>
          </p:nvPr>
        </p:nvSpPr>
        <p:spPr/>
        <p:txBody>
          <a:bodyPr/>
          <a:lstStyle/>
          <a:p>
            <a:pPr>
              <a:defRPr/>
            </a:pPr>
            <a:fld id="{8A791AA7-6446-4191-96BF-3B0CBC150022}" type="slidenum">
              <a:rPr lang="en-US"/>
              <a:pPr>
                <a:defRPr/>
              </a:pPr>
              <a:t>58</a:t>
            </a:fld>
            <a:endParaRPr lang="en-US"/>
          </a:p>
        </p:txBody>
      </p:sp>
      <p:sp>
        <p:nvSpPr>
          <p:cNvPr id="13" name="Rectangle 2"/>
          <p:cNvSpPr txBox="1">
            <a:spLocks noChangeArrowheads="1"/>
          </p:cNvSpPr>
          <p:nvPr/>
        </p:nvSpPr>
        <p:spPr>
          <a:xfrm>
            <a:off x="609600" y="304800"/>
            <a:ext cx="7772400" cy="609600"/>
          </a:xfrm>
          <a:prstGeom prst="rect">
            <a:avLst/>
          </a:prstGeom>
        </p:spPr>
        <p:txBody>
          <a:bodyPr bIns="91440" anchor="b">
            <a:normAutofit fontScale="97500"/>
          </a:bodyPr>
          <a:lstStyle/>
          <a:p>
            <a:pPr algn="ctr" rtl="1" fontAlgn="auto">
              <a:spcAft>
                <a:spcPts val="0"/>
              </a:spcAft>
              <a:defRPr/>
            </a:pPr>
            <a:r>
              <a:rPr lang="fa-IR" sz="3200" b="1" dirty="0">
                <a:solidFill>
                  <a:srgbClr val="FF0066"/>
                </a:solidFill>
                <a:latin typeface="+mj-lt"/>
                <a:ea typeface="+mj-ea"/>
                <a:cs typeface="B Nazanin" pitchFamily="2" charset="-78"/>
              </a:rPr>
              <a:t>الگوریتم انتشار به عقب</a:t>
            </a:r>
            <a:endParaRPr lang="en-US" sz="3200" b="1" dirty="0">
              <a:solidFill>
                <a:srgbClr val="FF0066"/>
              </a:solidFill>
              <a:latin typeface="+mj-lt"/>
              <a:ea typeface="+mj-ea"/>
              <a:cs typeface="B Nazanin" pitchFamily="2" charset="-78"/>
            </a:endParaRPr>
          </a:p>
        </p:txBody>
      </p:sp>
      <p:graphicFrame>
        <p:nvGraphicFramePr>
          <p:cNvPr id="2" name="Object 2"/>
          <p:cNvGraphicFramePr>
            <a:graphicFrameLocks noChangeAspect="1"/>
          </p:cNvGraphicFramePr>
          <p:nvPr/>
        </p:nvGraphicFramePr>
        <p:xfrm>
          <a:off x="1828800" y="3810000"/>
          <a:ext cx="3140075" cy="890588"/>
        </p:xfrm>
        <a:graphic>
          <a:graphicData uri="http://schemas.openxmlformats.org/presentationml/2006/ole">
            <mc:AlternateContent xmlns:mc="http://schemas.openxmlformats.org/markup-compatibility/2006">
              <mc:Choice xmlns:v="urn:schemas-microsoft-com:vml" Requires="v">
                <p:oleObj spid="_x0000_s930824" name="Equation" r:id="rId4" imgW="863280" imgH="241200" progId="Equation.3">
                  <p:embed/>
                </p:oleObj>
              </mc:Choice>
              <mc:Fallback>
                <p:oleObj name="Equation" r:id="rId4" imgW="863280" imgH="2412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810000"/>
                        <a:ext cx="3140075" cy="89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5"/>
          <p:cNvGraphicFramePr>
            <a:graphicFrameLocks noChangeAspect="1"/>
          </p:cNvGraphicFramePr>
          <p:nvPr/>
        </p:nvGraphicFramePr>
        <p:xfrm>
          <a:off x="4953000" y="3810000"/>
          <a:ext cx="1443037" cy="1019175"/>
        </p:xfrm>
        <a:graphic>
          <a:graphicData uri="http://schemas.openxmlformats.org/presentationml/2006/ole">
            <mc:AlternateContent xmlns:mc="http://schemas.openxmlformats.org/markup-compatibility/2006">
              <mc:Choice xmlns:v="urn:schemas-microsoft-com:vml" Requires="v">
                <p:oleObj spid="_x0000_s930825" name="Equation" r:id="rId6" imgW="609480" imgH="431640" progId="Equation.3">
                  <p:embed/>
                </p:oleObj>
              </mc:Choice>
              <mc:Fallback>
                <p:oleObj name="Equation" r:id="rId6" imgW="609480" imgH="4316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10000"/>
                        <a:ext cx="1443037"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0822" name="Object 2"/>
          <p:cNvGraphicFramePr>
            <a:graphicFrameLocks noChangeAspect="1"/>
          </p:cNvGraphicFramePr>
          <p:nvPr/>
        </p:nvGraphicFramePr>
        <p:xfrm>
          <a:off x="2070100" y="2762250"/>
          <a:ext cx="4860925" cy="700088"/>
        </p:xfrm>
        <a:graphic>
          <a:graphicData uri="http://schemas.openxmlformats.org/presentationml/2006/ole">
            <mc:AlternateContent xmlns:mc="http://schemas.openxmlformats.org/markup-compatibility/2006">
              <mc:Choice xmlns:v="urn:schemas-microsoft-com:vml" Requires="v">
                <p:oleObj spid="_x0000_s930826" name="Equation" r:id="rId8" imgW="1663560" imgH="241200" progId="Equation.3">
                  <p:embed/>
                </p:oleObj>
              </mc:Choice>
              <mc:Fallback>
                <p:oleObj name="Equation" r:id="rId8" imgW="1663560" imgH="2412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0100" y="2762250"/>
                        <a:ext cx="4860925" cy="70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0823" name="Object 4"/>
          <p:cNvGraphicFramePr>
            <a:graphicFrameLocks noChangeAspect="1"/>
          </p:cNvGraphicFramePr>
          <p:nvPr/>
        </p:nvGraphicFramePr>
        <p:xfrm>
          <a:off x="3429000" y="5181600"/>
          <a:ext cx="2424113" cy="1063625"/>
        </p:xfrm>
        <a:graphic>
          <a:graphicData uri="http://schemas.openxmlformats.org/presentationml/2006/ole">
            <mc:AlternateContent xmlns:mc="http://schemas.openxmlformats.org/markup-compatibility/2006">
              <mc:Choice xmlns:v="urn:schemas-microsoft-com:vml" Requires="v">
                <p:oleObj spid="_x0000_s930827" name="Equation" r:id="rId10" imgW="990360" imgH="431640" progId="Equation.3">
                  <p:embed/>
                </p:oleObj>
              </mc:Choice>
              <mc:Fallback>
                <p:oleObj name="Equation" r:id="rId10" imgW="990360" imgH="43164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5181600"/>
                        <a:ext cx="2424113" cy="1063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body" idx="1"/>
          </p:nvPr>
        </p:nvSpPr>
        <p:spPr>
          <a:xfrm>
            <a:off x="755650" y="1447800"/>
            <a:ext cx="7931150" cy="5005388"/>
          </a:xfrm>
        </p:spPr>
        <p:txBody>
          <a:bodyPr/>
          <a:lstStyle/>
          <a:p>
            <a:pPr algn="just" rtl="1" eaLnBrk="1" hangingPunct="1">
              <a:buClr>
                <a:srgbClr val="FF0066"/>
              </a:buClr>
              <a:buFont typeface="Wingdings" pitchFamily="2" charset="2"/>
              <a:buChar char="×"/>
            </a:pPr>
            <a:r>
              <a:rPr lang="fa-IR" smtClean="0">
                <a:cs typeface="Lotus" pitchFamily="2" charset="-78"/>
              </a:rPr>
              <a:t> </a:t>
            </a:r>
            <a:r>
              <a:rPr lang="fa-IR" b="1" smtClean="0">
                <a:solidFill>
                  <a:srgbClr val="0070C0"/>
                </a:solidFill>
                <a:cs typeface="B Nazanin" pitchFamily="2" charset="-78"/>
              </a:rPr>
              <a:t>قانون زنجيره ای</a:t>
            </a:r>
          </a:p>
          <a:p>
            <a:pPr algn="just" rtl="1" eaLnBrk="1" hangingPunct="1">
              <a:buFont typeface="Wingdings" pitchFamily="2" charset="2"/>
              <a:buNone/>
            </a:pPr>
            <a:r>
              <a:rPr lang="fa-IR" smtClean="0">
                <a:cs typeface="B Nazanin" pitchFamily="2" charset="-78"/>
              </a:rPr>
              <a:t>    برای شبکه چند لايه، خطا تابع صريحی از وزن ها در لايه های پنهان نمی باشد، بنابراين مشتقات به آسانی قابل محاسبه نيستند.</a:t>
            </a:r>
            <a:endParaRPr lang="en-US" smtClean="0">
              <a:cs typeface="B Nazanin" pitchFamily="2" charset="-78"/>
            </a:endParaRPr>
          </a:p>
          <a:p>
            <a:pPr algn="just" rtl="1" eaLnBrk="1" hangingPunct="1">
              <a:buFont typeface="Wingdings" pitchFamily="2" charset="2"/>
              <a:buNone/>
            </a:pPr>
            <a:endParaRPr lang="fa-IR" smtClean="0">
              <a:cs typeface="Lotus" pitchFamily="2" charset="-78"/>
            </a:endParaRPr>
          </a:p>
        </p:txBody>
      </p:sp>
      <p:sp>
        <p:nvSpPr>
          <p:cNvPr id="307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4" name="Object 2"/>
          <p:cNvGraphicFramePr>
            <a:graphicFrameLocks noChangeAspect="1"/>
          </p:cNvGraphicFramePr>
          <p:nvPr/>
        </p:nvGraphicFramePr>
        <p:xfrm>
          <a:off x="2438400" y="3124200"/>
          <a:ext cx="4191000" cy="1402722"/>
        </p:xfrm>
        <a:graphic>
          <a:graphicData uri="http://schemas.openxmlformats.org/presentationml/2006/ole">
            <mc:AlternateContent xmlns:mc="http://schemas.openxmlformats.org/markup-compatibility/2006">
              <mc:Choice xmlns:v="urn:schemas-microsoft-com:vml" Requires="v">
                <p:oleObj spid="_x0000_s3076" name="Equation" r:id="rId4" imgW="1396800" imgH="469800" progId="Equation.3">
                  <p:embed/>
                </p:oleObj>
              </mc:Choice>
              <mc:Fallback>
                <p:oleObj name="Equation" r:id="rId4" imgW="1396800" imgH="469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124200"/>
                        <a:ext cx="4191000" cy="14027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Rectangle 6"/>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3079" name="Rectangle 8"/>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5" name="Object 3"/>
          <p:cNvGraphicFramePr>
            <a:graphicFrameLocks noChangeAspect="1"/>
          </p:cNvGraphicFramePr>
          <p:nvPr/>
        </p:nvGraphicFramePr>
        <p:xfrm>
          <a:off x="2286000" y="4876799"/>
          <a:ext cx="4343400" cy="1478271"/>
        </p:xfrm>
        <a:graphic>
          <a:graphicData uri="http://schemas.openxmlformats.org/presentationml/2006/ole">
            <mc:AlternateContent xmlns:mc="http://schemas.openxmlformats.org/markup-compatibility/2006">
              <mc:Choice xmlns:v="urn:schemas-microsoft-com:vml" Requires="v">
                <p:oleObj spid="_x0000_s3077" name="Equation" r:id="rId6" imgW="1346040" imgH="457200" progId="Equation.3">
                  <p:embed/>
                </p:oleObj>
              </mc:Choice>
              <mc:Fallback>
                <p:oleObj name="Equation" r:id="rId6" imgW="1346040" imgH="457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876799"/>
                        <a:ext cx="4343400" cy="1478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0" name="Rectangle 9"/>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0" name="Slide Number Placeholder 9"/>
          <p:cNvSpPr>
            <a:spLocks noGrp="1"/>
          </p:cNvSpPr>
          <p:nvPr>
            <p:ph type="sldNum" sz="quarter" idx="12"/>
          </p:nvPr>
        </p:nvSpPr>
        <p:spPr/>
        <p:txBody>
          <a:bodyPr/>
          <a:lstStyle/>
          <a:p>
            <a:pPr>
              <a:defRPr/>
            </a:pPr>
            <a:fld id="{40407731-CE45-4806-992F-780AC7A98759}" type="slidenum">
              <a:rPr lang="en-US"/>
              <a:pPr>
                <a:defRPr/>
              </a:pPr>
              <a:t>59</a:t>
            </a:fld>
            <a:endParaRPr lang="en-US"/>
          </a:p>
        </p:txBody>
      </p:sp>
      <p:sp>
        <p:nvSpPr>
          <p:cNvPr id="12" name="Rectangle 2"/>
          <p:cNvSpPr txBox="1">
            <a:spLocks noChangeArrowheads="1"/>
          </p:cNvSpPr>
          <p:nvPr/>
        </p:nvSpPr>
        <p:spPr>
          <a:xfrm>
            <a:off x="609600" y="304800"/>
            <a:ext cx="7772400" cy="609600"/>
          </a:xfrm>
          <a:prstGeom prst="rect">
            <a:avLst/>
          </a:prstGeom>
        </p:spPr>
        <p:txBody>
          <a:bodyPr bIns="91440" anchor="b">
            <a:normAutofit fontScale="97500"/>
          </a:bodyPr>
          <a:lstStyle/>
          <a:p>
            <a:pPr algn="ctr" rtl="1" fontAlgn="auto">
              <a:spcAft>
                <a:spcPts val="0"/>
              </a:spcAft>
              <a:defRPr/>
            </a:pPr>
            <a:r>
              <a:rPr lang="fa-IR" sz="3200" b="1" dirty="0">
                <a:solidFill>
                  <a:srgbClr val="FF0066"/>
                </a:solidFill>
                <a:latin typeface="+mj-lt"/>
                <a:ea typeface="+mj-ea"/>
                <a:cs typeface="B Nazanin" pitchFamily="2" charset="-78"/>
              </a:rPr>
              <a:t>الگوریتم انتشار به عقب</a:t>
            </a:r>
            <a:endParaRPr lang="en-US" sz="3200" b="1" dirty="0">
              <a:solidFill>
                <a:srgbClr val="FF0066"/>
              </a:solidFill>
              <a:latin typeface="+mj-lt"/>
              <a:ea typeface="+mj-ea"/>
              <a:cs typeface="B Nazanin" pitchFamily="2" charset="-7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5800" y="838200"/>
            <a:ext cx="7715250" cy="609600"/>
          </a:xfrm>
        </p:spPr>
        <p:txBody>
          <a:bodyPr/>
          <a:lstStyle/>
          <a:p>
            <a:pPr algn="ctr" rtl="1" eaLnBrk="1" hangingPunct="1"/>
            <a:r>
              <a:rPr lang="ar-SA" sz="3600" b="1" smtClean="0">
                <a:solidFill>
                  <a:srgbClr val="003399"/>
                </a:solidFill>
                <a:cs typeface="B Nazanin" pitchFamily="2" charset="-78"/>
              </a:rPr>
              <a:t>شيوه ارزيابي</a:t>
            </a:r>
            <a:r>
              <a:rPr lang="en-US" sz="3600" b="1" smtClean="0">
                <a:solidFill>
                  <a:srgbClr val="003399"/>
                </a:solidFill>
                <a:cs typeface="B Nazanin" pitchFamily="2" charset="-78"/>
              </a:rPr>
              <a:t> </a:t>
            </a:r>
          </a:p>
        </p:txBody>
      </p:sp>
      <p:sp>
        <p:nvSpPr>
          <p:cNvPr id="4" name="Slide Number Placeholder 3"/>
          <p:cNvSpPr>
            <a:spLocks noGrp="1"/>
          </p:cNvSpPr>
          <p:nvPr>
            <p:ph type="sldNum" sz="quarter" idx="12"/>
          </p:nvPr>
        </p:nvSpPr>
        <p:spPr/>
        <p:txBody>
          <a:bodyPr/>
          <a:lstStyle/>
          <a:p>
            <a:pPr>
              <a:defRPr/>
            </a:pPr>
            <a:fld id="{F4C15F37-3754-4DE9-A7D1-A59A094D6104}" type="slidenum">
              <a:rPr lang="en-US"/>
              <a:pPr>
                <a:defRPr/>
              </a:pPr>
              <a:t>6</a:t>
            </a:fld>
            <a:endParaRPr lang="en-US"/>
          </a:p>
        </p:txBody>
      </p:sp>
      <p:sp>
        <p:nvSpPr>
          <p:cNvPr id="142340" name="Rectangle 3"/>
          <p:cNvSpPr>
            <a:spLocks noGrp="1" noChangeArrowheads="1"/>
          </p:cNvSpPr>
          <p:nvPr>
            <p:ph sz="quarter" idx="1"/>
          </p:nvPr>
        </p:nvSpPr>
        <p:spPr>
          <a:xfrm>
            <a:off x="1371600" y="2590800"/>
            <a:ext cx="6870700" cy="2286000"/>
          </a:xfrm>
        </p:spPr>
        <p:txBody>
          <a:bodyPr/>
          <a:lstStyle/>
          <a:p>
            <a:pPr algn="just" rtl="1" eaLnBrk="1" hangingPunct="1"/>
            <a:r>
              <a:rPr lang="ar-SA" dirty="0" smtClean="0">
                <a:cs typeface="B Nazanin" pitchFamily="2" charset="-78"/>
              </a:rPr>
              <a:t>تمرينات و امتحان پايان ترم:</a:t>
            </a:r>
            <a:r>
              <a:rPr lang="fa-IR" dirty="0" smtClean="0">
                <a:cs typeface="B Nazanin" pitchFamily="2" charset="-78"/>
              </a:rPr>
              <a:t>		           </a:t>
            </a:r>
            <a:r>
              <a:rPr lang="en-US" dirty="0" smtClean="0">
                <a:cs typeface="B Nazanin" pitchFamily="2" charset="-78"/>
              </a:rPr>
              <a:t> </a:t>
            </a:r>
            <a:r>
              <a:rPr lang="fa-IR" dirty="0" smtClean="0">
                <a:cs typeface="B Nazanin" pitchFamily="2" charset="-78"/>
              </a:rPr>
              <a:t>% 45</a:t>
            </a:r>
          </a:p>
          <a:p>
            <a:pPr algn="just" rtl="1" eaLnBrk="1" hangingPunct="1"/>
            <a:r>
              <a:rPr lang="ar-SA" dirty="0" smtClean="0">
                <a:cs typeface="B Nazanin" pitchFamily="2" charset="-78"/>
              </a:rPr>
              <a:t>امتحان ميان ترم</a:t>
            </a:r>
            <a:r>
              <a:rPr lang="fa-IR" dirty="0" smtClean="0">
                <a:cs typeface="B Nazanin" pitchFamily="2" charset="-78"/>
              </a:rPr>
              <a:t>:			           % 0 3   </a:t>
            </a:r>
          </a:p>
          <a:p>
            <a:pPr algn="just" rtl="1" eaLnBrk="1" hangingPunct="1"/>
            <a:r>
              <a:rPr lang="ar-SA" dirty="0" smtClean="0">
                <a:cs typeface="B Nazanin" pitchFamily="2" charset="-78"/>
              </a:rPr>
              <a:t>پروژه نهايي:</a:t>
            </a:r>
            <a:r>
              <a:rPr lang="fa-IR" dirty="0" smtClean="0">
                <a:cs typeface="B Nazanin" pitchFamily="2" charset="-78"/>
              </a:rPr>
              <a:t> 			            	</a:t>
            </a:r>
            <a:r>
              <a:rPr lang="en-US" dirty="0" smtClean="0">
                <a:cs typeface="B Nazanin" pitchFamily="2" charset="-78"/>
              </a:rPr>
              <a:t>  </a:t>
            </a:r>
            <a:r>
              <a:rPr lang="fa-IR" dirty="0" smtClean="0">
                <a:cs typeface="B Nazanin" pitchFamily="2" charset="-78"/>
              </a:rPr>
              <a:t>% 25</a:t>
            </a:r>
            <a:endParaRPr lang="en-US"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06" name="Rectangle 6"/>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4107" name="Rectangle 7"/>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4108" name="Rectangle 9"/>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4109" name="Rectangle 11"/>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8" name="Object 2"/>
          <p:cNvGraphicFramePr>
            <a:graphicFrameLocks noChangeAspect="1"/>
          </p:cNvGraphicFramePr>
          <p:nvPr/>
        </p:nvGraphicFramePr>
        <p:xfrm>
          <a:off x="2514600" y="1600200"/>
          <a:ext cx="3622675" cy="1178073"/>
        </p:xfrm>
        <a:graphic>
          <a:graphicData uri="http://schemas.openxmlformats.org/presentationml/2006/ole">
            <mc:AlternateContent xmlns:mc="http://schemas.openxmlformats.org/markup-compatibility/2006">
              <mc:Choice xmlns:v="urn:schemas-microsoft-com:vml" Requires="v">
                <p:oleObj spid="_x0000_s4105" name="Equation" r:id="rId4" imgW="1434960" imgH="469800" progId="Equation.3">
                  <p:embed/>
                </p:oleObj>
              </mc:Choice>
              <mc:Fallback>
                <p:oleObj name="Equation" r:id="rId4" imgW="1434960" imgH="469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600200"/>
                        <a:ext cx="3622675" cy="11780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0" name="Rectangle 12"/>
          <p:cNvSpPr>
            <a:spLocks noChangeArrowheads="1"/>
          </p:cNvSpPr>
          <p:nvPr/>
        </p:nvSpPr>
        <p:spPr bwMode="auto">
          <a:xfrm>
            <a:off x="0" y="3662363"/>
            <a:ext cx="9144000" cy="0"/>
          </a:xfrm>
          <a:prstGeom prst="rect">
            <a:avLst/>
          </a:prstGeom>
          <a:noFill/>
          <a:ln w="9525">
            <a:noFill/>
            <a:miter lim="800000"/>
            <a:headEnd/>
            <a:tailEnd/>
          </a:ln>
        </p:spPr>
        <p:txBody>
          <a:bodyPr wrap="none" anchor="ctr">
            <a:spAutoFit/>
          </a:bodyPr>
          <a:lstStyle/>
          <a:p>
            <a:endParaRPr lang="en-US"/>
          </a:p>
        </p:txBody>
      </p:sp>
      <p:sp>
        <p:nvSpPr>
          <p:cNvPr id="4111" name="Rectangle 14"/>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9" name="Object 3"/>
          <p:cNvGraphicFramePr>
            <a:graphicFrameLocks noChangeAspect="1"/>
          </p:cNvGraphicFramePr>
          <p:nvPr/>
        </p:nvGraphicFramePr>
        <p:xfrm>
          <a:off x="2743200" y="3352800"/>
          <a:ext cx="3205413" cy="949325"/>
        </p:xfrm>
        <a:graphic>
          <a:graphicData uri="http://schemas.openxmlformats.org/presentationml/2006/ole">
            <mc:AlternateContent xmlns:mc="http://schemas.openxmlformats.org/markup-compatibility/2006">
              <mc:Choice xmlns:v="urn:schemas-microsoft-com:vml" Requires="v">
                <p:oleObj spid="_x0000_s4106" name="Equation" r:id="rId6" imgW="1600200" imgH="469800" progId="Equation.3">
                  <p:embed/>
                </p:oleObj>
              </mc:Choice>
              <mc:Fallback>
                <p:oleObj name="Equation" r:id="rId6" imgW="1600200" imgH="469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3352800"/>
                        <a:ext cx="3205413"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2" name="Rectangle 17"/>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graphicFrame>
        <p:nvGraphicFramePr>
          <p:cNvPr id="4100" name="Object 4"/>
          <p:cNvGraphicFramePr>
            <a:graphicFrameLocks noChangeAspect="1"/>
          </p:cNvGraphicFramePr>
          <p:nvPr/>
        </p:nvGraphicFramePr>
        <p:xfrm>
          <a:off x="7358063" y="3514725"/>
          <a:ext cx="1266825" cy="746125"/>
        </p:xfrm>
        <a:graphic>
          <a:graphicData uri="http://schemas.openxmlformats.org/presentationml/2006/ole">
            <mc:AlternateContent xmlns:mc="http://schemas.openxmlformats.org/markup-compatibility/2006">
              <mc:Choice xmlns:v="urn:schemas-microsoft-com:vml" Requires="v">
                <p:oleObj spid="_x0000_s4107" name="Equation" r:id="rId8" imgW="736560" imgH="431640" progId="Equation.3">
                  <p:embed/>
                </p:oleObj>
              </mc:Choice>
              <mc:Fallback>
                <p:oleObj name="Equation" r:id="rId8" imgW="736560" imgH="4316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58063" y="3514725"/>
                        <a:ext cx="1266825"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3" name="Rectangle 20"/>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graphicFrame>
        <p:nvGraphicFramePr>
          <p:cNvPr id="4101" name="Object 5"/>
          <p:cNvGraphicFramePr>
            <a:graphicFrameLocks noChangeAspect="1"/>
          </p:cNvGraphicFramePr>
          <p:nvPr/>
        </p:nvGraphicFramePr>
        <p:xfrm>
          <a:off x="6183313" y="4605338"/>
          <a:ext cx="1535112" cy="763587"/>
        </p:xfrm>
        <a:graphic>
          <a:graphicData uri="http://schemas.openxmlformats.org/presentationml/2006/ole">
            <mc:AlternateContent xmlns:mc="http://schemas.openxmlformats.org/markup-compatibility/2006">
              <mc:Choice xmlns:v="urn:schemas-microsoft-com:vml" Requires="v">
                <p:oleObj spid="_x0000_s4108" name="Equation" r:id="rId10" imgW="888840" imgH="444240" progId="Equation.3">
                  <p:embed/>
                </p:oleObj>
              </mc:Choice>
              <mc:Fallback>
                <p:oleObj name="Equation" r:id="rId10" imgW="888840" imgH="44424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83313" y="4605338"/>
                        <a:ext cx="1535112" cy="76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4" name="Rectangle 23"/>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graphicFrame>
        <p:nvGraphicFramePr>
          <p:cNvPr id="4102" name="Object 6"/>
          <p:cNvGraphicFramePr>
            <a:graphicFrameLocks noChangeAspect="1"/>
          </p:cNvGraphicFramePr>
          <p:nvPr/>
        </p:nvGraphicFramePr>
        <p:xfrm>
          <a:off x="6224588" y="5788025"/>
          <a:ext cx="1003300" cy="711200"/>
        </p:xfrm>
        <a:graphic>
          <a:graphicData uri="http://schemas.openxmlformats.org/presentationml/2006/ole">
            <mc:AlternateContent xmlns:mc="http://schemas.openxmlformats.org/markup-compatibility/2006">
              <mc:Choice xmlns:v="urn:schemas-microsoft-com:vml" Requires="v">
                <p:oleObj spid="_x0000_s4109" name="Equation" r:id="rId12" imgW="609480" imgH="431640" progId="Equation.3">
                  <p:embed/>
                </p:oleObj>
              </mc:Choice>
              <mc:Fallback>
                <p:oleObj name="Equation" r:id="rId12" imgW="609480" imgH="43164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24588" y="5788025"/>
                        <a:ext cx="10033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5" name="Rectangle 26"/>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graphicFrame>
        <p:nvGraphicFramePr>
          <p:cNvPr id="4103" name="Object 7"/>
          <p:cNvGraphicFramePr>
            <a:graphicFrameLocks noChangeAspect="1"/>
          </p:cNvGraphicFramePr>
          <p:nvPr/>
        </p:nvGraphicFramePr>
        <p:xfrm>
          <a:off x="585788" y="4800600"/>
          <a:ext cx="3767137" cy="533400"/>
        </p:xfrm>
        <a:graphic>
          <a:graphicData uri="http://schemas.openxmlformats.org/presentationml/2006/ole">
            <mc:AlternateContent xmlns:mc="http://schemas.openxmlformats.org/markup-compatibility/2006">
              <mc:Choice xmlns:v="urn:schemas-microsoft-com:vml" Requires="v">
                <p:oleObj spid="_x0000_s4110" name="Equation" r:id="rId14" imgW="1777680" imgH="253800" progId="Equation.3">
                  <p:embed/>
                </p:oleObj>
              </mc:Choice>
              <mc:Fallback>
                <p:oleObj name="Equation" r:id="rId14" imgW="1777680" imgH="2538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5788" y="4800600"/>
                        <a:ext cx="376713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6" name="Rectangle 27"/>
          <p:cNvSpPr>
            <a:spLocks noChangeArrowheads="1"/>
          </p:cNvSpPr>
          <p:nvPr/>
        </p:nvSpPr>
        <p:spPr bwMode="auto">
          <a:xfrm>
            <a:off x="0" y="3573463"/>
            <a:ext cx="9144000" cy="0"/>
          </a:xfrm>
          <a:prstGeom prst="rect">
            <a:avLst/>
          </a:prstGeom>
          <a:noFill/>
          <a:ln w="9525">
            <a:noFill/>
            <a:miter lim="800000"/>
            <a:headEnd/>
            <a:tailEnd/>
          </a:ln>
        </p:spPr>
        <p:txBody>
          <a:bodyPr wrap="none" anchor="ctr">
            <a:spAutoFit/>
          </a:bodyPr>
          <a:lstStyle/>
          <a:p>
            <a:endParaRPr lang="en-US"/>
          </a:p>
        </p:txBody>
      </p:sp>
      <p:sp>
        <p:nvSpPr>
          <p:cNvPr id="4117" name="Rectangle 29"/>
          <p:cNvSpPr>
            <a:spLocks noChangeArrowheads="1"/>
          </p:cNvSpPr>
          <p:nvPr/>
        </p:nvSpPr>
        <p:spPr bwMode="auto">
          <a:xfrm>
            <a:off x="0" y="3284538"/>
            <a:ext cx="9144000" cy="0"/>
          </a:xfrm>
          <a:prstGeom prst="rect">
            <a:avLst/>
          </a:prstGeom>
          <a:noFill/>
          <a:ln w="9525">
            <a:noFill/>
            <a:miter lim="800000"/>
            <a:headEnd/>
            <a:tailEnd/>
          </a:ln>
        </p:spPr>
        <p:txBody>
          <a:bodyPr wrap="none" anchor="ctr">
            <a:spAutoFit/>
          </a:bodyPr>
          <a:lstStyle/>
          <a:p>
            <a:endParaRPr lang="en-US"/>
          </a:p>
        </p:txBody>
      </p:sp>
      <p:graphicFrame>
        <p:nvGraphicFramePr>
          <p:cNvPr id="4104" name="Object 8"/>
          <p:cNvGraphicFramePr>
            <a:graphicFrameLocks noChangeAspect="1"/>
          </p:cNvGraphicFramePr>
          <p:nvPr/>
        </p:nvGraphicFramePr>
        <p:xfrm>
          <a:off x="1719263" y="5953125"/>
          <a:ext cx="2341562" cy="398463"/>
        </p:xfrm>
        <a:graphic>
          <a:graphicData uri="http://schemas.openxmlformats.org/presentationml/2006/ole">
            <mc:AlternateContent xmlns:mc="http://schemas.openxmlformats.org/markup-compatibility/2006">
              <mc:Choice xmlns:v="urn:schemas-microsoft-com:vml" Requires="v">
                <p:oleObj spid="_x0000_s4111" name="Equation" r:id="rId16" imgW="1434960" imgH="241200" progId="Equation.3">
                  <p:embed/>
                </p:oleObj>
              </mc:Choice>
              <mc:Fallback>
                <p:oleObj name="Equation" r:id="rId16" imgW="1434960" imgH="24120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19263" y="5953125"/>
                        <a:ext cx="2341562"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lide Number Placeholder 23"/>
          <p:cNvSpPr>
            <a:spLocks noGrp="1"/>
          </p:cNvSpPr>
          <p:nvPr>
            <p:ph type="sldNum" sz="quarter" idx="12"/>
          </p:nvPr>
        </p:nvSpPr>
        <p:spPr/>
        <p:txBody>
          <a:bodyPr/>
          <a:lstStyle/>
          <a:p>
            <a:pPr>
              <a:defRPr/>
            </a:pPr>
            <a:fld id="{4EA257C1-3EFA-40C3-AF98-A693582978E8}" type="slidenum">
              <a:rPr lang="en-US"/>
              <a:pPr>
                <a:defRPr/>
              </a:pPr>
              <a:t>60</a:t>
            </a:fld>
            <a:endParaRPr lang="en-US"/>
          </a:p>
        </p:txBody>
      </p:sp>
      <p:sp>
        <p:nvSpPr>
          <p:cNvPr id="26" name="Rectangle 2"/>
          <p:cNvSpPr txBox="1">
            <a:spLocks noChangeArrowheads="1"/>
          </p:cNvSpPr>
          <p:nvPr/>
        </p:nvSpPr>
        <p:spPr>
          <a:xfrm>
            <a:off x="609600" y="304800"/>
            <a:ext cx="7772400" cy="609600"/>
          </a:xfrm>
          <a:prstGeom prst="rect">
            <a:avLst/>
          </a:prstGeom>
        </p:spPr>
        <p:txBody>
          <a:bodyPr bIns="91440" anchor="b">
            <a:normAutofit fontScale="97500"/>
          </a:bodyPr>
          <a:lstStyle/>
          <a:p>
            <a:pPr algn="ctr" rtl="1" fontAlgn="auto">
              <a:spcAft>
                <a:spcPts val="0"/>
              </a:spcAft>
              <a:defRPr/>
            </a:pPr>
            <a:r>
              <a:rPr lang="fa-IR" sz="3200" b="1" dirty="0">
                <a:solidFill>
                  <a:srgbClr val="FF0066"/>
                </a:solidFill>
                <a:latin typeface="+mj-lt"/>
                <a:ea typeface="+mj-ea"/>
                <a:cs typeface="B Nazanin" pitchFamily="2" charset="-78"/>
              </a:rPr>
              <a:t>الگوریتم انتشار به عقب</a:t>
            </a:r>
            <a:endParaRPr lang="en-US" sz="3200" b="1" dirty="0">
              <a:solidFill>
                <a:srgbClr val="FF0066"/>
              </a:solidFill>
              <a:latin typeface="+mj-lt"/>
              <a:ea typeface="+mj-ea"/>
              <a:cs typeface="B Nazanin" pitchFamily="2" charset="-78"/>
            </a:endParaRPr>
          </a:p>
        </p:txBody>
      </p:sp>
      <p:sp>
        <p:nvSpPr>
          <p:cNvPr id="28" name="Rectangle 3"/>
          <p:cNvSpPr txBox="1">
            <a:spLocks noChangeArrowheads="1"/>
          </p:cNvSpPr>
          <p:nvPr/>
        </p:nvSpPr>
        <p:spPr>
          <a:xfrm>
            <a:off x="685800" y="990600"/>
            <a:ext cx="7931150" cy="609600"/>
          </a:xfrm>
          <a:prstGeom prst="rect">
            <a:avLst/>
          </a:prstGeom>
        </p:spPr>
        <p:txBody>
          <a:bodyPr>
            <a:normAutofit/>
          </a:bodyPr>
          <a:lstStyle/>
          <a:p>
            <a:pPr marL="274320" indent="-274320" algn="just" rtl="1" fontAlgn="auto">
              <a:spcBef>
                <a:spcPts val="580"/>
              </a:spcBef>
              <a:spcAft>
                <a:spcPts val="0"/>
              </a:spcAft>
              <a:buClr>
                <a:srgbClr val="FF0066"/>
              </a:buClr>
              <a:buSzPct val="85000"/>
              <a:buFont typeface="Wingdings" pitchFamily="2" charset="2"/>
              <a:buChar char="×"/>
              <a:defRPr/>
            </a:pPr>
            <a:r>
              <a:rPr lang="fa-IR" sz="2600" dirty="0">
                <a:latin typeface="+mn-lt"/>
                <a:cs typeface="Lotus" pitchFamily="2" charset="-78"/>
              </a:rPr>
              <a:t> </a:t>
            </a:r>
            <a:r>
              <a:rPr lang="fa-IR" sz="2600" b="1" dirty="0">
                <a:solidFill>
                  <a:srgbClr val="0070C0"/>
                </a:solidFill>
                <a:latin typeface="+mn-lt"/>
                <a:cs typeface="B Nazanin" pitchFamily="2" charset="-78"/>
              </a:rPr>
              <a:t>قانون زنجيره ای</a:t>
            </a:r>
          </a:p>
          <a:p>
            <a:pPr marL="274320" indent="-274320" algn="just" rtl="1" fontAlgn="auto">
              <a:spcBef>
                <a:spcPts val="580"/>
              </a:spcBef>
              <a:spcAft>
                <a:spcPts val="0"/>
              </a:spcAft>
              <a:buClr>
                <a:schemeClr val="accent1"/>
              </a:buClr>
              <a:buSzPct val="85000"/>
              <a:buFont typeface="Wingdings" pitchFamily="2" charset="2"/>
              <a:buNone/>
              <a:defRPr/>
            </a:pPr>
            <a:endParaRPr lang="fa-IR" sz="2600" dirty="0">
              <a:latin typeface="+mn-lt"/>
              <a:cs typeface="Lotus" pitchFamily="2" charset="-78"/>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1"/>
          </p:nvPr>
        </p:nvSpPr>
        <p:spPr>
          <a:xfrm>
            <a:off x="755650" y="1371600"/>
            <a:ext cx="7931150" cy="5081588"/>
          </a:xfrm>
        </p:spPr>
        <p:txBody>
          <a:bodyPr/>
          <a:lstStyle/>
          <a:p>
            <a:pPr algn="just" rtl="1" eaLnBrk="1" hangingPunct="1">
              <a:buFont typeface="Wingdings 2" pitchFamily="18" charset="2"/>
              <a:buNone/>
            </a:pPr>
            <a:r>
              <a:rPr lang="fa-IR" sz="2400" smtClean="0">
                <a:cs typeface="B Nazanin" pitchFamily="2" charset="-78"/>
              </a:rPr>
              <a:t>برای محاسبه حساسيت ها به کاربرد ديگری از قانون زنجيره ای نياز داريم:</a:t>
            </a:r>
          </a:p>
          <a:p>
            <a:pPr algn="just" rtl="1" eaLnBrk="1" hangingPunct="1">
              <a:buFont typeface="Wingdings" pitchFamily="2" charset="2"/>
              <a:buNone/>
            </a:pPr>
            <a:r>
              <a:rPr lang="fa-IR" smtClean="0">
                <a:cs typeface="Lotus" pitchFamily="2" charset="-78"/>
              </a:rPr>
              <a:t>    </a:t>
            </a:r>
          </a:p>
        </p:txBody>
      </p:sp>
      <p:sp>
        <p:nvSpPr>
          <p:cNvPr id="512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26" name="Rectangle 5"/>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5127" name="Rectangle 6"/>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5128" name="Rectangle 7"/>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5129" name="Rectangle 8"/>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n-US"/>
          </a:p>
        </p:txBody>
      </p:sp>
      <p:sp>
        <p:nvSpPr>
          <p:cNvPr id="5130" name="Rectangle 11"/>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5131" name="Rectangle 13"/>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5132" name="Rectangle 15"/>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5133" name="Rectangle 17"/>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5134" name="Rectangle 19"/>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sp>
        <p:nvSpPr>
          <p:cNvPr id="5135" name="Rectangle 22"/>
          <p:cNvSpPr>
            <a:spLocks noChangeArrowheads="1"/>
          </p:cNvSpPr>
          <p:nvPr/>
        </p:nvSpPr>
        <p:spPr bwMode="auto">
          <a:xfrm>
            <a:off x="0" y="3284538"/>
            <a:ext cx="9144000" cy="0"/>
          </a:xfrm>
          <a:prstGeom prst="rect">
            <a:avLst/>
          </a:prstGeom>
          <a:noFill/>
          <a:ln w="9525">
            <a:noFill/>
            <a:miter lim="800000"/>
            <a:headEnd/>
            <a:tailEnd/>
          </a:ln>
        </p:spPr>
        <p:txBody>
          <a:bodyPr wrap="none" anchor="ctr">
            <a:spAutoFit/>
          </a:bodyPr>
          <a:lstStyle/>
          <a:p>
            <a:endParaRPr lang="en-US"/>
          </a:p>
        </p:txBody>
      </p:sp>
      <p:sp>
        <p:nvSpPr>
          <p:cNvPr id="5136"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2"/>
          <p:cNvGraphicFramePr>
            <a:graphicFrameLocks noChangeAspect="1"/>
          </p:cNvGraphicFramePr>
          <p:nvPr/>
        </p:nvGraphicFramePr>
        <p:xfrm>
          <a:off x="1981200" y="2286000"/>
          <a:ext cx="4176713" cy="1982788"/>
        </p:xfrm>
        <a:graphic>
          <a:graphicData uri="http://schemas.openxmlformats.org/presentationml/2006/ole">
            <mc:AlternateContent xmlns:mc="http://schemas.openxmlformats.org/markup-compatibility/2006">
              <mc:Choice xmlns:v="urn:schemas-microsoft-com:vml" Requires="v">
                <p:oleObj spid="_x0000_s5124" name="Equation" r:id="rId4" imgW="2806700" imgH="1333500" progId="Equation.3">
                  <p:embed/>
                </p:oleObj>
              </mc:Choice>
              <mc:Fallback>
                <p:oleObj name="Equation" r:id="rId4" imgW="2806700" imgH="13335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286000"/>
                        <a:ext cx="4176713" cy="198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7" name="Rectangle 26"/>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endParaRPr lang="en-US"/>
          </a:p>
        </p:txBody>
      </p:sp>
      <p:sp>
        <p:nvSpPr>
          <p:cNvPr id="5138" name="Rectangle 28"/>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3" name="Object 3"/>
          <p:cNvGraphicFramePr>
            <a:graphicFrameLocks noChangeAspect="1"/>
          </p:cNvGraphicFramePr>
          <p:nvPr/>
        </p:nvGraphicFramePr>
        <p:xfrm>
          <a:off x="3048000" y="4724400"/>
          <a:ext cx="1944688" cy="769938"/>
        </p:xfrm>
        <a:graphic>
          <a:graphicData uri="http://schemas.openxmlformats.org/presentationml/2006/ole">
            <mc:AlternateContent xmlns:mc="http://schemas.openxmlformats.org/markup-compatibility/2006">
              <mc:Choice xmlns:v="urn:schemas-microsoft-com:vml" Requires="v">
                <p:oleObj spid="_x0000_s5125" name="Equation" r:id="rId6" imgW="1371600" imgH="546100" progId="Equation.3">
                  <p:embed/>
                </p:oleObj>
              </mc:Choice>
              <mc:Fallback>
                <p:oleObj name="Equation" r:id="rId6" imgW="1371600" imgH="5461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4724400"/>
                        <a:ext cx="1944688" cy="76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9" name="Rectangle 29"/>
          <p:cNvSpPr>
            <a:spLocks noChangeArrowheads="1"/>
          </p:cNvSpPr>
          <p:nvPr/>
        </p:nvSpPr>
        <p:spPr bwMode="auto">
          <a:xfrm>
            <a:off x="0" y="3700463"/>
            <a:ext cx="9144000" cy="0"/>
          </a:xfrm>
          <a:prstGeom prst="rect">
            <a:avLst/>
          </a:prstGeom>
          <a:noFill/>
          <a:ln w="9525">
            <a:noFill/>
            <a:miter lim="800000"/>
            <a:headEnd/>
            <a:tailEnd/>
          </a:ln>
        </p:spPr>
        <p:txBody>
          <a:bodyPr wrap="none" anchor="ctr">
            <a:spAutoFit/>
          </a:bodyPr>
          <a:lstStyle/>
          <a:p>
            <a:endParaRPr lang="en-US"/>
          </a:p>
        </p:txBody>
      </p:sp>
      <p:sp>
        <p:nvSpPr>
          <p:cNvPr id="21" name="Slide Number Placeholder 20"/>
          <p:cNvSpPr>
            <a:spLocks noGrp="1"/>
          </p:cNvSpPr>
          <p:nvPr>
            <p:ph type="sldNum" sz="quarter" idx="12"/>
          </p:nvPr>
        </p:nvSpPr>
        <p:spPr/>
        <p:txBody>
          <a:bodyPr/>
          <a:lstStyle/>
          <a:p>
            <a:pPr>
              <a:defRPr/>
            </a:pPr>
            <a:fld id="{03F96806-4575-46EC-9AC0-8E5F17E30FAF}" type="slidenum">
              <a:rPr lang="en-US"/>
              <a:pPr>
                <a:defRPr/>
              </a:pPr>
              <a:t>61</a:t>
            </a:fld>
            <a:endParaRPr lang="en-US"/>
          </a:p>
        </p:txBody>
      </p:sp>
      <p:sp>
        <p:nvSpPr>
          <p:cNvPr id="23" name="Rectangle 2"/>
          <p:cNvSpPr txBox="1">
            <a:spLocks noChangeArrowheads="1"/>
          </p:cNvSpPr>
          <p:nvPr/>
        </p:nvSpPr>
        <p:spPr>
          <a:xfrm>
            <a:off x="609600" y="304800"/>
            <a:ext cx="7772400" cy="609600"/>
          </a:xfrm>
          <a:prstGeom prst="rect">
            <a:avLst/>
          </a:prstGeom>
        </p:spPr>
        <p:txBody>
          <a:bodyPr bIns="91440" anchor="b">
            <a:normAutofit fontScale="97500"/>
          </a:bodyPr>
          <a:lstStyle/>
          <a:p>
            <a:pPr algn="ctr" rtl="1" fontAlgn="auto">
              <a:spcAft>
                <a:spcPts val="0"/>
              </a:spcAft>
              <a:defRPr/>
            </a:pPr>
            <a:r>
              <a:rPr lang="fa-IR" sz="3200" b="1" dirty="0">
                <a:solidFill>
                  <a:srgbClr val="FF0066"/>
                </a:solidFill>
                <a:latin typeface="+mj-lt"/>
                <a:ea typeface="+mj-ea"/>
                <a:cs typeface="B Nazanin" pitchFamily="2" charset="-78"/>
              </a:rPr>
              <a:t>الگوریتم انتشار به عقب حساسیت ها</a:t>
            </a:r>
            <a:endParaRPr lang="en-US" sz="3200" b="1" dirty="0">
              <a:solidFill>
                <a:srgbClr val="FF0066"/>
              </a:solidFill>
              <a:latin typeface="+mj-lt"/>
              <a:ea typeface="+mj-ea"/>
              <a:cs typeface="B Nazanin" pitchFamily="2" charset="-78"/>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body" idx="1"/>
          </p:nvPr>
        </p:nvSpPr>
        <p:spPr>
          <a:xfrm>
            <a:off x="755650" y="1371600"/>
            <a:ext cx="7931150" cy="5081588"/>
          </a:xfrm>
        </p:spPr>
        <p:txBody>
          <a:bodyPr/>
          <a:lstStyle/>
          <a:p>
            <a:pPr algn="just" rtl="1" eaLnBrk="1" hangingPunct="1">
              <a:buFont typeface="Wingdings 2" pitchFamily="18" charset="2"/>
              <a:buNone/>
            </a:pPr>
            <a:r>
              <a:rPr lang="fa-IR" smtClean="0">
                <a:cs typeface="Lotus" pitchFamily="2" charset="-78"/>
              </a:rPr>
              <a:t>	</a:t>
            </a:r>
            <a:r>
              <a:rPr lang="fa-IR" sz="2400" smtClean="0">
                <a:cs typeface="B Nazanin" pitchFamily="2" charset="-78"/>
              </a:rPr>
              <a:t>اکنون می توانيم بخشی را مشاهده کنيم که الگوريتم انتشار به عقب نام خود را از آن گرفته است. حساسيت ها در شبکه به سمت عقب از آخرين لايه به اولين لايه انتشار می يابند:</a:t>
            </a:r>
          </a:p>
          <a:p>
            <a:pPr algn="just" rtl="1" eaLnBrk="1" hangingPunct="1">
              <a:buFont typeface="Wingdings" pitchFamily="2" charset="2"/>
              <a:buNone/>
            </a:pPr>
            <a:r>
              <a:rPr lang="fa-IR" smtClean="0">
                <a:cs typeface="Lotus" pitchFamily="2" charset="-78"/>
              </a:rPr>
              <a:t>    </a:t>
            </a:r>
          </a:p>
        </p:txBody>
      </p:sp>
      <p:sp>
        <p:nvSpPr>
          <p:cNvPr id="614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150" name="Rectangle 5"/>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6151" name="Rectangle 6"/>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6152" name="Rectangle 7"/>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6153" name="Rectangle 8"/>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n-US"/>
          </a:p>
        </p:txBody>
      </p:sp>
      <p:sp>
        <p:nvSpPr>
          <p:cNvPr id="6154" name="Rectangle 9"/>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6155"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6156" name="Rectangle 11"/>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6157" name="Rectangle 12"/>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6158" name="Rectangle 13"/>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sp>
        <p:nvSpPr>
          <p:cNvPr id="6159" name="Rectangle 14"/>
          <p:cNvSpPr>
            <a:spLocks noChangeArrowheads="1"/>
          </p:cNvSpPr>
          <p:nvPr/>
        </p:nvSpPr>
        <p:spPr bwMode="auto">
          <a:xfrm>
            <a:off x="0" y="3284538"/>
            <a:ext cx="9144000" cy="0"/>
          </a:xfrm>
          <a:prstGeom prst="rect">
            <a:avLst/>
          </a:prstGeom>
          <a:noFill/>
          <a:ln w="9525">
            <a:noFill/>
            <a:miter lim="800000"/>
            <a:headEnd/>
            <a:tailEnd/>
          </a:ln>
        </p:spPr>
        <p:txBody>
          <a:bodyPr wrap="none" anchor="ctr">
            <a:spAutoFit/>
          </a:bodyPr>
          <a:lstStyle/>
          <a:p>
            <a:endParaRPr lang="en-US"/>
          </a:p>
        </p:txBody>
      </p:sp>
      <p:sp>
        <p:nvSpPr>
          <p:cNvPr id="6160"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161" name="Rectangle 17"/>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endParaRPr lang="en-US"/>
          </a:p>
        </p:txBody>
      </p:sp>
      <p:sp>
        <p:nvSpPr>
          <p:cNvPr id="6162" name="Rectangle 18"/>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6163" name="Rectangle 20"/>
          <p:cNvSpPr>
            <a:spLocks noChangeArrowheads="1"/>
          </p:cNvSpPr>
          <p:nvPr/>
        </p:nvSpPr>
        <p:spPr bwMode="auto">
          <a:xfrm>
            <a:off x="0" y="3700463"/>
            <a:ext cx="9144000" cy="0"/>
          </a:xfrm>
          <a:prstGeom prst="rect">
            <a:avLst/>
          </a:prstGeom>
          <a:noFill/>
          <a:ln w="9525">
            <a:noFill/>
            <a:miter lim="800000"/>
            <a:headEnd/>
            <a:tailEnd/>
          </a:ln>
        </p:spPr>
        <p:txBody>
          <a:bodyPr wrap="none" anchor="ctr">
            <a:spAutoFit/>
          </a:bodyPr>
          <a:lstStyle/>
          <a:p>
            <a:endParaRPr lang="en-US"/>
          </a:p>
        </p:txBody>
      </p:sp>
      <p:sp>
        <p:nvSpPr>
          <p:cNvPr id="6164"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6146" name="Object 2"/>
          <p:cNvGraphicFramePr>
            <a:graphicFrameLocks noChangeAspect="1"/>
          </p:cNvGraphicFramePr>
          <p:nvPr/>
        </p:nvGraphicFramePr>
        <p:xfrm>
          <a:off x="1752600" y="3048000"/>
          <a:ext cx="5338763" cy="1225550"/>
        </p:xfrm>
        <a:graphic>
          <a:graphicData uri="http://schemas.openxmlformats.org/presentationml/2006/ole">
            <mc:AlternateContent xmlns:mc="http://schemas.openxmlformats.org/markup-compatibility/2006">
              <mc:Choice xmlns:v="urn:schemas-microsoft-com:vml" Requires="v">
                <p:oleObj spid="_x0000_s6148" name="Equation" r:id="rId4" imgW="3606800" imgH="825500" progId="Equation.3">
                  <p:embed/>
                </p:oleObj>
              </mc:Choice>
              <mc:Fallback>
                <p:oleObj name="Equation" r:id="rId4" imgW="3606800" imgH="8255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048000"/>
                        <a:ext cx="5338763" cy="122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5" name="Rectangle 25"/>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en-US"/>
          </a:p>
        </p:txBody>
      </p:sp>
      <p:graphicFrame>
        <p:nvGraphicFramePr>
          <p:cNvPr id="6147" name="Object 3"/>
          <p:cNvGraphicFramePr>
            <a:graphicFrameLocks noChangeAspect="1"/>
          </p:cNvGraphicFramePr>
          <p:nvPr/>
        </p:nvGraphicFramePr>
        <p:xfrm>
          <a:off x="2209800" y="4800600"/>
          <a:ext cx="4171950" cy="339725"/>
        </p:xfrm>
        <a:graphic>
          <a:graphicData uri="http://schemas.openxmlformats.org/presentationml/2006/ole">
            <mc:AlternateContent xmlns:mc="http://schemas.openxmlformats.org/markup-compatibility/2006">
              <mc:Choice xmlns:v="urn:schemas-microsoft-com:vml" Requires="v">
                <p:oleObj spid="_x0000_s6149" name="Equation" r:id="rId6" imgW="1866090" imgH="215806" progId="Equation.3">
                  <p:embed/>
                </p:oleObj>
              </mc:Choice>
              <mc:Fallback>
                <p:oleObj name="Equation" r:id="rId6" imgW="1866090" imgH="215806"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4800600"/>
                        <a:ext cx="4171950"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Slide Number Placeholder 22"/>
          <p:cNvSpPr>
            <a:spLocks noGrp="1"/>
          </p:cNvSpPr>
          <p:nvPr>
            <p:ph type="sldNum" sz="quarter" idx="12"/>
          </p:nvPr>
        </p:nvSpPr>
        <p:spPr/>
        <p:txBody>
          <a:bodyPr/>
          <a:lstStyle/>
          <a:p>
            <a:pPr>
              <a:defRPr/>
            </a:pPr>
            <a:fld id="{E86CD740-4EE5-4029-857E-A04B4B4FD5B4}" type="slidenum">
              <a:rPr lang="en-US"/>
              <a:pPr>
                <a:defRPr/>
              </a:pPr>
              <a:t>62</a:t>
            </a:fld>
            <a:endParaRPr lang="en-US"/>
          </a:p>
        </p:txBody>
      </p:sp>
      <p:sp>
        <p:nvSpPr>
          <p:cNvPr id="25" name="Rectangle 2"/>
          <p:cNvSpPr txBox="1">
            <a:spLocks noChangeArrowheads="1"/>
          </p:cNvSpPr>
          <p:nvPr/>
        </p:nvSpPr>
        <p:spPr>
          <a:xfrm>
            <a:off x="609600" y="381000"/>
            <a:ext cx="7772400" cy="609600"/>
          </a:xfrm>
          <a:prstGeom prst="rect">
            <a:avLst/>
          </a:prstGeom>
        </p:spPr>
        <p:txBody>
          <a:bodyPr bIns="91440" anchor="b">
            <a:normAutofit fontScale="97500"/>
          </a:bodyPr>
          <a:lstStyle/>
          <a:p>
            <a:pPr algn="ctr" rtl="1" fontAlgn="auto">
              <a:spcAft>
                <a:spcPts val="0"/>
              </a:spcAft>
              <a:defRPr/>
            </a:pPr>
            <a:r>
              <a:rPr lang="fa-IR" sz="3200" b="1" dirty="0">
                <a:solidFill>
                  <a:srgbClr val="FF0066"/>
                </a:solidFill>
                <a:latin typeface="+mj-lt"/>
                <a:ea typeface="+mj-ea"/>
                <a:cs typeface="B Nazanin" pitchFamily="2" charset="-78"/>
              </a:rPr>
              <a:t>الگوریتم انتشار به عقب حساسیت ها</a:t>
            </a:r>
            <a:endParaRPr lang="en-US" sz="3200" b="1" dirty="0">
              <a:solidFill>
                <a:srgbClr val="FF0066"/>
              </a:solidFill>
              <a:latin typeface="+mj-lt"/>
              <a:ea typeface="+mj-ea"/>
              <a:cs typeface="B Nazanin" pitchFamily="2" charset="-78"/>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3"/>
          <p:cNvSpPr>
            <a:spLocks noGrp="1" noChangeArrowheads="1"/>
          </p:cNvSpPr>
          <p:nvPr>
            <p:ph type="body" idx="1"/>
          </p:nvPr>
        </p:nvSpPr>
        <p:spPr>
          <a:xfrm>
            <a:off x="755650" y="1371600"/>
            <a:ext cx="7931150" cy="5081588"/>
          </a:xfrm>
        </p:spPr>
        <p:txBody>
          <a:bodyPr/>
          <a:lstStyle/>
          <a:p>
            <a:pPr algn="just" rtl="1" eaLnBrk="1" hangingPunct="1">
              <a:buFont typeface="Wingdings 2" pitchFamily="18" charset="2"/>
              <a:buNone/>
            </a:pPr>
            <a:r>
              <a:rPr lang="fa-IR" sz="2400" smtClean="0">
                <a:cs typeface="B Nazanin" pitchFamily="2" charset="-78"/>
              </a:rPr>
              <a:t>نقطه آغاز برای ارتباط بازگشتی معادله قبل، از معادله زير به دست می آيد:</a:t>
            </a:r>
          </a:p>
          <a:p>
            <a:pPr algn="just" rtl="1" eaLnBrk="1" hangingPunct="1">
              <a:buFont typeface="Wingdings" pitchFamily="2" charset="2"/>
              <a:buNone/>
            </a:pPr>
            <a:r>
              <a:rPr lang="fa-IR" smtClean="0">
                <a:cs typeface="Lotus" pitchFamily="2" charset="-78"/>
              </a:rPr>
              <a:t>    </a:t>
            </a:r>
          </a:p>
        </p:txBody>
      </p:sp>
      <p:sp>
        <p:nvSpPr>
          <p:cNvPr id="717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176" name="Rectangle 5"/>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7177" name="Rectangle 6"/>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7178" name="Rectangle 7"/>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7179" name="Rectangle 8"/>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n-US"/>
          </a:p>
        </p:txBody>
      </p:sp>
      <p:sp>
        <p:nvSpPr>
          <p:cNvPr id="7180" name="Rectangle 9"/>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7181"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7182" name="Rectangle 11"/>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7183" name="Rectangle 12"/>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7184" name="Rectangle 13"/>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sp>
        <p:nvSpPr>
          <p:cNvPr id="7185" name="Rectangle 14"/>
          <p:cNvSpPr>
            <a:spLocks noChangeArrowheads="1"/>
          </p:cNvSpPr>
          <p:nvPr/>
        </p:nvSpPr>
        <p:spPr bwMode="auto">
          <a:xfrm>
            <a:off x="0" y="3284538"/>
            <a:ext cx="9144000" cy="0"/>
          </a:xfrm>
          <a:prstGeom prst="rect">
            <a:avLst/>
          </a:prstGeom>
          <a:noFill/>
          <a:ln w="9525">
            <a:noFill/>
            <a:miter lim="800000"/>
            <a:headEnd/>
            <a:tailEnd/>
          </a:ln>
        </p:spPr>
        <p:txBody>
          <a:bodyPr wrap="none" anchor="ctr">
            <a:spAutoFit/>
          </a:bodyPr>
          <a:lstStyle/>
          <a:p>
            <a:endParaRPr lang="en-US"/>
          </a:p>
        </p:txBody>
      </p:sp>
      <p:sp>
        <p:nvSpPr>
          <p:cNvPr id="7186"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187" name="Rectangle 16"/>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endParaRPr lang="en-US"/>
          </a:p>
        </p:txBody>
      </p:sp>
      <p:sp>
        <p:nvSpPr>
          <p:cNvPr id="7188" name="Rectangle 17"/>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7189" name="Rectangle 18"/>
          <p:cNvSpPr>
            <a:spLocks noChangeArrowheads="1"/>
          </p:cNvSpPr>
          <p:nvPr/>
        </p:nvSpPr>
        <p:spPr bwMode="auto">
          <a:xfrm>
            <a:off x="0" y="3700463"/>
            <a:ext cx="9144000" cy="0"/>
          </a:xfrm>
          <a:prstGeom prst="rect">
            <a:avLst/>
          </a:prstGeom>
          <a:noFill/>
          <a:ln w="9525">
            <a:noFill/>
            <a:miter lim="800000"/>
            <a:headEnd/>
            <a:tailEnd/>
          </a:ln>
        </p:spPr>
        <p:txBody>
          <a:bodyPr wrap="none" anchor="ctr">
            <a:spAutoFit/>
          </a:bodyPr>
          <a:lstStyle/>
          <a:p>
            <a:endParaRPr lang="en-US"/>
          </a:p>
        </p:txBody>
      </p:sp>
      <p:sp>
        <p:nvSpPr>
          <p:cNvPr id="7190"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191" name="Rectangle 21"/>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en-US"/>
          </a:p>
        </p:txBody>
      </p:sp>
      <p:sp>
        <p:nvSpPr>
          <p:cNvPr id="7192"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7170" name="Object 2"/>
          <p:cNvGraphicFramePr>
            <a:graphicFrameLocks noChangeAspect="1"/>
          </p:cNvGraphicFramePr>
          <p:nvPr/>
        </p:nvGraphicFramePr>
        <p:xfrm>
          <a:off x="1295400" y="2057400"/>
          <a:ext cx="6480175" cy="1073150"/>
        </p:xfrm>
        <a:graphic>
          <a:graphicData uri="http://schemas.openxmlformats.org/presentationml/2006/ole">
            <mc:AlternateContent xmlns:mc="http://schemas.openxmlformats.org/markup-compatibility/2006">
              <mc:Choice xmlns:v="urn:schemas-microsoft-com:vml" Requires="v">
                <p:oleObj spid="_x0000_s7174" name="Equation" r:id="rId4" imgW="4368800" imgH="723900" progId="Equation.3">
                  <p:embed/>
                </p:oleObj>
              </mc:Choice>
              <mc:Fallback>
                <p:oleObj name="Equation" r:id="rId4" imgW="4368800" imgH="7239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057400"/>
                        <a:ext cx="6480175" cy="107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3" name="Rectangle 25"/>
          <p:cNvSpPr>
            <a:spLocks noChangeArrowheads="1"/>
          </p:cNvSpPr>
          <p:nvPr/>
        </p:nvSpPr>
        <p:spPr bwMode="auto">
          <a:xfrm>
            <a:off x="0" y="723900"/>
            <a:ext cx="9144000" cy="0"/>
          </a:xfrm>
          <a:prstGeom prst="rect">
            <a:avLst/>
          </a:prstGeom>
          <a:noFill/>
          <a:ln w="9525">
            <a:noFill/>
            <a:miter lim="800000"/>
            <a:headEnd/>
            <a:tailEnd/>
          </a:ln>
        </p:spPr>
        <p:txBody>
          <a:bodyPr wrap="none" anchor="ctr">
            <a:spAutoFit/>
          </a:bodyPr>
          <a:lstStyle/>
          <a:p>
            <a:endParaRPr lang="en-US"/>
          </a:p>
        </p:txBody>
      </p:sp>
      <p:sp>
        <p:nvSpPr>
          <p:cNvPr id="7194" name="Rectangle 27"/>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graphicFrame>
        <p:nvGraphicFramePr>
          <p:cNvPr id="7171" name="Object 3"/>
          <p:cNvGraphicFramePr>
            <a:graphicFrameLocks noChangeAspect="1"/>
          </p:cNvGraphicFramePr>
          <p:nvPr/>
        </p:nvGraphicFramePr>
        <p:xfrm>
          <a:off x="1524000" y="3505200"/>
          <a:ext cx="3743325" cy="811213"/>
        </p:xfrm>
        <a:graphic>
          <a:graphicData uri="http://schemas.openxmlformats.org/presentationml/2006/ole">
            <mc:AlternateContent xmlns:mc="http://schemas.openxmlformats.org/markup-compatibility/2006">
              <mc:Choice xmlns:v="urn:schemas-microsoft-com:vml" Requires="v">
                <p:oleObj spid="_x0000_s7175" name="Equation" r:id="rId6" imgW="2463800" imgH="533400" progId="Equation.3">
                  <p:embed/>
                </p:oleObj>
              </mc:Choice>
              <mc:Fallback>
                <p:oleObj name="Equation" r:id="rId6" imgW="2463800" imgH="5334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505200"/>
                        <a:ext cx="3743325" cy="81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5" name="Rectangle 28"/>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7196" name="Rectangle 30"/>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n-US"/>
          </a:p>
        </p:txBody>
      </p:sp>
      <p:graphicFrame>
        <p:nvGraphicFramePr>
          <p:cNvPr id="7172" name="Object 4"/>
          <p:cNvGraphicFramePr>
            <a:graphicFrameLocks noChangeAspect="1"/>
          </p:cNvGraphicFramePr>
          <p:nvPr/>
        </p:nvGraphicFramePr>
        <p:xfrm>
          <a:off x="1447800" y="4572000"/>
          <a:ext cx="3240088" cy="554038"/>
        </p:xfrm>
        <a:graphic>
          <a:graphicData uri="http://schemas.openxmlformats.org/presentationml/2006/ole">
            <mc:AlternateContent xmlns:mc="http://schemas.openxmlformats.org/markup-compatibility/2006">
              <mc:Choice xmlns:v="urn:schemas-microsoft-com:vml" Requires="v">
                <p:oleObj spid="_x0000_s7176" name="Equation" r:id="rId8" imgW="1727200" imgH="292100" progId="Equation.3">
                  <p:embed/>
                </p:oleObj>
              </mc:Choice>
              <mc:Fallback>
                <p:oleObj name="Equation" r:id="rId8" imgW="1727200" imgH="2921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4572000"/>
                        <a:ext cx="3240088"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7" name="Rectangle 31"/>
          <p:cNvSpPr>
            <a:spLocks noChangeArrowheads="1"/>
          </p:cNvSpPr>
          <p:nvPr/>
        </p:nvSpPr>
        <p:spPr bwMode="auto">
          <a:xfrm>
            <a:off x="0" y="3576638"/>
            <a:ext cx="9144000" cy="0"/>
          </a:xfrm>
          <a:prstGeom prst="rect">
            <a:avLst/>
          </a:prstGeom>
          <a:noFill/>
          <a:ln w="9525">
            <a:noFill/>
            <a:miter lim="800000"/>
            <a:headEnd/>
            <a:tailEnd/>
          </a:ln>
        </p:spPr>
        <p:txBody>
          <a:bodyPr wrap="none" anchor="ctr">
            <a:spAutoFit/>
          </a:bodyPr>
          <a:lstStyle/>
          <a:p>
            <a:endParaRPr lang="en-US"/>
          </a:p>
        </p:txBody>
      </p:sp>
      <p:sp>
        <p:nvSpPr>
          <p:cNvPr id="7198" name="Rectangle 33"/>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en-US"/>
          </a:p>
        </p:txBody>
      </p:sp>
      <p:graphicFrame>
        <p:nvGraphicFramePr>
          <p:cNvPr id="7173" name="Object 5"/>
          <p:cNvGraphicFramePr>
            <a:graphicFrameLocks noChangeAspect="1"/>
          </p:cNvGraphicFramePr>
          <p:nvPr/>
        </p:nvGraphicFramePr>
        <p:xfrm>
          <a:off x="3276600" y="5791200"/>
          <a:ext cx="2951163" cy="490538"/>
        </p:xfrm>
        <a:graphic>
          <a:graphicData uri="http://schemas.openxmlformats.org/presentationml/2006/ole">
            <mc:AlternateContent xmlns:mc="http://schemas.openxmlformats.org/markup-compatibility/2006">
              <mc:Choice xmlns:v="urn:schemas-microsoft-com:vml" Requires="v">
                <p:oleObj spid="_x0000_s7177" name="Equation" r:id="rId10" imgW="1612900" imgH="266700" progId="Equation.3">
                  <p:embed/>
                </p:oleObj>
              </mc:Choice>
              <mc:Fallback>
                <p:oleObj name="Equation" r:id="rId10" imgW="1612900" imgH="2667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5791200"/>
                        <a:ext cx="2951163"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9" name="Rectangle 34"/>
          <p:cNvSpPr>
            <a:spLocks noChangeArrowheads="1"/>
          </p:cNvSpPr>
          <p:nvPr/>
        </p:nvSpPr>
        <p:spPr bwMode="auto">
          <a:xfrm>
            <a:off x="0" y="3562350"/>
            <a:ext cx="9144000" cy="0"/>
          </a:xfrm>
          <a:prstGeom prst="rect">
            <a:avLst/>
          </a:prstGeom>
          <a:noFill/>
          <a:ln w="9525">
            <a:noFill/>
            <a:miter lim="800000"/>
            <a:headEnd/>
            <a:tailEnd/>
          </a:ln>
        </p:spPr>
        <p:txBody>
          <a:bodyPr wrap="none" anchor="ctr">
            <a:spAutoFit/>
          </a:bodyPr>
          <a:lstStyle/>
          <a:p>
            <a:endParaRPr lang="en-US"/>
          </a:p>
        </p:txBody>
      </p:sp>
      <p:sp>
        <p:nvSpPr>
          <p:cNvPr id="33" name="Slide Number Placeholder 32"/>
          <p:cNvSpPr>
            <a:spLocks noGrp="1"/>
          </p:cNvSpPr>
          <p:nvPr>
            <p:ph type="sldNum" sz="quarter" idx="12"/>
          </p:nvPr>
        </p:nvSpPr>
        <p:spPr/>
        <p:txBody>
          <a:bodyPr/>
          <a:lstStyle/>
          <a:p>
            <a:pPr>
              <a:defRPr/>
            </a:pPr>
            <a:fld id="{9C2E6115-335D-4383-ADB0-68C3792C36D9}" type="slidenum">
              <a:rPr lang="en-US"/>
              <a:pPr>
                <a:defRPr/>
              </a:pPr>
              <a:t>63</a:t>
            </a:fld>
            <a:endParaRPr lang="en-US"/>
          </a:p>
        </p:txBody>
      </p:sp>
      <p:sp>
        <p:nvSpPr>
          <p:cNvPr id="35" name="Rectangle 2"/>
          <p:cNvSpPr txBox="1">
            <a:spLocks noChangeArrowheads="1"/>
          </p:cNvSpPr>
          <p:nvPr/>
        </p:nvSpPr>
        <p:spPr>
          <a:xfrm>
            <a:off x="609600" y="533400"/>
            <a:ext cx="7772400" cy="609600"/>
          </a:xfrm>
          <a:prstGeom prst="rect">
            <a:avLst/>
          </a:prstGeom>
        </p:spPr>
        <p:txBody>
          <a:bodyPr bIns="91440" anchor="b">
            <a:normAutofit fontScale="97500"/>
          </a:bodyPr>
          <a:lstStyle/>
          <a:p>
            <a:pPr algn="ctr" rtl="1" fontAlgn="auto">
              <a:spcAft>
                <a:spcPts val="0"/>
              </a:spcAft>
              <a:defRPr/>
            </a:pPr>
            <a:r>
              <a:rPr lang="fa-IR" sz="3200" b="1" dirty="0">
                <a:solidFill>
                  <a:srgbClr val="FF0066"/>
                </a:solidFill>
                <a:latin typeface="+mj-lt"/>
                <a:ea typeface="+mj-ea"/>
                <a:cs typeface="B Nazanin" pitchFamily="2" charset="-78"/>
              </a:rPr>
              <a:t>الگوریتم انتشار به عقب حساسیت ها</a:t>
            </a:r>
            <a:endParaRPr lang="en-US" sz="3200" b="1" dirty="0">
              <a:solidFill>
                <a:srgbClr val="FF0066"/>
              </a:solidFill>
              <a:latin typeface="+mj-lt"/>
              <a:ea typeface="+mj-ea"/>
              <a:cs typeface="B Nazanin" pitchFamily="2" charset="-78"/>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533400" y="1600200"/>
            <a:ext cx="7931150" cy="4471988"/>
          </a:xfrm>
        </p:spPr>
        <p:txBody>
          <a:bodyPr/>
          <a:lstStyle/>
          <a:p>
            <a:pPr algn="just" rtl="1" eaLnBrk="1" hangingPunct="1">
              <a:buClr>
                <a:srgbClr val="FF3399"/>
              </a:buClr>
              <a:buFont typeface="Wingdings" pitchFamily="2" charset="2"/>
              <a:buChar char="×"/>
            </a:pPr>
            <a:r>
              <a:rPr lang="fa-IR" sz="2400" b="1" smtClean="0">
                <a:solidFill>
                  <a:srgbClr val="0070C0"/>
                </a:solidFill>
                <a:cs typeface="B Nazanin" pitchFamily="2" charset="-78"/>
              </a:rPr>
              <a:t> انتخاب ساختار شبکه</a:t>
            </a:r>
          </a:p>
          <a:p>
            <a:pPr algn="just" rtl="1" eaLnBrk="1" hangingPunct="1">
              <a:buClr>
                <a:srgbClr val="FF3399"/>
              </a:buClr>
              <a:buFont typeface="Wingdings 2" pitchFamily="18" charset="2"/>
              <a:buNone/>
            </a:pPr>
            <a:endParaRPr lang="fa-IR" sz="2400" b="1" smtClean="0">
              <a:solidFill>
                <a:srgbClr val="0070C0"/>
              </a:solidFill>
              <a:cs typeface="B Nazanin" pitchFamily="2" charset="-78"/>
            </a:endParaRPr>
          </a:p>
          <a:p>
            <a:pPr algn="just" rtl="1" eaLnBrk="1" hangingPunct="1">
              <a:buFont typeface="Wingdings" pitchFamily="2" charset="2"/>
              <a:buNone/>
            </a:pPr>
            <a:r>
              <a:rPr lang="fa-IR" sz="2400" smtClean="0">
                <a:cs typeface="B Nazanin" pitchFamily="2" charset="-78"/>
              </a:rPr>
              <a:t>    شبکه های چند لايه تقريباً می توانند برای تقريب هر تابعی استفاده شوند به شرطی که به تعداد کافی نورون در لايه های پنهان داشته باشيم. اگر بخواهيم تابعی را تقريب بزنيم که تعداد بسيار زيادی نقطه خميدگی دارد، نيازمند آن خواهيم بود که تعداد بسيار زيادی نورون در لايه پنهان داشته باشيم.</a:t>
            </a:r>
          </a:p>
          <a:p>
            <a:pPr algn="just" rtl="1" eaLnBrk="1" hangingPunct="1">
              <a:buFont typeface="Wingdings" pitchFamily="2" charset="2"/>
              <a:buNone/>
            </a:pPr>
            <a:r>
              <a:rPr lang="fa-IR" sz="2400" smtClean="0">
                <a:cs typeface="B Nazanin" pitchFamily="2" charset="-78"/>
              </a:rPr>
              <a:t>    </a:t>
            </a:r>
          </a:p>
        </p:txBody>
      </p:sp>
      <p:sp>
        <p:nvSpPr>
          <p:cNvPr id="18022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0228" name="Rectangle 5"/>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180229" name="Rectangle 6"/>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0230" name="Rectangle 7"/>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80231" name="Rectangle 8"/>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n-US"/>
          </a:p>
        </p:txBody>
      </p:sp>
      <p:sp>
        <p:nvSpPr>
          <p:cNvPr id="180232" name="Rectangle 9"/>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80233"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0234" name="Rectangle 11"/>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80235" name="Rectangle 12"/>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80236" name="Rectangle 13"/>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sp>
        <p:nvSpPr>
          <p:cNvPr id="18023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0238" name="Rectangle 16"/>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endParaRPr lang="en-US"/>
          </a:p>
        </p:txBody>
      </p:sp>
      <p:sp>
        <p:nvSpPr>
          <p:cNvPr id="180239" name="Rectangle 17"/>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80240" name="Rectangle 18"/>
          <p:cNvSpPr>
            <a:spLocks noChangeArrowheads="1"/>
          </p:cNvSpPr>
          <p:nvPr/>
        </p:nvSpPr>
        <p:spPr bwMode="auto">
          <a:xfrm>
            <a:off x="0" y="3700463"/>
            <a:ext cx="9144000" cy="0"/>
          </a:xfrm>
          <a:prstGeom prst="rect">
            <a:avLst/>
          </a:prstGeom>
          <a:noFill/>
          <a:ln w="9525">
            <a:noFill/>
            <a:miter lim="800000"/>
            <a:headEnd/>
            <a:tailEnd/>
          </a:ln>
        </p:spPr>
        <p:txBody>
          <a:bodyPr wrap="none" anchor="ctr">
            <a:spAutoFit/>
          </a:bodyPr>
          <a:lstStyle/>
          <a:p>
            <a:endParaRPr lang="en-US"/>
          </a:p>
        </p:txBody>
      </p:sp>
      <p:sp>
        <p:nvSpPr>
          <p:cNvPr id="180241"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0242"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0243" name="Rectangle 23"/>
          <p:cNvSpPr>
            <a:spLocks noChangeArrowheads="1"/>
          </p:cNvSpPr>
          <p:nvPr/>
        </p:nvSpPr>
        <p:spPr bwMode="auto">
          <a:xfrm>
            <a:off x="0" y="723900"/>
            <a:ext cx="9144000" cy="0"/>
          </a:xfrm>
          <a:prstGeom prst="rect">
            <a:avLst/>
          </a:prstGeom>
          <a:noFill/>
          <a:ln w="9525">
            <a:noFill/>
            <a:miter lim="800000"/>
            <a:headEnd/>
            <a:tailEnd/>
          </a:ln>
        </p:spPr>
        <p:txBody>
          <a:bodyPr wrap="none" anchor="ctr">
            <a:spAutoFit/>
          </a:bodyPr>
          <a:lstStyle/>
          <a:p>
            <a:endParaRPr lang="en-US"/>
          </a:p>
        </p:txBody>
      </p:sp>
      <p:sp>
        <p:nvSpPr>
          <p:cNvPr id="180244" name="Rectangle 24"/>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0245" name="Rectangle 26"/>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80246" name="Rectangle 27"/>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n-US"/>
          </a:p>
        </p:txBody>
      </p:sp>
      <p:sp>
        <p:nvSpPr>
          <p:cNvPr id="180247" name="Rectangle 29"/>
          <p:cNvSpPr>
            <a:spLocks noChangeArrowheads="1"/>
          </p:cNvSpPr>
          <p:nvPr/>
        </p:nvSpPr>
        <p:spPr bwMode="auto">
          <a:xfrm>
            <a:off x="0" y="3576638"/>
            <a:ext cx="9144000" cy="0"/>
          </a:xfrm>
          <a:prstGeom prst="rect">
            <a:avLst/>
          </a:prstGeom>
          <a:noFill/>
          <a:ln w="9525">
            <a:noFill/>
            <a:miter lim="800000"/>
            <a:headEnd/>
            <a:tailEnd/>
          </a:ln>
        </p:spPr>
        <p:txBody>
          <a:bodyPr wrap="none" anchor="ctr">
            <a:spAutoFit/>
          </a:bodyPr>
          <a:lstStyle/>
          <a:p>
            <a:endParaRPr lang="en-US"/>
          </a:p>
        </p:txBody>
      </p:sp>
      <p:sp>
        <p:nvSpPr>
          <p:cNvPr id="180248" name="Rectangle 32"/>
          <p:cNvSpPr>
            <a:spLocks noChangeArrowheads="1"/>
          </p:cNvSpPr>
          <p:nvPr/>
        </p:nvSpPr>
        <p:spPr bwMode="auto">
          <a:xfrm>
            <a:off x="0" y="3562350"/>
            <a:ext cx="9144000" cy="0"/>
          </a:xfrm>
          <a:prstGeom prst="rect">
            <a:avLst/>
          </a:prstGeom>
          <a:noFill/>
          <a:ln w="9525">
            <a:noFill/>
            <a:miter lim="800000"/>
            <a:headEnd/>
            <a:tailEnd/>
          </a:ln>
        </p:spPr>
        <p:txBody>
          <a:bodyPr wrap="none" anchor="ctr">
            <a:spAutoFit/>
          </a:bodyPr>
          <a:lstStyle/>
          <a:p>
            <a:endParaRPr lang="en-US"/>
          </a:p>
        </p:txBody>
      </p:sp>
      <p:sp>
        <p:nvSpPr>
          <p:cNvPr id="26" name="Slide Number Placeholder 25"/>
          <p:cNvSpPr>
            <a:spLocks noGrp="1"/>
          </p:cNvSpPr>
          <p:nvPr>
            <p:ph type="sldNum" sz="quarter" idx="12"/>
          </p:nvPr>
        </p:nvSpPr>
        <p:spPr/>
        <p:txBody>
          <a:bodyPr/>
          <a:lstStyle/>
          <a:p>
            <a:pPr>
              <a:defRPr/>
            </a:pPr>
            <a:fld id="{6EA5EB2E-D59A-4422-947C-ABE3B0585A8F}" type="slidenum">
              <a:rPr lang="en-US"/>
              <a:pPr>
                <a:defRPr/>
              </a:pPr>
              <a:t>64</a:t>
            </a:fld>
            <a:endParaRPr lang="en-US"/>
          </a:p>
        </p:txBody>
      </p:sp>
      <p:sp>
        <p:nvSpPr>
          <p:cNvPr id="28" name="Rectangle 2"/>
          <p:cNvSpPr txBox="1">
            <a:spLocks noChangeArrowheads="1"/>
          </p:cNvSpPr>
          <p:nvPr/>
        </p:nvSpPr>
        <p:spPr>
          <a:xfrm>
            <a:off x="609600" y="457200"/>
            <a:ext cx="7772400" cy="609600"/>
          </a:xfrm>
          <a:prstGeom prst="rect">
            <a:avLst/>
          </a:prstGeom>
        </p:spPr>
        <p:txBody>
          <a:bodyPr bIns="91440" anchor="b">
            <a:normAutofit fontScale="97500"/>
          </a:bodyPr>
          <a:lstStyle/>
          <a:p>
            <a:pPr algn="ctr" rtl="1" fontAlgn="auto">
              <a:spcAft>
                <a:spcPts val="0"/>
              </a:spcAft>
              <a:defRPr/>
            </a:pPr>
            <a:r>
              <a:rPr lang="fa-IR" sz="3200" b="1" dirty="0">
                <a:solidFill>
                  <a:srgbClr val="FF0066"/>
                </a:solidFill>
                <a:latin typeface="+mj-lt"/>
                <a:ea typeface="+mj-ea"/>
                <a:cs typeface="B Nazanin" pitchFamily="2" charset="-78"/>
              </a:rPr>
              <a:t>الگوریتم انتشار به عقب</a:t>
            </a:r>
            <a:endParaRPr lang="en-US" sz="3200" b="1" dirty="0">
              <a:solidFill>
                <a:srgbClr val="FF0066"/>
              </a:solidFill>
              <a:latin typeface="+mj-lt"/>
              <a:ea typeface="+mj-ea"/>
              <a:cs typeface="B Nazanin" pitchFamily="2" charset="-78"/>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762000" y="1371600"/>
            <a:ext cx="7931150" cy="2057400"/>
          </a:xfrm>
        </p:spPr>
        <p:txBody>
          <a:bodyPr>
            <a:normAutofit lnSpcReduction="10000"/>
          </a:bodyPr>
          <a:lstStyle/>
          <a:p>
            <a:pPr marL="274320" indent="-274320" algn="just" rtl="1" eaLnBrk="1" fontAlgn="auto" hangingPunct="1">
              <a:spcBef>
                <a:spcPts val="580"/>
              </a:spcBef>
              <a:spcAft>
                <a:spcPts val="0"/>
              </a:spcAft>
              <a:buClr>
                <a:srgbClr val="FF3399"/>
              </a:buClr>
              <a:buFont typeface="Wingdings" pitchFamily="2" charset="2"/>
              <a:buChar char="×"/>
              <a:defRPr/>
            </a:pPr>
            <a:r>
              <a:rPr lang="fa-IR" sz="2800" b="1" dirty="0">
                <a:solidFill>
                  <a:srgbClr val="0070C0"/>
                </a:solidFill>
                <a:cs typeface="B Nazanin" pitchFamily="2" charset="-78"/>
              </a:rPr>
              <a:t> </a:t>
            </a:r>
            <a:r>
              <a:rPr lang="fa-IR" sz="2800" b="1" dirty="0" smtClean="0">
                <a:solidFill>
                  <a:srgbClr val="0070C0"/>
                </a:solidFill>
                <a:cs typeface="B Nazanin" pitchFamily="2" charset="-78"/>
              </a:rPr>
              <a:t>همگرايی</a:t>
            </a:r>
            <a:endParaRPr lang="fa-IR" sz="2800" b="1" dirty="0">
              <a:solidFill>
                <a:srgbClr val="0070C0"/>
              </a:solidFill>
              <a:cs typeface="B Nazanin" pitchFamily="2" charset="-78"/>
            </a:endParaRPr>
          </a:p>
          <a:p>
            <a:pPr marL="274320" indent="-274320" algn="just" rtl="1" eaLnBrk="1" fontAlgn="auto" hangingPunct="1">
              <a:spcBef>
                <a:spcPts val="580"/>
              </a:spcBef>
              <a:spcAft>
                <a:spcPts val="0"/>
              </a:spcAft>
              <a:buFont typeface="Wingdings" pitchFamily="2" charset="2"/>
              <a:buNone/>
              <a:defRPr/>
            </a:pPr>
            <a:r>
              <a:rPr lang="fa-IR" dirty="0">
                <a:cs typeface="B Nazanin" pitchFamily="2" charset="-78"/>
              </a:rPr>
              <a:t>    </a:t>
            </a:r>
            <a:r>
              <a:rPr lang="fa-IR" sz="2400" dirty="0">
                <a:cs typeface="B Nazanin" pitchFamily="2" charset="-78"/>
              </a:rPr>
              <a:t>هنگامی که الگوريتم انتشار به عقب همگرا می شود، نمی توانيم مطمئن باشيم که يک جواب بهينه داريم. بهتر اين است که چندين وضعيت اوليه متفاوت را به منظور اطمينان از اينکه جواب بهينه به دست آمده است، امتحان کرد.</a:t>
            </a:r>
          </a:p>
          <a:p>
            <a:pPr marL="274320" indent="-274320" algn="just" rtl="1" eaLnBrk="1" fontAlgn="auto" hangingPunct="1">
              <a:spcBef>
                <a:spcPts val="580"/>
              </a:spcBef>
              <a:spcAft>
                <a:spcPts val="0"/>
              </a:spcAft>
              <a:buFont typeface="Wingdings" pitchFamily="2" charset="2"/>
              <a:buNone/>
              <a:defRPr/>
            </a:pPr>
            <a:r>
              <a:rPr lang="fa-IR" sz="2400" dirty="0">
                <a:cs typeface="B Nazanin" pitchFamily="2" charset="-78"/>
              </a:rPr>
              <a:t>    </a:t>
            </a:r>
          </a:p>
        </p:txBody>
      </p:sp>
      <p:sp>
        <p:nvSpPr>
          <p:cNvPr id="18125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1252" name="Rectangle 5"/>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181253" name="Rectangle 6"/>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1254" name="Rectangle 7"/>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81255" name="Rectangle 8"/>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n-US"/>
          </a:p>
        </p:txBody>
      </p:sp>
      <p:sp>
        <p:nvSpPr>
          <p:cNvPr id="181256" name="Rectangle 9"/>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81257"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1258" name="Rectangle 11"/>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81259" name="Rectangle 12"/>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81260" name="Rectangle 13"/>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sp>
        <p:nvSpPr>
          <p:cNvPr id="18126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1262" name="Rectangle 15"/>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endParaRPr lang="en-US"/>
          </a:p>
        </p:txBody>
      </p:sp>
      <p:sp>
        <p:nvSpPr>
          <p:cNvPr id="181263" name="Rectangle 16"/>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81264" name="Rectangle 17"/>
          <p:cNvSpPr>
            <a:spLocks noChangeArrowheads="1"/>
          </p:cNvSpPr>
          <p:nvPr/>
        </p:nvSpPr>
        <p:spPr bwMode="auto">
          <a:xfrm>
            <a:off x="0" y="3700463"/>
            <a:ext cx="9144000" cy="0"/>
          </a:xfrm>
          <a:prstGeom prst="rect">
            <a:avLst/>
          </a:prstGeom>
          <a:noFill/>
          <a:ln w="9525">
            <a:noFill/>
            <a:miter lim="800000"/>
            <a:headEnd/>
            <a:tailEnd/>
          </a:ln>
        </p:spPr>
        <p:txBody>
          <a:bodyPr wrap="none" anchor="ctr">
            <a:spAutoFit/>
          </a:bodyPr>
          <a:lstStyle/>
          <a:p>
            <a:endParaRPr lang="en-US"/>
          </a:p>
        </p:txBody>
      </p:sp>
      <p:sp>
        <p:nvSpPr>
          <p:cNvPr id="181265"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1266"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1267" name="Rectangle 20"/>
          <p:cNvSpPr>
            <a:spLocks noChangeArrowheads="1"/>
          </p:cNvSpPr>
          <p:nvPr/>
        </p:nvSpPr>
        <p:spPr bwMode="auto">
          <a:xfrm>
            <a:off x="0" y="723900"/>
            <a:ext cx="9144000" cy="0"/>
          </a:xfrm>
          <a:prstGeom prst="rect">
            <a:avLst/>
          </a:prstGeom>
          <a:noFill/>
          <a:ln w="9525">
            <a:noFill/>
            <a:miter lim="800000"/>
            <a:headEnd/>
            <a:tailEnd/>
          </a:ln>
        </p:spPr>
        <p:txBody>
          <a:bodyPr wrap="none" anchor="ctr">
            <a:spAutoFit/>
          </a:bodyPr>
          <a:lstStyle/>
          <a:p>
            <a:endParaRPr lang="en-US"/>
          </a:p>
        </p:txBody>
      </p:sp>
      <p:sp>
        <p:nvSpPr>
          <p:cNvPr id="181268" name="Rectangle 21"/>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1269" name="Rectangle 22"/>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81270" name="Rectangle 23"/>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n-US"/>
          </a:p>
        </p:txBody>
      </p:sp>
      <p:sp>
        <p:nvSpPr>
          <p:cNvPr id="181271" name="Rectangle 24"/>
          <p:cNvSpPr>
            <a:spLocks noChangeArrowheads="1"/>
          </p:cNvSpPr>
          <p:nvPr/>
        </p:nvSpPr>
        <p:spPr bwMode="auto">
          <a:xfrm>
            <a:off x="0" y="3576638"/>
            <a:ext cx="9144000" cy="0"/>
          </a:xfrm>
          <a:prstGeom prst="rect">
            <a:avLst/>
          </a:prstGeom>
          <a:noFill/>
          <a:ln w="9525">
            <a:noFill/>
            <a:miter lim="800000"/>
            <a:headEnd/>
            <a:tailEnd/>
          </a:ln>
        </p:spPr>
        <p:txBody>
          <a:bodyPr wrap="none" anchor="ctr">
            <a:spAutoFit/>
          </a:bodyPr>
          <a:lstStyle/>
          <a:p>
            <a:endParaRPr lang="en-US"/>
          </a:p>
        </p:txBody>
      </p:sp>
      <p:sp>
        <p:nvSpPr>
          <p:cNvPr id="181272" name="Rectangle 25"/>
          <p:cNvSpPr>
            <a:spLocks noChangeArrowheads="1"/>
          </p:cNvSpPr>
          <p:nvPr/>
        </p:nvSpPr>
        <p:spPr bwMode="auto">
          <a:xfrm>
            <a:off x="0" y="3562350"/>
            <a:ext cx="9144000" cy="0"/>
          </a:xfrm>
          <a:prstGeom prst="rect">
            <a:avLst/>
          </a:prstGeom>
          <a:noFill/>
          <a:ln w="9525">
            <a:noFill/>
            <a:miter lim="800000"/>
            <a:headEnd/>
            <a:tailEnd/>
          </a:ln>
        </p:spPr>
        <p:txBody>
          <a:bodyPr wrap="none" anchor="ctr">
            <a:spAutoFit/>
          </a:bodyPr>
          <a:lstStyle/>
          <a:p>
            <a:endParaRPr lang="en-US"/>
          </a:p>
        </p:txBody>
      </p:sp>
      <p:sp>
        <p:nvSpPr>
          <p:cNvPr id="26" name="Slide Number Placeholder 25"/>
          <p:cNvSpPr>
            <a:spLocks noGrp="1"/>
          </p:cNvSpPr>
          <p:nvPr>
            <p:ph type="sldNum" sz="quarter" idx="12"/>
          </p:nvPr>
        </p:nvSpPr>
        <p:spPr/>
        <p:txBody>
          <a:bodyPr/>
          <a:lstStyle/>
          <a:p>
            <a:pPr>
              <a:defRPr/>
            </a:pPr>
            <a:fld id="{83F525B3-851B-4FFB-A4D5-78DDD47CF5D1}" type="slidenum">
              <a:rPr lang="en-US"/>
              <a:pPr>
                <a:defRPr/>
              </a:pPr>
              <a:t>65</a:t>
            </a:fld>
            <a:endParaRPr lang="en-US"/>
          </a:p>
        </p:txBody>
      </p:sp>
      <p:sp>
        <p:nvSpPr>
          <p:cNvPr id="28" name="Rectangle 2"/>
          <p:cNvSpPr txBox="1">
            <a:spLocks noChangeArrowheads="1"/>
          </p:cNvSpPr>
          <p:nvPr/>
        </p:nvSpPr>
        <p:spPr>
          <a:xfrm>
            <a:off x="609600" y="609600"/>
            <a:ext cx="7772400" cy="609600"/>
          </a:xfrm>
          <a:prstGeom prst="rect">
            <a:avLst/>
          </a:prstGeom>
        </p:spPr>
        <p:txBody>
          <a:bodyPr bIns="91440" anchor="b">
            <a:normAutofit fontScale="97500"/>
          </a:bodyPr>
          <a:lstStyle/>
          <a:p>
            <a:pPr algn="ctr" rtl="1" fontAlgn="auto">
              <a:spcAft>
                <a:spcPts val="0"/>
              </a:spcAft>
              <a:defRPr/>
            </a:pPr>
            <a:r>
              <a:rPr lang="fa-IR" sz="3200" b="1" dirty="0">
                <a:solidFill>
                  <a:srgbClr val="FF0066"/>
                </a:solidFill>
                <a:latin typeface="+mj-lt"/>
                <a:ea typeface="+mj-ea"/>
                <a:cs typeface="B Nazanin" pitchFamily="2" charset="-78"/>
              </a:rPr>
              <a:t>الگوریتم انتشار به عقب</a:t>
            </a:r>
            <a:endParaRPr lang="en-US" sz="3200" b="1" dirty="0">
              <a:solidFill>
                <a:srgbClr val="FF0066"/>
              </a:solidFill>
              <a:latin typeface="+mj-lt"/>
              <a:ea typeface="+mj-ea"/>
              <a:cs typeface="B Nazanin" pitchFamily="2" charset="-78"/>
            </a:endParaRPr>
          </a:p>
        </p:txBody>
      </p:sp>
      <p:sp>
        <p:nvSpPr>
          <p:cNvPr id="29" name="Rectangle 3"/>
          <p:cNvSpPr txBox="1">
            <a:spLocks noChangeArrowheads="1"/>
          </p:cNvSpPr>
          <p:nvPr/>
        </p:nvSpPr>
        <p:spPr>
          <a:xfrm>
            <a:off x="685800" y="3352800"/>
            <a:ext cx="7931150" cy="2819400"/>
          </a:xfrm>
          <a:prstGeom prst="rect">
            <a:avLst/>
          </a:prstGeom>
        </p:spPr>
        <p:txBody>
          <a:bodyPr>
            <a:normAutofit/>
          </a:bodyPr>
          <a:lstStyle/>
          <a:p>
            <a:pPr marL="274320" indent="-274320" algn="just" rtl="1" fontAlgn="auto">
              <a:lnSpc>
                <a:spcPct val="90000"/>
              </a:lnSpc>
              <a:spcBef>
                <a:spcPts val="580"/>
              </a:spcBef>
              <a:spcAft>
                <a:spcPts val="0"/>
              </a:spcAft>
              <a:buClr>
                <a:srgbClr val="FF3399"/>
              </a:buClr>
              <a:buSzPct val="85000"/>
              <a:buFont typeface="Wingdings" pitchFamily="2" charset="2"/>
              <a:buChar char="×"/>
              <a:defRPr/>
            </a:pPr>
            <a:r>
              <a:rPr lang="fa-IR" sz="2600" b="1" dirty="0">
                <a:solidFill>
                  <a:srgbClr val="0070C0"/>
                </a:solidFill>
                <a:latin typeface="+mn-lt"/>
                <a:cs typeface="B Nazanin" pitchFamily="2" charset="-78"/>
              </a:rPr>
              <a:t>تعميم دادن</a:t>
            </a:r>
          </a:p>
          <a:p>
            <a:pPr marL="274320" indent="-274320" algn="just" rtl="1" fontAlgn="auto">
              <a:lnSpc>
                <a:spcPct val="90000"/>
              </a:lnSpc>
              <a:spcBef>
                <a:spcPts val="580"/>
              </a:spcBef>
              <a:spcAft>
                <a:spcPts val="0"/>
              </a:spcAft>
              <a:buClr>
                <a:schemeClr val="accent1"/>
              </a:buClr>
              <a:buSzPct val="85000"/>
              <a:buFont typeface="Wingdings" pitchFamily="2" charset="2"/>
              <a:buNone/>
              <a:defRPr/>
            </a:pPr>
            <a:r>
              <a:rPr lang="fa-IR" sz="2600" dirty="0">
                <a:latin typeface="+mn-lt"/>
                <a:cs typeface="Lotus" pitchFamily="2" charset="-78"/>
              </a:rPr>
              <a:t>    </a:t>
            </a:r>
            <a:r>
              <a:rPr lang="fa-IR" sz="2400" dirty="0">
                <a:latin typeface="+mn-lt"/>
                <a:cs typeface="B Nazanin" pitchFamily="2" charset="-78"/>
              </a:rPr>
              <a:t>شبکه بايد بتواند آنچه را ياد گرفته است به کليه حالت ها (جمعيت ورودی) تعميم دهد. برای اينکه يک شبکه بتواند تعميم دهد بايد پارامتر های کمتری از نقاط داده موجود در مجموعه آموزش داشته باشد. در شبکه های عصبی، در تمام مسائل مدل کردن، ما می خواهيم از ساده ترين شبکه ای استفاده کنيم که بتواند به طور مناسب مجموعه آموزش را ارائه دهد.</a:t>
            </a:r>
          </a:p>
          <a:p>
            <a:pPr marL="274320" indent="-274320" algn="just" rtl="1" fontAlgn="auto">
              <a:lnSpc>
                <a:spcPct val="90000"/>
              </a:lnSpc>
              <a:spcBef>
                <a:spcPts val="580"/>
              </a:spcBef>
              <a:spcAft>
                <a:spcPts val="0"/>
              </a:spcAft>
              <a:buClr>
                <a:schemeClr val="accent1"/>
              </a:buClr>
              <a:buSzPct val="85000"/>
              <a:buFont typeface="Wingdings" pitchFamily="2" charset="2"/>
              <a:buNone/>
              <a:defRPr/>
            </a:pPr>
            <a:r>
              <a:rPr lang="fa-IR" sz="2400" dirty="0">
                <a:latin typeface="+mn-lt"/>
                <a:cs typeface="B Nazanin" pitchFamily="2" charset="-78"/>
              </a:rPr>
              <a:t>    </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body" idx="1"/>
          </p:nvPr>
        </p:nvSpPr>
        <p:spPr>
          <a:xfrm>
            <a:off x="381000" y="1066800"/>
            <a:ext cx="8458200" cy="5105400"/>
          </a:xfrm>
        </p:spPr>
        <p:txBody>
          <a:bodyPr/>
          <a:lstStyle/>
          <a:p>
            <a:pPr algn="just" rtl="1" eaLnBrk="1" hangingPunct="1">
              <a:buFont typeface="Wingdings" pitchFamily="2" charset="2"/>
              <a:buNone/>
            </a:pPr>
            <a:r>
              <a:rPr lang="fa-IR" sz="2200" smtClean="0">
                <a:cs typeface="B Nazanin" pitchFamily="2" charset="-78"/>
              </a:rPr>
              <a:t>   الگوريتم انتشار به عقب يک جهش بزرگ در پژوهش های شبکه عصبی بود. به هر حال الگوريتم پايه برای اکثر کاربرد های عملی بسيار کند است.</a:t>
            </a:r>
          </a:p>
          <a:p>
            <a:pPr algn="just" rtl="1" eaLnBrk="1" hangingPunct="1">
              <a:buFont typeface="Wingdings" pitchFamily="2" charset="2"/>
              <a:buNone/>
            </a:pPr>
            <a:endParaRPr lang="fa-IR" sz="2200" smtClean="0">
              <a:cs typeface="B Nazanin" pitchFamily="2" charset="-78"/>
            </a:endParaRPr>
          </a:p>
          <a:p>
            <a:pPr algn="just" rtl="1" eaLnBrk="1" hangingPunct="1">
              <a:lnSpc>
                <a:spcPct val="90000"/>
              </a:lnSpc>
              <a:buClr>
                <a:srgbClr val="FF0000"/>
              </a:buClr>
              <a:buFont typeface="Wingdings 2" pitchFamily="18" charset="2"/>
              <a:buChar char=""/>
            </a:pPr>
            <a:r>
              <a:rPr lang="fa-IR" sz="2200" b="1" smtClean="0">
                <a:solidFill>
                  <a:srgbClr val="0070C0"/>
                </a:solidFill>
                <a:cs typeface="B Nazanin" pitchFamily="2" charset="-78"/>
              </a:rPr>
              <a:t>ايرادهای انتشار به عقب</a:t>
            </a:r>
          </a:p>
          <a:p>
            <a:pPr algn="just" rtl="1" eaLnBrk="1" hangingPunct="1">
              <a:lnSpc>
                <a:spcPct val="90000"/>
              </a:lnSpc>
              <a:buFont typeface="Wingdings 2" pitchFamily="18" charset="2"/>
              <a:buNone/>
            </a:pPr>
            <a:r>
              <a:rPr lang="fa-IR" sz="2200" smtClean="0">
                <a:cs typeface="B Nazanin" pitchFamily="2" charset="-78"/>
              </a:rPr>
              <a:t>    سطح کارايی برای يک شبکه چند لايه ممکن است شامل چندين نقطه کمينه محلی باشد و انحنای آن می تواند در نواحی مختلف از فضای پارامتر کاملاً تغيير کند. در مسائلی که انحنا شديداً روی فضای پارامتر تغيير می کند، انتخاب يک نرخ آموزش مناسب برای الگوريتم آموزش مشکل خواهد بود. برای نواحی مسطح يک نرخ آموزش بزرگ نياز می باشد درحاليکه برای نواحی با انحنای زياد نيازمند يک نرخ آموزش کوچک هستيم.</a:t>
            </a:r>
          </a:p>
          <a:p>
            <a:pPr algn="just" rtl="1" eaLnBrk="1" hangingPunct="1">
              <a:lnSpc>
                <a:spcPct val="90000"/>
              </a:lnSpc>
              <a:buFont typeface="Wingdings 2" pitchFamily="18" charset="2"/>
              <a:buNone/>
            </a:pPr>
            <a:endParaRPr lang="fa-IR" sz="2200" smtClean="0">
              <a:cs typeface="B Nazanin" pitchFamily="2" charset="-78"/>
            </a:endParaRPr>
          </a:p>
          <a:p>
            <a:pPr algn="just" rtl="1" eaLnBrk="1" hangingPunct="1">
              <a:buClr>
                <a:srgbClr val="FF0000"/>
              </a:buClr>
              <a:buFont typeface="Wingdings 2" pitchFamily="18" charset="2"/>
              <a:buChar char="R"/>
            </a:pPr>
            <a:r>
              <a:rPr lang="fa-IR" sz="2200" b="1" smtClean="0">
                <a:solidFill>
                  <a:srgbClr val="0070C0"/>
                </a:solidFill>
                <a:cs typeface="B Nazanin" pitchFamily="2" charset="-78"/>
              </a:rPr>
              <a:t>رويه هايی جهت بهبود الگوريتم انتشار به عقب</a:t>
            </a:r>
          </a:p>
          <a:p>
            <a:pPr lvl="1" algn="just" rtl="1" eaLnBrk="1" hangingPunct="1">
              <a:buFont typeface="Wingdings" pitchFamily="2" charset="2"/>
              <a:buChar char="v"/>
            </a:pPr>
            <a:r>
              <a:rPr lang="fa-IR" sz="2200" smtClean="0">
                <a:cs typeface="B Nazanin" pitchFamily="2" charset="-78"/>
              </a:rPr>
              <a:t> جنبش آنی</a:t>
            </a:r>
          </a:p>
          <a:p>
            <a:pPr lvl="1" algn="just" rtl="1" eaLnBrk="1" hangingPunct="1">
              <a:buFont typeface="Wingdings" pitchFamily="2" charset="2"/>
              <a:buNone/>
            </a:pPr>
            <a:r>
              <a:rPr lang="fa-IR" sz="2200" smtClean="0">
                <a:cs typeface="B Nazanin" pitchFamily="2" charset="-78"/>
              </a:rPr>
              <a:t>    اين روش با هموار کردن نوسانات منحنی فضای پارامترها همگرايی را بهبود می دهد که اين کار را می توان با استفاده از يک فيلتر پايين گذر انجام داد.</a:t>
            </a:r>
          </a:p>
          <a:p>
            <a:pPr algn="just" rtl="1" eaLnBrk="1" hangingPunct="1">
              <a:lnSpc>
                <a:spcPct val="90000"/>
              </a:lnSpc>
              <a:buFont typeface="Wingdings 2" pitchFamily="18" charset="2"/>
              <a:buNone/>
            </a:pPr>
            <a:endParaRPr lang="fa-IR" sz="2200" smtClean="0">
              <a:cs typeface="B Nazanin" pitchFamily="2" charset="-78"/>
            </a:endParaRPr>
          </a:p>
          <a:p>
            <a:pPr algn="just" rtl="1" eaLnBrk="1" hangingPunct="1">
              <a:buFont typeface="Wingdings" pitchFamily="2" charset="2"/>
              <a:buNone/>
            </a:pPr>
            <a:endParaRPr lang="fa-IR" sz="2200" smtClean="0">
              <a:cs typeface="B Nazanin" pitchFamily="2" charset="-78"/>
            </a:endParaRPr>
          </a:p>
          <a:p>
            <a:pPr algn="just" rtl="1" eaLnBrk="1" hangingPunct="1">
              <a:buFont typeface="Wingdings" pitchFamily="2" charset="2"/>
              <a:buNone/>
            </a:pPr>
            <a:endParaRPr lang="fa-IR" sz="2200" smtClean="0">
              <a:cs typeface="B Nazanin" pitchFamily="2" charset="-78"/>
            </a:endParaRPr>
          </a:p>
        </p:txBody>
      </p:sp>
      <p:sp>
        <p:nvSpPr>
          <p:cNvPr id="18227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2276" name="Rectangle 5"/>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182277" name="Rectangle 6"/>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2278" name="Rectangle 7"/>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82279" name="Rectangle 8"/>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n-US"/>
          </a:p>
        </p:txBody>
      </p:sp>
      <p:sp>
        <p:nvSpPr>
          <p:cNvPr id="182280" name="Rectangle 9"/>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82281"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2282" name="Rectangle 11"/>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82283" name="Rectangle 12"/>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82284" name="Rectangle 13"/>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sp>
        <p:nvSpPr>
          <p:cNvPr id="18228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2286" name="Rectangle 15"/>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endParaRPr lang="en-US"/>
          </a:p>
        </p:txBody>
      </p:sp>
      <p:sp>
        <p:nvSpPr>
          <p:cNvPr id="182287" name="Rectangle 16"/>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82288" name="Rectangle 17"/>
          <p:cNvSpPr>
            <a:spLocks noChangeArrowheads="1"/>
          </p:cNvSpPr>
          <p:nvPr/>
        </p:nvSpPr>
        <p:spPr bwMode="auto">
          <a:xfrm>
            <a:off x="0" y="3700463"/>
            <a:ext cx="9144000" cy="0"/>
          </a:xfrm>
          <a:prstGeom prst="rect">
            <a:avLst/>
          </a:prstGeom>
          <a:noFill/>
          <a:ln w="9525">
            <a:noFill/>
            <a:miter lim="800000"/>
            <a:headEnd/>
            <a:tailEnd/>
          </a:ln>
        </p:spPr>
        <p:txBody>
          <a:bodyPr wrap="none" anchor="ctr">
            <a:spAutoFit/>
          </a:bodyPr>
          <a:lstStyle/>
          <a:p>
            <a:endParaRPr lang="en-US"/>
          </a:p>
        </p:txBody>
      </p:sp>
      <p:sp>
        <p:nvSpPr>
          <p:cNvPr id="182289"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2290"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2291" name="Rectangle 20"/>
          <p:cNvSpPr>
            <a:spLocks noChangeArrowheads="1"/>
          </p:cNvSpPr>
          <p:nvPr/>
        </p:nvSpPr>
        <p:spPr bwMode="auto">
          <a:xfrm>
            <a:off x="0" y="723900"/>
            <a:ext cx="9144000" cy="0"/>
          </a:xfrm>
          <a:prstGeom prst="rect">
            <a:avLst/>
          </a:prstGeom>
          <a:noFill/>
          <a:ln w="9525">
            <a:noFill/>
            <a:miter lim="800000"/>
            <a:headEnd/>
            <a:tailEnd/>
          </a:ln>
        </p:spPr>
        <p:txBody>
          <a:bodyPr wrap="none" anchor="ctr">
            <a:spAutoFit/>
          </a:bodyPr>
          <a:lstStyle/>
          <a:p>
            <a:endParaRPr lang="en-US"/>
          </a:p>
        </p:txBody>
      </p:sp>
      <p:sp>
        <p:nvSpPr>
          <p:cNvPr id="182292" name="Rectangle 21"/>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2293" name="Rectangle 22"/>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82294" name="Rectangle 23"/>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n-US"/>
          </a:p>
        </p:txBody>
      </p:sp>
      <p:sp>
        <p:nvSpPr>
          <p:cNvPr id="182295" name="Rectangle 24"/>
          <p:cNvSpPr>
            <a:spLocks noChangeArrowheads="1"/>
          </p:cNvSpPr>
          <p:nvPr/>
        </p:nvSpPr>
        <p:spPr bwMode="auto">
          <a:xfrm>
            <a:off x="0" y="3576638"/>
            <a:ext cx="9144000" cy="0"/>
          </a:xfrm>
          <a:prstGeom prst="rect">
            <a:avLst/>
          </a:prstGeom>
          <a:noFill/>
          <a:ln w="9525">
            <a:noFill/>
            <a:miter lim="800000"/>
            <a:headEnd/>
            <a:tailEnd/>
          </a:ln>
        </p:spPr>
        <p:txBody>
          <a:bodyPr wrap="none" anchor="ctr">
            <a:spAutoFit/>
          </a:bodyPr>
          <a:lstStyle/>
          <a:p>
            <a:endParaRPr lang="en-US"/>
          </a:p>
        </p:txBody>
      </p:sp>
      <p:sp>
        <p:nvSpPr>
          <p:cNvPr id="182296" name="Rectangle 25"/>
          <p:cNvSpPr>
            <a:spLocks noChangeArrowheads="1"/>
          </p:cNvSpPr>
          <p:nvPr/>
        </p:nvSpPr>
        <p:spPr bwMode="auto">
          <a:xfrm>
            <a:off x="0" y="3562350"/>
            <a:ext cx="9144000" cy="0"/>
          </a:xfrm>
          <a:prstGeom prst="rect">
            <a:avLst/>
          </a:prstGeom>
          <a:noFill/>
          <a:ln w="9525">
            <a:noFill/>
            <a:miter lim="800000"/>
            <a:headEnd/>
            <a:tailEnd/>
          </a:ln>
        </p:spPr>
        <p:txBody>
          <a:bodyPr wrap="none" anchor="ctr">
            <a:spAutoFit/>
          </a:bodyPr>
          <a:lstStyle/>
          <a:p>
            <a:endParaRPr lang="en-US"/>
          </a:p>
        </p:txBody>
      </p:sp>
      <p:sp>
        <p:nvSpPr>
          <p:cNvPr id="26" name="Slide Number Placeholder 25"/>
          <p:cNvSpPr>
            <a:spLocks noGrp="1"/>
          </p:cNvSpPr>
          <p:nvPr>
            <p:ph type="sldNum" sz="quarter" idx="12"/>
          </p:nvPr>
        </p:nvSpPr>
        <p:spPr/>
        <p:txBody>
          <a:bodyPr/>
          <a:lstStyle/>
          <a:p>
            <a:pPr>
              <a:defRPr/>
            </a:pPr>
            <a:fld id="{AACB26F9-FD61-4EFE-BEA7-A787A96FCA85}" type="slidenum">
              <a:rPr lang="en-US"/>
              <a:pPr>
                <a:defRPr/>
              </a:pPr>
              <a:t>66</a:t>
            </a:fld>
            <a:endParaRPr lang="en-US"/>
          </a:p>
        </p:txBody>
      </p:sp>
      <p:sp>
        <p:nvSpPr>
          <p:cNvPr id="27" name="Rectangle 2"/>
          <p:cNvSpPr txBox="1">
            <a:spLocks noChangeArrowheads="1"/>
          </p:cNvSpPr>
          <p:nvPr/>
        </p:nvSpPr>
        <p:spPr>
          <a:xfrm>
            <a:off x="609600" y="228600"/>
            <a:ext cx="7772400" cy="609600"/>
          </a:xfrm>
          <a:prstGeom prst="rect">
            <a:avLst/>
          </a:prstGeom>
        </p:spPr>
        <p:txBody>
          <a:bodyPr bIns="91440" anchor="b">
            <a:normAutofit fontScale="97500"/>
          </a:bodyPr>
          <a:lstStyle/>
          <a:p>
            <a:pPr algn="ctr" rtl="1" fontAlgn="auto">
              <a:spcAft>
                <a:spcPts val="0"/>
              </a:spcAft>
              <a:defRPr/>
            </a:pPr>
            <a:r>
              <a:rPr lang="fa-IR" sz="2800" b="1" dirty="0">
                <a:solidFill>
                  <a:srgbClr val="002060"/>
                </a:solidFill>
                <a:latin typeface="+mj-lt"/>
                <a:ea typeface="+mj-ea"/>
                <a:cs typeface="B Nazanin" pitchFamily="2" charset="-78"/>
              </a:rPr>
              <a:t>اصلاح های اکتشافی الگوریتم انتشار به عقب</a:t>
            </a:r>
            <a:endParaRPr lang="en-US" sz="2800" b="1" dirty="0">
              <a:solidFill>
                <a:srgbClr val="002060"/>
              </a:solidFill>
              <a:latin typeface="+mj-lt"/>
              <a:ea typeface="+mj-ea"/>
              <a:cs typeface="B Nazanin" pitchFamily="2" charset="-78"/>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3"/>
          <p:cNvSpPr>
            <a:spLocks noGrp="1" noChangeArrowheads="1"/>
          </p:cNvSpPr>
          <p:nvPr>
            <p:ph type="body" idx="1"/>
          </p:nvPr>
        </p:nvSpPr>
        <p:spPr>
          <a:xfrm>
            <a:off x="755650" y="1066800"/>
            <a:ext cx="7931150" cy="5386388"/>
          </a:xfrm>
        </p:spPr>
        <p:txBody>
          <a:bodyPr/>
          <a:lstStyle/>
          <a:p>
            <a:pPr algn="just" rtl="1" eaLnBrk="1" hangingPunct="1">
              <a:buClr>
                <a:srgbClr val="FF3399"/>
              </a:buClr>
              <a:buFont typeface="Wingdings 2" pitchFamily="18" charset="2"/>
              <a:buChar char=""/>
            </a:pPr>
            <a:r>
              <a:rPr lang="fa-IR" sz="2800" b="1" smtClean="0">
                <a:solidFill>
                  <a:srgbClr val="0070C0"/>
                </a:solidFill>
                <a:cs typeface="B Nazanin" pitchFamily="2" charset="-78"/>
              </a:rPr>
              <a:t>  مثالی از استفاده فيلتر پايين گذر</a:t>
            </a:r>
          </a:p>
          <a:p>
            <a:pPr algn="just" rtl="1" eaLnBrk="1" hangingPunct="1">
              <a:buFont typeface="Wingdings" pitchFamily="2" charset="2"/>
              <a:buNone/>
            </a:pPr>
            <a:r>
              <a:rPr lang="fa-IR" sz="2400" smtClean="0">
                <a:cs typeface="Lotus" pitchFamily="2" charset="-78"/>
              </a:rPr>
              <a:t>   	 </a:t>
            </a:r>
            <a:r>
              <a:rPr lang="fa-IR" sz="2400" smtClean="0">
                <a:cs typeface="B Nazanin" pitchFamily="2" charset="-78"/>
              </a:rPr>
              <a:t>در فرمول زير </a:t>
            </a:r>
            <a:r>
              <a:rPr lang="en-US" sz="2400" smtClean="0">
                <a:latin typeface="Times New Roman" pitchFamily="18" charset="0"/>
                <a:cs typeface="Times New Roman" pitchFamily="18" charset="0"/>
              </a:rPr>
              <a:t>w(k)</a:t>
            </a:r>
            <a:r>
              <a:rPr lang="fa-IR" sz="2400" smtClean="0">
                <a:latin typeface="Times New Roman" pitchFamily="18" charset="0"/>
              </a:rPr>
              <a:t> </a:t>
            </a:r>
            <a:r>
              <a:rPr lang="fa-IR" sz="2400" smtClean="0">
                <a:cs typeface="B Nazanin" pitchFamily="2" charset="-78"/>
              </a:rPr>
              <a:t>ورودی فيلتر و </a:t>
            </a:r>
            <a:r>
              <a:rPr lang="en-US" sz="2400" smtClean="0">
                <a:latin typeface="Times New Roman" pitchFamily="18" charset="0"/>
                <a:cs typeface="Times New Roman" pitchFamily="18" charset="0"/>
              </a:rPr>
              <a:t>y(k)</a:t>
            </a:r>
            <a:r>
              <a:rPr lang="fa-IR" sz="2400" smtClean="0">
                <a:latin typeface="Times New Roman" pitchFamily="18" charset="0"/>
              </a:rPr>
              <a:t> </a:t>
            </a:r>
            <a:r>
              <a:rPr lang="fa-IR" sz="2400" smtClean="0">
                <a:cs typeface="B Nazanin" pitchFamily="2" charset="-78"/>
              </a:rPr>
              <a:t>خروجی فيلتر و   ضريب جنبش آنی است.</a:t>
            </a:r>
          </a:p>
          <a:p>
            <a:pPr algn="just" rtl="1" eaLnBrk="1" hangingPunct="1">
              <a:buFont typeface="Wingdings" pitchFamily="2" charset="2"/>
              <a:buNone/>
            </a:pPr>
            <a:endParaRPr lang="fa-IR" smtClean="0">
              <a:cs typeface="B Nazanin" pitchFamily="2" charset="-78"/>
            </a:endParaRPr>
          </a:p>
          <a:p>
            <a:pPr algn="just" rtl="1" eaLnBrk="1" hangingPunct="1">
              <a:buFont typeface="Wingdings" pitchFamily="2" charset="2"/>
              <a:buNone/>
            </a:pPr>
            <a:endParaRPr lang="fa-IR" smtClean="0">
              <a:cs typeface="B Nazanin" pitchFamily="2" charset="-78"/>
            </a:endParaRPr>
          </a:p>
          <a:p>
            <a:pPr algn="just" rtl="1" eaLnBrk="1" hangingPunct="1">
              <a:buFont typeface="Wingdings" pitchFamily="2" charset="2"/>
              <a:buNone/>
            </a:pPr>
            <a:r>
              <a:rPr lang="fa-IR" smtClean="0">
                <a:cs typeface="Lotus" pitchFamily="2" charset="-78"/>
              </a:rPr>
              <a:t>	 </a:t>
            </a:r>
            <a:r>
              <a:rPr lang="fa-IR" sz="2400" smtClean="0">
                <a:cs typeface="B Nazanin" pitchFamily="2" charset="-78"/>
              </a:rPr>
              <a:t>برای اين مثال ورودی فيلتر موج سينوسی در نظر گرفته شده است. تاثير اين فيلتر در شکلهای زير ديده می شود:</a:t>
            </a:r>
          </a:p>
        </p:txBody>
      </p:sp>
      <p:sp>
        <p:nvSpPr>
          <p:cNvPr id="819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200" name="Rectangle 5"/>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8201" name="Rectangle 6"/>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8202" name="Rectangle 7"/>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8203" name="Rectangle 8"/>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n-US"/>
          </a:p>
        </p:txBody>
      </p:sp>
      <p:sp>
        <p:nvSpPr>
          <p:cNvPr id="8204" name="Rectangle 9"/>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8205"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8206" name="Rectangle 11"/>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8207" name="Rectangle 12"/>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8208" name="Rectangle 13"/>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sp>
        <p:nvSpPr>
          <p:cNvPr id="8209"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210" name="Rectangle 15"/>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endParaRPr lang="en-US"/>
          </a:p>
        </p:txBody>
      </p:sp>
      <p:sp>
        <p:nvSpPr>
          <p:cNvPr id="8211" name="Rectangle 16"/>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8212" name="Rectangle 17"/>
          <p:cNvSpPr>
            <a:spLocks noChangeArrowheads="1"/>
          </p:cNvSpPr>
          <p:nvPr/>
        </p:nvSpPr>
        <p:spPr bwMode="auto">
          <a:xfrm>
            <a:off x="0" y="3700463"/>
            <a:ext cx="9144000" cy="0"/>
          </a:xfrm>
          <a:prstGeom prst="rect">
            <a:avLst/>
          </a:prstGeom>
          <a:noFill/>
          <a:ln w="9525">
            <a:noFill/>
            <a:miter lim="800000"/>
            <a:headEnd/>
            <a:tailEnd/>
          </a:ln>
        </p:spPr>
        <p:txBody>
          <a:bodyPr wrap="none" anchor="ctr">
            <a:spAutoFit/>
          </a:bodyPr>
          <a:lstStyle/>
          <a:p>
            <a:endParaRPr lang="en-US"/>
          </a:p>
        </p:txBody>
      </p:sp>
      <p:sp>
        <p:nvSpPr>
          <p:cNvPr id="8213"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214"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215" name="Rectangle 20"/>
          <p:cNvSpPr>
            <a:spLocks noChangeArrowheads="1"/>
          </p:cNvSpPr>
          <p:nvPr/>
        </p:nvSpPr>
        <p:spPr bwMode="auto">
          <a:xfrm>
            <a:off x="0" y="723900"/>
            <a:ext cx="9144000" cy="0"/>
          </a:xfrm>
          <a:prstGeom prst="rect">
            <a:avLst/>
          </a:prstGeom>
          <a:noFill/>
          <a:ln w="9525">
            <a:noFill/>
            <a:miter lim="800000"/>
            <a:headEnd/>
            <a:tailEnd/>
          </a:ln>
        </p:spPr>
        <p:txBody>
          <a:bodyPr wrap="none" anchor="ctr">
            <a:spAutoFit/>
          </a:bodyPr>
          <a:lstStyle/>
          <a:p>
            <a:endParaRPr lang="en-US"/>
          </a:p>
        </p:txBody>
      </p:sp>
      <p:sp>
        <p:nvSpPr>
          <p:cNvPr id="8216" name="Rectangle 21"/>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8217" name="Rectangle 22"/>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8218" name="Rectangle 23"/>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n-US"/>
          </a:p>
        </p:txBody>
      </p:sp>
      <p:sp>
        <p:nvSpPr>
          <p:cNvPr id="8219" name="Rectangle 24"/>
          <p:cNvSpPr>
            <a:spLocks noChangeArrowheads="1"/>
          </p:cNvSpPr>
          <p:nvPr/>
        </p:nvSpPr>
        <p:spPr bwMode="auto">
          <a:xfrm>
            <a:off x="0" y="3576638"/>
            <a:ext cx="9144000" cy="0"/>
          </a:xfrm>
          <a:prstGeom prst="rect">
            <a:avLst/>
          </a:prstGeom>
          <a:noFill/>
          <a:ln w="9525">
            <a:noFill/>
            <a:miter lim="800000"/>
            <a:headEnd/>
            <a:tailEnd/>
          </a:ln>
        </p:spPr>
        <p:txBody>
          <a:bodyPr wrap="none" anchor="ctr">
            <a:spAutoFit/>
          </a:bodyPr>
          <a:lstStyle/>
          <a:p>
            <a:endParaRPr lang="en-US"/>
          </a:p>
        </p:txBody>
      </p:sp>
      <p:sp>
        <p:nvSpPr>
          <p:cNvPr id="8220" name="Rectangle 25"/>
          <p:cNvSpPr>
            <a:spLocks noChangeArrowheads="1"/>
          </p:cNvSpPr>
          <p:nvPr/>
        </p:nvSpPr>
        <p:spPr bwMode="auto">
          <a:xfrm>
            <a:off x="0" y="3562350"/>
            <a:ext cx="9144000" cy="0"/>
          </a:xfrm>
          <a:prstGeom prst="rect">
            <a:avLst/>
          </a:prstGeom>
          <a:noFill/>
          <a:ln w="9525">
            <a:noFill/>
            <a:miter lim="800000"/>
            <a:headEnd/>
            <a:tailEnd/>
          </a:ln>
        </p:spPr>
        <p:txBody>
          <a:bodyPr wrap="none" anchor="ctr">
            <a:spAutoFit/>
          </a:bodyPr>
          <a:lstStyle/>
          <a:p>
            <a:endParaRPr lang="en-US"/>
          </a:p>
        </p:txBody>
      </p:sp>
      <p:sp>
        <p:nvSpPr>
          <p:cNvPr id="8221" name="Rectangle 27"/>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graphicFrame>
        <p:nvGraphicFramePr>
          <p:cNvPr id="8194" name="Object 2"/>
          <p:cNvGraphicFramePr>
            <a:graphicFrameLocks noChangeAspect="1"/>
          </p:cNvGraphicFramePr>
          <p:nvPr/>
        </p:nvGraphicFramePr>
        <p:xfrm>
          <a:off x="914400" y="2286000"/>
          <a:ext cx="4267200" cy="381000"/>
        </p:xfrm>
        <a:graphic>
          <a:graphicData uri="http://schemas.openxmlformats.org/presentationml/2006/ole">
            <mc:AlternateContent xmlns:mc="http://schemas.openxmlformats.org/markup-compatibility/2006">
              <mc:Choice xmlns:v="urn:schemas-microsoft-com:vml" Requires="v">
                <p:oleObj spid="_x0000_s8198" name="Equation" r:id="rId4" imgW="2082800" imgH="241300" progId="Equation.3">
                  <p:embed/>
                </p:oleObj>
              </mc:Choice>
              <mc:Fallback>
                <p:oleObj name="Equation" r:id="rId4" imgW="2082800" imgH="241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86000"/>
                        <a:ext cx="42672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2" name="Rectangle 28"/>
          <p:cNvSpPr>
            <a:spLocks noChangeArrowheads="1"/>
          </p:cNvSpPr>
          <p:nvPr/>
        </p:nvSpPr>
        <p:spPr bwMode="auto">
          <a:xfrm>
            <a:off x="0" y="3548063"/>
            <a:ext cx="9144000" cy="0"/>
          </a:xfrm>
          <a:prstGeom prst="rect">
            <a:avLst/>
          </a:prstGeom>
          <a:noFill/>
          <a:ln w="9525">
            <a:noFill/>
            <a:miter lim="800000"/>
            <a:headEnd/>
            <a:tailEnd/>
          </a:ln>
        </p:spPr>
        <p:txBody>
          <a:bodyPr wrap="none" anchor="ctr">
            <a:spAutoFit/>
          </a:bodyPr>
          <a:lstStyle/>
          <a:p>
            <a:endParaRPr lang="en-US"/>
          </a:p>
        </p:txBody>
      </p:sp>
      <p:sp>
        <p:nvSpPr>
          <p:cNvPr id="8223"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8195" name="Object 3"/>
          <p:cNvGraphicFramePr>
            <a:graphicFrameLocks noChangeAspect="1"/>
          </p:cNvGraphicFramePr>
          <p:nvPr/>
        </p:nvGraphicFramePr>
        <p:xfrm>
          <a:off x="2590800" y="1676400"/>
          <a:ext cx="304800" cy="298450"/>
        </p:xfrm>
        <a:graphic>
          <a:graphicData uri="http://schemas.openxmlformats.org/presentationml/2006/ole">
            <mc:AlternateContent xmlns:mc="http://schemas.openxmlformats.org/markup-compatibility/2006">
              <mc:Choice xmlns:v="urn:schemas-microsoft-com:vml" Requires="v">
                <p:oleObj spid="_x0000_s8199" name="Equation" r:id="rId6" imgW="126890" imgH="190335" progId="Equation.3">
                  <p:embed/>
                </p:oleObj>
              </mc:Choice>
              <mc:Fallback>
                <p:oleObj name="Equation" r:id="rId6" imgW="126890" imgH="190335"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1676400"/>
                        <a:ext cx="304800"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4" name="Rectangle 31"/>
          <p:cNvSpPr>
            <a:spLocks noChangeArrowheads="1"/>
          </p:cNvSpPr>
          <p:nvPr/>
        </p:nvSpPr>
        <p:spPr bwMode="auto">
          <a:xfrm>
            <a:off x="0" y="352425"/>
            <a:ext cx="9144000" cy="0"/>
          </a:xfrm>
          <a:prstGeom prst="rect">
            <a:avLst/>
          </a:prstGeom>
          <a:noFill/>
          <a:ln w="9525">
            <a:noFill/>
            <a:miter lim="800000"/>
            <a:headEnd/>
            <a:tailEnd/>
          </a:ln>
        </p:spPr>
        <p:txBody>
          <a:bodyPr wrap="none" anchor="ctr">
            <a:spAutoFit/>
          </a:bodyPr>
          <a:lstStyle/>
          <a:p>
            <a:endParaRPr lang="en-US"/>
          </a:p>
        </p:txBody>
      </p:sp>
      <p:sp>
        <p:nvSpPr>
          <p:cNvPr id="8225" name="Rectangle 33"/>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graphicFrame>
        <p:nvGraphicFramePr>
          <p:cNvPr id="8196" name="Object 4"/>
          <p:cNvGraphicFramePr>
            <a:graphicFrameLocks noChangeAspect="1"/>
          </p:cNvGraphicFramePr>
          <p:nvPr/>
        </p:nvGraphicFramePr>
        <p:xfrm>
          <a:off x="1295400" y="2895600"/>
          <a:ext cx="1281113" cy="381000"/>
        </p:xfrm>
        <a:graphic>
          <a:graphicData uri="http://schemas.openxmlformats.org/presentationml/2006/ole">
            <mc:AlternateContent xmlns:mc="http://schemas.openxmlformats.org/markup-compatibility/2006">
              <mc:Choice xmlns:v="urn:schemas-microsoft-com:vml" Requires="v">
                <p:oleObj spid="_x0000_s8200" name="Equation" r:id="rId8" imgW="558558" imgH="241195" progId="Equation.3">
                  <p:embed/>
                </p:oleObj>
              </mc:Choice>
              <mc:Fallback>
                <p:oleObj name="Equation" r:id="rId8" imgW="558558" imgH="241195"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2895600"/>
                        <a:ext cx="12811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6" name="Rectangle 34"/>
          <p:cNvSpPr>
            <a:spLocks noChangeArrowheads="1"/>
          </p:cNvSpPr>
          <p:nvPr/>
        </p:nvSpPr>
        <p:spPr bwMode="auto">
          <a:xfrm>
            <a:off x="0" y="3548063"/>
            <a:ext cx="9144000" cy="0"/>
          </a:xfrm>
          <a:prstGeom prst="rect">
            <a:avLst/>
          </a:prstGeom>
          <a:noFill/>
          <a:ln w="9525">
            <a:noFill/>
            <a:miter lim="800000"/>
            <a:headEnd/>
            <a:tailEnd/>
          </a:ln>
        </p:spPr>
        <p:txBody>
          <a:bodyPr wrap="none" anchor="ctr">
            <a:spAutoFit/>
          </a:bodyPr>
          <a:lstStyle/>
          <a:p>
            <a:endParaRPr lang="en-US"/>
          </a:p>
        </p:txBody>
      </p:sp>
      <p:sp>
        <p:nvSpPr>
          <p:cNvPr id="35" name="Slide Number Placeholder 34"/>
          <p:cNvSpPr>
            <a:spLocks noGrp="1"/>
          </p:cNvSpPr>
          <p:nvPr>
            <p:ph type="sldNum" sz="quarter" idx="12"/>
          </p:nvPr>
        </p:nvSpPr>
        <p:spPr/>
        <p:txBody>
          <a:bodyPr/>
          <a:lstStyle/>
          <a:p>
            <a:pPr>
              <a:defRPr/>
            </a:pPr>
            <a:fld id="{3B9C05EA-93BE-4E84-9A71-8B0CEC2CB39A}" type="slidenum">
              <a:rPr lang="en-US"/>
              <a:pPr>
                <a:defRPr/>
              </a:pPr>
              <a:t>67</a:t>
            </a:fld>
            <a:endParaRPr lang="en-US"/>
          </a:p>
        </p:txBody>
      </p:sp>
      <p:sp>
        <p:nvSpPr>
          <p:cNvPr id="37" name="Rectangle 2"/>
          <p:cNvSpPr txBox="1">
            <a:spLocks noChangeArrowheads="1"/>
          </p:cNvSpPr>
          <p:nvPr/>
        </p:nvSpPr>
        <p:spPr>
          <a:xfrm>
            <a:off x="609600" y="228600"/>
            <a:ext cx="7772400" cy="609600"/>
          </a:xfrm>
          <a:prstGeom prst="rect">
            <a:avLst/>
          </a:prstGeom>
        </p:spPr>
        <p:txBody>
          <a:bodyPr bIns="91440" anchor="b">
            <a:normAutofit fontScale="97500"/>
          </a:bodyPr>
          <a:lstStyle/>
          <a:p>
            <a:pPr algn="ctr" rtl="1" fontAlgn="auto">
              <a:spcAft>
                <a:spcPts val="0"/>
              </a:spcAft>
              <a:defRPr/>
            </a:pPr>
            <a:r>
              <a:rPr lang="fa-IR" sz="2800" b="1" dirty="0">
                <a:solidFill>
                  <a:srgbClr val="002060"/>
                </a:solidFill>
                <a:latin typeface="+mj-lt"/>
                <a:ea typeface="+mj-ea"/>
                <a:cs typeface="B Nazanin" pitchFamily="2" charset="-78"/>
              </a:rPr>
              <a:t>اصلاح های اکتشافی الگوریتم انتشار به عقب</a:t>
            </a:r>
            <a:endParaRPr lang="en-US" sz="2800" b="1" dirty="0">
              <a:solidFill>
                <a:srgbClr val="002060"/>
              </a:solidFill>
              <a:latin typeface="+mj-lt"/>
              <a:ea typeface="+mj-ea"/>
              <a:cs typeface="B Nazanin" pitchFamily="2" charset="-78"/>
            </a:endParaRPr>
          </a:p>
        </p:txBody>
      </p:sp>
      <p:sp>
        <p:nvSpPr>
          <p:cNvPr id="8229" name="Freeform 78"/>
          <p:cNvSpPr>
            <a:spLocks/>
          </p:cNvSpPr>
          <p:nvPr/>
        </p:nvSpPr>
        <p:spPr bwMode="auto">
          <a:xfrm>
            <a:off x="4829175" y="4114800"/>
            <a:ext cx="1943100" cy="1535113"/>
          </a:xfrm>
          <a:custGeom>
            <a:avLst/>
            <a:gdLst>
              <a:gd name="T0" fmla="*/ 0 w 3060"/>
              <a:gd name="T1" fmla="*/ 2147483647 h 2418"/>
              <a:gd name="T2" fmla="*/ 2147483647 w 3060"/>
              <a:gd name="T3" fmla="*/ 2147483647 h 2418"/>
              <a:gd name="T4" fmla="*/ 2147483647 w 3060"/>
              <a:gd name="T5" fmla="*/ 2147483647 h 2418"/>
              <a:gd name="T6" fmla="*/ 2147483647 w 3060"/>
              <a:gd name="T7" fmla="*/ 2147483647 h 2418"/>
              <a:gd name="T8" fmla="*/ 2147483647 w 3060"/>
              <a:gd name="T9" fmla="*/ 2147483647 h 2418"/>
              <a:gd name="T10" fmla="*/ 2147483647 w 3060"/>
              <a:gd name="T11" fmla="*/ 2147483647 h 2418"/>
              <a:gd name="T12" fmla="*/ 2147483647 w 3060"/>
              <a:gd name="T13" fmla="*/ 2147483647 h 2418"/>
              <a:gd name="T14" fmla="*/ 2147483647 w 3060"/>
              <a:gd name="T15" fmla="*/ 2147483647 h 2418"/>
              <a:gd name="T16" fmla="*/ 2147483647 w 3060"/>
              <a:gd name="T17" fmla="*/ 2147483647 h 2418"/>
              <a:gd name="T18" fmla="*/ 2147483647 w 3060"/>
              <a:gd name="T19" fmla="*/ 2147483647 h 2418"/>
              <a:gd name="T20" fmla="*/ 2147483647 w 3060"/>
              <a:gd name="T21" fmla="*/ 2147483647 h 2418"/>
              <a:gd name="T22" fmla="*/ 2147483647 w 3060"/>
              <a:gd name="T23" fmla="*/ 2147483647 h 2418"/>
              <a:gd name="T24" fmla="*/ 2147483647 w 3060"/>
              <a:gd name="T25" fmla="*/ 2147483647 h 2418"/>
              <a:gd name="T26" fmla="*/ 2147483647 w 3060"/>
              <a:gd name="T27" fmla="*/ 2147483647 h 2418"/>
              <a:gd name="T28" fmla="*/ 2147483647 w 3060"/>
              <a:gd name="T29" fmla="*/ 2147483647 h 2418"/>
              <a:gd name="T30" fmla="*/ 2147483647 w 3060"/>
              <a:gd name="T31" fmla="*/ 2147483647 h 2418"/>
              <a:gd name="T32" fmla="*/ 2147483647 w 3060"/>
              <a:gd name="T33" fmla="*/ 2147483647 h 2418"/>
              <a:gd name="T34" fmla="*/ 2147483647 w 3060"/>
              <a:gd name="T35" fmla="*/ 2147483647 h 2418"/>
              <a:gd name="T36" fmla="*/ 2147483647 w 3060"/>
              <a:gd name="T37" fmla="*/ 2147483647 h 2418"/>
              <a:gd name="T38" fmla="*/ 2147483647 w 3060"/>
              <a:gd name="T39" fmla="*/ 2147483647 h 2418"/>
              <a:gd name="T40" fmla="*/ 2147483647 w 3060"/>
              <a:gd name="T41" fmla="*/ 2147483647 h 2418"/>
              <a:gd name="T42" fmla="*/ 2147483647 w 3060"/>
              <a:gd name="T43" fmla="*/ 2147483647 h 2418"/>
              <a:gd name="T44" fmla="*/ 2147483647 w 3060"/>
              <a:gd name="T45" fmla="*/ 2147483647 h 2418"/>
              <a:gd name="T46" fmla="*/ 2147483647 w 3060"/>
              <a:gd name="T47" fmla="*/ 2147483647 h 2418"/>
              <a:gd name="T48" fmla="*/ 2147483647 w 3060"/>
              <a:gd name="T49" fmla="*/ 2147483647 h 2418"/>
              <a:gd name="T50" fmla="*/ 2147483647 w 3060"/>
              <a:gd name="T51" fmla="*/ 2147483647 h 2418"/>
              <a:gd name="T52" fmla="*/ 2147483647 w 3060"/>
              <a:gd name="T53" fmla="*/ 2147483647 h 2418"/>
              <a:gd name="T54" fmla="*/ 2147483647 w 3060"/>
              <a:gd name="T55" fmla="*/ 2147483647 h 24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0"/>
              <a:gd name="T85" fmla="*/ 0 h 2418"/>
              <a:gd name="T86" fmla="*/ 3060 w 3060"/>
              <a:gd name="T87" fmla="*/ 2418 h 24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0" h="2418">
                <a:moveTo>
                  <a:pt x="0" y="762"/>
                </a:moveTo>
                <a:cubicBezTo>
                  <a:pt x="25" y="381"/>
                  <a:pt x="50" y="0"/>
                  <a:pt x="75" y="271"/>
                </a:cubicBezTo>
                <a:cubicBezTo>
                  <a:pt x="100" y="542"/>
                  <a:pt x="115" y="2396"/>
                  <a:pt x="150" y="2386"/>
                </a:cubicBezTo>
                <a:cubicBezTo>
                  <a:pt x="185" y="2376"/>
                  <a:pt x="250" y="212"/>
                  <a:pt x="285" y="211"/>
                </a:cubicBezTo>
                <a:cubicBezTo>
                  <a:pt x="320" y="210"/>
                  <a:pt x="330" y="2382"/>
                  <a:pt x="360" y="2382"/>
                </a:cubicBezTo>
                <a:cubicBezTo>
                  <a:pt x="390" y="2382"/>
                  <a:pt x="425" y="213"/>
                  <a:pt x="465" y="211"/>
                </a:cubicBezTo>
                <a:cubicBezTo>
                  <a:pt x="505" y="209"/>
                  <a:pt x="558" y="2369"/>
                  <a:pt x="600" y="2371"/>
                </a:cubicBezTo>
                <a:cubicBezTo>
                  <a:pt x="642" y="2373"/>
                  <a:pt x="680" y="222"/>
                  <a:pt x="720" y="222"/>
                </a:cubicBezTo>
                <a:cubicBezTo>
                  <a:pt x="760" y="222"/>
                  <a:pt x="803" y="2373"/>
                  <a:pt x="840" y="2371"/>
                </a:cubicBezTo>
                <a:cubicBezTo>
                  <a:pt x="877" y="2369"/>
                  <a:pt x="905" y="209"/>
                  <a:pt x="945" y="211"/>
                </a:cubicBezTo>
                <a:cubicBezTo>
                  <a:pt x="985" y="213"/>
                  <a:pt x="1040" y="2382"/>
                  <a:pt x="1080" y="2382"/>
                </a:cubicBezTo>
                <a:cubicBezTo>
                  <a:pt x="1120" y="2382"/>
                  <a:pt x="1155" y="211"/>
                  <a:pt x="1185" y="211"/>
                </a:cubicBezTo>
                <a:cubicBezTo>
                  <a:pt x="1215" y="211"/>
                  <a:pt x="1218" y="2382"/>
                  <a:pt x="1260" y="2382"/>
                </a:cubicBezTo>
                <a:cubicBezTo>
                  <a:pt x="1302" y="2382"/>
                  <a:pt x="1390" y="213"/>
                  <a:pt x="1440" y="211"/>
                </a:cubicBezTo>
                <a:cubicBezTo>
                  <a:pt x="1490" y="209"/>
                  <a:pt x="1515" y="2371"/>
                  <a:pt x="1560" y="2371"/>
                </a:cubicBezTo>
                <a:cubicBezTo>
                  <a:pt x="1605" y="2371"/>
                  <a:pt x="1675" y="211"/>
                  <a:pt x="1710" y="211"/>
                </a:cubicBezTo>
                <a:cubicBezTo>
                  <a:pt x="1745" y="211"/>
                  <a:pt x="1740" y="2371"/>
                  <a:pt x="1770" y="2371"/>
                </a:cubicBezTo>
                <a:cubicBezTo>
                  <a:pt x="1800" y="2371"/>
                  <a:pt x="1855" y="209"/>
                  <a:pt x="1890" y="211"/>
                </a:cubicBezTo>
                <a:cubicBezTo>
                  <a:pt x="1925" y="213"/>
                  <a:pt x="1948" y="2382"/>
                  <a:pt x="1980" y="2382"/>
                </a:cubicBezTo>
                <a:cubicBezTo>
                  <a:pt x="2012" y="2382"/>
                  <a:pt x="2045" y="213"/>
                  <a:pt x="2085" y="211"/>
                </a:cubicBezTo>
                <a:cubicBezTo>
                  <a:pt x="2125" y="209"/>
                  <a:pt x="2178" y="2369"/>
                  <a:pt x="2220" y="2371"/>
                </a:cubicBezTo>
                <a:cubicBezTo>
                  <a:pt x="2262" y="2373"/>
                  <a:pt x="2303" y="222"/>
                  <a:pt x="2340" y="222"/>
                </a:cubicBezTo>
                <a:cubicBezTo>
                  <a:pt x="2377" y="222"/>
                  <a:pt x="2403" y="2373"/>
                  <a:pt x="2445" y="2371"/>
                </a:cubicBezTo>
                <a:cubicBezTo>
                  <a:pt x="2487" y="2369"/>
                  <a:pt x="2553" y="209"/>
                  <a:pt x="2595" y="211"/>
                </a:cubicBezTo>
                <a:cubicBezTo>
                  <a:pt x="2637" y="213"/>
                  <a:pt x="2660" y="2382"/>
                  <a:pt x="2700" y="2382"/>
                </a:cubicBezTo>
                <a:cubicBezTo>
                  <a:pt x="2740" y="2382"/>
                  <a:pt x="2795" y="210"/>
                  <a:pt x="2835" y="211"/>
                </a:cubicBezTo>
                <a:cubicBezTo>
                  <a:pt x="2875" y="212"/>
                  <a:pt x="2902" y="2354"/>
                  <a:pt x="2940" y="2386"/>
                </a:cubicBezTo>
                <a:cubicBezTo>
                  <a:pt x="2978" y="2418"/>
                  <a:pt x="3019" y="1410"/>
                  <a:pt x="3060" y="402"/>
                </a:cubicBezTo>
              </a:path>
            </a:pathLst>
          </a:custGeom>
          <a:noFill/>
          <a:ln w="9525">
            <a:solidFill>
              <a:srgbClr val="000000"/>
            </a:solidFill>
            <a:round/>
            <a:headEnd/>
            <a:tailEnd/>
          </a:ln>
        </p:spPr>
        <p:txBody>
          <a:bodyPr/>
          <a:lstStyle/>
          <a:p>
            <a:endParaRPr lang="en-US"/>
          </a:p>
        </p:txBody>
      </p:sp>
      <p:sp>
        <p:nvSpPr>
          <p:cNvPr id="8230" name="Freeform 79"/>
          <p:cNvSpPr>
            <a:spLocks/>
          </p:cNvSpPr>
          <p:nvPr/>
        </p:nvSpPr>
        <p:spPr bwMode="auto">
          <a:xfrm>
            <a:off x="2133600" y="4114800"/>
            <a:ext cx="1943100" cy="1536700"/>
          </a:xfrm>
          <a:custGeom>
            <a:avLst/>
            <a:gdLst>
              <a:gd name="T0" fmla="*/ 0 w 3060"/>
              <a:gd name="T1" fmla="*/ 2147483647 h 2418"/>
              <a:gd name="T2" fmla="*/ 2147483647 w 3060"/>
              <a:gd name="T3" fmla="*/ 2147483647 h 2418"/>
              <a:gd name="T4" fmla="*/ 2147483647 w 3060"/>
              <a:gd name="T5" fmla="*/ 2147483647 h 2418"/>
              <a:gd name="T6" fmla="*/ 2147483647 w 3060"/>
              <a:gd name="T7" fmla="*/ 2147483647 h 2418"/>
              <a:gd name="T8" fmla="*/ 2147483647 w 3060"/>
              <a:gd name="T9" fmla="*/ 2147483647 h 2418"/>
              <a:gd name="T10" fmla="*/ 2147483647 w 3060"/>
              <a:gd name="T11" fmla="*/ 2147483647 h 2418"/>
              <a:gd name="T12" fmla="*/ 2147483647 w 3060"/>
              <a:gd name="T13" fmla="*/ 2147483647 h 2418"/>
              <a:gd name="T14" fmla="*/ 2147483647 w 3060"/>
              <a:gd name="T15" fmla="*/ 2147483647 h 2418"/>
              <a:gd name="T16" fmla="*/ 2147483647 w 3060"/>
              <a:gd name="T17" fmla="*/ 2147483647 h 2418"/>
              <a:gd name="T18" fmla="*/ 2147483647 w 3060"/>
              <a:gd name="T19" fmla="*/ 2147483647 h 2418"/>
              <a:gd name="T20" fmla="*/ 2147483647 w 3060"/>
              <a:gd name="T21" fmla="*/ 2147483647 h 2418"/>
              <a:gd name="T22" fmla="*/ 2147483647 w 3060"/>
              <a:gd name="T23" fmla="*/ 2147483647 h 2418"/>
              <a:gd name="T24" fmla="*/ 2147483647 w 3060"/>
              <a:gd name="T25" fmla="*/ 2147483647 h 2418"/>
              <a:gd name="T26" fmla="*/ 2147483647 w 3060"/>
              <a:gd name="T27" fmla="*/ 2147483647 h 2418"/>
              <a:gd name="T28" fmla="*/ 2147483647 w 3060"/>
              <a:gd name="T29" fmla="*/ 2147483647 h 2418"/>
              <a:gd name="T30" fmla="*/ 2147483647 w 3060"/>
              <a:gd name="T31" fmla="*/ 2147483647 h 2418"/>
              <a:gd name="T32" fmla="*/ 2147483647 w 3060"/>
              <a:gd name="T33" fmla="*/ 2147483647 h 2418"/>
              <a:gd name="T34" fmla="*/ 2147483647 w 3060"/>
              <a:gd name="T35" fmla="*/ 2147483647 h 2418"/>
              <a:gd name="T36" fmla="*/ 2147483647 w 3060"/>
              <a:gd name="T37" fmla="*/ 2147483647 h 2418"/>
              <a:gd name="T38" fmla="*/ 2147483647 w 3060"/>
              <a:gd name="T39" fmla="*/ 2147483647 h 2418"/>
              <a:gd name="T40" fmla="*/ 2147483647 w 3060"/>
              <a:gd name="T41" fmla="*/ 2147483647 h 2418"/>
              <a:gd name="T42" fmla="*/ 2147483647 w 3060"/>
              <a:gd name="T43" fmla="*/ 2147483647 h 2418"/>
              <a:gd name="T44" fmla="*/ 2147483647 w 3060"/>
              <a:gd name="T45" fmla="*/ 2147483647 h 2418"/>
              <a:gd name="T46" fmla="*/ 2147483647 w 3060"/>
              <a:gd name="T47" fmla="*/ 2147483647 h 2418"/>
              <a:gd name="T48" fmla="*/ 2147483647 w 3060"/>
              <a:gd name="T49" fmla="*/ 2147483647 h 2418"/>
              <a:gd name="T50" fmla="*/ 2147483647 w 3060"/>
              <a:gd name="T51" fmla="*/ 2147483647 h 2418"/>
              <a:gd name="T52" fmla="*/ 2147483647 w 3060"/>
              <a:gd name="T53" fmla="*/ 2147483647 h 2418"/>
              <a:gd name="T54" fmla="*/ 2147483647 w 3060"/>
              <a:gd name="T55" fmla="*/ 2147483647 h 24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0"/>
              <a:gd name="T85" fmla="*/ 0 h 2418"/>
              <a:gd name="T86" fmla="*/ 3060 w 3060"/>
              <a:gd name="T87" fmla="*/ 2418 h 24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0" h="2418">
                <a:moveTo>
                  <a:pt x="0" y="762"/>
                </a:moveTo>
                <a:cubicBezTo>
                  <a:pt x="25" y="381"/>
                  <a:pt x="50" y="0"/>
                  <a:pt x="75" y="271"/>
                </a:cubicBezTo>
                <a:cubicBezTo>
                  <a:pt x="100" y="542"/>
                  <a:pt x="115" y="2396"/>
                  <a:pt x="150" y="2386"/>
                </a:cubicBezTo>
                <a:cubicBezTo>
                  <a:pt x="185" y="2376"/>
                  <a:pt x="250" y="212"/>
                  <a:pt x="285" y="211"/>
                </a:cubicBezTo>
                <a:cubicBezTo>
                  <a:pt x="320" y="210"/>
                  <a:pt x="330" y="2382"/>
                  <a:pt x="360" y="2382"/>
                </a:cubicBezTo>
                <a:cubicBezTo>
                  <a:pt x="390" y="2382"/>
                  <a:pt x="425" y="213"/>
                  <a:pt x="465" y="211"/>
                </a:cubicBezTo>
                <a:cubicBezTo>
                  <a:pt x="505" y="209"/>
                  <a:pt x="558" y="2369"/>
                  <a:pt x="600" y="2371"/>
                </a:cubicBezTo>
                <a:cubicBezTo>
                  <a:pt x="642" y="2373"/>
                  <a:pt x="680" y="222"/>
                  <a:pt x="720" y="222"/>
                </a:cubicBezTo>
                <a:cubicBezTo>
                  <a:pt x="760" y="222"/>
                  <a:pt x="803" y="2373"/>
                  <a:pt x="840" y="2371"/>
                </a:cubicBezTo>
                <a:cubicBezTo>
                  <a:pt x="877" y="2369"/>
                  <a:pt x="905" y="209"/>
                  <a:pt x="945" y="211"/>
                </a:cubicBezTo>
                <a:cubicBezTo>
                  <a:pt x="985" y="213"/>
                  <a:pt x="1040" y="2382"/>
                  <a:pt x="1080" y="2382"/>
                </a:cubicBezTo>
                <a:cubicBezTo>
                  <a:pt x="1120" y="2382"/>
                  <a:pt x="1155" y="211"/>
                  <a:pt x="1185" y="211"/>
                </a:cubicBezTo>
                <a:cubicBezTo>
                  <a:pt x="1215" y="211"/>
                  <a:pt x="1218" y="2382"/>
                  <a:pt x="1260" y="2382"/>
                </a:cubicBezTo>
                <a:cubicBezTo>
                  <a:pt x="1302" y="2382"/>
                  <a:pt x="1390" y="213"/>
                  <a:pt x="1440" y="211"/>
                </a:cubicBezTo>
                <a:cubicBezTo>
                  <a:pt x="1490" y="209"/>
                  <a:pt x="1515" y="2371"/>
                  <a:pt x="1560" y="2371"/>
                </a:cubicBezTo>
                <a:cubicBezTo>
                  <a:pt x="1605" y="2371"/>
                  <a:pt x="1675" y="211"/>
                  <a:pt x="1710" y="211"/>
                </a:cubicBezTo>
                <a:cubicBezTo>
                  <a:pt x="1745" y="211"/>
                  <a:pt x="1740" y="2371"/>
                  <a:pt x="1770" y="2371"/>
                </a:cubicBezTo>
                <a:cubicBezTo>
                  <a:pt x="1800" y="2371"/>
                  <a:pt x="1855" y="209"/>
                  <a:pt x="1890" y="211"/>
                </a:cubicBezTo>
                <a:cubicBezTo>
                  <a:pt x="1925" y="213"/>
                  <a:pt x="1948" y="2382"/>
                  <a:pt x="1980" y="2382"/>
                </a:cubicBezTo>
                <a:cubicBezTo>
                  <a:pt x="2012" y="2382"/>
                  <a:pt x="2045" y="213"/>
                  <a:pt x="2085" y="211"/>
                </a:cubicBezTo>
                <a:cubicBezTo>
                  <a:pt x="2125" y="209"/>
                  <a:pt x="2178" y="2369"/>
                  <a:pt x="2220" y="2371"/>
                </a:cubicBezTo>
                <a:cubicBezTo>
                  <a:pt x="2262" y="2373"/>
                  <a:pt x="2303" y="222"/>
                  <a:pt x="2340" y="222"/>
                </a:cubicBezTo>
                <a:cubicBezTo>
                  <a:pt x="2377" y="222"/>
                  <a:pt x="2403" y="2373"/>
                  <a:pt x="2445" y="2371"/>
                </a:cubicBezTo>
                <a:cubicBezTo>
                  <a:pt x="2487" y="2369"/>
                  <a:pt x="2553" y="209"/>
                  <a:pt x="2595" y="211"/>
                </a:cubicBezTo>
                <a:cubicBezTo>
                  <a:pt x="2637" y="213"/>
                  <a:pt x="2660" y="2382"/>
                  <a:pt x="2700" y="2382"/>
                </a:cubicBezTo>
                <a:cubicBezTo>
                  <a:pt x="2740" y="2382"/>
                  <a:pt x="2795" y="210"/>
                  <a:pt x="2835" y="211"/>
                </a:cubicBezTo>
                <a:cubicBezTo>
                  <a:pt x="2875" y="212"/>
                  <a:pt x="2902" y="2354"/>
                  <a:pt x="2940" y="2386"/>
                </a:cubicBezTo>
                <a:cubicBezTo>
                  <a:pt x="2978" y="2418"/>
                  <a:pt x="3019" y="1410"/>
                  <a:pt x="3060" y="402"/>
                </a:cubicBezTo>
              </a:path>
            </a:pathLst>
          </a:custGeom>
          <a:noFill/>
          <a:ln w="9525">
            <a:solidFill>
              <a:srgbClr val="000000"/>
            </a:solidFill>
            <a:round/>
            <a:headEnd/>
            <a:tailEnd/>
          </a:ln>
        </p:spPr>
        <p:txBody>
          <a:bodyPr/>
          <a:lstStyle/>
          <a:p>
            <a:endParaRPr lang="en-US"/>
          </a:p>
        </p:txBody>
      </p:sp>
      <p:grpSp>
        <p:nvGrpSpPr>
          <p:cNvPr id="8231" name="Group 80"/>
          <p:cNvGrpSpPr>
            <a:grpSpLocks noChangeAspect="1"/>
          </p:cNvGrpSpPr>
          <p:nvPr/>
        </p:nvGrpSpPr>
        <p:grpSpPr bwMode="auto">
          <a:xfrm>
            <a:off x="1727200" y="4127500"/>
            <a:ext cx="5372100" cy="1828800"/>
            <a:chOff x="2160" y="2700"/>
            <a:chExt cx="8460" cy="2880"/>
          </a:xfrm>
        </p:grpSpPr>
        <p:sp>
          <p:nvSpPr>
            <p:cNvPr id="8232" name="AutoShape 81"/>
            <p:cNvSpPr>
              <a:spLocks noChangeAspect="1" noChangeArrowheads="1"/>
            </p:cNvSpPr>
            <p:nvPr/>
          </p:nvSpPr>
          <p:spPr bwMode="auto">
            <a:xfrm>
              <a:off x="2160" y="2700"/>
              <a:ext cx="8460" cy="2880"/>
            </a:xfrm>
            <a:prstGeom prst="rect">
              <a:avLst/>
            </a:prstGeom>
            <a:noFill/>
            <a:ln w="9525">
              <a:noFill/>
              <a:miter lim="800000"/>
              <a:headEnd/>
              <a:tailEnd/>
            </a:ln>
          </p:spPr>
          <p:txBody>
            <a:bodyPr/>
            <a:lstStyle/>
            <a:p>
              <a:endParaRPr lang="en-US"/>
            </a:p>
          </p:txBody>
        </p:sp>
        <p:sp>
          <p:nvSpPr>
            <p:cNvPr id="8233" name="Rectangle 82"/>
            <p:cNvSpPr>
              <a:spLocks noChangeArrowheads="1"/>
            </p:cNvSpPr>
            <p:nvPr/>
          </p:nvSpPr>
          <p:spPr bwMode="auto">
            <a:xfrm>
              <a:off x="2805" y="2880"/>
              <a:ext cx="3060" cy="2160"/>
            </a:xfrm>
            <a:prstGeom prst="rect">
              <a:avLst/>
            </a:prstGeom>
            <a:noFill/>
            <a:ln w="9525">
              <a:solidFill>
                <a:srgbClr val="000000"/>
              </a:solidFill>
              <a:miter lim="800000"/>
              <a:headEnd/>
              <a:tailEnd/>
            </a:ln>
          </p:spPr>
          <p:txBody>
            <a:bodyPr/>
            <a:lstStyle/>
            <a:p>
              <a:endParaRPr lang="en-US"/>
            </a:p>
          </p:txBody>
        </p:sp>
        <p:sp>
          <p:nvSpPr>
            <p:cNvPr id="8234" name="Line 83"/>
            <p:cNvSpPr>
              <a:spLocks noChangeShapeType="1"/>
            </p:cNvSpPr>
            <p:nvPr/>
          </p:nvSpPr>
          <p:spPr bwMode="auto">
            <a:xfrm>
              <a:off x="2805" y="3960"/>
              <a:ext cx="58" cy="1"/>
            </a:xfrm>
            <a:prstGeom prst="line">
              <a:avLst/>
            </a:prstGeom>
            <a:noFill/>
            <a:ln w="9525">
              <a:solidFill>
                <a:srgbClr val="000000"/>
              </a:solidFill>
              <a:round/>
              <a:headEnd/>
              <a:tailEnd/>
            </a:ln>
          </p:spPr>
          <p:txBody>
            <a:bodyPr/>
            <a:lstStyle/>
            <a:p>
              <a:endParaRPr lang="en-US"/>
            </a:p>
          </p:txBody>
        </p:sp>
        <p:sp>
          <p:nvSpPr>
            <p:cNvPr id="8235" name="Line 84"/>
            <p:cNvSpPr>
              <a:spLocks noChangeShapeType="1"/>
            </p:cNvSpPr>
            <p:nvPr/>
          </p:nvSpPr>
          <p:spPr bwMode="auto">
            <a:xfrm>
              <a:off x="2805" y="4498"/>
              <a:ext cx="58" cy="2"/>
            </a:xfrm>
            <a:prstGeom prst="line">
              <a:avLst/>
            </a:prstGeom>
            <a:noFill/>
            <a:ln w="9525">
              <a:solidFill>
                <a:srgbClr val="000000"/>
              </a:solidFill>
              <a:round/>
              <a:headEnd/>
              <a:tailEnd/>
            </a:ln>
          </p:spPr>
          <p:txBody>
            <a:bodyPr/>
            <a:lstStyle/>
            <a:p>
              <a:endParaRPr lang="en-US"/>
            </a:p>
          </p:txBody>
        </p:sp>
        <p:sp>
          <p:nvSpPr>
            <p:cNvPr id="8236" name="Line 85"/>
            <p:cNvSpPr>
              <a:spLocks noChangeShapeType="1"/>
            </p:cNvSpPr>
            <p:nvPr/>
          </p:nvSpPr>
          <p:spPr bwMode="auto">
            <a:xfrm>
              <a:off x="2805" y="3420"/>
              <a:ext cx="58" cy="1"/>
            </a:xfrm>
            <a:prstGeom prst="line">
              <a:avLst/>
            </a:prstGeom>
            <a:noFill/>
            <a:ln w="9525">
              <a:solidFill>
                <a:srgbClr val="000000"/>
              </a:solidFill>
              <a:round/>
              <a:headEnd/>
              <a:tailEnd/>
            </a:ln>
          </p:spPr>
          <p:txBody>
            <a:bodyPr/>
            <a:lstStyle/>
            <a:p>
              <a:endParaRPr lang="en-US"/>
            </a:p>
          </p:txBody>
        </p:sp>
        <p:sp>
          <p:nvSpPr>
            <p:cNvPr id="8237" name="Line 86"/>
            <p:cNvSpPr>
              <a:spLocks noChangeShapeType="1"/>
            </p:cNvSpPr>
            <p:nvPr/>
          </p:nvSpPr>
          <p:spPr bwMode="auto">
            <a:xfrm flipV="1">
              <a:off x="4335" y="4983"/>
              <a:ext cx="1" cy="57"/>
            </a:xfrm>
            <a:prstGeom prst="line">
              <a:avLst/>
            </a:prstGeom>
            <a:noFill/>
            <a:ln w="9525">
              <a:solidFill>
                <a:srgbClr val="000000"/>
              </a:solidFill>
              <a:round/>
              <a:headEnd/>
              <a:tailEnd/>
            </a:ln>
          </p:spPr>
          <p:txBody>
            <a:bodyPr/>
            <a:lstStyle/>
            <a:p>
              <a:endParaRPr lang="en-US"/>
            </a:p>
          </p:txBody>
        </p:sp>
        <p:sp>
          <p:nvSpPr>
            <p:cNvPr id="8238" name="Line 87"/>
            <p:cNvSpPr>
              <a:spLocks noChangeShapeType="1"/>
            </p:cNvSpPr>
            <p:nvPr/>
          </p:nvSpPr>
          <p:spPr bwMode="auto">
            <a:xfrm flipV="1">
              <a:off x="5084" y="4983"/>
              <a:ext cx="1" cy="57"/>
            </a:xfrm>
            <a:prstGeom prst="line">
              <a:avLst/>
            </a:prstGeom>
            <a:noFill/>
            <a:ln w="9525">
              <a:solidFill>
                <a:srgbClr val="000000"/>
              </a:solidFill>
              <a:round/>
              <a:headEnd/>
              <a:tailEnd/>
            </a:ln>
          </p:spPr>
          <p:txBody>
            <a:bodyPr/>
            <a:lstStyle/>
            <a:p>
              <a:endParaRPr lang="en-US"/>
            </a:p>
          </p:txBody>
        </p:sp>
        <p:sp>
          <p:nvSpPr>
            <p:cNvPr id="8239" name="Line 88"/>
            <p:cNvSpPr>
              <a:spLocks noChangeShapeType="1"/>
            </p:cNvSpPr>
            <p:nvPr/>
          </p:nvSpPr>
          <p:spPr bwMode="auto">
            <a:xfrm flipV="1">
              <a:off x="3570" y="4983"/>
              <a:ext cx="1" cy="57"/>
            </a:xfrm>
            <a:prstGeom prst="line">
              <a:avLst/>
            </a:prstGeom>
            <a:noFill/>
            <a:ln w="9525">
              <a:solidFill>
                <a:srgbClr val="000000"/>
              </a:solidFill>
              <a:round/>
              <a:headEnd/>
              <a:tailEnd/>
            </a:ln>
          </p:spPr>
          <p:txBody>
            <a:bodyPr/>
            <a:lstStyle/>
            <a:p>
              <a:endParaRPr lang="en-US"/>
            </a:p>
          </p:txBody>
        </p:sp>
        <p:sp>
          <p:nvSpPr>
            <p:cNvPr id="8240" name="Text Box 89"/>
            <p:cNvSpPr txBox="1">
              <a:spLocks noChangeArrowheads="1"/>
            </p:cNvSpPr>
            <p:nvPr/>
          </p:nvSpPr>
          <p:spPr bwMode="auto">
            <a:xfrm>
              <a:off x="3780" y="5220"/>
              <a:ext cx="1080" cy="319"/>
            </a:xfrm>
            <a:prstGeom prst="rect">
              <a:avLst/>
            </a:prstGeom>
            <a:noFill/>
            <a:ln w="9525">
              <a:noFill/>
              <a:miter lim="800000"/>
              <a:headEnd/>
              <a:tailEnd/>
            </a:ln>
          </p:spPr>
          <p:txBody>
            <a:bodyPr lIns="0" tIns="0" rIns="0" bIns="0"/>
            <a:lstStyle/>
            <a:p>
              <a:pPr algn="ctr"/>
              <a:r>
                <a:rPr lang="en-US" sz="1200">
                  <a:latin typeface="Times New Roman" pitchFamily="18" charset="0"/>
                </a:rPr>
                <a:t>a)</a:t>
              </a:r>
              <a:r>
                <a:rPr lang="en-US" sz="1200">
                  <a:latin typeface="Times New Roman" pitchFamily="18" charset="0"/>
                  <a:cs typeface="Times New Roman" pitchFamily="18" charset="0"/>
                </a:rPr>
                <a:t> γ=0/9</a:t>
              </a:r>
              <a:endParaRPr lang="en-US"/>
            </a:p>
          </p:txBody>
        </p:sp>
        <p:sp>
          <p:nvSpPr>
            <p:cNvPr id="8241" name="Text Box 90"/>
            <p:cNvSpPr txBox="1">
              <a:spLocks noChangeArrowheads="1"/>
            </p:cNvSpPr>
            <p:nvPr/>
          </p:nvSpPr>
          <p:spPr bwMode="auto">
            <a:xfrm>
              <a:off x="2475" y="3886"/>
              <a:ext cx="300" cy="179"/>
            </a:xfrm>
            <a:prstGeom prst="rect">
              <a:avLst/>
            </a:prstGeom>
            <a:noFill/>
            <a:ln w="9525">
              <a:noFill/>
              <a:miter lim="800000"/>
              <a:headEnd/>
              <a:tailEnd/>
            </a:ln>
          </p:spPr>
          <p:txBody>
            <a:bodyPr lIns="0" tIns="0" rIns="0" bIns="0"/>
            <a:lstStyle/>
            <a:p>
              <a:pPr algn="ctr"/>
              <a:r>
                <a:rPr lang="en-US" sz="800" i="1">
                  <a:latin typeface="Times New Roman" pitchFamily="18" charset="0"/>
                </a:rPr>
                <a:t>1</a:t>
              </a:r>
              <a:endParaRPr lang="en-US"/>
            </a:p>
          </p:txBody>
        </p:sp>
        <p:sp>
          <p:nvSpPr>
            <p:cNvPr id="8242" name="Text Box 91"/>
            <p:cNvSpPr txBox="1">
              <a:spLocks noChangeArrowheads="1"/>
            </p:cNvSpPr>
            <p:nvPr/>
          </p:nvSpPr>
          <p:spPr bwMode="auto">
            <a:xfrm>
              <a:off x="2370" y="4410"/>
              <a:ext cx="405" cy="179"/>
            </a:xfrm>
            <a:prstGeom prst="rect">
              <a:avLst/>
            </a:prstGeom>
            <a:noFill/>
            <a:ln w="9525">
              <a:noFill/>
              <a:miter lim="800000"/>
              <a:headEnd/>
              <a:tailEnd/>
            </a:ln>
          </p:spPr>
          <p:txBody>
            <a:bodyPr lIns="0" tIns="0" rIns="0" bIns="0"/>
            <a:lstStyle/>
            <a:p>
              <a:pPr algn="ctr"/>
              <a:r>
                <a:rPr lang="en-US" sz="800" i="1">
                  <a:latin typeface="Times New Roman" pitchFamily="18" charset="0"/>
                </a:rPr>
                <a:t>0/5</a:t>
              </a:r>
              <a:endParaRPr lang="en-US"/>
            </a:p>
          </p:txBody>
        </p:sp>
        <p:sp>
          <p:nvSpPr>
            <p:cNvPr id="8243" name="Text Box 92"/>
            <p:cNvSpPr txBox="1">
              <a:spLocks noChangeArrowheads="1"/>
            </p:cNvSpPr>
            <p:nvPr/>
          </p:nvSpPr>
          <p:spPr bwMode="auto">
            <a:xfrm>
              <a:off x="2475" y="2807"/>
              <a:ext cx="300" cy="179"/>
            </a:xfrm>
            <a:prstGeom prst="rect">
              <a:avLst/>
            </a:prstGeom>
            <a:noFill/>
            <a:ln w="9525">
              <a:noFill/>
              <a:miter lim="800000"/>
              <a:headEnd/>
              <a:tailEnd/>
            </a:ln>
          </p:spPr>
          <p:txBody>
            <a:bodyPr lIns="0" tIns="0" rIns="0" bIns="0"/>
            <a:lstStyle/>
            <a:p>
              <a:pPr algn="ctr"/>
              <a:r>
                <a:rPr lang="en-US" sz="800" i="1">
                  <a:latin typeface="Times New Roman" pitchFamily="18" charset="0"/>
                </a:rPr>
                <a:t>2</a:t>
              </a:r>
              <a:endParaRPr lang="en-US"/>
            </a:p>
          </p:txBody>
        </p:sp>
        <p:sp>
          <p:nvSpPr>
            <p:cNvPr id="8244" name="Text Box 93"/>
            <p:cNvSpPr txBox="1">
              <a:spLocks noChangeArrowheads="1"/>
            </p:cNvSpPr>
            <p:nvPr/>
          </p:nvSpPr>
          <p:spPr bwMode="auto">
            <a:xfrm>
              <a:off x="2340" y="3331"/>
              <a:ext cx="435" cy="179"/>
            </a:xfrm>
            <a:prstGeom prst="rect">
              <a:avLst/>
            </a:prstGeom>
            <a:noFill/>
            <a:ln w="9525">
              <a:noFill/>
              <a:miter lim="800000"/>
              <a:headEnd/>
              <a:tailEnd/>
            </a:ln>
          </p:spPr>
          <p:txBody>
            <a:bodyPr lIns="0" tIns="0" rIns="0" bIns="0"/>
            <a:lstStyle/>
            <a:p>
              <a:pPr algn="ctr"/>
              <a:r>
                <a:rPr lang="en-US" sz="800" i="1">
                  <a:latin typeface="Times New Roman" pitchFamily="18" charset="0"/>
                </a:rPr>
                <a:t>1/5</a:t>
              </a:r>
              <a:endParaRPr lang="en-US"/>
            </a:p>
          </p:txBody>
        </p:sp>
        <p:sp>
          <p:nvSpPr>
            <p:cNvPr id="8245" name="Text Box 94"/>
            <p:cNvSpPr txBox="1">
              <a:spLocks noChangeArrowheads="1"/>
            </p:cNvSpPr>
            <p:nvPr/>
          </p:nvSpPr>
          <p:spPr bwMode="auto">
            <a:xfrm>
              <a:off x="2475" y="4921"/>
              <a:ext cx="300" cy="179"/>
            </a:xfrm>
            <a:prstGeom prst="rect">
              <a:avLst/>
            </a:prstGeom>
            <a:noFill/>
            <a:ln w="9525">
              <a:noFill/>
              <a:miter lim="800000"/>
              <a:headEnd/>
              <a:tailEnd/>
            </a:ln>
          </p:spPr>
          <p:txBody>
            <a:bodyPr lIns="0" tIns="0" rIns="0" bIns="0"/>
            <a:lstStyle/>
            <a:p>
              <a:pPr algn="ctr"/>
              <a:r>
                <a:rPr lang="en-US" sz="800" i="1">
                  <a:latin typeface="Times New Roman" pitchFamily="18" charset="0"/>
                </a:rPr>
                <a:t>0</a:t>
              </a:r>
              <a:endParaRPr lang="en-US"/>
            </a:p>
          </p:txBody>
        </p:sp>
        <p:sp>
          <p:nvSpPr>
            <p:cNvPr id="8246" name="Text Box 95"/>
            <p:cNvSpPr txBox="1">
              <a:spLocks noChangeArrowheads="1"/>
            </p:cNvSpPr>
            <p:nvPr/>
          </p:nvSpPr>
          <p:spPr bwMode="auto">
            <a:xfrm>
              <a:off x="2715" y="5070"/>
              <a:ext cx="300" cy="179"/>
            </a:xfrm>
            <a:prstGeom prst="rect">
              <a:avLst/>
            </a:prstGeom>
            <a:noFill/>
            <a:ln w="9525">
              <a:noFill/>
              <a:miter lim="800000"/>
              <a:headEnd/>
              <a:tailEnd/>
            </a:ln>
          </p:spPr>
          <p:txBody>
            <a:bodyPr lIns="0" tIns="0" rIns="0" bIns="0"/>
            <a:lstStyle/>
            <a:p>
              <a:pPr algn="ctr"/>
              <a:r>
                <a:rPr lang="en-US" sz="800" i="1">
                  <a:latin typeface="Times New Roman" pitchFamily="18" charset="0"/>
                </a:rPr>
                <a:t>0</a:t>
              </a:r>
              <a:endParaRPr lang="en-US"/>
            </a:p>
          </p:txBody>
        </p:sp>
        <p:sp>
          <p:nvSpPr>
            <p:cNvPr id="8247" name="Text Box 96"/>
            <p:cNvSpPr txBox="1">
              <a:spLocks noChangeArrowheads="1"/>
            </p:cNvSpPr>
            <p:nvPr/>
          </p:nvSpPr>
          <p:spPr bwMode="auto">
            <a:xfrm>
              <a:off x="3405" y="5070"/>
              <a:ext cx="300" cy="179"/>
            </a:xfrm>
            <a:prstGeom prst="rect">
              <a:avLst/>
            </a:prstGeom>
            <a:noFill/>
            <a:ln w="9525">
              <a:noFill/>
              <a:miter lim="800000"/>
              <a:headEnd/>
              <a:tailEnd/>
            </a:ln>
          </p:spPr>
          <p:txBody>
            <a:bodyPr lIns="0" tIns="0" rIns="0" bIns="0"/>
            <a:lstStyle/>
            <a:p>
              <a:pPr algn="ctr"/>
              <a:r>
                <a:rPr lang="en-US" sz="800" i="1">
                  <a:latin typeface="Times New Roman" pitchFamily="18" charset="0"/>
                </a:rPr>
                <a:t>50</a:t>
              </a:r>
              <a:endParaRPr lang="en-US"/>
            </a:p>
          </p:txBody>
        </p:sp>
        <p:sp>
          <p:nvSpPr>
            <p:cNvPr id="8248" name="Text Box 97"/>
            <p:cNvSpPr txBox="1">
              <a:spLocks noChangeArrowheads="1"/>
            </p:cNvSpPr>
            <p:nvPr/>
          </p:nvSpPr>
          <p:spPr bwMode="auto">
            <a:xfrm>
              <a:off x="4170" y="5070"/>
              <a:ext cx="300" cy="179"/>
            </a:xfrm>
            <a:prstGeom prst="rect">
              <a:avLst/>
            </a:prstGeom>
            <a:noFill/>
            <a:ln w="9525">
              <a:noFill/>
              <a:miter lim="800000"/>
              <a:headEnd/>
              <a:tailEnd/>
            </a:ln>
          </p:spPr>
          <p:txBody>
            <a:bodyPr lIns="0" tIns="0" rIns="0" bIns="0"/>
            <a:lstStyle/>
            <a:p>
              <a:pPr algn="ctr"/>
              <a:r>
                <a:rPr lang="en-US" sz="800" i="1">
                  <a:latin typeface="Times New Roman" pitchFamily="18" charset="0"/>
                </a:rPr>
                <a:t>100</a:t>
              </a:r>
              <a:endParaRPr lang="en-US"/>
            </a:p>
          </p:txBody>
        </p:sp>
        <p:sp>
          <p:nvSpPr>
            <p:cNvPr id="8249" name="Text Box 98"/>
            <p:cNvSpPr txBox="1">
              <a:spLocks noChangeArrowheads="1"/>
            </p:cNvSpPr>
            <p:nvPr/>
          </p:nvSpPr>
          <p:spPr bwMode="auto">
            <a:xfrm>
              <a:off x="4920" y="5070"/>
              <a:ext cx="300" cy="179"/>
            </a:xfrm>
            <a:prstGeom prst="rect">
              <a:avLst/>
            </a:prstGeom>
            <a:noFill/>
            <a:ln w="9525">
              <a:noFill/>
              <a:miter lim="800000"/>
              <a:headEnd/>
              <a:tailEnd/>
            </a:ln>
          </p:spPr>
          <p:txBody>
            <a:bodyPr lIns="0" tIns="0" rIns="0" bIns="0"/>
            <a:lstStyle/>
            <a:p>
              <a:pPr algn="ctr"/>
              <a:r>
                <a:rPr lang="en-US" sz="800" i="1">
                  <a:latin typeface="Times New Roman" pitchFamily="18" charset="0"/>
                </a:rPr>
                <a:t>150</a:t>
              </a:r>
              <a:endParaRPr lang="en-US"/>
            </a:p>
          </p:txBody>
        </p:sp>
        <p:sp>
          <p:nvSpPr>
            <p:cNvPr id="8250" name="Text Box 99"/>
            <p:cNvSpPr txBox="1">
              <a:spLocks noChangeArrowheads="1"/>
            </p:cNvSpPr>
            <p:nvPr/>
          </p:nvSpPr>
          <p:spPr bwMode="auto">
            <a:xfrm>
              <a:off x="5715" y="5070"/>
              <a:ext cx="300" cy="179"/>
            </a:xfrm>
            <a:prstGeom prst="rect">
              <a:avLst/>
            </a:prstGeom>
            <a:noFill/>
            <a:ln w="9525">
              <a:noFill/>
              <a:miter lim="800000"/>
              <a:headEnd/>
              <a:tailEnd/>
            </a:ln>
          </p:spPr>
          <p:txBody>
            <a:bodyPr lIns="0" tIns="0" rIns="0" bIns="0"/>
            <a:lstStyle/>
            <a:p>
              <a:pPr algn="ctr"/>
              <a:r>
                <a:rPr lang="en-US" sz="800" i="1">
                  <a:latin typeface="Times New Roman" pitchFamily="18" charset="0"/>
                </a:rPr>
                <a:t>200</a:t>
              </a:r>
              <a:endParaRPr lang="en-US"/>
            </a:p>
          </p:txBody>
        </p:sp>
        <p:sp>
          <p:nvSpPr>
            <p:cNvPr id="8251" name="Freeform 100"/>
            <p:cNvSpPr>
              <a:spLocks/>
            </p:cNvSpPr>
            <p:nvPr/>
          </p:nvSpPr>
          <p:spPr bwMode="auto">
            <a:xfrm>
              <a:off x="3165" y="3471"/>
              <a:ext cx="2700" cy="849"/>
            </a:xfrm>
            <a:custGeom>
              <a:avLst/>
              <a:gdLst>
                <a:gd name="T0" fmla="*/ 0 w 3060"/>
                <a:gd name="T1" fmla="*/ 12 h 2418"/>
                <a:gd name="T2" fmla="*/ 45 w 3060"/>
                <a:gd name="T3" fmla="*/ 4 h 2418"/>
                <a:gd name="T4" fmla="*/ 90 w 3060"/>
                <a:gd name="T5" fmla="*/ 36 h 2418"/>
                <a:gd name="T6" fmla="*/ 172 w 3060"/>
                <a:gd name="T7" fmla="*/ 3 h 2418"/>
                <a:gd name="T8" fmla="*/ 219 w 3060"/>
                <a:gd name="T9" fmla="*/ 36 h 2418"/>
                <a:gd name="T10" fmla="*/ 281 w 3060"/>
                <a:gd name="T11" fmla="*/ 3 h 2418"/>
                <a:gd name="T12" fmla="*/ 364 w 3060"/>
                <a:gd name="T13" fmla="*/ 36 h 2418"/>
                <a:gd name="T14" fmla="*/ 436 w 3060"/>
                <a:gd name="T15" fmla="*/ 3 h 2418"/>
                <a:gd name="T16" fmla="*/ 509 w 3060"/>
                <a:gd name="T17" fmla="*/ 36 h 2418"/>
                <a:gd name="T18" fmla="*/ 573 w 3060"/>
                <a:gd name="T19" fmla="*/ 3 h 2418"/>
                <a:gd name="T20" fmla="*/ 655 w 3060"/>
                <a:gd name="T21" fmla="*/ 36 h 2418"/>
                <a:gd name="T22" fmla="*/ 718 w 3060"/>
                <a:gd name="T23" fmla="*/ 3 h 2418"/>
                <a:gd name="T24" fmla="*/ 764 w 3060"/>
                <a:gd name="T25" fmla="*/ 36 h 2418"/>
                <a:gd name="T26" fmla="*/ 873 w 3060"/>
                <a:gd name="T27" fmla="*/ 3 h 2418"/>
                <a:gd name="T28" fmla="*/ 945 w 3060"/>
                <a:gd name="T29" fmla="*/ 36 h 2418"/>
                <a:gd name="T30" fmla="*/ 1036 w 3060"/>
                <a:gd name="T31" fmla="*/ 3 h 2418"/>
                <a:gd name="T32" fmla="*/ 1073 w 3060"/>
                <a:gd name="T33" fmla="*/ 36 h 2418"/>
                <a:gd name="T34" fmla="*/ 1146 w 3060"/>
                <a:gd name="T35" fmla="*/ 3 h 2418"/>
                <a:gd name="T36" fmla="*/ 1200 w 3060"/>
                <a:gd name="T37" fmla="*/ 36 h 2418"/>
                <a:gd name="T38" fmla="*/ 1264 w 3060"/>
                <a:gd name="T39" fmla="*/ 3 h 2418"/>
                <a:gd name="T40" fmla="*/ 1346 w 3060"/>
                <a:gd name="T41" fmla="*/ 36 h 2418"/>
                <a:gd name="T42" fmla="*/ 1419 w 3060"/>
                <a:gd name="T43" fmla="*/ 3 h 2418"/>
                <a:gd name="T44" fmla="*/ 1481 w 3060"/>
                <a:gd name="T45" fmla="*/ 36 h 2418"/>
                <a:gd name="T46" fmla="*/ 1573 w 3060"/>
                <a:gd name="T47" fmla="*/ 3 h 2418"/>
                <a:gd name="T48" fmla="*/ 1637 w 3060"/>
                <a:gd name="T49" fmla="*/ 36 h 2418"/>
                <a:gd name="T50" fmla="*/ 1718 w 3060"/>
                <a:gd name="T51" fmla="*/ 3 h 2418"/>
                <a:gd name="T52" fmla="*/ 1782 w 3060"/>
                <a:gd name="T53" fmla="*/ 36 h 2418"/>
                <a:gd name="T54" fmla="*/ 1855 w 3060"/>
                <a:gd name="T55" fmla="*/ 6 h 24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0"/>
                <a:gd name="T85" fmla="*/ 0 h 2418"/>
                <a:gd name="T86" fmla="*/ 3060 w 3060"/>
                <a:gd name="T87" fmla="*/ 2418 h 24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0" h="2418">
                  <a:moveTo>
                    <a:pt x="0" y="762"/>
                  </a:moveTo>
                  <a:cubicBezTo>
                    <a:pt x="25" y="381"/>
                    <a:pt x="50" y="0"/>
                    <a:pt x="75" y="271"/>
                  </a:cubicBezTo>
                  <a:cubicBezTo>
                    <a:pt x="100" y="542"/>
                    <a:pt x="115" y="2396"/>
                    <a:pt x="150" y="2386"/>
                  </a:cubicBezTo>
                  <a:cubicBezTo>
                    <a:pt x="185" y="2376"/>
                    <a:pt x="250" y="212"/>
                    <a:pt x="285" y="211"/>
                  </a:cubicBezTo>
                  <a:cubicBezTo>
                    <a:pt x="320" y="210"/>
                    <a:pt x="330" y="2382"/>
                    <a:pt x="360" y="2382"/>
                  </a:cubicBezTo>
                  <a:cubicBezTo>
                    <a:pt x="390" y="2382"/>
                    <a:pt x="425" y="213"/>
                    <a:pt x="465" y="211"/>
                  </a:cubicBezTo>
                  <a:cubicBezTo>
                    <a:pt x="505" y="209"/>
                    <a:pt x="558" y="2369"/>
                    <a:pt x="600" y="2371"/>
                  </a:cubicBezTo>
                  <a:cubicBezTo>
                    <a:pt x="642" y="2373"/>
                    <a:pt x="680" y="222"/>
                    <a:pt x="720" y="222"/>
                  </a:cubicBezTo>
                  <a:cubicBezTo>
                    <a:pt x="760" y="222"/>
                    <a:pt x="803" y="2373"/>
                    <a:pt x="840" y="2371"/>
                  </a:cubicBezTo>
                  <a:cubicBezTo>
                    <a:pt x="877" y="2369"/>
                    <a:pt x="905" y="209"/>
                    <a:pt x="945" y="211"/>
                  </a:cubicBezTo>
                  <a:cubicBezTo>
                    <a:pt x="985" y="213"/>
                    <a:pt x="1040" y="2382"/>
                    <a:pt x="1080" y="2382"/>
                  </a:cubicBezTo>
                  <a:cubicBezTo>
                    <a:pt x="1120" y="2382"/>
                    <a:pt x="1155" y="211"/>
                    <a:pt x="1185" y="211"/>
                  </a:cubicBezTo>
                  <a:cubicBezTo>
                    <a:pt x="1215" y="211"/>
                    <a:pt x="1218" y="2382"/>
                    <a:pt x="1260" y="2382"/>
                  </a:cubicBezTo>
                  <a:cubicBezTo>
                    <a:pt x="1302" y="2382"/>
                    <a:pt x="1390" y="213"/>
                    <a:pt x="1440" y="211"/>
                  </a:cubicBezTo>
                  <a:cubicBezTo>
                    <a:pt x="1490" y="209"/>
                    <a:pt x="1515" y="2371"/>
                    <a:pt x="1560" y="2371"/>
                  </a:cubicBezTo>
                  <a:cubicBezTo>
                    <a:pt x="1605" y="2371"/>
                    <a:pt x="1675" y="211"/>
                    <a:pt x="1710" y="211"/>
                  </a:cubicBezTo>
                  <a:cubicBezTo>
                    <a:pt x="1745" y="211"/>
                    <a:pt x="1740" y="2371"/>
                    <a:pt x="1770" y="2371"/>
                  </a:cubicBezTo>
                  <a:cubicBezTo>
                    <a:pt x="1800" y="2371"/>
                    <a:pt x="1855" y="209"/>
                    <a:pt x="1890" y="211"/>
                  </a:cubicBezTo>
                  <a:cubicBezTo>
                    <a:pt x="1925" y="213"/>
                    <a:pt x="1948" y="2382"/>
                    <a:pt x="1980" y="2382"/>
                  </a:cubicBezTo>
                  <a:cubicBezTo>
                    <a:pt x="2012" y="2382"/>
                    <a:pt x="2045" y="213"/>
                    <a:pt x="2085" y="211"/>
                  </a:cubicBezTo>
                  <a:cubicBezTo>
                    <a:pt x="2125" y="209"/>
                    <a:pt x="2178" y="2369"/>
                    <a:pt x="2220" y="2371"/>
                  </a:cubicBezTo>
                  <a:cubicBezTo>
                    <a:pt x="2262" y="2373"/>
                    <a:pt x="2303" y="222"/>
                    <a:pt x="2340" y="222"/>
                  </a:cubicBezTo>
                  <a:cubicBezTo>
                    <a:pt x="2377" y="222"/>
                    <a:pt x="2403" y="2373"/>
                    <a:pt x="2445" y="2371"/>
                  </a:cubicBezTo>
                  <a:cubicBezTo>
                    <a:pt x="2487" y="2369"/>
                    <a:pt x="2553" y="209"/>
                    <a:pt x="2595" y="211"/>
                  </a:cubicBezTo>
                  <a:cubicBezTo>
                    <a:pt x="2637" y="213"/>
                    <a:pt x="2660" y="2382"/>
                    <a:pt x="2700" y="2382"/>
                  </a:cubicBezTo>
                  <a:cubicBezTo>
                    <a:pt x="2740" y="2382"/>
                    <a:pt x="2795" y="210"/>
                    <a:pt x="2835" y="211"/>
                  </a:cubicBezTo>
                  <a:cubicBezTo>
                    <a:pt x="2875" y="212"/>
                    <a:pt x="2902" y="2354"/>
                    <a:pt x="2940" y="2386"/>
                  </a:cubicBezTo>
                  <a:cubicBezTo>
                    <a:pt x="2978" y="2418"/>
                    <a:pt x="3019" y="1410"/>
                    <a:pt x="3060" y="402"/>
                  </a:cubicBezTo>
                </a:path>
              </a:pathLst>
            </a:custGeom>
            <a:noFill/>
            <a:ln w="9525">
              <a:solidFill>
                <a:srgbClr val="000000"/>
              </a:solidFill>
              <a:round/>
              <a:headEnd/>
              <a:tailEnd/>
            </a:ln>
          </p:spPr>
          <p:txBody>
            <a:bodyPr/>
            <a:lstStyle/>
            <a:p>
              <a:endParaRPr lang="en-US"/>
            </a:p>
          </p:txBody>
        </p:sp>
        <p:sp>
          <p:nvSpPr>
            <p:cNvPr id="8252" name="Freeform 101"/>
            <p:cNvSpPr>
              <a:spLocks/>
            </p:cNvSpPr>
            <p:nvPr/>
          </p:nvSpPr>
          <p:spPr bwMode="auto">
            <a:xfrm>
              <a:off x="2805" y="3746"/>
              <a:ext cx="360" cy="709"/>
            </a:xfrm>
            <a:custGeom>
              <a:avLst/>
              <a:gdLst>
                <a:gd name="T0" fmla="*/ 360 w 360"/>
                <a:gd name="T1" fmla="*/ 0 h 709"/>
                <a:gd name="T2" fmla="*/ 225 w 360"/>
                <a:gd name="T3" fmla="*/ 529 h 709"/>
                <a:gd name="T4" fmla="*/ 120 w 360"/>
                <a:gd name="T5" fmla="*/ 184 h 709"/>
                <a:gd name="T6" fmla="*/ 0 w 360"/>
                <a:gd name="T7" fmla="*/ 709 h 709"/>
                <a:gd name="T8" fmla="*/ 0 60000 65536"/>
                <a:gd name="T9" fmla="*/ 0 60000 65536"/>
                <a:gd name="T10" fmla="*/ 0 60000 65536"/>
                <a:gd name="T11" fmla="*/ 0 60000 65536"/>
                <a:gd name="T12" fmla="*/ 0 w 360"/>
                <a:gd name="T13" fmla="*/ 0 h 709"/>
                <a:gd name="T14" fmla="*/ 360 w 360"/>
                <a:gd name="T15" fmla="*/ 709 h 709"/>
              </a:gdLst>
              <a:ahLst/>
              <a:cxnLst>
                <a:cxn ang="T8">
                  <a:pos x="T0" y="T1"/>
                </a:cxn>
                <a:cxn ang="T9">
                  <a:pos x="T2" y="T3"/>
                </a:cxn>
                <a:cxn ang="T10">
                  <a:pos x="T4" y="T5"/>
                </a:cxn>
                <a:cxn ang="T11">
                  <a:pos x="T6" y="T7"/>
                </a:cxn>
              </a:cxnLst>
              <a:rect l="T12" t="T13" r="T14" b="T15"/>
              <a:pathLst>
                <a:path w="360" h="709">
                  <a:moveTo>
                    <a:pt x="360" y="0"/>
                  </a:moveTo>
                  <a:cubicBezTo>
                    <a:pt x="312" y="249"/>
                    <a:pt x="265" y="498"/>
                    <a:pt x="225" y="529"/>
                  </a:cubicBezTo>
                  <a:cubicBezTo>
                    <a:pt x="185" y="560"/>
                    <a:pt x="157" y="154"/>
                    <a:pt x="120" y="184"/>
                  </a:cubicBezTo>
                  <a:cubicBezTo>
                    <a:pt x="83" y="214"/>
                    <a:pt x="41" y="461"/>
                    <a:pt x="0" y="709"/>
                  </a:cubicBezTo>
                </a:path>
              </a:pathLst>
            </a:custGeom>
            <a:noFill/>
            <a:ln w="9525">
              <a:solidFill>
                <a:srgbClr val="000000"/>
              </a:solidFill>
              <a:round/>
              <a:headEnd/>
              <a:tailEnd/>
            </a:ln>
          </p:spPr>
          <p:txBody>
            <a:bodyPr/>
            <a:lstStyle/>
            <a:p>
              <a:endParaRPr lang="en-US"/>
            </a:p>
          </p:txBody>
        </p:sp>
        <p:sp>
          <p:nvSpPr>
            <p:cNvPr id="8253" name="Rectangle 102"/>
            <p:cNvSpPr>
              <a:spLocks noChangeArrowheads="1"/>
            </p:cNvSpPr>
            <p:nvPr/>
          </p:nvSpPr>
          <p:spPr bwMode="auto">
            <a:xfrm>
              <a:off x="7050" y="2881"/>
              <a:ext cx="3060" cy="2160"/>
            </a:xfrm>
            <a:prstGeom prst="rect">
              <a:avLst/>
            </a:prstGeom>
            <a:noFill/>
            <a:ln w="9525">
              <a:solidFill>
                <a:srgbClr val="000000"/>
              </a:solidFill>
              <a:miter lim="800000"/>
              <a:headEnd/>
              <a:tailEnd/>
            </a:ln>
          </p:spPr>
          <p:txBody>
            <a:bodyPr/>
            <a:lstStyle/>
            <a:p>
              <a:endParaRPr lang="en-US"/>
            </a:p>
          </p:txBody>
        </p:sp>
        <p:sp>
          <p:nvSpPr>
            <p:cNvPr id="8254" name="Line 103"/>
            <p:cNvSpPr>
              <a:spLocks noChangeShapeType="1"/>
            </p:cNvSpPr>
            <p:nvPr/>
          </p:nvSpPr>
          <p:spPr bwMode="auto">
            <a:xfrm>
              <a:off x="7050" y="3961"/>
              <a:ext cx="58" cy="1"/>
            </a:xfrm>
            <a:prstGeom prst="line">
              <a:avLst/>
            </a:prstGeom>
            <a:noFill/>
            <a:ln w="9525">
              <a:solidFill>
                <a:srgbClr val="000000"/>
              </a:solidFill>
              <a:round/>
              <a:headEnd/>
              <a:tailEnd/>
            </a:ln>
          </p:spPr>
          <p:txBody>
            <a:bodyPr/>
            <a:lstStyle/>
            <a:p>
              <a:endParaRPr lang="en-US"/>
            </a:p>
          </p:txBody>
        </p:sp>
        <p:sp>
          <p:nvSpPr>
            <p:cNvPr id="8255" name="Line 104"/>
            <p:cNvSpPr>
              <a:spLocks noChangeShapeType="1"/>
            </p:cNvSpPr>
            <p:nvPr/>
          </p:nvSpPr>
          <p:spPr bwMode="auto">
            <a:xfrm>
              <a:off x="7050" y="4499"/>
              <a:ext cx="58" cy="2"/>
            </a:xfrm>
            <a:prstGeom prst="line">
              <a:avLst/>
            </a:prstGeom>
            <a:noFill/>
            <a:ln w="9525">
              <a:solidFill>
                <a:srgbClr val="000000"/>
              </a:solidFill>
              <a:round/>
              <a:headEnd/>
              <a:tailEnd/>
            </a:ln>
          </p:spPr>
          <p:txBody>
            <a:bodyPr/>
            <a:lstStyle/>
            <a:p>
              <a:endParaRPr lang="en-US"/>
            </a:p>
          </p:txBody>
        </p:sp>
        <p:sp>
          <p:nvSpPr>
            <p:cNvPr id="8256" name="Line 105"/>
            <p:cNvSpPr>
              <a:spLocks noChangeShapeType="1"/>
            </p:cNvSpPr>
            <p:nvPr/>
          </p:nvSpPr>
          <p:spPr bwMode="auto">
            <a:xfrm>
              <a:off x="7050" y="3421"/>
              <a:ext cx="58" cy="1"/>
            </a:xfrm>
            <a:prstGeom prst="line">
              <a:avLst/>
            </a:prstGeom>
            <a:noFill/>
            <a:ln w="9525">
              <a:solidFill>
                <a:srgbClr val="000000"/>
              </a:solidFill>
              <a:round/>
              <a:headEnd/>
              <a:tailEnd/>
            </a:ln>
          </p:spPr>
          <p:txBody>
            <a:bodyPr/>
            <a:lstStyle/>
            <a:p>
              <a:endParaRPr lang="en-US"/>
            </a:p>
          </p:txBody>
        </p:sp>
        <p:sp>
          <p:nvSpPr>
            <p:cNvPr id="8257" name="Line 106"/>
            <p:cNvSpPr>
              <a:spLocks noChangeShapeType="1"/>
            </p:cNvSpPr>
            <p:nvPr/>
          </p:nvSpPr>
          <p:spPr bwMode="auto">
            <a:xfrm flipV="1">
              <a:off x="8580" y="4984"/>
              <a:ext cx="1" cy="57"/>
            </a:xfrm>
            <a:prstGeom prst="line">
              <a:avLst/>
            </a:prstGeom>
            <a:noFill/>
            <a:ln w="9525">
              <a:solidFill>
                <a:srgbClr val="000000"/>
              </a:solidFill>
              <a:round/>
              <a:headEnd/>
              <a:tailEnd/>
            </a:ln>
          </p:spPr>
          <p:txBody>
            <a:bodyPr/>
            <a:lstStyle/>
            <a:p>
              <a:endParaRPr lang="en-US"/>
            </a:p>
          </p:txBody>
        </p:sp>
        <p:sp>
          <p:nvSpPr>
            <p:cNvPr id="8258" name="Line 107"/>
            <p:cNvSpPr>
              <a:spLocks noChangeShapeType="1"/>
            </p:cNvSpPr>
            <p:nvPr/>
          </p:nvSpPr>
          <p:spPr bwMode="auto">
            <a:xfrm flipV="1">
              <a:off x="9329" y="4984"/>
              <a:ext cx="1" cy="57"/>
            </a:xfrm>
            <a:prstGeom prst="line">
              <a:avLst/>
            </a:prstGeom>
            <a:noFill/>
            <a:ln w="9525">
              <a:solidFill>
                <a:srgbClr val="000000"/>
              </a:solidFill>
              <a:round/>
              <a:headEnd/>
              <a:tailEnd/>
            </a:ln>
          </p:spPr>
          <p:txBody>
            <a:bodyPr/>
            <a:lstStyle/>
            <a:p>
              <a:endParaRPr lang="en-US"/>
            </a:p>
          </p:txBody>
        </p:sp>
        <p:sp>
          <p:nvSpPr>
            <p:cNvPr id="8259" name="Line 108"/>
            <p:cNvSpPr>
              <a:spLocks noChangeShapeType="1"/>
            </p:cNvSpPr>
            <p:nvPr/>
          </p:nvSpPr>
          <p:spPr bwMode="auto">
            <a:xfrm flipV="1">
              <a:off x="7815" y="4984"/>
              <a:ext cx="1" cy="57"/>
            </a:xfrm>
            <a:prstGeom prst="line">
              <a:avLst/>
            </a:prstGeom>
            <a:noFill/>
            <a:ln w="9525">
              <a:solidFill>
                <a:srgbClr val="000000"/>
              </a:solidFill>
              <a:round/>
              <a:headEnd/>
              <a:tailEnd/>
            </a:ln>
          </p:spPr>
          <p:txBody>
            <a:bodyPr/>
            <a:lstStyle/>
            <a:p>
              <a:endParaRPr lang="en-US"/>
            </a:p>
          </p:txBody>
        </p:sp>
        <p:sp>
          <p:nvSpPr>
            <p:cNvPr id="8260" name="Text Box 109"/>
            <p:cNvSpPr txBox="1">
              <a:spLocks noChangeArrowheads="1"/>
            </p:cNvSpPr>
            <p:nvPr/>
          </p:nvSpPr>
          <p:spPr bwMode="auto">
            <a:xfrm>
              <a:off x="6720" y="3887"/>
              <a:ext cx="300" cy="179"/>
            </a:xfrm>
            <a:prstGeom prst="rect">
              <a:avLst/>
            </a:prstGeom>
            <a:noFill/>
            <a:ln w="9525">
              <a:noFill/>
              <a:miter lim="800000"/>
              <a:headEnd/>
              <a:tailEnd/>
            </a:ln>
          </p:spPr>
          <p:txBody>
            <a:bodyPr lIns="0" tIns="0" rIns="0" bIns="0"/>
            <a:lstStyle/>
            <a:p>
              <a:pPr algn="ctr"/>
              <a:r>
                <a:rPr lang="en-US" sz="800" i="1">
                  <a:latin typeface="Times New Roman" pitchFamily="18" charset="0"/>
                </a:rPr>
                <a:t>1</a:t>
              </a:r>
              <a:endParaRPr lang="en-US"/>
            </a:p>
          </p:txBody>
        </p:sp>
        <p:sp>
          <p:nvSpPr>
            <p:cNvPr id="8261" name="Text Box 110"/>
            <p:cNvSpPr txBox="1">
              <a:spLocks noChangeArrowheads="1"/>
            </p:cNvSpPr>
            <p:nvPr/>
          </p:nvSpPr>
          <p:spPr bwMode="auto">
            <a:xfrm>
              <a:off x="6615" y="4411"/>
              <a:ext cx="405" cy="179"/>
            </a:xfrm>
            <a:prstGeom prst="rect">
              <a:avLst/>
            </a:prstGeom>
            <a:noFill/>
            <a:ln w="9525">
              <a:noFill/>
              <a:miter lim="800000"/>
              <a:headEnd/>
              <a:tailEnd/>
            </a:ln>
          </p:spPr>
          <p:txBody>
            <a:bodyPr lIns="0" tIns="0" rIns="0" bIns="0"/>
            <a:lstStyle/>
            <a:p>
              <a:pPr algn="ctr"/>
              <a:r>
                <a:rPr lang="en-US" sz="800" i="1">
                  <a:latin typeface="Times New Roman" pitchFamily="18" charset="0"/>
                </a:rPr>
                <a:t>0/5</a:t>
              </a:r>
              <a:endParaRPr lang="en-US"/>
            </a:p>
          </p:txBody>
        </p:sp>
        <p:sp>
          <p:nvSpPr>
            <p:cNvPr id="8262" name="Text Box 111"/>
            <p:cNvSpPr txBox="1">
              <a:spLocks noChangeArrowheads="1"/>
            </p:cNvSpPr>
            <p:nvPr/>
          </p:nvSpPr>
          <p:spPr bwMode="auto">
            <a:xfrm>
              <a:off x="6720" y="2808"/>
              <a:ext cx="300" cy="179"/>
            </a:xfrm>
            <a:prstGeom prst="rect">
              <a:avLst/>
            </a:prstGeom>
            <a:noFill/>
            <a:ln w="9525">
              <a:noFill/>
              <a:miter lim="800000"/>
              <a:headEnd/>
              <a:tailEnd/>
            </a:ln>
          </p:spPr>
          <p:txBody>
            <a:bodyPr lIns="0" tIns="0" rIns="0" bIns="0"/>
            <a:lstStyle/>
            <a:p>
              <a:pPr algn="ctr"/>
              <a:r>
                <a:rPr lang="en-US" sz="800" i="1">
                  <a:latin typeface="Times New Roman" pitchFamily="18" charset="0"/>
                </a:rPr>
                <a:t>2</a:t>
              </a:r>
              <a:endParaRPr lang="en-US"/>
            </a:p>
          </p:txBody>
        </p:sp>
        <p:sp>
          <p:nvSpPr>
            <p:cNvPr id="8263" name="Text Box 112"/>
            <p:cNvSpPr txBox="1">
              <a:spLocks noChangeArrowheads="1"/>
            </p:cNvSpPr>
            <p:nvPr/>
          </p:nvSpPr>
          <p:spPr bwMode="auto">
            <a:xfrm>
              <a:off x="6585" y="3332"/>
              <a:ext cx="435" cy="179"/>
            </a:xfrm>
            <a:prstGeom prst="rect">
              <a:avLst/>
            </a:prstGeom>
            <a:noFill/>
            <a:ln w="9525">
              <a:noFill/>
              <a:miter lim="800000"/>
              <a:headEnd/>
              <a:tailEnd/>
            </a:ln>
          </p:spPr>
          <p:txBody>
            <a:bodyPr lIns="0" tIns="0" rIns="0" bIns="0"/>
            <a:lstStyle/>
            <a:p>
              <a:pPr algn="ctr"/>
              <a:r>
                <a:rPr lang="en-US" sz="800" i="1">
                  <a:latin typeface="Times New Roman" pitchFamily="18" charset="0"/>
                </a:rPr>
                <a:t>1/5</a:t>
              </a:r>
              <a:endParaRPr lang="en-US"/>
            </a:p>
          </p:txBody>
        </p:sp>
        <p:sp>
          <p:nvSpPr>
            <p:cNvPr id="8264" name="Text Box 113"/>
            <p:cNvSpPr txBox="1">
              <a:spLocks noChangeArrowheads="1"/>
            </p:cNvSpPr>
            <p:nvPr/>
          </p:nvSpPr>
          <p:spPr bwMode="auto">
            <a:xfrm>
              <a:off x="6720" y="4922"/>
              <a:ext cx="300" cy="179"/>
            </a:xfrm>
            <a:prstGeom prst="rect">
              <a:avLst/>
            </a:prstGeom>
            <a:noFill/>
            <a:ln w="9525">
              <a:noFill/>
              <a:miter lim="800000"/>
              <a:headEnd/>
              <a:tailEnd/>
            </a:ln>
          </p:spPr>
          <p:txBody>
            <a:bodyPr lIns="0" tIns="0" rIns="0" bIns="0"/>
            <a:lstStyle/>
            <a:p>
              <a:pPr algn="ctr"/>
              <a:r>
                <a:rPr lang="en-US" sz="800" i="1">
                  <a:latin typeface="Times New Roman" pitchFamily="18" charset="0"/>
                </a:rPr>
                <a:t>0</a:t>
              </a:r>
              <a:endParaRPr lang="en-US"/>
            </a:p>
          </p:txBody>
        </p:sp>
        <p:sp>
          <p:nvSpPr>
            <p:cNvPr id="8265" name="Text Box 114"/>
            <p:cNvSpPr txBox="1">
              <a:spLocks noChangeArrowheads="1"/>
            </p:cNvSpPr>
            <p:nvPr/>
          </p:nvSpPr>
          <p:spPr bwMode="auto">
            <a:xfrm>
              <a:off x="6960" y="5071"/>
              <a:ext cx="300" cy="179"/>
            </a:xfrm>
            <a:prstGeom prst="rect">
              <a:avLst/>
            </a:prstGeom>
            <a:noFill/>
            <a:ln w="9525">
              <a:noFill/>
              <a:miter lim="800000"/>
              <a:headEnd/>
              <a:tailEnd/>
            </a:ln>
          </p:spPr>
          <p:txBody>
            <a:bodyPr lIns="0" tIns="0" rIns="0" bIns="0"/>
            <a:lstStyle/>
            <a:p>
              <a:pPr algn="ctr"/>
              <a:r>
                <a:rPr lang="en-US" sz="800" i="1">
                  <a:latin typeface="Times New Roman" pitchFamily="18" charset="0"/>
                </a:rPr>
                <a:t>0</a:t>
              </a:r>
              <a:endParaRPr lang="en-US"/>
            </a:p>
          </p:txBody>
        </p:sp>
        <p:sp>
          <p:nvSpPr>
            <p:cNvPr id="8266" name="Text Box 115"/>
            <p:cNvSpPr txBox="1">
              <a:spLocks noChangeArrowheads="1"/>
            </p:cNvSpPr>
            <p:nvPr/>
          </p:nvSpPr>
          <p:spPr bwMode="auto">
            <a:xfrm>
              <a:off x="7650" y="5071"/>
              <a:ext cx="300" cy="179"/>
            </a:xfrm>
            <a:prstGeom prst="rect">
              <a:avLst/>
            </a:prstGeom>
            <a:noFill/>
            <a:ln w="9525">
              <a:noFill/>
              <a:miter lim="800000"/>
              <a:headEnd/>
              <a:tailEnd/>
            </a:ln>
          </p:spPr>
          <p:txBody>
            <a:bodyPr lIns="0" tIns="0" rIns="0" bIns="0"/>
            <a:lstStyle/>
            <a:p>
              <a:pPr algn="ctr"/>
              <a:r>
                <a:rPr lang="en-US" sz="800" i="1">
                  <a:latin typeface="Times New Roman" pitchFamily="18" charset="0"/>
                </a:rPr>
                <a:t>50</a:t>
              </a:r>
              <a:endParaRPr lang="en-US"/>
            </a:p>
          </p:txBody>
        </p:sp>
        <p:sp>
          <p:nvSpPr>
            <p:cNvPr id="8267" name="Text Box 116"/>
            <p:cNvSpPr txBox="1">
              <a:spLocks noChangeArrowheads="1"/>
            </p:cNvSpPr>
            <p:nvPr/>
          </p:nvSpPr>
          <p:spPr bwMode="auto">
            <a:xfrm>
              <a:off x="8415" y="5071"/>
              <a:ext cx="300" cy="179"/>
            </a:xfrm>
            <a:prstGeom prst="rect">
              <a:avLst/>
            </a:prstGeom>
            <a:noFill/>
            <a:ln w="9525">
              <a:noFill/>
              <a:miter lim="800000"/>
              <a:headEnd/>
              <a:tailEnd/>
            </a:ln>
          </p:spPr>
          <p:txBody>
            <a:bodyPr lIns="0" tIns="0" rIns="0" bIns="0"/>
            <a:lstStyle/>
            <a:p>
              <a:pPr algn="ctr"/>
              <a:r>
                <a:rPr lang="en-US" sz="800" i="1">
                  <a:latin typeface="Times New Roman" pitchFamily="18" charset="0"/>
                </a:rPr>
                <a:t>100</a:t>
              </a:r>
              <a:endParaRPr lang="en-US"/>
            </a:p>
          </p:txBody>
        </p:sp>
        <p:sp>
          <p:nvSpPr>
            <p:cNvPr id="8268" name="Text Box 117"/>
            <p:cNvSpPr txBox="1">
              <a:spLocks noChangeArrowheads="1"/>
            </p:cNvSpPr>
            <p:nvPr/>
          </p:nvSpPr>
          <p:spPr bwMode="auto">
            <a:xfrm>
              <a:off x="9165" y="5071"/>
              <a:ext cx="300" cy="179"/>
            </a:xfrm>
            <a:prstGeom prst="rect">
              <a:avLst/>
            </a:prstGeom>
            <a:noFill/>
            <a:ln w="9525">
              <a:noFill/>
              <a:miter lim="800000"/>
              <a:headEnd/>
              <a:tailEnd/>
            </a:ln>
          </p:spPr>
          <p:txBody>
            <a:bodyPr lIns="0" tIns="0" rIns="0" bIns="0"/>
            <a:lstStyle/>
            <a:p>
              <a:pPr algn="ctr"/>
              <a:r>
                <a:rPr lang="en-US" sz="800" i="1">
                  <a:latin typeface="Times New Roman" pitchFamily="18" charset="0"/>
                </a:rPr>
                <a:t>150</a:t>
              </a:r>
              <a:endParaRPr lang="en-US"/>
            </a:p>
          </p:txBody>
        </p:sp>
        <p:sp>
          <p:nvSpPr>
            <p:cNvPr id="8269" name="Text Box 118"/>
            <p:cNvSpPr txBox="1">
              <a:spLocks noChangeArrowheads="1"/>
            </p:cNvSpPr>
            <p:nvPr/>
          </p:nvSpPr>
          <p:spPr bwMode="auto">
            <a:xfrm>
              <a:off x="9960" y="5071"/>
              <a:ext cx="300" cy="179"/>
            </a:xfrm>
            <a:prstGeom prst="rect">
              <a:avLst/>
            </a:prstGeom>
            <a:noFill/>
            <a:ln w="9525">
              <a:noFill/>
              <a:miter lim="800000"/>
              <a:headEnd/>
              <a:tailEnd/>
            </a:ln>
          </p:spPr>
          <p:txBody>
            <a:bodyPr lIns="0" tIns="0" rIns="0" bIns="0"/>
            <a:lstStyle/>
            <a:p>
              <a:pPr algn="ctr"/>
              <a:r>
                <a:rPr lang="en-US" sz="800" i="1">
                  <a:latin typeface="Times New Roman" pitchFamily="18" charset="0"/>
                </a:rPr>
                <a:t>200</a:t>
              </a:r>
              <a:endParaRPr lang="en-US"/>
            </a:p>
          </p:txBody>
        </p:sp>
        <p:sp>
          <p:nvSpPr>
            <p:cNvPr id="8270" name="Text Box 119"/>
            <p:cNvSpPr txBox="1">
              <a:spLocks noChangeArrowheads="1"/>
            </p:cNvSpPr>
            <p:nvPr/>
          </p:nvSpPr>
          <p:spPr bwMode="auto">
            <a:xfrm>
              <a:off x="8100" y="5261"/>
              <a:ext cx="1080" cy="319"/>
            </a:xfrm>
            <a:prstGeom prst="rect">
              <a:avLst/>
            </a:prstGeom>
            <a:noFill/>
            <a:ln w="9525">
              <a:noFill/>
              <a:miter lim="800000"/>
              <a:headEnd/>
              <a:tailEnd/>
            </a:ln>
          </p:spPr>
          <p:txBody>
            <a:bodyPr lIns="0" tIns="0" rIns="0" bIns="0"/>
            <a:lstStyle/>
            <a:p>
              <a:pPr algn="ctr"/>
              <a:r>
                <a:rPr lang="en-US" sz="1200">
                  <a:latin typeface="Times New Roman" pitchFamily="18" charset="0"/>
                </a:rPr>
                <a:t>b)</a:t>
              </a:r>
              <a:r>
                <a:rPr lang="en-US" sz="1200">
                  <a:latin typeface="Times New Roman" pitchFamily="18" charset="0"/>
                  <a:cs typeface="Times New Roman" pitchFamily="18" charset="0"/>
                </a:rPr>
                <a:t> γ=0/98</a:t>
              </a:r>
              <a:endParaRPr lang="en-US"/>
            </a:p>
          </p:txBody>
        </p:sp>
        <p:sp>
          <p:nvSpPr>
            <p:cNvPr id="8271" name="Freeform 120"/>
            <p:cNvSpPr>
              <a:spLocks/>
            </p:cNvSpPr>
            <p:nvPr/>
          </p:nvSpPr>
          <p:spPr bwMode="auto">
            <a:xfrm>
              <a:off x="7020" y="3717"/>
              <a:ext cx="3060" cy="1323"/>
            </a:xfrm>
            <a:custGeom>
              <a:avLst/>
              <a:gdLst>
                <a:gd name="T0" fmla="*/ 0 w 3060"/>
                <a:gd name="T1" fmla="*/ 1323 h 1323"/>
                <a:gd name="T2" fmla="*/ 165 w 3060"/>
                <a:gd name="T3" fmla="*/ 1042 h 1323"/>
                <a:gd name="T4" fmla="*/ 180 w 3060"/>
                <a:gd name="T5" fmla="*/ 1143 h 1323"/>
                <a:gd name="T6" fmla="*/ 345 w 3060"/>
                <a:gd name="T7" fmla="*/ 922 h 1323"/>
                <a:gd name="T8" fmla="*/ 420 w 3060"/>
                <a:gd name="T9" fmla="*/ 1087 h 1323"/>
                <a:gd name="T10" fmla="*/ 540 w 3060"/>
                <a:gd name="T11" fmla="*/ 783 h 1323"/>
                <a:gd name="T12" fmla="*/ 615 w 3060"/>
                <a:gd name="T13" fmla="*/ 982 h 1323"/>
                <a:gd name="T14" fmla="*/ 735 w 3060"/>
                <a:gd name="T15" fmla="*/ 667 h 1323"/>
                <a:gd name="T16" fmla="*/ 840 w 3060"/>
                <a:gd name="T17" fmla="*/ 892 h 1323"/>
                <a:gd name="T18" fmla="*/ 930 w 3060"/>
                <a:gd name="T19" fmla="*/ 502 h 1323"/>
                <a:gd name="T20" fmla="*/ 1140 w 3060"/>
                <a:gd name="T21" fmla="*/ 757 h 1323"/>
                <a:gd name="T22" fmla="*/ 1260 w 3060"/>
                <a:gd name="T23" fmla="*/ 322 h 1323"/>
                <a:gd name="T24" fmla="*/ 1365 w 3060"/>
                <a:gd name="T25" fmla="*/ 607 h 1323"/>
                <a:gd name="T26" fmla="*/ 1545 w 3060"/>
                <a:gd name="T27" fmla="*/ 202 h 1323"/>
                <a:gd name="T28" fmla="*/ 1620 w 3060"/>
                <a:gd name="T29" fmla="*/ 423 h 1323"/>
                <a:gd name="T30" fmla="*/ 1770 w 3060"/>
                <a:gd name="T31" fmla="*/ 127 h 1323"/>
                <a:gd name="T32" fmla="*/ 1800 w 3060"/>
                <a:gd name="T33" fmla="*/ 423 h 1323"/>
                <a:gd name="T34" fmla="*/ 1890 w 3060"/>
                <a:gd name="T35" fmla="*/ 82 h 1323"/>
                <a:gd name="T36" fmla="*/ 1980 w 3060"/>
                <a:gd name="T37" fmla="*/ 337 h 1323"/>
                <a:gd name="T38" fmla="*/ 2085 w 3060"/>
                <a:gd name="T39" fmla="*/ 67 h 1323"/>
                <a:gd name="T40" fmla="*/ 2190 w 3060"/>
                <a:gd name="T41" fmla="*/ 292 h 1323"/>
                <a:gd name="T42" fmla="*/ 2325 w 3060"/>
                <a:gd name="T43" fmla="*/ 52 h 1323"/>
                <a:gd name="T44" fmla="*/ 2430 w 3060"/>
                <a:gd name="T45" fmla="*/ 277 h 1323"/>
                <a:gd name="T46" fmla="*/ 2565 w 3060"/>
                <a:gd name="T47" fmla="*/ 7 h 1323"/>
                <a:gd name="T48" fmla="*/ 2685 w 3060"/>
                <a:gd name="T49" fmla="*/ 232 h 1323"/>
                <a:gd name="T50" fmla="*/ 2820 w 3060"/>
                <a:gd name="T51" fmla="*/ 7 h 1323"/>
                <a:gd name="T52" fmla="*/ 2940 w 3060"/>
                <a:gd name="T53" fmla="*/ 247 h 1323"/>
                <a:gd name="T54" fmla="*/ 3060 w 3060"/>
                <a:gd name="T55" fmla="*/ 63 h 13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0"/>
                <a:gd name="T85" fmla="*/ 0 h 1323"/>
                <a:gd name="T86" fmla="*/ 3060 w 3060"/>
                <a:gd name="T87" fmla="*/ 1323 h 13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0" h="1323">
                  <a:moveTo>
                    <a:pt x="0" y="1323"/>
                  </a:moveTo>
                  <a:cubicBezTo>
                    <a:pt x="67" y="1197"/>
                    <a:pt x="135" y="1072"/>
                    <a:pt x="165" y="1042"/>
                  </a:cubicBezTo>
                  <a:cubicBezTo>
                    <a:pt x="195" y="1012"/>
                    <a:pt x="150" y="1163"/>
                    <a:pt x="180" y="1143"/>
                  </a:cubicBezTo>
                  <a:cubicBezTo>
                    <a:pt x="210" y="1123"/>
                    <a:pt x="305" y="931"/>
                    <a:pt x="345" y="922"/>
                  </a:cubicBezTo>
                  <a:cubicBezTo>
                    <a:pt x="385" y="913"/>
                    <a:pt x="388" y="1110"/>
                    <a:pt x="420" y="1087"/>
                  </a:cubicBezTo>
                  <a:cubicBezTo>
                    <a:pt x="452" y="1064"/>
                    <a:pt x="508" y="800"/>
                    <a:pt x="540" y="783"/>
                  </a:cubicBezTo>
                  <a:cubicBezTo>
                    <a:pt x="572" y="766"/>
                    <a:pt x="582" y="1001"/>
                    <a:pt x="615" y="982"/>
                  </a:cubicBezTo>
                  <a:cubicBezTo>
                    <a:pt x="648" y="963"/>
                    <a:pt x="698" y="682"/>
                    <a:pt x="735" y="667"/>
                  </a:cubicBezTo>
                  <a:cubicBezTo>
                    <a:pt x="772" y="652"/>
                    <a:pt x="808" y="919"/>
                    <a:pt x="840" y="892"/>
                  </a:cubicBezTo>
                  <a:cubicBezTo>
                    <a:pt x="872" y="865"/>
                    <a:pt x="880" y="524"/>
                    <a:pt x="930" y="502"/>
                  </a:cubicBezTo>
                  <a:cubicBezTo>
                    <a:pt x="980" y="480"/>
                    <a:pt x="1085" y="787"/>
                    <a:pt x="1140" y="757"/>
                  </a:cubicBezTo>
                  <a:cubicBezTo>
                    <a:pt x="1195" y="727"/>
                    <a:pt x="1223" y="347"/>
                    <a:pt x="1260" y="322"/>
                  </a:cubicBezTo>
                  <a:cubicBezTo>
                    <a:pt x="1297" y="297"/>
                    <a:pt x="1318" y="627"/>
                    <a:pt x="1365" y="607"/>
                  </a:cubicBezTo>
                  <a:cubicBezTo>
                    <a:pt x="1412" y="587"/>
                    <a:pt x="1502" y="233"/>
                    <a:pt x="1545" y="202"/>
                  </a:cubicBezTo>
                  <a:cubicBezTo>
                    <a:pt x="1588" y="171"/>
                    <a:pt x="1582" y="436"/>
                    <a:pt x="1620" y="423"/>
                  </a:cubicBezTo>
                  <a:cubicBezTo>
                    <a:pt x="1658" y="410"/>
                    <a:pt x="1740" y="127"/>
                    <a:pt x="1770" y="127"/>
                  </a:cubicBezTo>
                  <a:cubicBezTo>
                    <a:pt x="1800" y="127"/>
                    <a:pt x="1780" y="430"/>
                    <a:pt x="1800" y="423"/>
                  </a:cubicBezTo>
                  <a:cubicBezTo>
                    <a:pt x="1820" y="416"/>
                    <a:pt x="1860" y="96"/>
                    <a:pt x="1890" y="82"/>
                  </a:cubicBezTo>
                  <a:cubicBezTo>
                    <a:pt x="1920" y="68"/>
                    <a:pt x="1948" y="339"/>
                    <a:pt x="1980" y="337"/>
                  </a:cubicBezTo>
                  <a:cubicBezTo>
                    <a:pt x="2012" y="335"/>
                    <a:pt x="2050" y="74"/>
                    <a:pt x="2085" y="67"/>
                  </a:cubicBezTo>
                  <a:cubicBezTo>
                    <a:pt x="2120" y="60"/>
                    <a:pt x="2150" y="294"/>
                    <a:pt x="2190" y="292"/>
                  </a:cubicBezTo>
                  <a:cubicBezTo>
                    <a:pt x="2230" y="290"/>
                    <a:pt x="2285" y="54"/>
                    <a:pt x="2325" y="52"/>
                  </a:cubicBezTo>
                  <a:cubicBezTo>
                    <a:pt x="2365" y="50"/>
                    <a:pt x="2390" y="284"/>
                    <a:pt x="2430" y="277"/>
                  </a:cubicBezTo>
                  <a:cubicBezTo>
                    <a:pt x="2470" y="270"/>
                    <a:pt x="2523" y="14"/>
                    <a:pt x="2565" y="7"/>
                  </a:cubicBezTo>
                  <a:cubicBezTo>
                    <a:pt x="2607" y="0"/>
                    <a:pt x="2643" y="232"/>
                    <a:pt x="2685" y="232"/>
                  </a:cubicBezTo>
                  <a:cubicBezTo>
                    <a:pt x="2727" y="232"/>
                    <a:pt x="2778" y="5"/>
                    <a:pt x="2820" y="7"/>
                  </a:cubicBezTo>
                  <a:cubicBezTo>
                    <a:pt x="2862" y="9"/>
                    <a:pt x="2900" y="238"/>
                    <a:pt x="2940" y="247"/>
                  </a:cubicBezTo>
                  <a:cubicBezTo>
                    <a:pt x="2980" y="256"/>
                    <a:pt x="3020" y="159"/>
                    <a:pt x="3060" y="63"/>
                  </a:cubicBezTo>
                </a:path>
              </a:pathLst>
            </a:custGeom>
            <a:noFill/>
            <a:ln w="9525">
              <a:solidFill>
                <a:srgbClr val="000000"/>
              </a:solidFill>
              <a:round/>
              <a:headEnd/>
              <a:tailEnd/>
            </a:ln>
          </p:spPr>
          <p:txBody>
            <a:bodyPr/>
            <a:lstStyle/>
            <a:p>
              <a:endParaRPr lang="en-US"/>
            </a:p>
          </p:txBody>
        </p:sp>
      </p:grpSp>
      <p:graphicFrame>
        <p:nvGraphicFramePr>
          <p:cNvPr id="8197" name="Object 5"/>
          <p:cNvGraphicFramePr>
            <a:graphicFrameLocks noChangeAspect="1"/>
          </p:cNvGraphicFramePr>
          <p:nvPr/>
        </p:nvGraphicFramePr>
        <p:xfrm>
          <a:off x="3657600" y="5943600"/>
          <a:ext cx="1828800" cy="630238"/>
        </p:xfrm>
        <a:graphic>
          <a:graphicData uri="http://schemas.openxmlformats.org/presentationml/2006/ole">
            <mc:AlternateContent xmlns:mc="http://schemas.openxmlformats.org/markup-compatibility/2006">
              <mc:Choice xmlns:v="urn:schemas-microsoft-com:vml" Requires="v">
                <p:oleObj spid="_x0000_s8201" name="Equation" r:id="rId10" imgW="1434477" imgH="495085" progId="Equation.3">
                  <p:embed/>
                </p:oleObj>
              </mc:Choice>
              <mc:Fallback>
                <p:oleObj name="Equation" r:id="rId10" imgW="1434477" imgH="495085"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5943600"/>
                        <a:ext cx="1828800"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type="body" idx="1"/>
          </p:nvPr>
        </p:nvSpPr>
        <p:spPr>
          <a:xfrm>
            <a:off x="304800" y="1066800"/>
            <a:ext cx="8610600" cy="5181600"/>
          </a:xfrm>
        </p:spPr>
        <p:txBody>
          <a:bodyPr/>
          <a:lstStyle/>
          <a:p>
            <a:pPr algn="just" rtl="1" eaLnBrk="1" hangingPunct="1">
              <a:buClr>
                <a:srgbClr val="FF0066"/>
              </a:buClr>
              <a:buFont typeface="Wingdings 2" pitchFamily="18" charset="2"/>
              <a:buChar char="²"/>
            </a:pPr>
            <a:r>
              <a:rPr lang="fa-IR" sz="2400" b="1" dirty="0" smtClean="0">
                <a:solidFill>
                  <a:srgbClr val="0070C0"/>
                </a:solidFill>
                <a:cs typeface="B Nazanin" pitchFamily="2" charset="-78"/>
              </a:rPr>
              <a:t>استفاده از فيلتر پايين گذر درمورد شبکه عصبی</a:t>
            </a:r>
          </a:p>
          <a:p>
            <a:pPr algn="just" rtl="1" eaLnBrk="1" hangingPunct="1">
              <a:buFont typeface="Wingdings" pitchFamily="2" charset="2"/>
              <a:buNone/>
            </a:pPr>
            <a:r>
              <a:rPr lang="fa-IR" sz="2400" dirty="0" smtClean="0">
                <a:cs typeface="B Nazanin" pitchFamily="2" charset="-78"/>
              </a:rPr>
              <a:t>	زمانی که فيلتر جنبش آنی به تغييرات پارامتر در به روز رسانی وزن ها و باياس ها اضافه می شود، معادلات زير برای جنبش آنی اصلاحی انتشار به عقب به دست می آيد:</a:t>
            </a:r>
          </a:p>
          <a:p>
            <a:pPr algn="just" rtl="1" eaLnBrk="1" hangingPunct="1">
              <a:buFont typeface="Wingdings" pitchFamily="2" charset="2"/>
              <a:buNone/>
            </a:pPr>
            <a:endParaRPr lang="fa-IR" sz="2400" dirty="0" smtClean="0">
              <a:cs typeface="B Nazanin" pitchFamily="2" charset="-78"/>
            </a:endParaRPr>
          </a:p>
          <a:p>
            <a:pPr algn="just" rtl="1" eaLnBrk="1" hangingPunct="1">
              <a:buFont typeface="Wingdings" pitchFamily="2" charset="2"/>
              <a:buNone/>
            </a:pPr>
            <a:endParaRPr lang="fa-IR" sz="2400" dirty="0" smtClean="0">
              <a:cs typeface="B Nazanin" pitchFamily="2" charset="-78"/>
            </a:endParaRPr>
          </a:p>
          <a:p>
            <a:pPr algn="just" rtl="1" eaLnBrk="1" hangingPunct="1">
              <a:buFont typeface="Wingdings" pitchFamily="2" charset="2"/>
              <a:buNone/>
            </a:pPr>
            <a:endParaRPr lang="fa-IR" sz="2400" dirty="0" smtClean="0">
              <a:cs typeface="B Nazanin" pitchFamily="2" charset="-78"/>
            </a:endParaRPr>
          </a:p>
          <a:p>
            <a:pPr algn="just" rtl="1" eaLnBrk="1" hangingPunct="1">
              <a:buFont typeface="Wingdings" pitchFamily="2" charset="2"/>
              <a:buNone/>
            </a:pPr>
            <a:r>
              <a:rPr lang="fa-IR" sz="2400" dirty="0" smtClean="0">
                <a:cs typeface="B Nazanin" pitchFamily="2" charset="-78"/>
              </a:rPr>
              <a:t>	</a:t>
            </a:r>
          </a:p>
          <a:p>
            <a:pPr algn="just" rtl="1" eaLnBrk="1" hangingPunct="1">
              <a:buFont typeface="Wingdings" pitchFamily="2" charset="2"/>
              <a:buNone/>
            </a:pPr>
            <a:r>
              <a:rPr lang="fa-IR" sz="2400" dirty="0" smtClean="0">
                <a:cs typeface="B Nazanin" pitchFamily="2" charset="-78"/>
              </a:rPr>
              <a:t>	با استفاده از جنبش آنی توانايی استفاده از نرخ آموزش بزرگتر با حفظ ثبات الگوريتم را داريم خصوصيت ديگر جنبش آنی اين است که در مدتی که منحنی در يک جهت ثابت باشد تمايل به تسريع همگرايی دارد و دليل نامگذاری جنبش آنی به اين خاطر است که تمايل به واداد کردن منحنی به ادامه در جهت مشابه دارد. هرچه مقدار     بيشتر باشد، منحنی دارای جنبش آنی بيشتری است.</a:t>
            </a:r>
            <a:r>
              <a:rPr lang="fa-IR" sz="2400" dirty="0" smtClean="0">
                <a:cs typeface="Lotus" pitchFamily="2" charset="-78"/>
              </a:rPr>
              <a:t> </a:t>
            </a:r>
            <a:endParaRPr lang="fa-IR" sz="2400" dirty="0" smtClean="0">
              <a:cs typeface="B Nazanin" pitchFamily="2" charset="-78"/>
            </a:endParaRPr>
          </a:p>
        </p:txBody>
      </p:sp>
      <p:sp>
        <p:nvSpPr>
          <p:cNvPr id="922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9223" name="Rectangle 5"/>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9224" name="Rectangle 6"/>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9225" name="Rectangle 7"/>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9226" name="Rectangle 8"/>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n-US"/>
          </a:p>
        </p:txBody>
      </p:sp>
      <p:sp>
        <p:nvSpPr>
          <p:cNvPr id="9227" name="Rectangle 9"/>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9228"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9229" name="Rectangle 11"/>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9230" name="Rectangle 12"/>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9231" name="Rectangle 13"/>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sp>
        <p:nvSpPr>
          <p:cNvPr id="923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9233" name="Rectangle 15"/>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endParaRPr lang="en-US"/>
          </a:p>
        </p:txBody>
      </p:sp>
      <p:sp>
        <p:nvSpPr>
          <p:cNvPr id="9234" name="Rectangle 16"/>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9235" name="Rectangle 17"/>
          <p:cNvSpPr>
            <a:spLocks noChangeArrowheads="1"/>
          </p:cNvSpPr>
          <p:nvPr/>
        </p:nvSpPr>
        <p:spPr bwMode="auto">
          <a:xfrm>
            <a:off x="0" y="3700463"/>
            <a:ext cx="9144000" cy="0"/>
          </a:xfrm>
          <a:prstGeom prst="rect">
            <a:avLst/>
          </a:prstGeom>
          <a:noFill/>
          <a:ln w="9525">
            <a:noFill/>
            <a:miter lim="800000"/>
            <a:headEnd/>
            <a:tailEnd/>
          </a:ln>
        </p:spPr>
        <p:txBody>
          <a:bodyPr wrap="none" anchor="ctr">
            <a:spAutoFit/>
          </a:bodyPr>
          <a:lstStyle/>
          <a:p>
            <a:endParaRPr lang="en-US"/>
          </a:p>
        </p:txBody>
      </p:sp>
      <p:sp>
        <p:nvSpPr>
          <p:cNvPr id="9236"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9237"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9238" name="Rectangle 20"/>
          <p:cNvSpPr>
            <a:spLocks noChangeArrowheads="1"/>
          </p:cNvSpPr>
          <p:nvPr/>
        </p:nvSpPr>
        <p:spPr bwMode="auto">
          <a:xfrm>
            <a:off x="0" y="723900"/>
            <a:ext cx="9144000" cy="0"/>
          </a:xfrm>
          <a:prstGeom prst="rect">
            <a:avLst/>
          </a:prstGeom>
          <a:noFill/>
          <a:ln w="9525">
            <a:noFill/>
            <a:miter lim="800000"/>
            <a:headEnd/>
            <a:tailEnd/>
          </a:ln>
        </p:spPr>
        <p:txBody>
          <a:bodyPr wrap="none" anchor="ctr">
            <a:spAutoFit/>
          </a:bodyPr>
          <a:lstStyle/>
          <a:p>
            <a:endParaRPr lang="en-US"/>
          </a:p>
        </p:txBody>
      </p:sp>
      <p:sp>
        <p:nvSpPr>
          <p:cNvPr id="9239" name="Rectangle 21"/>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9240" name="Rectangle 22"/>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9241" name="Rectangle 23"/>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n-US"/>
          </a:p>
        </p:txBody>
      </p:sp>
      <p:sp>
        <p:nvSpPr>
          <p:cNvPr id="9242" name="Rectangle 24"/>
          <p:cNvSpPr>
            <a:spLocks noChangeArrowheads="1"/>
          </p:cNvSpPr>
          <p:nvPr/>
        </p:nvSpPr>
        <p:spPr bwMode="auto">
          <a:xfrm>
            <a:off x="0" y="3576638"/>
            <a:ext cx="9144000" cy="0"/>
          </a:xfrm>
          <a:prstGeom prst="rect">
            <a:avLst/>
          </a:prstGeom>
          <a:noFill/>
          <a:ln w="9525">
            <a:noFill/>
            <a:miter lim="800000"/>
            <a:headEnd/>
            <a:tailEnd/>
          </a:ln>
        </p:spPr>
        <p:txBody>
          <a:bodyPr wrap="none" anchor="ctr">
            <a:spAutoFit/>
          </a:bodyPr>
          <a:lstStyle/>
          <a:p>
            <a:endParaRPr lang="en-US"/>
          </a:p>
        </p:txBody>
      </p:sp>
      <p:sp>
        <p:nvSpPr>
          <p:cNvPr id="9243" name="Rectangle 25"/>
          <p:cNvSpPr>
            <a:spLocks noChangeArrowheads="1"/>
          </p:cNvSpPr>
          <p:nvPr/>
        </p:nvSpPr>
        <p:spPr bwMode="auto">
          <a:xfrm>
            <a:off x="0" y="3562350"/>
            <a:ext cx="9144000" cy="0"/>
          </a:xfrm>
          <a:prstGeom prst="rect">
            <a:avLst/>
          </a:prstGeom>
          <a:noFill/>
          <a:ln w="9525">
            <a:noFill/>
            <a:miter lim="800000"/>
            <a:headEnd/>
            <a:tailEnd/>
          </a:ln>
        </p:spPr>
        <p:txBody>
          <a:bodyPr wrap="none" anchor="ctr">
            <a:spAutoFit/>
          </a:bodyPr>
          <a:lstStyle/>
          <a:p>
            <a:endParaRPr lang="en-US"/>
          </a:p>
        </p:txBody>
      </p:sp>
      <p:sp>
        <p:nvSpPr>
          <p:cNvPr id="9244" name="Rectangle 26"/>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9245" name="Rectangle 28"/>
          <p:cNvSpPr>
            <a:spLocks noChangeArrowheads="1"/>
          </p:cNvSpPr>
          <p:nvPr/>
        </p:nvSpPr>
        <p:spPr bwMode="auto">
          <a:xfrm>
            <a:off x="0" y="3548063"/>
            <a:ext cx="9144000" cy="0"/>
          </a:xfrm>
          <a:prstGeom prst="rect">
            <a:avLst/>
          </a:prstGeom>
          <a:noFill/>
          <a:ln w="9525">
            <a:noFill/>
            <a:miter lim="800000"/>
            <a:headEnd/>
            <a:tailEnd/>
          </a:ln>
        </p:spPr>
        <p:txBody>
          <a:bodyPr wrap="none" anchor="ctr">
            <a:spAutoFit/>
          </a:bodyPr>
          <a:lstStyle/>
          <a:p>
            <a:endParaRPr lang="en-US"/>
          </a:p>
        </p:txBody>
      </p:sp>
      <p:sp>
        <p:nvSpPr>
          <p:cNvPr id="9246"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9247" name="Rectangle 31"/>
          <p:cNvSpPr>
            <a:spLocks noChangeArrowheads="1"/>
          </p:cNvSpPr>
          <p:nvPr/>
        </p:nvSpPr>
        <p:spPr bwMode="auto">
          <a:xfrm>
            <a:off x="0" y="352425"/>
            <a:ext cx="9144000" cy="0"/>
          </a:xfrm>
          <a:prstGeom prst="rect">
            <a:avLst/>
          </a:prstGeom>
          <a:noFill/>
          <a:ln w="9525">
            <a:noFill/>
            <a:miter lim="800000"/>
            <a:headEnd/>
            <a:tailEnd/>
          </a:ln>
        </p:spPr>
        <p:txBody>
          <a:bodyPr wrap="none" anchor="ctr">
            <a:spAutoFit/>
          </a:bodyPr>
          <a:lstStyle/>
          <a:p>
            <a:endParaRPr lang="en-US"/>
          </a:p>
        </p:txBody>
      </p:sp>
      <p:sp>
        <p:nvSpPr>
          <p:cNvPr id="9248" name="Rectangle 32"/>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9249" name="Rectangle 34"/>
          <p:cNvSpPr>
            <a:spLocks noChangeArrowheads="1"/>
          </p:cNvSpPr>
          <p:nvPr/>
        </p:nvSpPr>
        <p:spPr bwMode="auto">
          <a:xfrm>
            <a:off x="0" y="3548063"/>
            <a:ext cx="9144000" cy="0"/>
          </a:xfrm>
          <a:prstGeom prst="rect">
            <a:avLst/>
          </a:prstGeom>
          <a:noFill/>
          <a:ln w="9525">
            <a:noFill/>
            <a:miter lim="800000"/>
            <a:headEnd/>
            <a:tailEnd/>
          </a:ln>
        </p:spPr>
        <p:txBody>
          <a:bodyPr wrap="none" anchor="ctr">
            <a:spAutoFit/>
          </a:bodyPr>
          <a:lstStyle/>
          <a:p>
            <a:endParaRPr lang="en-US"/>
          </a:p>
        </p:txBody>
      </p:sp>
      <p:sp>
        <p:nvSpPr>
          <p:cNvPr id="9250" name="Rectangle 3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9218" name="Object 2"/>
          <p:cNvGraphicFramePr>
            <a:graphicFrameLocks noChangeAspect="1"/>
          </p:cNvGraphicFramePr>
          <p:nvPr/>
        </p:nvGraphicFramePr>
        <p:xfrm>
          <a:off x="762000" y="2590800"/>
          <a:ext cx="2943225" cy="458788"/>
        </p:xfrm>
        <a:graphic>
          <a:graphicData uri="http://schemas.openxmlformats.org/presentationml/2006/ole">
            <mc:AlternateContent xmlns:mc="http://schemas.openxmlformats.org/markup-compatibility/2006">
              <mc:Choice xmlns:v="urn:schemas-microsoft-com:vml" Requires="v">
                <p:oleObj spid="_x0000_s9221" name="Equation" r:id="rId4" imgW="1651000" imgH="254000" progId="Equation.3">
                  <p:embed/>
                </p:oleObj>
              </mc:Choice>
              <mc:Fallback>
                <p:oleObj name="Equation" r:id="rId4" imgW="1651000" imgH="254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590800"/>
                        <a:ext cx="2943225"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51" name="Rectangle 37"/>
          <p:cNvSpPr>
            <a:spLocks noChangeArrowheads="1"/>
          </p:cNvSpPr>
          <p:nvPr/>
        </p:nvSpPr>
        <p:spPr bwMode="auto">
          <a:xfrm>
            <a:off x="0" y="257175"/>
            <a:ext cx="9144000" cy="0"/>
          </a:xfrm>
          <a:prstGeom prst="rect">
            <a:avLst/>
          </a:prstGeom>
          <a:noFill/>
          <a:ln w="9525">
            <a:noFill/>
            <a:miter lim="800000"/>
            <a:headEnd/>
            <a:tailEnd/>
          </a:ln>
        </p:spPr>
        <p:txBody>
          <a:bodyPr wrap="none" anchor="ctr">
            <a:spAutoFit/>
          </a:bodyPr>
          <a:lstStyle/>
          <a:p>
            <a:endParaRPr lang="en-US"/>
          </a:p>
        </p:txBody>
      </p:sp>
      <p:sp>
        <p:nvSpPr>
          <p:cNvPr id="9252" name="Rectangle 39"/>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graphicFrame>
        <p:nvGraphicFramePr>
          <p:cNvPr id="9219" name="Object 3"/>
          <p:cNvGraphicFramePr>
            <a:graphicFrameLocks noChangeAspect="1"/>
          </p:cNvGraphicFramePr>
          <p:nvPr/>
        </p:nvGraphicFramePr>
        <p:xfrm>
          <a:off x="914400" y="3352800"/>
          <a:ext cx="2032000" cy="477838"/>
        </p:xfrm>
        <a:graphic>
          <a:graphicData uri="http://schemas.openxmlformats.org/presentationml/2006/ole">
            <mc:AlternateContent xmlns:mc="http://schemas.openxmlformats.org/markup-compatibility/2006">
              <mc:Choice xmlns:v="urn:schemas-microsoft-com:vml" Requires="v">
                <p:oleObj spid="_x0000_s9222" name="Equation" r:id="rId6" imgW="1091726" imgH="253890" progId="Equation.3">
                  <p:embed/>
                </p:oleObj>
              </mc:Choice>
              <mc:Fallback>
                <p:oleObj name="Equation" r:id="rId6" imgW="1091726" imgH="25389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352800"/>
                        <a:ext cx="2032000"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53" name="Rectangle 40"/>
          <p:cNvSpPr>
            <a:spLocks noChangeArrowheads="1"/>
          </p:cNvSpPr>
          <p:nvPr/>
        </p:nvSpPr>
        <p:spPr bwMode="auto">
          <a:xfrm>
            <a:off x="0" y="3557588"/>
            <a:ext cx="9144000" cy="0"/>
          </a:xfrm>
          <a:prstGeom prst="rect">
            <a:avLst/>
          </a:prstGeom>
          <a:noFill/>
          <a:ln w="9525">
            <a:noFill/>
            <a:miter lim="800000"/>
            <a:headEnd/>
            <a:tailEnd/>
          </a:ln>
        </p:spPr>
        <p:txBody>
          <a:bodyPr wrap="none" anchor="ctr">
            <a:spAutoFit/>
          </a:bodyPr>
          <a:lstStyle/>
          <a:p>
            <a:endParaRPr lang="en-US"/>
          </a:p>
        </p:txBody>
      </p:sp>
      <p:sp>
        <p:nvSpPr>
          <p:cNvPr id="38" name="Slide Number Placeholder 37"/>
          <p:cNvSpPr>
            <a:spLocks noGrp="1"/>
          </p:cNvSpPr>
          <p:nvPr>
            <p:ph type="sldNum" sz="quarter" idx="12"/>
          </p:nvPr>
        </p:nvSpPr>
        <p:spPr/>
        <p:txBody>
          <a:bodyPr/>
          <a:lstStyle/>
          <a:p>
            <a:pPr>
              <a:defRPr/>
            </a:pPr>
            <a:fld id="{2FDFD609-FCF3-4E17-88A5-D74F0613EF9C}" type="slidenum">
              <a:rPr lang="en-US"/>
              <a:pPr>
                <a:defRPr/>
              </a:pPr>
              <a:t>68</a:t>
            </a:fld>
            <a:endParaRPr lang="en-US"/>
          </a:p>
        </p:txBody>
      </p:sp>
      <p:sp>
        <p:nvSpPr>
          <p:cNvPr id="40" name="Rectangle 2"/>
          <p:cNvSpPr txBox="1">
            <a:spLocks noChangeArrowheads="1"/>
          </p:cNvSpPr>
          <p:nvPr/>
        </p:nvSpPr>
        <p:spPr>
          <a:xfrm>
            <a:off x="609600" y="228600"/>
            <a:ext cx="7772400" cy="609600"/>
          </a:xfrm>
          <a:prstGeom prst="rect">
            <a:avLst/>
          </a:prstGeom>
        </p:spPr>
        <p:txBody>
          <a:bodyPr bIns="91440" anchor="b">
            <a:normAutofit fontScale="97500"/>
          </a:bodyPr>
          <a:lstStyle/>
          <a:p>
            <a:pPr algn="ctr" rtl="1" fontAlgn="auto">
              <a:spcAft>
                <a:spcPts val="0"/>
              </a:spcAft>
              <a:defRPr/>
            </a:pPr>
            <a:r>
              <a:rPr lang="fa-IR" sz="2800" b="1" dirty="0">
                <a:solidFill>
                  <a:srgbClr val="002060"/>
                </a:solidFill>
                <a:latin typeface="+mj-lt"/>
                <a:ea typeface="+mj-ea"/>
                <a:cs typeface="B Nazanin" pitchFamily="2" charset="-78"/>
              </a:rPr>
              <a:t>اصلاح های اکتشافی الگوریتم انتشار به عقب</a:t>
            </a:r>
            <a:endParaRPr lang="en-US" sz="2800" b="1" dirty="0">
              <a:solidFill>
                <a:srgbClr val="002060"/>
              </a:solidFill>
              <a:latin typeface="+mj-lt"/>
              <a:ea typeface="+mj-ea"/>
              <a:cs typeface="B Nazanin" pitchFamily="2" charset="-78"/>
            </a:endParaRPr>
          </a:p>
        </p:txBody>
      </p:sp>
      <p:graphicFrame>
        <p:nvGraphicFramePr>
          <p:cNvPr id="9220" name="Object 4"/>
          <p:cNvGraphicFramePr>
            <a:graphicFrameLocks noChangeAspect="1"/>
          </p:cNvGraphicFramePr>
          <p:nvPr/>
        </p:nvGraphicFramePr>
        <p:xfrm>
          <a:off x="1600200" y="5257800"/>
          <a:ext cx="258763" cy="382588"/>
        </p:xfrm>
        <a:graphic>
          <a:graphicData uri="http://schemas.openxmlformats.org/presentationml/2006/ole">
            <mc:AlternateContent xmlns:mc="http://schemas.openxmlformats.org/markup-compatibility/2006">
              <mc:Choice xmlns:v="urn:schemas-microsoft-com:vml" Requires="v">
                <p:oleObj spid="_x0000_s9223" name="Equation" r:id="rId8" imgW="126890" imgH="190335" progId="Equation.3">
                  <p:embed/>
                </p:oleObj>
              </mc:Choice>
              <mc:Fallback>
                <p:oleObj name="Equation" r:id="rId8" imgW="126890" imgH="190335"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5257800"/>
                        <a:ext cx="258763"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body" idx="1"/>
          </p:nvPr>
        </p:nvSpPr>
        <p:spPr>
          <a:xfrm>
            <a:off x="381000" y="1447800"/>
            <a:ext cx="8305800" cy="5005388"/>
          </a:xfrm>
        </p:spPr>
        <p:txBody>
          <a:bodyPr/>
          <a:lstStyle/>
          <a:p>
            <a:pPr algn="just" rtl="1" eaLnBrk="1" hangingPunct="1">
              <a:buClr>
                <a:srgbClr val="FF0000"/>
              </a:buClr>
              <a:buFont typeface="Wingdings" pitchFamily="2" charset="2"/>
              <a:buChar char="ü"/>
            </a:pPr>
            <a:r>
              <a:rPr lang="fa-IR" sz="2800" b="1" smtClean="0">
                <a:solidFill>
                  <a:srgbClr val="0070C0"/>
                </a:solidFill>
                <a:cs typeface="B Nazanin" pitchFamily="2" charset="-78"/>
              </a:rPr>
              <a:t>نرخ آموزش متغير</a:t>
            </a:r>
          </a:p>
          <a:p>
            <a:pPr algn="just" rtl="1" eaLnBrk="1" hangingPunct="1">
              <a:buFont typeface="Wingdings" pitchFamily="2" charset="2"/>
              <a:buNone/>
            </a:pPr>
            <a:r>
              <a:rPr lang="fa-IR" smtClean="0">
                <a:cs typeface="B Nazanin" pitchFamily="2" charset="-78"/>
              </a:rPr>
              <a:t>   </a:t>
            </a:r>
          </a:p>
          <a:p>
            <a:pPr algn="just" rtl="1" eaLnBrk="1" hangingPunct="1">
              <a:buFont typeface="Wingdings" pitchFamily="2" charset="2"/>
              <a:buNone/>
            </a:pPr>
            <a:r>
              <a:rPr lang="fa-IR" smtClean="0">
                <a:cs typeface="B Nazanin" pitchFamily="2" charset="-78"/>
              </a:rPr>
              <a:t>	 با استفاده از افزايش نرخ آموزش در سطوح هموار و سپس کاهش آن زمانيکه شيب افزايش می يابد می توان همگرايی را بيشتر کرد. بنابراين می توان همگرايی را توسط تنظيم نرخ آموزش، در مدت آموزش افزايش داد. تعيين زمان تغيير نرخ آموزش و اينکه چه مقدار آن را تغيير دهيم، يک لم است.</a:t>
            </a:r>
          </a:p>
        </p:txBody>
      </p:sp>
      <p:sp>
        <p:nvSpPr>
          <p:cNvPr id="18329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3300" name="Rectangle 5"/>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183301" name="Rectangle 6"/>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3302" name="Rectangle 7"/>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83303" name="Rectangle 8"/>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n-US"/>
          </a:p>
        </p:txBody>
      </p:sp>
      <p:sp>
        <p:nvSpPr>
          <p:cNvPr id="183304" name="Rectangle 9"/>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83305"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3306" name="Rectangle 11"/>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83307" name="Rectangle 12"/>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83308" name="Rectangle 13"/>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sp>
        <p:nvSpPr>
          <p:cNvPr id="183309"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3310" name="Rectangle 15"/>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endParaRPr lang="en-US"/>
          </a:p>
        </p:txBody>
      </p:sp>
      <p:sp>
        <p:nvSpPr>
          <p:cNvPr id="183311" name="Rectangle 16"/>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83312" name="Rectangle 17"/>
          <p:cNvSpPr>
            <a:spLocks noChangeArrowheads="1"/>
          </p:cNvSpPr>
          <p:nvPr/>
        </p:nvSpPr>
        <p:spPr bwMode="auto">
          <a:xfrm>
            <a:off x="0" y="3700463"/>
            <a:ext cx="9144000" cy="0"/>
          </a:xfrm>
          <a:prstGeom prst="rect">
            <a:avLst/>
          </a:prstGeom>
          <a:noFill/>
          <a:ln w="9525">
            <a:noFill/>
            <a:miter lim="800000"/>
            <a:headEnd/>
            <a:tailEnd/>
          </a:ln>
        </p:spPr>
        <p:txBody>
          <a:bodyPr wrap="none" anchor="ctr">
            <a:spAutoFit/>
          </a:bodyPr>
          <a:lstStyle/>
          <a:p>
            <a:endParaRPr lang="en-US"/>
          </a:p>
        </p:txBody>
      </p:sp>
      <p:sp>
        <p:nvSpPr>
          <p:cNvPr id="183313"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3314"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3315" name="Rectangle 20"/>
          <p:cNvSpPr>
            <a:spLocks noChangeArrowheads="1"/>
          </p:cNvSpPr>
          <p:nvPr/>
        </p:nvSpPr>
        <p:spPr bwMode="auto">
          <a:xfrm>
            <a:off x="0" y="723900"/>
            <a:ext cx="9144000" cy="0"/>
          </a:xfrm>
          <a:prstGeom prst="rect">
            <a:avLst/>
          </a:prstGeom>
          <a:noFill/>
          <a:ln w="9525">
            <a:noFill/>
            <a:miter lim="800000"/>
            <a:headEnd/>
            <a:tailEnd/>
          </a:ln>
        </p:spPr>
        <p:txBody>
          <a:bodyPr wrap="none" anchor="ctr">
            <a:spAutoFit/>
          </a:bodyPr>
          <a:lstStyle/>
          <a:p>
            <a:endParaRPr lang="en-US"/>
          </a:p>
        </p:txBody>
      </p:sp>
      <p:sp>
        <p:nvSpPr>
          <p:cNvPr id="183316" name="Rectangle 21"/>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3317" name="Rectangle 22"/>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83318" name="Rectangle 23"/>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n-US"/>
          </a:p>
        </p:txBody>
      </p:sp>
      <p:sp>
        <p:nvSpPr>
          <p:cNvPr id="183319" name="Rectangle 24"/>
          <p:cNvSpPr>
            <a:spLocks noChangeArrowheads="1"/>
          </p:cNvSpPr>
          <p:nvPr/>
        </p:nvSpPr>
        <p:spPr bwMode="auto">
          <a:xfrm>
            <a:off x="0" y="3576638"/>
            <a:ext cx="9144000" cy="0"/>
          </a:xfrm>
          <a:prstGeom prst="rect">
            <a:avLst/>
          </a:prstGeom>
          <a:noFill/>
          <a:ln w="9525">
            <a:noFill/>
            <a:miter lim="800000"/>
            <a:headEnd/>
            <a:tailEnd/>
          </a:ln>
        </p:spPr>
        <p:txBody>
          <a:bodyPr wrap="none" anchor="ctr">
            <a:spAutoFit/>
          </a:bodyPr>
          <a:lstStyle/>
          <a:p>
            <a:endParaRPr lang="en-US"/>
          </a:p>
        </p:txBody>
      </p:sp>
      <p:sp>
        <p:nvSpPr>
          <p:cNvPr id="183320" name="Rectangle 25"/>
          <p:cNvSpPr>
            <a:spLocks noChangeArrowheads="1"/>
          </p:cNvSpPr>
          <p:nvPr/>
        </p:nvSpPr>
        <p:spPr bwMode="auto">
          <a:xfrm>
            <a:off x="0" y="3562350"/>
            <a:ext cx="9144000" cy="0"/>
          </a:xfrm>
          <a:prstGeom prst="rect">
            <a:avLst/>
          </a:prstGeom>
          <a:noFill/>
          <a:ln w="9525">
            <a:noFill/>
            <a:miter lim="800000"/>
            <a:headEnd/>
            <a:tailEnd/>
          </a:ln>
        </p:spPr>
        <p:txBody>
          <a:bodyPr wrap="none" anchor="ctr">
            <a:spAutoFit/>
          </a:bodyPr>
          <a:lstStyle/>
          <a:p>
            <a:endParaRPr lang="en-US"/>
          </a:p>
        </p:txBody>
      </p:sp>
      <p:sp>
        <p:nvSpPr>
          <p:cNvPr id="183321" name="Rectangle 26"/>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183322" name="Rectangle 27"/>
          <p:cNvSpPr>
            <a:spLocks noChangeArrowheads="1"/>
          </p:cNvSpPr>
          <p:nvPr/>
        </p:nvSpPr>
        <p:spPr bwMode="auto">
          <a:xfrm>
            <a:off x="0" y="3548063"/>
            <a:ext cx="9144000" cy="0"/>
          </a:xfrm>
          <a:prstGeom prst="rect">
            <a:avLst/>
          </a:prstGeom>
          <a:noFill/>
          <a:ln w="9525">
            <a:noFill/>
            <a:miter lim="800000"/>
            <a:headEnd/>
            <a:tailEnd/>
          </a:ln>
        </p:spPr>
        <p:txBody>
          <a:bodyPr wrap="none" anchor="ctr">
            <a:spAutoFit/>
          </a:bodyPr>
          <a:lstStyle/>
          <a:p>
            <a:endParaRPr lang="en-US"/>
          </a:p>
        </p:txBody>
      </p:sp>
      <p:sp>
        <p:nvSpPr>
          <p:cNvPr id="183323"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3324" name="Rectangle 29"/>
          <p:cNvSpPr>
            <a:spLocks noChangeArrowheads="1"/>
          </p:cNvSpPr>
          <p:nvPr/>
        </p:nvSpPr>
        <p:spPr bwMode="auto">
          <a:xfrm>
            <a:off x="0" y="352425"/>
            <a:ext cx="9144000" cy="0"/>
          </a:xfrm>
          <a:prstGeom prst="rect">
            <a:avLst/>
          </a:prstGeom>
          <a:noFill/>
          <a:ln w="9525">
            <a:noFill/>
            <a:miter lim="800000"/>
            <a:headEnd/>
            <a:tailEnd/>
          </a:ln>
        </p:spPr>
        <p:txBody>
          <a:bodyPr wrap="none" anchor="ctr">
            <a:spAutoFit/>
          </a:bodyPr>
          <a:lstStyle/>
          <a:p>
            <a:endParaRPr lang="en-US"/>
          </a:p>
        </p:txBody>
      </p:sp>
      <p:sp>
        <p:nvSpPr>
          <p:cNvPr id="183325" name="Rectangle 30"/>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183326" name="Rectangle 31"/>
          <p:cNvSpPr>
            <a:spLocks noChangeArrowheads="1"/>
          </p:cNvSpPr>
          <p:nvPr/>
        </p:nvSpPr>
        <p:spPr bwMode="auto">
          <a:xfrm>
            <a:off x="0" y="3548063"/>
            <a:ext cx="9144000" cy="0"/>
          </a:xfrm>
          <a:prstGeom prst="rect">
            <a:avLst/>
          </a:prstGeom>
          <a:noFill/>
          <a:ln w="9525">
            <a:noFill/>
            <a:miter lim="800000"/>
            <a:headEnd/>
            <a:tailEnd/>
          </a:ln>
        </p:spPr>
        <p:txBody>
          <a:bodyPr wrap="none" anchor="ctr">
            <a:spAutoFit/>
          </a:bodyPr>
          <a:lstStyle/>
          <a:p>
            <a:endParaRPr lang="en-US"/>
          </a:p>
        </p:txBody>
      </p:sp>
      <p:sp>
        <p:nvSpPr>
          <p:cNvPr id="183327"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3328" name="Rectangle 34"/>
          <p:cNvSpPr>
            <a:spLocks noChangeArrowheads="1"/>
          </p:cNvSpPr>
          <p:nvPr/>
        </p:nvSpPr>
        <p:spPr bwMode="auto">
          <a:xfrm>
            <a:off x="0" y="257175"/>
            <a:ext cx="9144000" cy="0"/>
          </a:xfrm>
          <a:prstGeom prst="rect">
            <a:avLst/>
          </a:prstGeom>
          <a:noFill/>
          <a:ln w="9525">
            <a:noFill/>
            <a:miter lim="800000"/>
            <a:headEnd/>
            <a:tailEnd/>
          </a:ln>
        </p:spPr>
        <p:txBody>
          <a:bodyPr wrap="none" anchor="ctr">
            <a:spAutoFit/>
          </a:bodyPr>
          <a:lstStyle/>
          <a:p>
            <a:endParaRPr lang="en-US"/>
          </a:p>
        </p:txBody>
      </p:sp>
      <p:sp>
        <p:nvSpPr>
          <p:cNvPr id="183329" name="Rectangle 35"/>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sp>
        <p:nvSpPr>
          <p:cNvPr id="183330" name="Rectangle 37"/>
          <p:cNvSpPr>
            <a:spLocks noChangeArrowheads="1"/>
          </p:cNvSpPr>
          <p:nvPr/>
        </p:nvSpPr>
        <p:spPr bwMode="auto">
          <a:xfrm>
            <a:off x="0" y="3557588"/>
            <a:ext cx="9144000" cy="0"/>
          </a:xfrm>
          <a:prstGeom prst="rect">
            <a:avLst/>
          </a:prstGeom>
          <a:noFill/>
          <a:ln w="9525">
            <a:noFill/>
            <a:miter lim="800000"/>
            <a:headEnd/>
            <a:tailEnd/>
          </a:ln>
        </p:spPr>
        <p:txBody>
          <a:bodyPr wrap="none" anchor="ctr">
            <a:spAutoFit/>
          </a:bodyPr>
          <a:lstStyle/>
          <a:p>
            <a:endParaRPr lang="en-US"/>
          </a:p>
        </p:txBody>
      </p:sp>
      <p:sp>
        <p:nvSpPr>
          <p:cNvPr id="36" name="Slide Number Placeholder 35"/>
          <p:cNvSpPr>
            <a:spLocks noGrp="1"/>
          </p:cNvSpPr>
          <p:nvPr>
            <p:ph type="sldNum" sz="quarter" idx="12"/>
          </p:nvPr>
        </p:nvSpPr>
        <p:spPr/>
        <p:txBody>
          <a:bodyPr/>
          <a:lstStyle/>
          <a:p>
            <a:pPr>
              <a:defRPr/>
            </a:pPr>
            <a:fld id="{BF03E222-9506-4CDD-8E1F-40282443348F}" type="slidenum">
              <a:rPr lang="en-US"/>
              <a:pPr>
                <a:defRPr/>
              </a:pPr>
              <a:t>69</a:t>
            </a:fld>
            <a:endParaRPr lang="en-US"/>
          </a:p>
        </p:txBody>
      </p:sp>
      <p:sp>
        <p:nvSpPr>
          <p:cNvPr id="38" name="Rectangle 2"/>
          <p:cNvSpPr txBox="1">
            <a:spLocks noChangeArrowheads="1"/>
          </p:cNvSpPr>
          <p:nvPr/>
        </p:nvSpPr>
        <p:spPr>
          <a:xfrm>
            <a:off x="609600" y="533400"/>
            <a:ext cx="7772400" cy="609600"/>
          </a:xfrm>
          <a:prstGeom prst="rect">
            <a:avLst/>
          </a:prstGeom>
        </p:spPr>
        <p:txBody>
          <a:bodyPr bIns="91440" anchor="b">
            <a:normAutofit fontScale="97500"/>
          </a:bodyPr>
          <a:lstStyle/>
          <a:p>
            <a:pPr algn="ctr" rtl="1" fontAlgn="auto">
              <a:spcAft>
                <a:spcPts val="0"/>
              </a:spcAft>
              <a:defRPr/>
            </a:pPr>
            <a:r>
              <a:rPr lang="fa-IR" sz="2800" b="1" dirty="0">
                <a:solidFill>
                  <a:srgbClr val="002060"/>
                </a:solidFill>
                <a:latin typeface="+mj-lt"/>
                <a:ea typeface="+mj-ea"/>
                <a:cs typeface="B Nazanin" pitchFamily="2" charset="-78"/>
              </a:rPr>
              <a:t>اصلاح های اکتشافی الگوریتم انتشار به عقب</a:t>
            </a:r>
            <a:endParaRPr lang="en-US" sz="2800" b="1" dirty="0">
              <a:solidFill>
                <a:srgbClr val="002060"/>
              </a:solidFill>
              <a:latin typeface="+mj-lt"/>
              <a:ea typeface="+mj-ea"/>
              <a:cs typeface="B Nazanin" pitchFamily="2" charset="-7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6019800" y="609600"/>
            <a:ext cx="2089150" cy="533400"/>
          </a:xfrm>
          <a:solidFill>
            <a:schemeClr val="accent1">
              <a:lumMod val="60000"/>
              <a:lumOff val="40000"/>
            </a:schemeClr>
          </a:solidFill>
          <a:ln w="57150">
            <a:solidFill>
              <a:srgbClr val="FF0000"/>
            </a:solidFill>
          </a:ln>
        </p:spPr>
        <p:txBody>
          <a:bodyPr/>
          <a:lstStyle/>
          <a:p>
            <a:pPr algn="ctr" rtl="1" eaLnBrk="1" hangingPunct="1">
              <a:defRPr/>
            </a:pPr>
            <a:r>
              <a:rPr lang="fa-IR" sz="2800" b="1" dirty="0" smtClean="0">
                <a:solidFill>
                  <a:srgbClr val="002060"/>
                </a:solidFill>
                <a:cs typeface="B Nazanin" pitchFamily="2" charset="-78"/>
              </a:rPr>
              <a:t> فهرست مطالب </a:t>
            </a:r>
            <a:endParaRPr lang="en-US" sz="2800" b="1" dirty="0" smtClean="0">
              <a:solidFill>
                <a:srgbClr val="002060"/>
              </a:solidFill>
              <a:cs typeface="B Nazanin" pitchFamily="2" charset="-78"/>
            </a:endParaRPr>
          </a:p>
        </p:txBody>
      </p:sp>
      <p:sp>
        <p:nvSpPr>
          <p:cNvPr id="4" name="Slide Number Placeholder 3"/>
          <p:cNvSpPr>
            <a:spLocks noGrp="1"/>
          </p:cNvSpPr>
          <p:nvPr>
            <p:ph type="sldNum" sz="quarter" idx="12"/>
          </p:nvPr>
        </p:nvSpPr>
        <p:spPr/>
        <p:txBody>
          <a:bodyPr/>
          <a:lstStyle/>
          <a:p>
            <a:pPr>
              <a:defRPr/>
            </a:pPr>
            <a:fld id="{F1CCBF91-B03F-4B9A-91EA-93ECC4316D33}" type="slidenum">
              <a:rPr lang="en-US"/>
              <a:pPr>
                <a:defRPr/>
              </a:pPr>
              <a:t>7</a:t>
            </a:fld>
            <a:endParaRPr lang="en-US"/>
          </a:p>
        </p:txBody>
      </p:sp>
      <p:sp>
        <p:nvSpPr>
          <p:cNvPr id="5" name="Rectangle 4"/>
          <p:cNvSpPr/>
          <p:nvPr/>
        </p:nvSpPr>
        <p:spPr>
          <a:xfrm>
            <a:off x="473301" y="882650"/>
            <a:ext cx="8148638" cy="5078313"/>
          </a:xfrm>
          <a:prstGeom prst="rect">
            <a:avLst/>
          </a:prstGeom>
        </p:spPr>
        <p:txBody>
          <a:bodyPr wrap="square">
            <a:spAutoFit/>
          </a:bodyPr>
          <a:lstStyle/>
          <a:p>
            <a:pPr algn="r" rtl="1">
              <a:lnSpc>
                <a:spcPct val="150000"/>
              </a:lnSpc>
              <a:defRPr/>
            </a:pPr>
            <a:endParaRPr lang="fa-IR" sz="2400" b="1" dirty="0">
              <a:solidFill>
                <a:srgbClr val="008000"/>
              </a:solidFill>
              <a:latin typeface="Times New Roman" pitchFamily="18" charset="0"/>
              <a:cs typeface="B Nazanin" pitchFamily="2" charset="-78"/>
            </a:endParaRPr>
          </a:p>
          <a:p>
            <a:pPr algn="r" rtl="1">
              <a:lnSpc>
                <a:spcPct val="150000"/>
              </a:lnSpc>
              <a:defRPr/>
            </a:pPr>
            <a:endParaRPr lang="fa-IR" sz="2000" b="1" dirty="0">
              <a:solidFill>
                <a:schemeClr val="accent1">
                  <a:lumMod val="75000"/>
                </a:schemeClr>
              </a:solidFill>
              <a:latin typeface="Times New Roman" pitchFamily="18" charset="0"/>
              <a:cs typeface="B Nazanin" pitchFamily="2" charset="-78"/>
            </a:endParaRPr>
          </a:p>
          <a:p>
            <a:pPr algn="r" rtl="1">
              <a:lnSpc>
                <a:spcPct val="150000"/>
              </a:lnSpc>
              <a:defRPr/>
            </a:pPr>
            <a:r>
              <a:rPr lang="fa-IR" sz="2000" b="1" dirty="0">
                <a:solidFill>
                  <a:srgbClr val="FF0066"/>
                </a:solidFill>
                <a:latin typeface="Times New Roman" pitchFamily="18" charset="0"/>
                <a:cs typeface="B Nazanin" pitchFamily="2" charset="-78"/>
              </a:rPr>
              <a:t>فصل اول : مقدمه ای بر شبکه هاي عصبي </a:t>
            </a:r>
          </a:p>
          <a:p>
            <a:pPr algn="r" rtl="1">
              <a:lnSpc>
                <a:spcPct val="150000"/>
              </a:lnSpc>
              <a:defRPr/>
            </a:pPr>
            <a:r>
              <a:rPr lang="fa-IR" sz="2000" b="1" dirty="0">
                <a:solidFill>
                  <a:srgbClr val="003399"/>
                </a:solidFill>
                <a:latin typeface="Times New Roman" pitchFamily="18" charset="0"/>
                <a:cs typeface="B Nazanin" pitchFamily="2" charset="-78"/>
              </a:rPr>
              <a:t>فصل دوم </a:t>
            </a:r>
            <a:r>
              <a:rPr lang="fa-IR" sz="2000" b="1" dirty="0" smtClean="0">
                <a:solidFill>
                  <a:srgbClr val="003399"/>
                </a:solidFill>
                <a:latin typeface="Times New Roman" pitchFamily="18" charset="0"/>
                <a:cs typeface="B Nazanin" pitchFamily="2" charset="-78"/>
              </a:rPr>
              <a:t>: ارائه ساختارهای مختلف </a:t>
            </a:r>
            <a:r>
              <a:rPr lang="fa-IR" sz="2000" b="1" dirty="0">
                <a:solidFill>
                  <a:srgbClr val="003399"/>
                </a:solidFill>
                <a:latin typeface="Times New Roman" pitchFamily="18" charset="0"/>
                <a:cs typeface="B Nazanin" pitchFamily="2" charset="-78"/>
              </a:rPr>
              <a:t>شبکه هاي عصبي</a:t>
            </a:r>
          </a:p>
          <a:p>
            <a:pPr algn="r" rtl="1">
              <a:lnSpc>
                <a:spcPct val="150000"/>
              </a:lnSpc>
              <a:defRPr/>
            </a:pPr>
            <a:r>
              <a:rPr lang="fa-IR" sz="2000" b="1" dirty="0">
                <a:solidFill>
                  <a:srgbClr val="FF0066"/>
                </a:solidFill>
                <a:latin typeface="Times New Roman" pitchFamily="18" charset="0"/>
                <a:cs typeface="B Nazanin" pitchFamily="2" charset="-78"/>
              </a:rPr>
              <a:t>فصل سوم : </a:t>
            </a:r>
            <a:r>
              <a:rPr lang="fa-IR" sz="2000" b="1" dirty="0" smtClean="0">
                <a:solidFill>
                  <a:srgbClr val="FF0066"/>
                </a:solidFill>
                <a:latin typeface="Times New Roman" pitchFamily="18" charset="0"/>
                <a:cs typeface="B Nazanin" pitchFamily="2" charset="-78"/>
              </a:rPr>
              <a:t>ارائه مفاهیم پایه در آموزش شبکه هاي عصبي </a:t>
            </a:r>
            <a:r>
              <a:rPr lang="fa-IR" sz="2000" b="1" dirty="0" smtClean="0">
                <a:solidFill>
                  <a:srgbClr val="FF0066"/>
                </a:solidFill>
                <a:cs typeface="B Nazanin" pitchFamily="2" charset="-78"/>
              </a:rPr>
              <a:t>بر اساس الگوریتم پس انتشار خطا</a:t>
            </a:r>
            <a:endParaRPr lang="fa-IR" sz="2000" b="1" dirty="0" smtClean="0">
              <a:solidFill>
                <a:srgbClr val="FF0066"/>
              </a:solidFill>
              <a:latin typeface="Times New Roman" pitchFamily="18" charset="0"/>
              <a:cs typeface="B Nazanin" pitchFamily="2" charset="-78"/>
            </a:endParaRPr>
          </a:p>
          <a:p>
            <a:pPr algn="r" rtl="1">
              <a:lnSpc>
                <a:spcPct val="150000"/>
              </a:lnSpc>
              <a:defRPr/>
            </a:pPr>
            <a:r>
              <a:rPr lang="fa-IR" sz="2000" b="1" dirty="0" smtClean="0">
                <a:solidFill>
                  <a:srgbClr val="003399"/>
                </a:solidFill>
                <a:latin typeface="Times New Roman" pitchFamily="18" charset="0"/>
                <a:cs typeface="B Nazanin" pitchFamily="2" charset="-78"/>
              </a:rPr>
              <a:t>فصل چهارم : بررسي  روشهاي مختلف آموزش در شبکه هاي عصبي</a:t>
            </a:r>
          </a:p>
          <a:p>
            <a:pPr algn="r" rtl="1">
              <a:lnSpc>
                <a:spcPct val="150000"/>
              </a:lnSpc>
              <a:defRPr/>
            </a:pPr>
            <a:r>
              <a:rPr lang="fa-IR" sz="2000" b="1" dirty="0" smtClean="0">
                <a:solidFill>
                  <a:srgbClr val="FF0066"/>
                </a:solidFill>
                <a:latin typeface="Times New Roman" pitchFamily="18" charset="0"/>
                <a:cs typeface="B Nazanin" pitchFamily="2" charset="-78"/>
              </a:rPr>
              <a:t>فصل </a:t>
            </a:r>
            <a:r>
              <a:rPr lang="fa-IR" sz="2000" b="1" dirty="0">
                <a:solidFill>
                  <a:srgbClr val="FF0066"/>
                </a:solidFill>
                <a:latin typeface="Times New Roman" pitchFamily="18" charset="0"/>
                <a:cs typeface="B Nazanin" pitchFamily="2" charset="-78"/>
              </a:rPr>
              <a:t>پنجم </a:t>
            </a:r>
            <a:r>
              <a:rPr lang="fa-IR" sz="2000" b="1" dirty="0" smtClean="0">
                <a:solidFill>
                  <a:srgbClr val="FF0066"/>
                </a:solidFill>
                <a:latin typeface="Times New Roman" pitchFamily="18" charset="0"/>
                <a:cs typeface="B Nazanin" pitchFamily="2" charset="-78"/>
              </a:rPr>
              <a:t>:</a:t>
            </a:r>
            <a:r>
              <a:rPr lang="fa-IR" sz="2000" b="1" dirty="0" smtClean="0">
                <a:solidFill>
                  <a:srgbClr val="FF0066"/>
                </a:solidFill>
                <a:cs typeface="B Nazanin" pitchFamily="2" charset="-78"/>
              </a:rPr>
              <a:t> بهبود الگوریتم پس انتشار خطا</a:t>
            </a:r>
            <a:endParaRPr lang="fa-IR" sz="2000" b="1" dirty="0">
              <a:solidFill>
                <a:srgbClr val="FF0066"/>
              </a:solidFill>
              <a:latin typeface="Times New Roman" pitchFamily="18" charset="0"/>
              <a:cs typeface="Times New Roman" pitchFamily="18" charset="0"/>
            </a:endParaRPr>
          </a:p>
          <a:p>
            <a:pPr algn="r" rtl="1">
              <a:lnSpc>
                <a:spcPct val="150000"/>
              </a:lnSpc>
              <a:defRPr/>
            </a:pPr>
            <a:r>
              <a:rPr lang="fa-IR" sz="2000" b="1" dirty="0">
                <a:solidFill>
                  <a:srgbClr val="003399"/>
                </a:solidFill>
                <a:latin typeface="Times New Roman" pitchFamily="18" charset="0"/>
                <a:cs typeface="B Nazanin" pitchFamily="2" charset="-78"/>
              </a:rPr>
              <a:t>فصل ششم </a:t>
            </a:r>
            <a:r>
              <a:rPr lang="fa-IR" sz="2000" b="1" dirty="0" smtClean="0">
                <a:solidFill>
                  <a:srgbClr val="003399"/>
                </a:solidFill>
                <a:latin typeface="Times New Roman" pitchFamily="18" charset="0"/>
                <a:cs typeface="B Nazanin" pitchFamily="2" charset="-78"/>
              </a:rPr>
              <a:t>: شبکه هاي عصبي بازگشتی</a:t>
            </a:r>
            <a:endParaRPr lang="fa-IR" sz="2000" b="1" dirty="0">
              <a:solidFill>
                <a:srgbClr val="003399"/>
              </a:solidFill>
              <a:latin typeface="Times New Roman" pitchFamily="18" charset="0"/>
              <a:cs typeface="B Nazanin" pitchFamily="2" charset="-78"/>
            </a:endParaRPr>
          </a:p>
          <a:p>
            <a:pPr algn="r" rtl="1">
              <a:lnSpc>
                <a:spcPct val="150000"/>
              </a:lnSpc>
              <a:defRPr/>
            </a:pPr>
            <a:endParaRPr lang="fa-IR" sz="2400" b="1" dirty="0">
              <a:solidFill>
                <a:srgbClr val="003399"/>
              </a:solidFill>
              <a:latin typeface="Times New Roman" pitchFamily="18" charset="0"/>
              <a:cs typeface="B Nazanin" pitchFamily="2" charset="-78"/>
            </a:endParaRPr>
          </a:p>
          <a:p>
            <a:pPr algn="ctr" rtl="1">
              <a:lnSpc>
                <a:spcPct val="150000"/>
              </a:lnSpc>
              <a:defRPr/>
            </a:pPr>
            <a:r>
              <a:rPr lang="fa-IR" sz="1400" b="1" dirty="0">
                <a:solidFill>
                  <a:srgbClr val="003399"/>
                </a:solidFill>
                <a:latin typeface="Times New Roman" pitchFamily="18" charset="0"/>
                <a:cs typeface="B Nazanin" pitchFamily="2" charset="-78"/>
              </a:rPr>
              <a:t> </a:t>
            </a:r>
          </a:p>
          <a:p>
            <a:pPr algn="ctr" rtl="1">
              <a:lnSpc>
                <a:spcPct val="150000"/>
              </a:lnSpc>
              <a:defRPr/>
            </a:pPr>
            <a:endParaRPr lang="fa-IR" sz="1400" b="1" dirty="0">
              <a:solidFill>
                <a:srgbClr val="003399"/>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609600" y="1600200"/>
            <a:ext cx="8229600" cy="4572000"/>
          </a:xfrm>
        </p:spPr>
        <p:txBody>
          <a:bodyPr>
            <a:normAutofit/>
          </a:bodyPr>
          <a:lstStyle/>
          <a:p>
            <a:pPr marL="274320" indent="0" algn="just" rtl="1" eaLnBrk="1" fontAlgn="auto" hangingPunct="1">
              <a:spcBef>
                <a:spcPts val="580"/>
              </a:spcBef>
              <a:spcAft>
                <a:spcPts val="0"/>
              </a:spcAft>
              <a:buClr>
                <a:srgbClr val="FF0066"/>
              </a:buClr>
              <a:buFont typeface="Wingdings" pitchFamily="2" charset="2"/>
              <a:buChar char="×"/>
              <a:defRPr/>
            </a:pPr>
            <a:r>
              <a:rPr lang="fa-IR" dirty="0" smtClean="0">
                <a:cs typeface="B Nazanin" pitchFamily="2" charset="-78"/>
              </a:rPr>
              <a:t>اگر </a:t>
            </a:r>
            <a:r>
              <a:rPr lang="fa-IR" dirty="0">
                <a:cs typeface="B Nazanin" pitchFamily="2" charset="-78"/>
              </a:rPr>
              <a:t>خطای آموزشی بيشتر از يک ميزان معين </a:t>
            </a:r>
            <a:r>
              <a:rPr lang="el-GR" sz="2400" dirty="0">
                <a:cs typeface="B Nazanin" pitchFamily="2" charset="-78"/>
              </a:rPr>
              <a:t>ζ</a:t>
            </a:r>
            <a:r>
              <a:rPr lang="fa-IR" dirty="0">
                <a:cs typeface="B Nazanin" pitchFamily="2" charset="-78"/>
              </a:rPr>
              <a:t> (بطور نمونه 1 تا 5 درصد) بعد از به روز رسانی وزن ها افزايش يابد، به روز رسانی وزن ها رها شده، نرخ آموزش در فاکتور</a:t>
            </a:r>
            <a:r>
              <a:rPr lang="en-US" sz="2400" dirty="0">
                <a:cs typeface="B Nazanin" pitchFamily="2" charset="-78"/>
              </a:rPr>
              <a:t>&lt;1</a:t>
            </a:r>
            <a:r>
              <a:rPr lang="fa-IR" sz="2400" dirty="0">
                <a:cs typeface="B Nazanin" pitchFamily="2" charset="-78"/>
              </a:rPr>
              <a:t> </a:t>
            </a:r>
            <a:r>
              <a:rPr lang="en-US" sz="2400" dirty="0">
                <a:cs typeface="B Nazanin" pitchFamily="2" charset="-78"/>
              </a:rPr>
              <a:t>0&lt;</a:t>
            </a:r>
            <a:r>
              <a:rPr lang="en-US" dirty="0">
                <a:cs typeface="B Nazanin" pitchFamily="2" charset="-78"/>
              </a:rPr>
              <a:t> </a:t>
            </a:r>
            <a:r>
              <a:rPr lang="el-GR" sz="2400" dirty="0">
                <a:cs typeface="B Nazanin" pitchFamily="2" charset="-78"/>
              </a:rPr>
              <a:t>ρ</a:t>
            </a:r>
            <a:r>
              <a:rPr lang="fa-IR" sz="2400" dirty="0">
                <a:cs typeface="B Nazanin" pitchFamily="2" charset="-78"/>
              </a:rPr>
              <a:t> </a:t>
            </a:r>
            <a:r>
              <a:rPr lang="fa-IR" dirty="0">
                <a:cs typeface="B Nazanin" pitchFamily="2" charset="-78"/>
              </a:rPr>
              <a:t>ضرب می شود و ضريب جنبش آنی صفر مقدار دهی می شود</a:t>
            </a:r>
            <a:r>
              <a:rPr lang="fa-IR" dirty="0" smtClean="0">
                <a:cs typeface="B Nazanin" pitchFamily="2" charset="-78"/>
              </a:rPr>
              <a:t>.</a:t>
            </a:r>
          </a:p>
          <a:p>
            <a:pPr marL="274320" indent="0" algn="just" rtl="1" eaLnBrk="1" fontAlgn="auto" hangingPunct="1">
              <a:spcBef>
                <a:spcPts val="580"/>
              </a:spcBef>
              <a:spcAft>
                <a:spcPts val="0"/>
              </a:spcAft>
              <a:buClr>
                <a:srgbClr val="FF0066"/>
              </a:buClr>
              <a:buFont typeface="Wingdings 2"/>
              <a:buNone/>
              <a:defRPr/>
            </a:pPr>
            <a:endParaRPr lang="fa-IR" dirty="0" smtClean="0">
              <a:cs typeface="B Nazanin" pitchFamily="2" charset="-78"/>
            </a:endParaRPr>
          </a:p>
          <a:p>
            <a:pPr marL="274320" indent="0" algn="just" rtl="1" eaLnBrk="1" fontAlgn="auto" hangingPunct="1">
              <a:spcBef>
                <a:spcPts val="580"/>
              </a:spcBef>
              <a:spcAft>
                <a:spcPts val="0"/>
              </a:spcAft>
              <a:buClr>
                <a:srgbClr val="FF0066"/>
              </a:buClr>
              <a:buFont typeface="Wingdings" pitchFamily="2" charset="2"/>
              <a:buChar char="×"/>
              <a:defRPr/>
            </a:pPr>
            <a:r>
              <a:rPr lang="fa-IR" dirty="0" smtClean="0">
                <a:cs typeface="B Nazanin" pitchFamily="2" charset="-78"/>
              </a:rPr>
              <a:t> </a:t>
            </a:r>
            <a:r>
              <a:rPr lang="fa-IR" dirty="0">
                <a:cs typeface="B Nazanin" pitchFamily="2" charset="-78"/>
              </a:rPr>
              <a:t>اگر خطای مربعی بعد از به روز رسانی وزن ها کاهش يابد، به روز رسانی وزنها مورد قبول بوده و نرخ آموزشی در فاکتور</a:t>
            </a:r>
            <a:r>
              <a:rPr lang="en-US" sz="2400" dirty="0">
                <a:cs typeface="B Nazanin" pitchFamily="2" charset="-78"/>
              </a:rPr>
              <a:t>&gt;1</a:t>
            </a:r>
            <a:r>
              <a:rPr lang="fa-IR" dirty="0">
                <a:cs typeface="B Nazanin" pitchFamily="2" charset="-78"/>
              </a:rPr>
              <a:t> </a:t>
            </a:r>
            <a:r>
              <a:rPr lang="el-GR" sz="2400" dirty="0">
                <a:cs typeface="B Nazanin" pitchFamily="2" charset="-78"/>
              </a:rPr>
              <a:t>ή</a:t>
            </a:r>
            <a:r>
              <a:rPr lang="fa-IR" sz="2400" dirty="0">
                <a:cs typeface="B Nazanin" pitchFamily="2" charset="-78"/>
              </a:rPr>
              <a:t> </a:t>
            </a:r>
            <a:r>
              <a:rPr lang="fa-IR" dirty="0">
                <a:cs typeface="B Nazanin" pitchFamily="2" charset="-78"/>
              </a:rPr>
              <a:t>ضرب می شود. اگر ضريب جنبش آنی قبلاً صفر شده باشد، با مقدار اصليش دوباره مقدار دهی می </a:t>
            </a:r>
            <a:r>
              <a:rPr lang="fa-IR" dirty="0" smtClean="0">
                <a:cs typeface="B Nazanin" pitchFamily="2" charset="-78"/>
              </a:rPr>
              <a:t>شود.</a:t>
            </a:r>
          </a:p>
          <a:p>
            <a:pPr marL="274320" indent="0" algn="just" rtl="1" eaLnBrk="1" fontAlgn="auto" hangingPunct="1">
              <a:spcBef>
                <a:spcPts val="580"/>
              </a:spcBef>
              <a:spcAft>
                <a:spcPts val="0"/>
              </a:spcAft>
              <a:buClr>
                <a:srgbClr val="FF0066"/>
              </a:buClr>
              <a:buFont typeface="Wingdings 2"/>
              <a:buNone/>
              <a:defRPr/>
            </a:pPr>
            <a:endParaRPr lang="fa-IR" dirty="0" smtClean="0">
              <a:cs typeface="B Nazanin" pitchFamily="2" charset="-78"/>
            </a:endParaRPr>
          </a:p>
          <a:p>
            <a:pPr marL="274320" indent="0" algn="just" rtl="1" eaLnBrk="1" fontAlgn="auto" hangingPunct="1">
              <a:spcBef>
                <a:spcPts val="580"/>
              </a:spcBef>
              <a:spcAft>
                <a:spcPts val="0"/>
              </a:spcAft>
              <a:buClr>
                <a:srgbClr val="FF0066"/>
              </a:buClr>
              <a:buFont typeface="Wingdings" pitchFamily="2" charset="2"/>
              <a:buChar char="×"/>
              <a:defRPr/>
            </a:pPr>
            <a:r>
              <a:rPr lang="fa-IR" dirty="0" smtClean="0">
                <a:cs typeface="B Nazanin" pitchFamily="2" charset="-78"/>
              </a:rPr>
              <a:t> اگر خطای مربعی کمتر از </a:t>
            </a:r>
            <a:r>
              <a:rPr lang="el-GR" dirty="0" smtClean="0">
                <a:cs typeface="B Nazanin" pitchFamily="2" charset="-78"/>
              </a:rPr>
              <a:t>ζ</a:t>
            </a:r>
            <a:r>
              <a:rPr lang="fa-IR" dirty="0" smtClean="0">
                <a:cs typeface="B Nazanin" pitchFamily="2" charset="-78"/>
              </a:rPr>
              <a:t> کاهش يابد، به روز رسانی وزن ها مورد قبول واقع شده اما نرخ آموزش و ضريب جنبش آنی بدون تغيير می مانند.</a:t>
            </a:r>
            <a:endParaRPr lang="el-GR" dirty="0" smtClean="0">
              <a:cs typeface="B Nazanin" pitchFamily="2" charset="-78"/>
            </a:endParaRPr>
          </a:p>
          <a:p>
            <a:pPr marL="548640" lvl="1" indent="0" algn="just" rtl="1" eaLnBrk="1" fontAlgn="auto" hangingPunct="1">
              <a:spcBef>
                <a:spcPts val="370"/>
              </a:spcBef>
              <a:spcAft>
                <a:spcPts val="0"/>
              </a:spcAft>
              <a:buFont typeface="Wingdings 2"/>
              <a:buNone/>
              <a:defRPr/>
            </a:pPr>
            <a:endParaRPr lang="el-GR" dirty="0">
              <a:cs typeface="B Nazanin" pitchFamily="2" charset="-78"/>
            </a:endParaRPr>
          </a:p>
        </p:txBody>
      </p:sp>
      <p:sp>
        <p:nvSpPr>
          <p:cNvPr id="18432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4324" name="Rectangle 5"/>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184325" name="Rectangle 6"/>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4326" name="Rectangle 7"/>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84327" name="Rectangle 8"/>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n-US"/>
          </a:p>
        </p:txBody>
      </p:sp>
      <p:sp>
        <p:nvSpPr>
          <p:cNvPr id="184328" name="Rectangle 9"/>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84329"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4330" name="Rectangle 11"/>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84331" name="Rectangle 12"/>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84332" name="Rectangle 13"/>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sp>
        <p:nvSpPr>
          <p:cNvPr id="184333"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4334" name="Rectangle 15"/>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endParaRPr lang="en-US"/>
          </a:p>
        </p:txBody>
      </p:sp>
      <p:sp>
        <p:nvSpPr>
          <p:cNvPr id="184335" name="Rectangle 16"/>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84336" name="Rectangle 17"/>
          <p:cNvSpPr>
            <a:spLocks noChangeArrowheads="1"/>
          </p:cNvSpPr>
          <p:nvPr/>
        </p:nvSpPr>
        <p:spPr bwMode="auto">
          <a:xfrm>
            <a:off x="0" y="3700463"/>
            <a:ext cx="9144000" cy="0"/>
          </a:xfrm>
          <a:prstGeom prst="rect">
            <a:avLst/>
          </a:prstGeom>
          <a:noFill/>
          <a:ln w="9525">
            <a:noFill/>
            <a:miter lim="800000"/>
            <a:headEnd/>
            <a:tailEnd/>
          </a:ln>
        </p:spPr>
        <p:txBody>
          <a:bodyPr wrap="none" anchor="ctr">
            <a:spAutoFit/>
          </a:bodyPr>
          <a:lstStyle/>
          <a:p>
            <a:endParaRPr lang="en-US"/>
          </a:p>
        </p:txBody>
      </p:sp>
      <p:sp>
        <p:nvSpPr>
          <p:cNvPr id="184337"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433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4339" name="Rectangle 20"/>
          <p:cNvSpPr>
            <a:spLocks noChangeArrowheads="1"/>
          </p:cNvSpPr>
          <p:nvPr/>
        </p:nvSpPr>
        <p:spPr bwMode="auto">
          <a:xfrm>
            <a:off x="0" y="723900"/>
            <a:ext cx="9144000" cy="0"/>
          </a:xfrm>
          <a:prstGeom prst="rect">
            <a:avLst/>
          </a:prstGeom>
          <a:noFill/>
          <a:ln w="9525">
            <a:noFill/>
            <a:miter lim="800000"/>
            <a:headEnd/>
            <a:tailEnd/>
          </a:ln>
        </p:spPr>
        <p:txBody>
          <a:bodyPr wrap="none" anchor="ctr">
            <a:spAutoFit/>
          </a:bodyPr>
          <a:lstStyle/>
          <a:p>
            <a:endParaRPr lang="en-US"/>
          </a:p>
        </p:txBody>
      </p:sp>
      <p:sp>
        <p:nvSpPr>
          <p:cNvPr id="184340" name="Rectangle 21"/>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4341" name="Rectangle 22"/>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84342" name="Rectangle 23"/>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n-US"/>
          </a:p>
        </p:txBody>
      </p:sp>
      <p:sp>
        <p:nvSpPr>
          <p:cNvPr id="184343" name="Rectangle 24"/>
          <p:cNvSpPr>
            <a:spLocks noChangeArrowheads="1"/>
          </p:cNvSpPr>
          <p:nvPr/>
        </p:nvSpPr>
        <p:spPr bwMode="auto">
          <a:xfrm>
            <a:off x="0" y="3576638"/>
            <a:ext cx="9144000" cy="0"/>
          </a:xfrm>
          <a:prstGeom prst="rect">
            <a:avLst/>
          </a:prstGeom>
          <a:noFill/>
          <a:ln w="9525">
            <a:noFill/>
            <a:miter lim="800000"/>
            <a:headEnd/>
            <a:tailEnd/>
          </a:ln>
        </p:spPr>
        <p:txBody>
          <a:bodyPr wrap="none" anchor="ctr">
            <a:spAutoFit/>
          </a:bodyPr>
          <a:lstStyle/>
          <a:p>
            <a:endParaRPr lang="en-US"/>
          </a:p>
        </p:txBody>
      </p:sp>
      <p:sp>
        <p:nvSpPr>
          <p:cNvPr id="184344" name="Rectangle 25"/>
          <p:cNvSpPr>
            <a:spLocks noChangeArrowheads="1"/>
          </p:cNvSpPr>
          <p:nvPr/>
        </p:nvSpPr>
        <p:spPr bwMode="auto">
          <a:xfrm>
            <a:off x="0" y="3562350"/>
            <a:ext cx="9144000" cy="0"/>
          </a:xfrm>
          <a:prstGeom prst="rect">
            <a:avLst/>
          </a:prstGeom>
          <a:noFill/>
          <a:ln w="9525">
            <a:noFill/>
            <a:miter lim="800000"/>
            <a:headEnd/>
            <a:tailEnd/>
          </a:ln>
        </p:spPr>
        <p:txBody>
          <a:bodyPr wrap="none" anchor="ctr">
            <a:spAutoFit/>
          </a:bodyPr>
          <a:lstStyle/>
          <a:p>
            <a:endParaRPr lang="en-US"/>
          </a:p>
        </p:txBody>
      </p:sp>
      <p:sp>
        <p:nvSpPr>
          <p:cNvPr id="184345" name="Rectangle 26"/>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184346" name="Rectangle 27"/>
          <p:cNvSpPr>
            <a:spLocks noChangeArrowheads="1"/>
          </p:cNvSpPr>
          <p:nvPr/>
        </p:nvSpPr>
        <p:spPr bwMode="auto">
          <a:xfrm>
            <a:off x="0" y="3548063"/>
            <a:ext cx="9144000" cy="0"/>
          </a:xfrm>
          <a:prstGeom prst="rect">
            <a:avLst/>
          </a:prstGeom>
          <a:noFill/>
          <a:ln w="9525">
            <a:noFill/>
            <a:miter lim="800000"/>
            <a:headEnd/>
            <a:tailEnd/>
          </a:ln>
        </p:spPr>
        <p:txBody>
          <a:bodyPr wrap="none" anchor="ctr">
            <a:spAutoFit/>
          </a:bodyPr>
          <a:lstStyle/>
          <a:p>
            <a:endParaRPr lang="en-US"/>
          </a:p>
        </p:txBody>
      </p:sp>
      <p:sp>
        <p:nvSpPr>
          <p:cNvPr id="184347"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4348" name="Rectangle 29"/>
          <p:cNvSpPr>
            <a:spLocks noChangeArrowheads="1"/>
          </p:cNvSpPr>
          <p:nvPr/>
        </p:nvSpPr>
        <p:spPr bwMode="auto">
          <a:xfrm>
            <a:off x="0" y="352425"/>
            <a:ext cx="9144000" cy="0"/>
          </a:xfrm>
          <a:prstGeom prst="rect">
            <a:avLst/>
          </a:prstGeom>
          <a:noFill/>
          <a:ln w="9525">
            <a:noFill/>
            <a:miter lim="800000"/>
            <a:headEnd/>
            <a:tailEnd/>
          </a:ln>
        </p:spPr>
        <p:txBody>
          <a:bodyPr wrap="none" anchor="ctr">
            <a:spAutoFit/>
          </a:bodyPr>
          <a:lstStyle/>
          <a:p>
            <a:endParaRPr lang="en-US"/>
          </a:p>
        </p:txBody>
      </p:sp>
      <p:sp>
        <p:nvSpPr>
          <p:cNvPr id="184349" name="Rectangle 30"/>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184350" name="Rectangle 31"/>
          <p:cNvSpPr>
            <a:spLocks noChangeArrowheads="1"/>
          </p:cNvSpPr>
          <p:nvPr/>
        </p:nvSpPr>
        <p:spPr bwMode="auto">
          <a:xfrm>
            <a:off x="0" y="3548063"/>
            <a:ext cx="9144000" cy="0"/>
          </a:xfrm>
          <a:prstGeom prst="rect">
            <a:avLst/>
          </a:prstGeom>
          <a:noFill/>
          <a:ln w="9525">
            <a:noFill/>
            <a:miter lim="800000"/>
            <a:headEnd/>
            <a:tailEnd/>
          </a:ln>
        </p:spPr>
        <p:txBody>
          <a:bodyPr wrap="none" anchor="ctr">
            <a:spAutoFit/>
          </a:bodyPr>
          <a:lstStyle/>
          <a:p>
            <a:endParaRPr lang="en-US"/>
          </a:p>
        </p:txBody>
      </p:sp>
      <p:sp>
        <p:nvSpPr>
          <p:cNvPr id="184351"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4352" name="Rectangle 34"/>
          <p:cNvSpPr>
            <a:spLocks noChangeArrowheads="1"/>
          </p:cNvSpPr>
          <p:nvPr/>
        </p:nvSpPr>
        <p:spPr bwMode="auto">
          <a:xfrm>
            <a:off x="0" y="257175"/>
            <a:ext cx="9144000" cy="0"/>
          </a:xfrm>
          <a:prstGeom prst="rect">
            <a:avLst/>
          </a:prstGeom>
          <a:noFill/>
          <a:ln w="9525">
            <a:noFill/>
            <a:miter lim="800000"/>
            <a:headEnd/>
            <a:tailEnd/>
          </a:ln>
        </p:spPr>
        <p:txBody>
          <a:bodyPr wrap="none" anchor="ctr">
            <a:spAutoFit/>
          </a:bodyPr>
          <a:lstStyle/>
          <a:p>
            <a:endParaRPr lang="en-US"/>
          </a:p>
        </p:txBody>
      </p:sp>
      <p:sp>
        <p:nvSpPr>
          <p:cNvPr id="184353" name="Rectangle 35"/>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sp>
        <p:nvSpPr>
          <p:cNvPr id="184354" name="Rectangle 37"/>
          <p:cNvSpPr>
            <a:spLocks noChangeArrowheads="1"/>
          </p:cNvSpPr>
          <p:nvPr/>
        </p:nvSpPr>
        <p:spPr bwMode="auto">
          <a:xfrm>
            <a:off x="0" y="3557588"/>
            <a:ext cx="9144000" cy="0"/>
          </a:xfrm>
          <a:prstGeom prst="rect">
            <a:avLst/>
          </a:prstGeom>
          <a:noFill/>
          <a:ln w="9525">
            <a:noFill/>
            <a:miter lim="800000"/>
            <a:headEnd/>
            <a:tailEnd/>
          </a:ln>
        </p:spPr>
        <p:txBody>
          <a:bodyPr wrap="none" anchor="ctr">
            <a:spAutoFit/>
          </a:bodyPr>
          <a:lstStyle/>
          <a:p>
            <a:endParaRPr lang="en-US"/>
          </a:p>
        </p:txBody>
      </p:sp>
      <p:sp>
        <p:nvSpPr>
          <p:cNvPr id="36" name="Slide Number Placeholder 35"/>
          <p:cNvSpPr>
            <a:spLocks noGrp="1"/>
          </p:cNvSpPr>
          <p:nvPr>
            <p:ph type="sldNum" sz="quarter" idx="12"/>
          </p:nvPr>
        </p:nvSpPr>
        <p:spPr/>
        <p:txBody>
          <a:bodyPr/>
          <a:lstStyle/>
          <a:p>
            <a:pPr>
              <a:defRPr/>
            </a:pPr>
            <a:fld id="{6E54F9D6-78B3-427C-8417-32913974391B}" type="slidenum">
              <a:rPr lang="en-US"/>
              <a:pPr>
                <a:defRPr/>
              </a:pPr>
              <a:t>70</a:t>
            </a:fld>
            <a:endParaRPr lang="en-US"/>
          </a:p>
        </p:txBody>
      </p:sp>
      <p:sp>
        <p:nvSpPr>
          <p:cNvPr id="38" name="Rectangle 2"/>
          <p:cNvSpPr txBox="1">
            <a:spLocks noChangeArrowheads="1"/>
          </p:cNvSpPr>
          <p:nvPr/>
        </p:nvSpPr>
        <p:spPr>
          <a:xfrm>
            <a:off x="685800" y="457200"/>
            <a:ext cx="7772400" cy="609600"/>
          </a:xfrm>
          <a:prstGeom prst="rect">
            <a:avLst/>
          </a:prstGeom>
        </p:spPr>
        <p:txBody>
          <a:bodyPr bIns="91440" anchor="b">
            <a:normAutofit fontScale="97500"/>
          </a:bodyPr>
          <a:lstStyle/>
          <a:p>
            <a:pPr algn="ctr" rtl="1" fontAlgn="auto">
              <a:spcAft>
                <a:spcPts val="0"/>
              </a:spcAft>
              <a:defRPr/>
            </a:pPr>
            <a:r>
              <a:rPr lang="fa-IR" sz="2800" b="1" dirty="0">
                <a:solidFill>
                  <a:srgbClr val="003399"/>
                </a:solidFill>
                <a:cs typeface="B Nazanin" pitchFamily="2" charset="-78"/>
              </a:rPr>
              <a:t>قوانين الگوريتم انتشار به عقب با نرخ آموزش متغيير</a:t>
            </a:r>
            <a:endParaRPr lang="en-US" sz="2800" b="1" dirty="0">
              <a:solidFill>
                <a:srgbClr val="002060"/>
              </a:solidFill>
              <a:latin typeface="+mj-lt"/>
              <a:ea typeface="+mj-ea"/>
              <a:cs typeface="B Nazanin" pitchFamily="2" charset="-78"/>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body" idx="1"/>
          </p:nvPr>
        </p:nvSpPr>
        <p:spPr>
          <a:xfrm>
            <a:off x="755650" y="1143000"/>
            <a:ext cx="7931150" cy="5310188"/>
          </a:xfrm>
        </p:spPr>
        <p:txBody>
          <a:bodyPr/>
          <a:lstStyle/>
          <a:p>
            <a:pPr algn="just" rtl="1" eaLnBrk="1" hangingPunct="1">
              <a:buClr>
                <a:srgbClr val="FF0066"/>
              </a:buClr>
              <a:buFont typeface="Wingdings 2" pitchFamily="18" charset="2"/>
              <a:buChar char="²"/>
            </a:pPr>
            <a:r>
              <a:rPr lang="fa-IR" sz="2400" smtClean="0">
                <a:cs typeface="B Nazanin" pitchFamily="2" charset="-78"/>
              </a:rPr>
              <a:t>    مثالی از تغيير ترخ آموزش در شکل زير ديده می شود:</a:t>
            </a:r>
            <a:endParaRPr lang="el-GR" sz="2400" smtClean="0">
              <a:cs typeface="B Nazanin" pitchFamily="2" charset="-78"/>
            </a:endParaRPr>
          </a:p>
        </p:txBody>
      </p:sp>
      <p:sp>
        <p:nvSpPr>
          <p:cNvPr id="18534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5348" name="Rectangle 5"/>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185349" name="Rectangle 6"/>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5350" name="Rectangle 7"/>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85351" name="Rectangle 8"/>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n-US"/>
          </a:p>
        </p:txBody>
      </p:sp>
      <p:sp>
        <p:nvSpPr>
          <p:cNvPr id="185352" name="Rectangle 9"/>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85353"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5354" name="Rectangle 11"/>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85355" name="Rectangle 12"/>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85356" name="Rectangle 13"/>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sp>
        <p:nvSpPr>
          <p:cNvPr id="185357"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5358" name="Rectangle 15"/>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endParaRPr lang="en-US"/>
          </a:p>
        </p:txBody>
      </p:sp>
      <p:sp>
        <p:nvSpPr>
          <p:cNvPr id="185359" name="Rectangle 16"/>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85360" name="Rectangle 17"/>
          <p:cNvSpPr>
            <a:spLocks noChangeArrowheads="1"/>
          </p:cNvSpPr>
          <p:nvPr/>
        </p:nvSpPr>
        <p:spPr bwMode="auto">
          <a:xfrm>
            <a:off x="0" y="3700463"/>
            <a:ext cx="9144000" cy="0"/>
          </a:xfrm>
          <a:prstGeom prst="rect">
            <a:avLst/>
          </a:prstGeom>
          <a:noFill/>
          <a:ln w="9525">
            <a:noFill/>
            <a:miter lim="800000"/>
            <a:headEnd/>
            <a:tailEnd/>
          </a:ln>
        </p:spPr>
        <p:txBody>
          <a:bodyPr wrap="none" anchor="ctr">
            <a:spAutoFit/>
          </a:bodyPr>
          <a:lstStyle/>
          <a:p>
            <a:endParaRPr lang="en-US"/>
          </a:p>
        </p:txBody>
      </p:sp>
      <p:sp>
        <p:nvSpPr>
          <p:cNvPr id="185361"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5362"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5363" name="Rectangle 20"/>
          <p:cNvSpPr>
            <a:spLocks noChangeArrowheads="1"/>
          </p:cNvSpPr>
          <p:nvPr/>
        </p:nvSpPr>
        <p:spPr bwMode="auto">
          <a:xfrm>
            <a:off x="0" y="723900"/>
            <a:ext cx="9144000" cy="0"/>
          </a:xfrm>
          <a:prstGeom prst="rect">
            <a:avLst/>
          </a:prstGeom>
          <a:noFill/>
          <a:ln w="9525">
            <a:noFill/>
            <a:miter lim="800000"/>
            <a:headEnd/>
            <a:tailEnd/>
          </a:ln>
        </p:spPr>
        <p:txBody>
          <a:bodyPr wrap="none" anchor="ctr">
            <a:spAutoFit/>
          </a:bodyPr>
          <a:lstStyle/>
          <a:p>
            <a:endParaRPr lang="en-US"/>
          </a:p>
        </p:txBody>
      </p:sp>
      <p:sp>
        <p:nvSpPr>
          <p:cNvPr id="185364" name="Rectangle 21"/>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5365" name="Rectangle 22"/>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85366" name="Rectangle 23"/>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n-US"/>
          </a:p>
        </p:txBody>
      </p:sp>
      <p:sp>
        <p:nvSpPr>
          <p:cNvPr id="185367" name="Rectangle 24"/>
          <p:cNvSpPr>
            <a:spLocks noChangeArrowheads="1"/>
          </p:cNvSpPr>
          <p:nvPr/>
        </p:nvSpPr>
        <p:spPr bwMode="auto">
          <a:xfrm>
            <a:off x="0" y="3576638"/>
            <a:ext cx="9144000" cy="0"/>
          </a:xfrm>
          <a:prstGeom prst="rect">
            <a:avLst/>
          </a:prstGeom>
          <a:noFill/>
          <a:ln w="9525">
            <a:noFill/>
            <a:miter lim="800000"/>
            <a:headEnd/>
            <a:tailEnd/>
          </a:ln>
        </p:spPr>
        <p:txBody>
          <a:bodyPr wrap="none" anchor="ctr">
            <a:spAutoFit/>
          </a:bodyPr>
          <a:lstStyle/>
          <a:p>
            <a:endParaRPr lang="en-US"/>
          </a:p>
        </p:txBody>
      </p:sp>
      <p:sp>
        <p:nvSpPr>
          <p:cNvPr id="185368" name="Rectangle 25"/>
          <p:cNvSpPr>
            <a:spLocks noChangeArrowheads="1"/>
          </p:cNvSpPr>
          <p:nvPr/>
        </p:nvSpPr>
        <p:spPr bwMode="auto">
          <a:xfrm>
            <a:off x="0" y="3562350"/>
            <a:ext cx="9144000" cy="0"/>
          </a:xfrm>
          <a:prstGeom prst="rect">
            <a:avLst/>
          </a:prstGeom>
          <a:noFill/>
          <a:ln w="9525">
            <a:noFill/>
            <a:miter lim="800000"/>
            <a:headEnd/>
            <a:tailEnd/>
          </a:ln>
        </p:spPr>
        <p:txBody>
          <a:bodyPr wrap="none" anchor="ctr">
            <a:spAutoFit/>
          </a:bodyPr>
          <a:lstStyle/>
          <a:p>
            <a:endParaRPr lang="en-US"/>
          </a:p>
        </p:txBody>
      </p:sp>
      <p:sp>
        <p:nvSpPr>
          <p:cNvPr id="185369" name="Rectangle 26"/>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185370" name="Rectangle 27"/>
          <p:cNvSpPr>
            <a:spLocks noChangeArrowheads="1"/>
          </p:cNvSpPr>
          <p:nvPr/>
        </p:nvSpPr>
        <p:spPr bwMode="auto">
          <a:xfrm>
            <a:off x="0" y="3548063"/>
            <a:ext cx="9144000" cy="0"/>
          </a:xfrm>
          <a:prstGeom prst="rect">
            <a:avLst/>
          </a:prstGeom>
          <a:noFill/>
          <a:ln w="9525">
            <a:noFill/>
            <a:miter lim="800000"/>
            <a:headEnd/>
            <a:tailEnd/>
          </a:ln>
        </p:spPr>
        <p:txBody>
          <a:bodyPr wrap="none" anchor="ctr">
            <a:spAutoFit/>
          </a:bodyPr>
          <a:lstStyle/>
          <a:p>
            <a:endParaRPr lang="en-US"/>
          </a:p>
        </p:txBody>
      </p:sp>
      <p:sp>
        <p:nvSpPr>
          <p:cNvPr id="185371"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5372" name="Rectangle 29"/>
          <p:cNvSpPr>
            <a:spLocks noChangeArrowheads="1"/>
          </p:cNvSpPr>
          <p:nvPr/>
        </p:nvSpPr>
        <p:spPr bwMode="auto">
          <a:xfrm>
            <a:off x="0" y="352425"/>
            <a:ext cx="9144000" cy="0"/>
          </a:xfrm>
          <a:prstGeom prst="rect">
            <a:avLst/>
          </a:prstGeom>
          <a:noFill/>
          <a:ln w="9525">
            <a:noFill/>
            <a:miter lim="800000"/>
            <a:headEnd/>
            <a:tailEnd/>
          </a:ln>
        </p:spPr>
        <p:txBody>
          <a:bodyPr wrap="none" anchor="ctr">
            <a:spAutoFit/>
          </a:bodyPr>
          <a:lstStyle/>
          <a:p>
            <a:endParaRPr lang="en-US"/>
          </a:p>
        </p:txBody>
      </p:sp>
      <p:sp>
        <p:nvSpPr>
          <p:cNvPr id="185373" name="Rectangle 30"/>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185374" name="Rectangle 31"/>
          <p:cNvSpPr>
            <a:spLocks noChangeArrowheads="1"/>
          </p:cNvSpPr>
          <p:nvPr/>
        </p:nvSpPr>
        <p:spPr bwMode="auto">
          <a:xfrm>
            <a:off x="0" y="3548063"/>
            <a:ext cx="9144000" cy="0"/>
          </a:xfrm>
          <a:prstGeom prst="rect">
            <a:avLst/>
          </a:prstGeom>
          <a:noFill/>
          <a:ln w="9525">
            <a:noFill/>
            <a:miter lim="800000"/>
            <a:headEnd/>
            <a:tailEnd/>
          </a:ln>
        </p:spPr>
        <p:txBody>
          <a:bodyPr wrap="none" anchor="ctr">
            <a:spAutoFit/>
          </a:bodyPr>
          <a:lstStyle/>
          <a:p>
            <a:endParaRPr lang="en-US"/>
          </a:p>
        </p:txBody>
      </p:sp>
      <p:sp>
        <p:nvSpPr>
          <p:cNvPr id="185375"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5376" name="Rectangle 33"/>
          <p:cNvSpPr>
            <a:spLocks noChangeArrowheads="1"/>
          </p:cNvSpPr>
          <p:nvPr/>
        </p:nvSpPr>
        <p:spPr bwMode="auto">
          <a:xfrm>
            <a:off x="0" y="257175"/>
            <a:ext cx="9144000" cy="0"/>
          </a:xfrm>
          <a:prstGeom prst="rect">
            <a:avLst/>
          </a:prstGeom>
          <a:noFill/>
          <a:ln w="9525">
            <a:noFill/>
            <a:miter lim="800000"/>
            <a:headEnd/>
            <a:tailEnd/>
          </a:ln>
        </p:spPr>
        <p:txBody>
          <a:bodyPr wrap="none" anchor="ctr">
            <a:spAutoFit/>
          </a:bodyPr>
          <a:lstStyle/>
          <a:p>
            <a:endParaRPr lang="en-US"/>
          </a:p>
        </p:txBody>
      </p:sp>
      <p:sp>
        <p:nvSpPr>
          <p:cNvPr id="185377" name="Rectangle 34"/>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sp>
        <p:nvSpPr>
          <p:cNvPr id="185378" name="Rectangle 35"/>
          <p:cNvSpPr>
            <a:spLocks noChangeArrowheads="1"/>
          </p:cNvSpPr>
          <p:nvPr/>
        </p:nvSpPr>
        <p:spPr bwMode="auto">
          <a:xfrm>
            <a:off x="0" y="3557588"/>
            <a:ext cx="9144000" cy="0"/>
          </a:xfrm>
          <a:prstGeom prst="rect">
            <a:avLst/>
          </a:prstGeom>
          <a:noFill/>
          <a:ln w="9525">
            <a:noFill/>
            <a:miter lim="800000"/>
            <a:headEnd/>
            <a:tailEnd/>
          </a:ln>
        </p:spPr>
        <p:txBody>
          <a:bodyPr wrap="none" anchor="ctr">
            <a:spAutoFit/>
          </a:bodyPr>
          <a:lstStyle/>
          <a:p>
            <a:endParaRPr lang="en-US"/>
          </a:p>
        </p:txBody>
      </p:sp>
      <p:grpSp>
        <p:nvGrpSpPr>
          <p:cNvPr id="185379" name="Group 36"/>
          <p:cNvGrpSpPr>
            <a:grpSpLocks noChangeAspect="1"/>
          </p:cNvGrpSpPr>
          <p:nvPr/>
        </p:nvGrpSpPr>
        <p:grpSpPr bwMode="auto">
          <a:xfrm>
            <a:off x="1143000" y="1828800"/>
            <a:ext cx="8001000" cy="4419600"/>
            <a:chOff x="1980" y="10219"/>
            <a:chExt cx="7380" cy="2344"/>
          </a:xfrm>
        </p:grpSpPr>
        <p:sp>
          <p:nvSpPr>
            <p:cNvPr id="185382" name="AutoShape 37"/>
            <p:cNvSpPr>
              <a:spLocks noChangeAspect="1" noChangeArrowheads="1"/>
            </p:cNvSpPr>
            <p:nvPr/>
          </p:nvSpPr>
          <p:spPr bwMode="auto">
            <a:xfrm>
              <a:off x="1980" y="10219"/>
              <a:ext cx="7380" cy="2344"/>
            </a:xfrm>
            <a:prstGeom prst="rect">
              <a:avLst/>
            </a:prstGeom>
            <a:noFill/>
            <a:ln w="9525">
              <a:noFill/>
              <a:miter lim="800000"/>
              <a:headEnd/>
              <a:tailEnd/>
            </a:ln>
          </p:spPr>
          <p:txBody>
            <a:bodyPr/>
            <a:lstStyle/>
            <a:p>
              <a:endParaRPr lang="en-US"/>
            </a:p>
          </p:txBody>
        </p:sp>
        <p:sp>
          <p:nvSpPr>
            <p:cNvPr id="185383" name="Rectangle 38"/>
            <p:cNvSpPr>
              <a:spLocks noChangeArrowheads="1"/>
            </p:cNvSpPr>
            <p:nvPr/>
          </p:nvSpPr>
          <p:spPr bwMode="auto">
            <a:xfrm>
              <a:off x="2520" y="10400"/>
              <a:ext cx="2160" cy="1619"/>
            </a:xfrm>
            <a:prstGeom prst="rect">
              <a:avLst/>
            </a:prstGeom>
            <a:solidFill>
              <a:srgbClr val="FFFFFF"/>
            </a:solidFill>
            <a:ln w="9525">
              <a:solidFill>
                <a:srgbClr val="000000"/>
              </a:solidFill>
              <a:miter lim="800000"/>
              <a:headEnd/>
              <a:tailEnd/>
            </a:ln>
          </p:spPr>
          <p:txBody>
            <a:bodyPr/>
            <a:lstStyle/>
            <a:p>
              <a:endParaRPr lang="en-US"/>
            </a:p>
          </p:txBody>
        </p:sp>
        <p:sp>
          <p:nvSpPr>
            <p:cNvPr id="185384" name="Line 39"/>
            <p:cNvSpPr>
              <a:spLocks noChangeShapeType="1"/>
            </p:cNvSpPr>
            <p:nvPr/>
          </p:nvSpPr>
          <p:spPr bwMode="auto">
            <a:xfrm>
              <a:off x="2535" y="10924"/>
              <a:ext cx="57" cy="1"/>
            </a:xfrm>
            <a:prstGeom prst="line">
              <a:avLst/>
            </a:prstGeom>
            <a:noFill/>
            <a:ln w="9525">
              <a:solidFill>
                <a:srgbClr val="000000"/>
              </a:solidFill>
              <a:round/>
              <a:headEnd/>
              <a:tailEnd/>
            </a:ln>
          </p:spPr>
          <p:txBody>
            <a:bodyPr/>
            <a:lstStyle/>
            <a:p>
              <a:endParaRPr lang="en-US"/>
            </a:p>
          </p:txBody>
        </p:sp>
        <p:sp>
          <p:nvSpPr>
            <p:cNvPr id="185385" name="Line 40"/>
            <p:cNvSpPr>
              <a:spLocks noChangeShapeType="1"/>
            </p:cNvSpPr>
            <p:nvPr/>
          </p:nvSpPr>
          <p:spPr bwMode="auto">
            <a:xfrm>
              <a:off x="2535" y="11493"/>
              <a:ext cx="57" cy="1"/>
            </a:xfrm>
            <a:prstGeom prst="line">
              <a:avLst/>
            </a:prstGeom>
            <a:noFill/>
            <a:ln w="9525">
              <a:solidFill>
                <a:srgbClr val="000000"/>
              </a:solidFill>
              <a:round/>
              <a:headEnd/>
              <a:tailEnd/>
            </a:ln>
          </p:spPr>
          <p:txBody>
            <a:bodyPr/>
            <a:lstStyle/>
            <a:p>
              <a:endParaRPr lang="en-US"/>
            </a:p>
          </p:txBody>
        </p:sp>
        <p:sp>
          <p:nvSpPr>
            <p:cNvPr id="185386" name="Line 41"/>
            <p:cNvSpPr>
              <a:spLocks noChangeShapeType="1"/>
            </p:cNvSpPr>
            <p:nvPr/>
          </p:nvSpPr>
          <p:spPr bwMode="auto">
            <a:xfrm flipV="1">
              <a:off x="3239" y="11959"/>
              <a:ext cx="1" cy="57"/>
            </a:xfrm>
            <a:prstGeom prst="line">
              <a:avLst/>
            </a:prstGeom>
            <a:noFill/>
            <a:ln w="9525">
              <a:solidFill>
                <a:srgbClr val="000000"/>
              </a:solidFill>
              <a:round/>
              <a:headEnd/>
              <a:tailEnd/>
            </a:ln>
          </p:spPr>
          <p:txBody>
            <a:bodyPr/>
            <a:lstStyle/>
            <a:p>
              <a:endParaRPr lang="en-US"/>
            </a:p>
          </p:txBody>
        </p:sp>
        <p:sp>
          <p:nvSpPr>
            <p:cNvPr id="185387" name="Line 42"/>
            <p:cNvSpPr>
              <a:spLocks noChangeShapeType="1"/>
            </p:cNvSpPr>
            <p:nvPr/>
          </p:nvSpPr>
          <p:spPr bwMode="auto">
            <a:xfrm flipV="1">
              <a:off x="3960" y="11959"/>
              <a:ext cx="1" cy="57"/>
            </a:xfrm>
            <a:prstGeom prst="line">
              <a:avLst/>
            </a:prstGeom>
            <a:noFill/>
            <a:ln w="9525">
              <a:solidFill>
                <a:srgbClr val="000000"/>
              </a:solidFill>
              <a:round/>
              <a:headEnd/>
              <a:tailEnd/>
            </a:ln>
          </p:spPr>
          <p:txBody>
            <a:bodyPr/>
            <a:lstStyle/>
            <a:p>
              <a:endParaRPr lang="en-US"/>
            </a:p>
          </p:txBody>
        </p:sp>
        <p:sp>
          <p:nvSpPr>
            <p:cNvPr id="185388" name="Text Box 43"/>
            <p:cNvSpPr txBox="1">
              <a:spLocks noChangeArrowheads="1"/>
            </p:cNvSpPr>
            <p:nvPr/>
          </p:nvSpPr>
          <p:spPr bwMode="auto">
            <a:xfrm>
              <a:off x="2190" y="10305"/>
              <a:ext cx="285" cy="216"/>
            </a:xfrm>
            <a:prstGeom prst="rect">
              <a:avLst/>
            </a:prstGeom>
            <a:noFill/>
            <a:ln w="9525">
              <a:noFill/>
              <a:miter lim="800000"/>
              <a:headEnd/>
              <a:tailEnd/>
            </a:ln>
          </p:spPr>
          <p:txBody>
            <a:bodyPr lIns="0" tIns="0" rIns="0" bIns="0"/>
            <a:lstStyle/>
            <a:p>
              <a:r>
                <a:rPr lang="en-US" sz="800">
                  <a:latin typeface="Times New Roman" pitchFamily="18" charset="0"/>
                </a:rPr>
                <a:t>1/5</a:t>
              </a:r>
              <a:endParaRPr lang="en-US"/>
            </a:p>
          </p:txBody>
        </p:sp>
        <p:sp>
          <p:nvSpPr>
            <p:cNvPr id="185389" name="Text Box 44"/>
            <p:cNvSpPr txBox="1">
              <a:spLocks noChangeArrowheads="1"/>
            </p:cNvSpPr>
            <p:nvPr/>
          </p:nvSpPr>
          <p:spPr bwMode="auto">
            <a:xfrm>
              <a:off x="2190" y="10864"/>
              <a:ext cx="285" cy="216"/>
            </a:xfrm>
            <a:prstGeom prst="rect">
              <a:avLst/>
            </a:prstGeom>
            <a:noFill/>
            <a:ln w="9525">
              <a:noFill/>
              <a:miter lim="800000"/>
              <a:headEnd/>
              <a:tailEnd/>
            </a:ln>
          </p:spPr>
          <p:txBody>
            <a:bodyPr lIns="0" tIns="0" rIns="0" bIns="0"/>
            <a:lstStyle/>
            <a:p>
              <a:pPr algn="r"/>
              <a:r>
                <a:rPr lang="en-US" sz="800">
                  <a:latin typeface="Times New Roman" pitchFamily="18" charset="0"/>
                </a:rPr>
                <a:t>1</a:t>
              </a:r>
              <a:endParaRPr lang="en-US"/>
            </a:p>
          </p:txBody>
        </p:sp>
        <p:sp>
          <p:nvSpPr>
            <p:cNvPr id="185390" name="Text Box 45"/>
            <p:cNvSpPr txBox="1">
              <a:spLocks noChangeArrowheads="1"/>
            </p:cNvSpPr>
            <p:nvPr/>
          </p:nvSpPr>
          <p:spPr bwMode="auto">
            <a:xfrm>
              <a:off x="2190" y="11379"/>
              <a:ext cx="285" cy="216"/>
            </a:xfrm>
            <a:prstGeom prst="rect">
              <a:avLst/>
            </a:prstGeom>
            <a:noFill/>
            <a:ln w="9525">
              <a:noFill/>
              <a:miter lim="800000"/>
              <a:headEnd/>
              <a:tailEnd/>
            </a:ln>
          </p:spPr>
          <p:txBody>
            <a:bodyPr lIns="0" tIns="0" rIns="0" bIns="0"/>
            <a:lstStyle/>
            <a:p>
              <a:r>
                <a:rPr lang="en-US" sz="800">
                  <a:latin typeface="Times New Roman" pitchFamily="18" charset="0"/>
                </a:rPr>
                <a:t>0/5</a:t>
              </a:r>
              <a:endParaRPr lang="en-US"/>
            </a:p>
          </p:txBody>
        </p:sp>
        <p:sp>
          <p:nvSpPr>
            <p:cNvPr id="185391" name="Text Box 46"/>
            <p:cNvSpPr txBox="1">
              <a:spLocks noChangeArrowheads="1"/>
            </p:cNvSpPr>
            <p:nvPr/>
          </p:nvSpPr>
          <p:spPr bwMode="auto">
            <a:xfrm>
              <a:off x="2190" y="11923"/>
              <a:ext cx="285" cy="216"/>
            </a:xfrm>
            <a:prstGeom prst="rect">
              <a:avLst/>
            </a:prstGeom>
            <a:noFill/>
            <a:ln w="9525">
              <a:noFill/>
              <a:miter lim="800000"/>
              <a:headEnd/>
              <a:tailEnd/>
            </a:ln>
          </p:spPr>
          <p:txBody>
            <a:bodyPr lIns="0" tIns="0" rIns="0" bIns="0"/>
            <a:lstStyle/>
            <a:p>
              <a:pPr algn="r"/>
              <a:r>
                <a:rPr lang="en-US" sz="800">
                  <a:latin typeface="Times New Roman" pitchFamily="18" charset="0"/>
                </a:rPr>
                <a:t>0</a:t>
              </a:r>
              <a:endParaRPr lang="en-US"/>
            </a:p>
          </p:txBody>
        </p:sp>
        <p:sp>
          <p:nvSpPr>
            <p:cNvPr id="185392" name="Text Box 47"/>
            <p:cNvSpPr txBox="1">
              <a:spLocks noChangeArrowheads="1"/>
            </p:cNvSpPr>
            <p:nvPr/>
          </p:nvSpPr>
          <p:spPr bwMode="auto">
            <a:xfrm>
              <a:off x="2430" y="12049"/>
              <a:ext cx="345" cy="256"/>
            </a:xfrm>
            <a:prstGeom prst="rect">
              <a:avLst/>
            </a:prstGeom>
            <a:noFill/>
            <a:ln w="9525">
              <a:noFill/>
              <a:miter lim="800000"/>
              <a:headEnd/>
              <a:tailEnd/>
            </a:ln>
          </p:spPr>
          <p:txBody>
            <a:bodyPr lIns="0" tIns="0" rIns="0" bIns="0"/>
            <a:lstStyle/>
            <a:p>
              <a:pPr algn="r"/>
              <a:r>
                <a:rPr lang="en-US" sz="800">
                  <a:latin typeface="Times New Roman" pitchFamily="18" charset="0"/>
                </a:rPr>
                <a:t>10</a:t>
              </a:r>
              <a:r>
                <a:rPr lang="en-US" sz="800" baseline="30000">
                  <a:latin typeface="Times New Roman" pitchFamily="18" charset="0"/>
                </a:rPr>
                <a:t>0</a:t>
              </a:r>
              <a:endParaRPr lang="en-US"/>
            </a:p>
          </p:txBody>
        </p:sp>
        <p:sp>
          <p:nvSpPr>
            <p:cNvPr id="185393" name="Text Box 48"/>
            <p:cNvSpPr txBox="1">
              <a:spLocks noChangeArrowheads="1"/>
            </p:cNvSpPr>
            <p:nvPr/>
          </p:nvSpPr>
          <p:spPr bwMode="auto">
            <a:xfrm>
              <a:off x="3075" y="12049"/>
              <a:ext cx="345" cy="256"/>
            </a:xfrm>
            <a:prstGeom prst="rect">
              <a:avLst/>
            </a:prstGeom>
            <a:noFill/>
            <a:ln w="9525">
              <a:noFill/>
              <a:miter lim="800000"/>
              <a:headEnd/>
              <a:tailEnd/>
            </a:ln>
          </p:spPr>
          <p:txBody>
            <a:bodyPr lIns="0" tIns="0" rIns="0" bIns="0"/>
            <a:lstStyle/>
            <a:p>
              <a:pPr algn="r"/>
              <a:r>
                <a:rPr lang="en-US" sz="800">
                  <a:latin typeface="Times New Roman" pitchFamily="18" charset="0"/>
                </a:rPr>
                <a:t>10</a:t>
              </a:r>
              <a:r>
                <a:rPr lang="en-US" sz="800" baseline="30000">
                  <a:latin typeface="Times New Roman" pitchFamily="18" charset="0"/>
                </a:rPr>
                <a:t>1</a:t>
              </a:r>
              <a:endParaRPr lang="en-US"/>
            </a:p>
          </p:txBody>
        </p:sp>
        <p:sp>
          <p:nvSpPr>
            <p:cNvPr id="185394" name="Text Box 49"/>
            <p:cNvSpPr txBox="1">
              <a:spLocks noChangeArrowheads="1"/>
            </p:cNvSpPr>
            <p:nvPr/>
          </p:nvSpPr>
          <p:spPr bwMode="auto">
            <a:xfrm>
              <a:off x="3765" y="12049"/>
              <a:ext cx="345" cy="256"/>
            </a:xfrm>
            <a:prstGeom prst="rect">
              <a:avLst/>
            </a:prstGeom>
            <a:noFill/>
            <a:ln w="9525">
              <a:noFill/>
              <a:miter lim="800000"/>
              <a:headEnd/>
              <a:tailEnd/>
            </a:ln>
          </p:spPr>
          <p:txBody>
            <a:bodyPr lIns="0" tIns="0" rIns="0" bIns="0"/>
            <a:lstStyle/>
            <a:p>
              <a:pPr algn="r"/>
              <a:r>
                <a:rPr lang="en-US" sz="800">
                  <a:latin typeface="Times New Roman" pitchFamily="18" charset="0"/>
                </a:rPr>
                <a:t>10</a:t>
              </a:r>
              <a:r>
                <a:rPr lang="en-US" sz="800" baseline="30000">
                  <a:latin typeface="Times New Roman" pitchFamily="18" charset="0"/>
                </a:rPr>
                <a:t>2</a:t>
              </a:r>
              <a:endParaRPr lang="en-US"/>
            </a:p>
          </p:txBody>
        </p:sp>
        <p:sp>
          <p:nvSpPr>
            <p:cNvPr id="185395" name="Text Box 51"/>
            <p:cNvSpPr txBox="1">
              <a:spLocks noChangeArrowheads="1"/>
            </p:cNvSpPr>
            <p:nvPr/>
          </p:nvSpPr>
          <p:spPr bwMode="auto">
            <a:xfrm>
              <a:off x="2970" y="10324"/>
              <a:ext cx="1260" cy="360"/>
            </a:xfrm>
            <a:prstGeom prst="rect">
              <a:avLst/>
            </a:prstGeom>
            <a:noFill/>
            <a:ln w="9525">
              <a:noFill/>
              <a:miter lim="800000"/>
              <a:headEnd/>
              <a:tailEnd/>
            </a:ln>
          </p:spPr>
          <p:txBody>
            <a:bodyPr/>
            <a:lstStyle/>
            <a:p>
              <a:pPr algn="ctr"/>
              <a:r>
                <a:rPr lang="en-US" sz="800">
                  <a:latin typeface="Times New Roman" pitchFamily="18" charset="0"/>
                </a:rPr>
                <a:t>Squared Error</a:t>
              </a:r>
              <a:endParaRPr lang="en-US"/>
            </a:p>
          </p:txBody>
        </p:sp>
        <p:sp>
          <p:nvSpPr>
            <p:cNvPr id="185396" name="Text Box 52"/>
            <p:cNvSpPr txBox="1">
              <a:spLocks noChangeArrowheads="1"/>
            </p:cNvSpPr>
            <p:nvPr/>
          </p:nvSpPr>
          <p:spPr bwMode="auto">
            <a:xfrm>
              <a:off x="2730" y="12199"/>
              <a:ext cx="1710" cy="360"/>
            </a:xfrm>
            <a:prstGeom prst="rect">
              <a:avLst/>
            </a:prstGeom>
            <a:noFill/>
            <a:ln w="9525">
              <a:noFill/>
              <a:miter lim="800000"/>
              <a:headEnd/>
              <a:tailEnd/>
            </a:ln>
          </p:spPr>
          <p:txBody>
            <a:bodyPr/>
            <a:lstStyle/>
            <a:p>
              <a:pPr algn="ctr"/>
              <a:r>
                <a:rPr lang="en-US" sz="800">
                  <a:latin typeface="Times New Roman" pitchFamily="18" charset="0"/>
                </a:rPr>
                <a:t>Iteration Number</a:t>
              </a:r>
              <a:endParaRPr lang="en-US"/>
            </a:p>
          </p:txBody>
        </p:sp>
        <p:sp>
          <p:nvSpPr>
            <p:cNvPr id="185397" name="Freeform 53"/>
            <p:cNvSpPr>
              <a:spLocks/>
            </p:cNvSpPr>
            <p:nvPr/>
          </p:nvSpPr>
          <p:spPr bwMode="auto">
            <a:xfrm>
              <a:off x="2520" y="10579"/>
              <a:ext cx="1457" cy="1440"/>
            </a:xfrm>
            <a:custGeom>
              <a:avLst/>
              <a:gdLst>
                <a:gd name="T0" fmla="*/ 0 w 1457"/>
                <a:gd name="T1" fmla="*/ 0 h 1440"/>
                <a:gd name="T2" fmla="*/ 255 w 1457"/>
                <a:gd name="T3" fmla="*/ 71 h 1440"/>
                <a:gd name="T4" fmla="*/ 345 w 1457"/>
                <a:gd name="T5" fmla="*/ 221 h 1440"/>
                <a:gd name="T6" fmla="*/ 465 w 1457"/>
                <a:gd name="T7" fmla="*/ 731 h 1440"/>
                <a:gd name="T8" fmla="*/ 600 w 1457"/>
                <a:gd name="T9" fmla="*/ 611 h 1440"/>
                <a:gd name="T10" fmla="*/ 705 w 1457"/>
                <a:gd name="T11" fmla="*/ 731 h 1440"/>
                <a:gd name="T12" fmla="*/ 1125 w 1457"/>
                <a:gd name="T13" fmla="*/ 836 h 1440"/>
                <a:gd name="T14" fmla="*/ 1245 w 1457"/>
                <a:gd name="T15" fmla="*/ 1256 h 1440"/>
                <a:gd name="T16" fmla="*/ 1425 w 1457"/>
                <a:gd name="T17" fmla="*/ 1331 h 1440"/>
                <a:gd name="T18" fmla="*/ 1440 w 1457"/>
                <a:gd name="T19" fmla="*/ 144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57"/>
                <a:gd name="T31" fmla="*/ 0 h 1440"/>
                <a:gd name="T32" fmla="*/ 1457 w 1457"/>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57" h="1440">
                  <a:moveTo>
                    <a:pt x="0" y="0"/>
                  </a:moveTo>
                  <a:cubicBezTo>
                    <a:pt x="99" y="17"/>
                    <a:pt x="198" y="34"/>
                    <a:pt x="255" y="71"/>
                  </a:cubicBezTo>
                  <a:cubicBezTo>
                    <a:pt x="312" y="108"/>
                    <a:pt x="310" y="111"/>
                    <a:pt x="345" y="221"/>
                  </a:cubicBezTo>
                  <a:cubicBezTo>
                    <a:pt x="380" y="331"/>
                    <a:pt x="423" y="666"/>
                    <a:pt x="465" y="731"/>
                  </a:cubicBezTo>
                  <a:cubicBezTo>
                    <a:pt x="507" y="796"/>
                    <a:pt x="560" y="611"/>
                    <a:pt x="600" y="611"/>
                  </a:cubicBezTo>
                  <a:cubicBezTo>
                    <a:pt x="640" y="611"/>
                    <a:pt x="618" y="693"/>
                    <a:pt x="705" y="731"/>
                  </a:cubicBezTo>
                  <a:cubicBezTo>
                    <a:pt x="792" y="769"/>
                    <a:pt x="1035" y="749"/>
                    <a:pt x="1125" y="836"/>
                  </a:cubicBezTo>
                  <a:cubicBezTo>
                    <a:pt x="1215" y="923"/>
                    <a:pt x="1195" y="1174"/>
                    <a:pt x="1245" y="1256"/>
                  </a:cubicBezTo>
                  <a:cubicBezTo>
                    <a:pt x="1295" y="1338"/>
                    <a:pt x="1393" y="1300"/>
                    <a:pt x="1425" y="1331"/>
                  </a:cubicBezTo>
                  <a:cubicBezTo>
                    <a:pt x="1457" y="1362"/>
                    <a:pt x="1448" y="1401"/>
                    <a:pt x="1440" y="1440"/>
                  </a:cubicBezTo>
                </a:path>
              </a:pathLst>
            </a:custGeom>
            <a:noFill/>
            <a:ln w="9525">
              <a:solidFill>
                <a:srgbClr val="000000"/>
              </a:solidFill>
              <a:round/>
              <a:headEnd/>
              <a:tailEnd/>
            </a:ln>
          </p:spPr>
          <p:txBody>
            <a:bodyPr/>
            <a:lstStyle/>
            <a:p>
              <a:endParaRPr lang="en-US"/>
            </a:p>
          </p:txBody>
        </p:sp>
        <p:sp>
          <p:nvSpPr>
            <p:cNvPr id="185398" name="Rectangle 54"/>
            <p:cNvSpPr>
              <a:spLocks noChangeArrowheads="1"/>
            </p:cNvSpPr>
            <p:nvPr/>
          </p:nvSpPr>
          <p:spPr bwMode="auto">
            <a:xfrm>
              <a:off x="5685" y="10404"/>
              <a:ext cx="2160" cy="1619"/>
            </a:xfrm>
            <a:prstGeom prst="rect">
              <a:avLst/>
            </a:prstGeom>
            <a:solidFill>
              <a:srgbClr val="FFFFFF"/>
            </a:solidFill>
            <a:ln w="9525">
              <a:solidFill>
                <a:srgbClr val="000000"/>
              </a:solidFill>
              <a:miter lim="800000"/>
              <a:headEnd/>
              <a:tailEnd/>
            </a:ln>
          </p:spPr>
          <p:txBody>
            <a:bodyPr/>
            <a:lstStyle/>
            <a:p>
              <a:endParaRPr lang="en-US"/>
            </a:p>
          </p:txBody>
        </p:sp>
        <p:sp>
          <p:nvSpPr>
            <p:cNvPr id="185399" name="Line 55"/>
            <p:cNvSpPr>
              <a:spLocks noChangeShapeType="1"/>
            </p:cNvSpPr>
            <p:nvPr/>
          </p:nvSpPr>
          <p:spPr bwMode="auto">
            <a:xfrm>
              <a:off x="5700" y="10928"/>
              <a:ext cx="57" cy="1"/>
            </a:xfrm>
            <a:prstGeom prst="line">
              <a:avLst/>
            </a:prstGeom>
            <a:noFill/>
            <a:ln w="9525">
              <a:solidFill>
                <a:srgbClr val="000000"/>
              </a:solidFill>
              <a:round/>
              <a:headEnd/>
              <a:tailEnd/>
            </a:ln>
          </p:spPr>
          <p:txBody>
            <a:bodyPr/>
            <a:lstStyle/>
            <a:p>
              <a:endParaRPr lang="en-US"/>
            </a:p>
          </p:txBody>
        </p:sp>
        <p:sp>
          <p:nvSpPr>
            <p:cNvPr id="185400" name="Line 56"/>
            <p:cNvSpPr>
              <a:spLocks noChangeShapeType="1"/>
            </p:cNvSpPr>
            <p:nvPr/>
          </p:nvSpPr>
          <p:spPr bwMode="auto">
            <a:xfrm>
              <a:off x="5700" y="11497"/>
              <a:ext cx="57" cy="1"/>
            </a:xfrm>
            <a:prstGeom prst="line">
              <a:avLst/>
            </a:prstGeom>
            <a:noFill/>
            <a:ln w="9525">
              <a:solidFill>
                <a:srgbClr val="000000"/>
              </a:solidFill>
              <a:round/>
              <a:headEnd/>
              <a:tailEnd/>
            </a:ln>
          </p:spPr>
          <p:txBody>
            <a:bodyPr/>
            <a:lstStyle/>
            <a:p>
              <a:endParaRPr lang="en-US"/>
            </a:p>
          </p:txBody>
        </p:sp>
        <p:sp>
          <p:nvSpPr>
            <p:cNvPr id="185401" name="Line 57"/>
            <p:cNvSpPr>
              <a:spLocks noChangeShapeType="1"/>
            </p:cNvSpPr>
            <p:nvPr/>
          </p:nvSpPr>
          <p:spPr bwMode="auto">
            <a:xfrm flipV="1">
              <a:off x="6404" y="11963"/>
              <a:ext cx="1" cy="57"/>
            </a:xfrm>
            <a:prstGeom prst="line">
              <a:avLst/>
            </a:prstGeom>
            <a:noFill/>
            <a:ln w="9525">
              <a:solidFill>
                <a:srgbClr val="000000"/>
              </a:solidFill>
              <a:round/>
              <a:headEnd/>
              <a:tailEnd/>
            </a:ln>
          </p:spPr>
          <p:txBody>
            <a:bodyPr/>
            <a:lstStyle/>
            <a:p>
              <a:endParaRPr lang="en-US"/>
            </a:p>
          </p:txBody>
        </p:sp>
        <p:sp>
          <p:nvSpPr>
            <p:cNvPr id="185402" name="Line 58"/>
            <p:cNvSpPr>
              <a:spLocks noChangeShapeType="1"/>
            </p:cNvSpPr>
            <p:nvPr/>
          </p:nvSpPr>
          <p:spPr bwMode="auto">
            <a:xfrm flipV="1">
              <a:off x="7125" y="11963"/>
              <a:ext cx="1" cy="57"/>
            </a:xfrm>
            <a:prstGeom prst="line">
              <a:avLst/>
            </a:prstGeom>
            <a:noFill/>
            <a:ln w="9525">
              <a:solidFill>
                <a:srgbClr val="000000"/>
              </a:solidFill>
              <a:round/>
              <a:headEnd/>
              <a:tailEnd/>
            </a:ln>
          </p:spPr>
          <p:txBody>
            <a:bodyPr/>
            <a:lstStyle/>
            <a:p>
              <a:endParaRPr lang="en-US"/>
            </a:p>
          </p:txBody>
        </p:sp>
        <p:sp>
          <p:nvSpPr>
            <p:cNvPr id="185403" name="Text Box 59"/>
            <p:cNvSpPr txBox="1">
              <a:spLocks noChangeArrowheads="1"/>
            </p:cNvSpPr>
            <p:nvPr/>
          </p:nvSpPr>
          <p:spPr bwMode="auto">
            <a:xfrm>
              <a:off x="5355" y="10309"/>
              <a:ext cx="285" cy="216"/>
            </a:xfrm>
            <a:prstGeom prst="rect">
              <a:avLst/>
            </a:prstGeom>
            <a:noFill/>
            <a:ln w="9525">
              <a:noFill/>
              <a:miter lim="800000"/>
              <a:headEnd/>
              <a:tailEnd/>
            </a:ln>
          </p:spPr>
          <p:txBody>
            <a:bodyPr lIns="0" tIns="0" rIns="0" bIns="0"/>
            <a:lstStyle/>
            <a:p>
              <a:r>
                <a:rPr lang="en-US" sz="800">
                  <a:latin typeface="Times New Roman" pitchFamily="18" charset="0"/>
                </a:rPr>
                <a:t>60</a:t>
              </a:r>
              <a:endParaRPr lang="en-US"/>
            </a:p>
          </p:txBody>
        </p:sp>
        <p:sp>
          <p:nvSpPr>
            <p:cNvPr id="185404" name="Text Box 60"/>
            <p:cNvSpPr txBox="1">
              <a:spLocks noChangeArrowheads="1"/>
            </p:cNvSpPr>
            <p:nvPr/>
          </p:nvSpPr>
          <p:spPr bwMode="auto">
            <a:xfrm>
              <a:off x="5355" y="10868"/>
              <a:ext cx="285" cy="216"/>
            </a:xfrm>
            <a:prstGeom prst="rect">
              <a:avLst/>
            </a:prstGeom>
            <a:noFill/>
            <a:ln w="9525">
              <a:noFill/>
              <a:miter lim="800000"/>
              <a:headEnd/>
              <a:tailEnd/>
            </a:ln>
          </p:spPr>
          <p:txBody>
            <a:bodyPr lIns="0" tIns="0" rIns="0" bIns="0"/>
            <a:lstStyle/>
            <a:p>
              <a:r>
                <a:rPr lang="en-US" sz="800">
                  <a:latin typeface="Times New Roman" pitchFamily="18" charset="0"/>
                </a:rPr>
                <a:t>40</a:t>
              </a:r>
              <a:endParaRPr lang="en-US"/>
            </a:p>
          </p:txBody>
        </p:sp>
        <p:sp>
          <p:nvSpPr>
            <p:cNvPr id="185405" name="Text Box 61"/>
            <p:cNvSpPr txBox="1">
              <a:spLocks noChangeArrowheads="1"/>
            </p:cNvSpPr>
            <p:nvPr/>
          </p:nvSpPr>
          <p:spPr bwMode="auto">
            <a:xfrm>
              <a:off x="5355" y="11383"/>
              <a:ext cx="285" cy="216"/>
            </a:xfrm>
            <a:prstGeom prst="rect">
              <a:avLst/>
            </a:prstGeom>
            <a:noFill/>
            <a:ln w="9525">
              <a:noFill/>
              <a:miter lim="800000"/>
              <a:headEnd/>
              <a:tailEnd/>
            </a:ln>
          </p:spPr>
          <p:txBody>
            <a:bodyPr lIns="0" tIns="0" rIns="0" bIns="0"/>
            <a:lstStyle/>
            <a:p>
              <a:r>
                <a:rPr lang="en-US" sz="800">
                  <a:latin typeface="Times New Roman" pitchFamily="18" charset="0"/>
                </a:rPr>
                <a:t>20</a:t>
              </a:r>
              <a:endParaRPr lang="en-US"/>
            </a:p>
          </p:txBody>
        </p:sp>
        <p:sp>
          <p:nvSpPr>
            <p:cNvPr id="185406" name="Text Box 62"/>
            <p:cNvSpPr txBox="1">
              <a:spLocks noChangeArrowheads="1"/>
            </p:cNvSpPr>
            <p:nvPr/>
          </p:nvSpPr>
          <p:spPr bwMode="auto">
            <a:xfrm>
              <a:off x="5355" y="11927"/>
              <a:ext cx="285" cy="216"/>
            </a:xfrm>
            <a:prstGeom prst="rect">
              <a:avLst/>
            </a:prstGeom>
            <a:noFill/>
            <a:ln w="9525">
              <a:noFill/>
              <a:miter lim="800000"/>
              <a:headEnd/>
              <a:tailEnd/>
            </a:ln>
          </p:spPr>
          <p:txBody>
            <a:bodyPr lIns="0" tIns="0" rIns="0" bIns="0"/>
            <a:lstStyle/>
            <a:p>
              <a:pPr algn="r"/>
              <a:r>
                <a:rPr lang="en-US" sz="800">
                  <a:latin typeface="Times New Roman" pitchFamily="18" charset="0"/>
                </a:rPr>
                <a:t>0</a:t>
              </a:r>
              <a:endParaRPr lang="en-US"/>
            </a:p>
          </p:txBody>
        </p:sp>
        <p:sp>
          <p:nvSpPr>
            <p:cNvPr id="185407" name="Text Box 63"/>
            <p:cNvSpPr txBox="1">
              <a:spLocks noChangeArrowheads="1"/>
            </p:cNvSpPr>
            <p:nvPr/>
          </p:nvSpPr>
          <p:spPr bwMode="auto">
            <a:xfrm>
              <a:off x="5595" y="12053"/>
              <a:ext cx="345" cy="256"/>
            </a:xfrm>
            <a:prstGeom prst="rect">
              <a:avLst/>
            </a:prstGeom>
            <a:noFill/>
            <a:ln w="9525">
              <a:noFill/>
              <a:miter lim="800000"/>
              <a:headEnd/>
              <a:tailEnd/>
            </a:ln>
          </p:spPr>
          <p:txBody>
            <a:bodyPr lIns="0" tIns="0" rIns="0" bIns="0"/>
            <a:lstStyle/>
            <a:p>
              <a:pPr algn="r"/>
              <a:r>
                <a:rPr lang="en-US" sz="800">
                  <a:latin typeface="Times New Roman" pitchFamily="18" charset="0"/>
                </a:rPr>
                <a:t>10</a:t>
              </a:r>
              <a:r>
                <a:rPr lang="en-US" sz="800" baseline="30000">
                  <a:latin typeface="Times New Roman" pitchFamily="18" charset="0"/>
                </a:rPr>
                <a:t>0</a:t>
              </a:r>
              <a:endParaRPr lang="en-US"/>
            </a:p>
          </p:txBody>
        </p:sp>
        <p:sp>
          <p:nvSpPr>
            <p:cNvPr id="185408" name="Text Box 64"/>
            <p:cNvSpPr txBox="1">
              <a:spLocks noChangeArrowheads="1"/>
            </p:cNvSpPr>
            <p:nvPr/>
          </p:nvSpPr>
          <p:spPr bwMode="auto">
            <a:xfrm>
              <a:off x="6240" y="12053"/>
              <a:ext cx="345" cy="256"/>
            </a:xfrm>
            <a:prstGeom prst="rect">
              <a:avLst/>
            </a:prstGeom>
            <a:noFill/>
            <a:ln w="9525">
              <a:noFill/>
              <a:miter lim="800000"/>
              <a:headEnd/>
              <a:tailEnd/>
            </a:ln>
          </p:spPr>
          <p:txBody>
            <a:bodyPr lIns="0" tIns="0" rIns="0" bIns="0"/>
            <a:lstStyle/>
            <a:p>
              <a:pPr algn="r"/>
              <a:r>
                <a:rPr lang="en-US" sz="800">
                  <a:latin typeface="Times New Roman" pitchFamily="18" charset="0"/>
                </a:rPr>
                <a:t>10</a:t>
              </a:r>
              <a:r>
                <a:rPr lang="en-US" sz="800" baseline="30000">
                  <a:latin typeface="Times New Roman" pitchFamily="18" charset="0"/>
                </a:rPr>
                <a:t>1</a:t>
              </a:r>
              <a:endParaRPr lang="en-US"/>
            </a:p>
          </p:txBody>
        </p:sp>
        <p:sp>
          <p:nvSpPr>
            <p:cNvPr id="185409" name="Text Box 65"/>
            <p:cNvSpPr txBox="1">
              <a:spLocks noChangeArrowheads="1"/>
            </p:cNvSpPr>
            <p:nvPr/>
          </p:nvSpPr>
          <p:spPr bwMode="auto">
            <a:xfrm>
              <a:off x="6930" y="12053"/>
              <a:ext cx="345" cy="256"/>
            </a:xfrm>
            <a:prstGeom prst="rect">
              <a:avLst/>
            </a:prstGeom>
            <a:noFill/>
            <a:ln w="9525">
              <a:noFill/>
              <a:miter lim="800000"/>
              <a:headEnd/>
              <a:tailEnd/>
            </a:ln>
          </p:spPr>
          <p:txBody>
            <a:bodyPr lIns="0" tIns="0" rIns="0" bIns="0"/>
            <a:lstStyle/>
            <a:p>
              <a:pPr algn="r"/>
              <a:r>
                <a:rPr lang="en-US" sz="800">
                  <a:latin typeface="Times New Roman" pitchFamily="18" charset="0"/>
                </a:rPr>
                <a:t>10</a:t>
              </a:r>
              <a:r>
                <a:rPr lang="en-US" sz="800" baseline="30000">
                  <a:latin typeface="Times New Roman" pitchFamily="18" charset="0"/>
                </a:rPr>
                <a:t>2</a:t>
              </a:r>
              <a:endParaRPr lang="en-US"/>
            </a:p>
          </p:txBody>
        </p:sp>
        <p:sp>
          <p:nvSpPr>
            <p:cNvPr id="185410" name="Text Box 66"/>
            <p:cNvSpPr txBox="1">
              <a:spLocks noChangeArrowheads="1"/>
            </p:cNvSpPr>
            <p:nvPr/>
          </p:nvSpPr>
          <p:spPr bwMode="auto">
            <a:xfrm>
              <a:off x="7575" y="12053"/>
              <a:ext cx="345" cy="256"/>
            </a:xfrm>
            <a:prstGeom prst="rect">
              <a:avLst/>
            </a:prstGeom>
            <a:noFill/>
            <a:ln w="9525">
              <a:noFill/>
              <a:miter lim="800000"/>
              <a:headEnd/>
              <a:tailEnd/>
            </a:ln>
          </p:spPr>
          <p:txBody>
            <a:bodyPr lIns="0" tIns="0" rIns="0" bIns="0"/>
            <a:lstStyle/>
            <a:p>
              <a:pPr algn="r"/>
              <a:r>
                <a:rPr lang="en-US" sz="800">
                  <a:latin typeface="Times New Roman" pitchFamily="18" charset="0"/>
                </a:rPr>
                <a:t>10</a:t>
              </a:r>
              <a:r>
                <a:rPr lang="en-US" sz="800" baseline="30000">
                  <a:latin typeface="Times New Roman" pitchFamily="18" charset="0"/>
                </a:rPr>
                <a:t>3</a:t>
              </a:r>
              <a:endParaRPr lang="en-US"/>
            </a:p>
          </p:txBody>
        </p:sp>
        <p:sp>
          <p:nvSpPr>
            <p:cNvPr id="185411" name="Text Box 67"/>
            <p:cNvSpPr txBox="1">
              <a:spLocks noChangeArrowheads="1"/>
            </p:cNvSpPr>
            <p:nvPr/>
          </p:nvSpPr>
          <p:spPr bwMode="auto">
            <a:xfrm>
              <a:off x="6135" y="10324"/>
              <a:ext cx="1260" cy="360"/>
            </a:xfrm>
            <a:prstGeom prst="rect">
              <a:avLst/>
            </a:prstGeom>
            <a:noFill/>
            <a:ln w="9525">
              <a:noFill/>
              <a:miter lim="800000"/>
              <a:headEnd/>
              <a:tailEnd/>
            </a:ln>
          </p:spPr>
          <p:txBody>
            <a:bodyPr/>
            <a:lstStyle/>
            <a:p>
              <a:pPr algn="ctr"/>
              <a:r>
                <a:rPr lang="en-US" sz="800">
                  <a:latin typeface="Times New Roman" pitchFamily="18" charset="0"/>
                </a:rPr>
                <a:t>Learning Rate</a:t>
              </a:r>
              <a:endParaRPr lang="en-US"/>
            </a:p>
          </p:txBody>
        </p:sp>
        <p:sp>
          <p:nvSpPr>
            <p:cNvPr id="185412" name="Text Box 68"/>
            <p:cNvSpPr txBox="1">
              <a:spLocks noChangeArrowheads="1"/>
            </p:cNvSpPr>
            <p:nvPr/>
          </p:nvSpPr>
          <p:spPr bwMode="auto">
            <a:xfrm>
              <a:off x="5895" y="12203"/>
              <a:ext cx="1710" cy="360"/>
            </a:xfrm>
            <a:prstGeom prst="rect">
              <a:avLst/>
            </a:prstGeom>
            <a:noFill/>
            <a:ln w="9525">
              <a:noFill/>
              <a:miter lim="800000"/>
              <a:headEnd/>
              <a:tailEnd/>
            </a:ln>
          </p:spPr>
          <p:txBody>
            <a:bodyPr/>
            <a:lstStyle/>
            <a:p>
              <a:pPr algn="ctr"/>
              <a:r>
                <a:rPr lang="en-US" sz="800">
                  <a:latin typeface="Times New Roman" pitchFamily="18" charset="0"/>
                </a:rPr>
                <a:t>Iteration Number</a:t>
              </a:r>
              <a:endParaRPr lang="en-US"/>
            </a:p>
          </p:txBody>
        </p:sp>
        <p:sp>
          <p:nvSpPr>
            <p:cNvPr id="185413" name="Freeform 69"/>
            <p:cNvSpPr>
              <a:spLocks/>
            </p:cNvSpPr>
            <p:nvPr/>
          </p:nvSpPr>
          <p:spPr bwMode="auto">
            <a:xfrm>
              <a:off x="5685" y="10550"/>
              <a:ext cx="1470" cy="1395"/>
            </a:xfrm>
            <a:custGeom>
              <a:avLst/>
              <a:gdLst>
                <a:gd name="T0" fmla="*/ 0 w 1395"/>
                <a:gd name="T1" fmla="*/ 1109 h 1395"/>
                <a:gd name="T2" fmla="*/ 370 w 1395"/>
                <a:gd name="T3" fmla="*/ 1105 h 1395"/>
                <a:gd name="T4" fmla="*/ 481 w 1395"/>
                <a:gd name="T5" fmla="*/ 1060 h 1395"/>
                <a:gd name="T6" fmla="*/ 831 w 1395"/>
                <a:gd name="T7" fmla="*/ 1030 h 1395"/>
                <a:gd name="T8" fmla="*/ 1239 w 1395"/>
                <a:gd name="T9" fmla="*/ 55 h 1395"/>
                <a:gd name="T10" fmla="*/ 1220 w 1395"/>
                <a:gd name="T11" fmla="*/ 1360 h 1395"/>
                <a:gd name="T12" fmla="*/ 1647 w 1395"/>
                <a:gd name="T13" fmla="*/ 265 h 1395"/>
                <a:gd name="T14" fmla="*/ 1666 w 1395"/>
                <a:gd name="T15" fmla="*/ 1330 h 1395"/>
                <a:gd name="T16" fmla="*/ 0 60000 65536"/>
                <a:gd name="T17" fmla="*/ 0 60000 65536"/>
                <a:gd name="T18" fmla="*/ 0 60000 65536"/>
                <a:gd name="T19" fmla="*/ 0 60000 65536"/>
                <a:gd name="T20" fmla="*/ 0 60000 65536"/>
                <a:gd name="T21" fmla="*/ 0 60000 65536"/>
                <a:gd name="T22" fmla="*/ 0 60000 65536"/>
                <a:gd name="T23" fmla="*/ 0 60000 65536"/>
                <a:gd name="T24" fmla="*/ 0 w 1395"/>
                <a:gd name="T25" fmla="*/ 0 h 1395"/>
                <a:gd name="T26" fmla="*/ 1395 w 1395"/>
                <a:gd name="T27" fmla="*/ 1395 h 13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5" h="1395">
                  <a:moveTo>
                    <a:pt x="0" y="1109"/>
                  </a:moveTo>
                  <a:cubicBezTo>
                    <a:pt x="117" y="1111"/>
                    <a:pt x="235" y="1113"/>
                    <a:pt x="300" y="1105"/>
                  </a:cubicBezTo>
                  <a:cubicBezTo>
                    <a:pt x="365" y="1097"/>
                    <a:pt x="328" y="1072"/>
                    <a:pt x="390" y="1060"/>
                  </a:cubicBezTo>
                  <a:cubicBezTo>
                    <a:pt x="452" y="1048"/>
                    <a:pt x="573" y="1197"/>
                    <a:pt x="675" y="1030"/>
                  </a:cubicBezTo>
                  <a:cubicBezTo>
                    <a:pt x="777" y="863"/>
                    <a:pt x="953" y="0"/>
                    <a:pt x="1005" y="55"/>
                  </a:cubicBezTo>
                  <a:cubicBezTo>
                    <a:pt x="1057" y="110"/>
                    <a:pt x="935" y="1325"/>
                    <a:pt x="990" y="1360"/>
                  </a:cubicBezTo>
                  <a:cubicBezTo>
                    <a:pt x="1045" y="1395"/>
                    <a:pt x="1275" y="270"/>
                    <a:pt x="1335" y="265"/>
                  </a:cubicBezTo>
                  <a:cubicBezTo>
                    <a:pt x="1395" y="260"/>
                    <a:pt x="1338" y="1143"/>
                    <a:pt x="1350" y="1330"/>
                  </a:cubicBezTo>
                </a:path>
              </a:pathLst>
            </a:custGeom>
            <a:noFill/>
            <a:ln w="9525">
              <a:solidFill>
                <a:srgbClr val="000000"/>
              </a:solidFill>
              <a:round/>
              <a:headEnd/>
              <a:tailEnd/>
            </a:ln>
          </p:spPr>
          <p:txBody>
            <a:bodyPr/>
            <a:lstStyle/>
            <a:p>
              <a:endParaRPr lang="en-US"/>
            </a:p>
          </p:txBody>
        </p:sp>
        <p:sp>
          <p:nvSpPr>
            <p:cNvPr id="185414" name="Freeform 70"/>
            <p:cNvSpPr>
              <a:spLocks/>
            </p:cNvSpPr>
            <p:nvPr/>
          </p:nvSpPr>
          <p:spPr bwMode="auto">
            <a:xfrm>
              <a:off x="7110" y="11809"/>
              <a:ext cx="15" cy="131"/>
            </a:xfrm>
            <a:custGeom>
              <a:avLst/>
              <a:gdLst>
                <a:gd name="T0" fmla="*/ 0 w 15"/>
                <a:gd name="T1" fmla="*/ 0 h 131"/>
                <a:gd name="T2" fmla="*/ 15 w 15"/>
                <a:gd name="T3" fmla="*/ 131 h 131"/>
                <a:gd name="T4" fmla="*/ 0 60000 65536"/>
                <a:gd name="T5" fmla="*/ 0 60000 65536"/>
                <a:gd name="T6" fmla="*/ 0 w 15"/>
                <a:gd name="T7" fmla="*/ 0 h 131"/>
                <a:gd name="T8" fmla="*/ 15 w 15"/>
                <a:gd name="T9" fmla="*/ 131 h 131"/>
              </a:gdLst>
              <a:ahLst/>
              <a:cxnLst>
                <a:cxn ang="T4">
                  <a:pos x="T0" y="T1"/>
                </a:cxn>
                <a:cxn ang="T5">
                  <a:pos x="T2" y="T3"/>
                </a:cxn>
              </a:cxnLst>
              <a:rect l="T6" t="T7" r="T8" b="T9"/>
              <a:pathLst>
                <a:path w="15" h="131">
                  <a:moveTo>
                    <a:pt x="0" y="0"/>
                  </a:moveTo>
                  <a:cubicBezTo>
                    <a:pt x="0" y="56"/>
                    <a:pt x="0" y="112"/>
                    <a:pt x="15" y="131"/>
                  </a:cubicBezTo>
                </a:path>
              </a:pathLst>
            </a:custGeom>
            <a:noFill/>
            <a:ln w="9525">
              <a:solidFill>
                <a:srgbClr val="000000"/>
              </a:solidFill>
              <a:round/>
              <a:headEnd/>
              <a:tailEnd/>
            </a:ln>
          </p:spPr>
          <p:txBody>
            <a:bodyPr/>
            <a:lstStyle/>
            <a:p>
              <a:endParaRPr lang="en-US"/>
            </a:p>
          </p:txBody>
        </p:sp>
      </p:grpSp>
      <p:sp>
        <p:nvSpPr>
          <p:cNvPr id="71" name="Slide Number Placeholder 70"/>
          <p:cNvSpPr>
            <a:spLocks noGrp="1"/>
          </p:cNvSpPr>
          <p:nvPr>
            <p:ph type="sldNum" sz="quarter" idx="12"/>
          </p:nvPr>
        </p:nvSpPr>
        <p:spPr/>
        <p:txBody>
          <a:bodyPr/>
          <a:lstStyle/>
          <a:p>
            <a:pPr>
              <a:defRPr/>
            </a:pPr>
            <a:fld id="{D2500EE3-5129-4E13-BF69-465680FEB73C}" type="slidenum">
              <a:rPr lang="en-US"/>
              <a:pPr>
                <a:defRPr/>
              </a:pPr>
              <a:t>71</a:t>
            </a:fld>
            <a:endParaRPr lang="en-US"/>
          </a:p>
        </p:txBody>
      </p:sp>
      <p:sp>
        <p:nvSpPr>
          <p:cNvPr id="73" name="Rectangle 2"/>
          <p:cNvSpPr txBox="1">
            <a:spLocks noChangeArrowheads="1"/>
          </p:cNvSpPr>
          <p:nvPr/>
        </p:nvSpPr>
        <p:spPr>
          <a:xfrm>
            <a:off x="609600" y="228600"/>
            <a:ext cx="7772400" cy="609600"/>
          </a:xfrm>
          <a:prstGeom prst="rect">
            <a:avLst/>
          </a:prstGeom>
        </p:spPr>
        <p:txBody>
          <a:bodyPr bIns="91440" anchor="b">
            <a:normAutofit fontScale="97500"/>
          </a:bodyPr>
          <a:lstStyle/>
          <a:p>
            <a:pPr algn="ctr" rtl="1" fontAlgn="auto">
              <a:spcAft>
                <a:spcPts val="0"/>
              </a:spcAft>
              <a:defRPr/>
            </a:pPr>
            <a:r>
              <a:rPr lang="fa-IR" sz="2800" b="1" dirty="0">
                <a:solidFill>
                  <a:srgbClr val="002060"/>
                </a:solidFill>
                <a:latin typeface="+mj-lt"/>
                <a:ea typeface="+mj-ea"/>
                <a:cs typeface="B Nazanin" pitchFamily="2" charset="-78"/>
              </a:rPr>
              <a:t>اصلاح های اکتشافی الگوریتم انتشار به عقب</a:t>
            </a:r>
            <a:endParaRPr lang="en-US" sz="2800" b="1" dirty="0">
              <a:solidFill>
                <a:srgbClr val="002060"/>
              </a:solidFill>
              <a:latin typeface="+mj-lt"/>
              <a:ea typeface="+mj-ea"/>
              <a:cs typeface="B Nazanin" pitchFamily="2" charset="-78"/>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body" idx="1"/>
          </p:nvPr>
        </p:nvSpPr>
        <p:spPr>
          <a:xfrm>
            <a:off x="755650" y="1295400"/>
            <a:ext cx="7931150" cy="5157788"/>
          </a:xfrm>
        </p:spPr>
        <p:txBody>
          <a:bodyPr/>
          <a:lstStyle/>
          <a:p>
            <a:pPr algn="just" rtl="1" eaLnBrk="1" hangingPunct="1">
              <a:buClr>
                <a:srgbClr val="FF0066"/>
              </a:buClr>
              <a:buFont typeface="Wingdings" pitchFamily="2" charset="2"/>
              <a:buChar char="×"/>
            </a:pPr>
            <a:endParaRPr lang="fa-IR" sz="2800" b="1" smtClean="0">
              <a:solidFill>
                <a:srgbClr val="0070C0"/>
              </a:solidFill>
              <a:cs typeface="B Nazanin" pitchFamily="2" charset="-78"/>
            </a:endParaRPr>
          </a:p>
          <a:p>
            <a:pPr algn="just" rtl="1" eaLnBrk="1" hangingPunct="1">
              <a:buClr>
                <a:srgbClr val="FF0066"/>
              </a:buClr>
              <a:buFont typeface="Wingdings" pitchFamily="2" charset="2"/>
              <a:buChar char="×"/>
            </a:pPr>
            <a:r>
              <a:rPr lang="fa-IR" sz="2800" b="1" smtClean="0">
                <a:solidFill>
                  <a:srgbClr val="0070C0"/>
                </a:solidFill>
                <a:cs typeface="B Nazanin" pitchFamily="2" charset="-78"/>
              </a:rPr>
              <a:t>اشکالات روش های اصلاحی</a:t>
            </a:r>
          </a:p>
          <a:p>
            <a:pPr algn="just" rtl="1" eaLnBrk="1" hangingPunct="1">
              <a:buClr>
                <a:srgbClr val="FF0066"/>
              </a:buClr>
              <a:buFont typeface="Wingdings 2" pitchFamily="18" charset="2"/>
              <a:buNone/>
            </a:pPr>
            <a:endParaRPr lang="fa-IR" sz="2800" b="1" smtClean="0">
              <a:solidFill>
                <a:srgbClr val="0070C0"/>
              </a:solidFill>
              <a:cs typeface="B Nazanin" pitchFamily="2" charset="-78"/>
            </a:endParaRPr>
          </a:p>
          <a:p>
            <a:pPr algn="just" rtl="1" eaLnBrk="1" hangingPunct="1">
              <a:buFont typeface="Wingdings" pitchFamily="2" charset="2"/>
              <a:buNone/>
            </a:pPr>
            <a:r>
              <a:rPr lang="fa-IR" sz="2800" smtClean="0">
                <a:cs typeface="B Nazanin" pitchFamily="2" charset="-78"/>
              </a:rPr>
              <a:t>   </a:t>
            </a:r>
            <a:r>
              <a:rPr lang="fa-IR" sz="2400" smtClean="0">
                <a:cs typeface="B Nazanin" pitchFamily="2" charset="-78"/>
              </a:rPr>
              <a:t>اصلاحهای اکتشافی می تواند معمولاً همگرايی بسيار سريعتری را برای برخی از مسائل فراهم کند. به هرحال دو اشکال اصلی برای اين روشها وجود دارد:</a:t>
            </a:r>
          </a:p>
          <a:p>
            <a:pPr algn="just" rtl="1" eaLnBrk="1" hangingPunct="1">
              <a:buFont typeface="Wingdings" pitchFamily="2" charset="2"/>
              <a:buNone/>
            </a:pPr>
            <a:endParaRPr lang="fa-IR" sz="2400" smtClean="0">
              <a:cs typeface="B Nazanin" pitchFamily="2" charset="-78"/>
            </a:endParaRPr>
          </a:p>
          <a:p>
            <a:pPr lvl="1" algn="just" rtl="1" eaLnBrk="1" hangingPunct="1">
              <a:buClr>
                <a:srgbClr val="0070C0"/>
              </a:buClr>
              <a:buFont typeface="Wingdings 2" pitchFamily="18" charset="2"/>
              <a:buChar char="P"/>
            </a:pPr>
            <a:r>
              <a:rPr lang="fa-IR" smtClean="0">
                <a:cs typeface="B Nazanin" pitchFamily="2" charset="-78"/>
              </a:rPr>
              <a:t> اين اصلاحات نياز به مقدار دهی چندين پارامتر دارند و کارايی الگوريتم حساس به تغييرات اين پارامتر هاست.</a:t>
            </a:r>
          </a:p>
          <a:p>
            <a:pPr lvl="1" algn="just" rtl="1" eaLnBrk="1" hangingPunct="1">
              <a:buClr>
                <a:srgbClr val="0070C0"/>
              </a:buClr>
              <a:buFont typeface="Wingdings 2" pitchFamily="18" charset="2"/>
              <a:buChar char="P"/>
            </a:pPr>
            <a:r>
              <a:rPr lang="fa-IR" smtClean="0">
                <a:cs typeface="B Nazanin" pitchFamily="2" charset="-78"/>
              </a:rPr>
              <a:t> اين اصلاحات بعضی مواقع ممکن است در همگرايی مسئله موفق نشود.</a:t>
            </a:r>
            <a:endParaRPr lang="el-GR" smtClean="0">
              <a:cs typeface="B Nazanin" pitchFamily="2" charset="-78"/>
            </a:endParaRPr>
          </a:p>
        </p:txBody>
      </p:sp>
      <p:sp>
        <p:nvSpPr>
          <p:cNvPr id="18637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6372" name="Rectangle 5"/>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186373" name="Rectangle 6"/>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6374" name="Rectangle 7"/>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86375" name="Rectangle 8"/>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n-US"/>
          </a:p>
        </p:txBody>
      </p:sp>
      <p:sp>
        <p:nvSpPr>
          <p:cNvPr id="186376" name="Rectangle 9"/>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86377"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6378" name="Rectangle 11"/>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86379" name="Rectangle 12"/>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86380" name="Rectangle 13"/>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sp>
        <p:nvSpPr>
          <p:cNvPr id="18638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6382" name="Rectangle 15"/>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endParaRPr lang="en-US"/>
          </a:p>
        </p:txBody>
      </p:sp>
      <p:sp>
        <p:nvSpPr>
          <p:cNvPr id="186383" name="Rectangle 16"/>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86384" name="Rectangle 17"/>
          <p:cNvSpPr>
            <a:spLocks noChangeArrowheads="1"/>
          </p:cNvSpPr>
          <p:nvPr/>
        </p:nvSpPr>
        <p:spPr bwMode="auto">
          <a:xfrm>
            <a:off x="0" y="3700463"/>
            <a:ext cx="9144000" cy="0"/>
          </a:xfrm>
          <a:prstGeom prst="rect">
            <a:avLst/>
          </a:prstGeom>
          <a:noFill/>
          <a:ln w="9525">
            <a:noFill/>
            <a:miter lim="800000"/>
            <a:headEnd/>
            <a:tailEnd/>
          </a:ln>
        </p:spPr>
        <p:txBody>
          <a:bodyPr wrap="none" anchor="ctr">
            <a:spAutoFit/>
          </a:bodyPr>
          <a:lstStyle/>
          <a:p>
            <a:endParaRPr lang="en-US"/>
          </a:p>
        </p:txBody>
      </p:sp>
      <p:sp>
        <p:nvSpPr>
          <p:cNvPr id="186385"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6386"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6387" name="Rectangle 20"/>
          <p:cNvSpPr>
            <a:spLocks noChangeArrowheads="1"/>
          </p:cNvSpPr>
          <p:nvPr/>
        </p:nvSpPr>
        <p:spPr bwMode="auto">
          <a:xfrm>
            <a:off x="0" y="723900"/>
            <a:ext cx="9144000" cy="0"/>
          </a:xfrm>
          <a:prstGeom prst="rect">
            <a:avLst/>
          </a:prstGeom>
          <a:noFill/>
          <a:ln w="9525">
            <a:noFill/>
            <a:miter lim="800000"/>
            <a:headEnd/>
            <a:tailEnd/>
          </a:ln>
        </p:spPr>
        <p:txBody>
          <a:bodyPr wrap="none" anchor="ctr">
            <a:spAutoFit/>
          </a:bodyPr>
          <a:lstStyle/>
          <a:p>
            <a:endParaRPr lang="en-US"/>
          </a:p>
        </p:txBody>
      </p:sp>
      <p:sp>
        <p:nvSpPr>
          <p:cNvPr id="186388" name="Rectangle 21"/>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6389" name="Rectangle 22"/>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86390" name="Rectangle 23"/>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n-US"/>
          </a:p>
        </p:txBody>
      </p:sp>
      <p:sp>
        <p:nvSpPr>
          <p:cNvPr id="186391" name="Rectangle 24"/>
          <p:cNvSpPr>
            <a:spLocks noChangeArrowheads="1"/>
          </p:cNvSpPr>
          <p:nvPr/>
        </p:nvSpPr>
        <p:spPr bwMode="auto">
          <a:xfrm>
            <a:off x="0" y="3576638"/>
            <a:ext cx="9144000" cy="0"/>
          </a:xfrm>
          <a:prstGeom prst="rect">
            <a:avLst/>
          </a:prstGeom>
          <a:noFill/>
          <a:ln w="9525">
            <a:noFill/>
            <a:miter lim="800000"/>
            <a:headEnd/>
            <a:tailEnd/>
          </a:ln>
        </p:spPr>
        <p:txBody>
          <a:bodyPr wrap="none" anchor="ctr">
            <a:spAutoFit/>
          </a:bodyPr>
          <a:lstStyle/>
          <a:p>
            <a:endParaRPr lang="en-US"/>
          </a:p>
        </p:txBody>
      </p:sp>
      <p:sp>
        <p:nvSpPr>
          <p:cNvPr id="186392" name="Rectangle 25"/>
          <p:cNvSpPr>
            <a:spLocks noChangeArrowheads="1"/>
          </p:cNvSpPr>
          <p:nvPr/>
        </p:nvSpPr>
        <p:spPr bwMode="auto">
          <a:xfrm>
            <a:off x="0" y="3562350"/>
            <a:ext cx="9144000" cy="0"/>
          </a:xfrm>
          <a:prstGeom prst="rect">
            <a:avLst/>
          </a:prstGeom>
          <a:noFill/>
          <a:ln w="9525">
            <a:noFill/>
            <a:miter lim="800000"/>
            <a:headEnd/>
            <a:tailEnd/>
          </a:ln>
        </p:spPr>
        <p:txBody>
          <a:bodyPr wrap="none" anchor="ctr">
            <a:spAutoFit/>
          </a:bodyPr>
          <a:lstStyle/>
          <a:p>
            <a:endParaRPr lang="en-US"/>
          </a:p>
        </p:txBody>
      </p:sp>
      <p:sp>
        <p:nvSpPr>
          <p:cNvPr id="186393" name="Rectangle 26"/>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186394" name="Rectangle 27"/>
          <p:cNvSpPr>
            <a:spLocks noChangeArrowheads="1"/>
          </p:cNvSpPr>
          <p:nvPr/>
        </p:nvSpPr>
        <p:spPr bwMode="auto">
          <a:xfrm>
            <a:off x="0" y="3548063"/>
            <a:ext cx="9144000" cy="0"/>
          </a:xfrm>
          <a:prstGeom prst="rect">
            <a:avLst/>
          </a:prstGeom>
          <a:noFill/>
          <a:ln w="9525">
            <a:noFill/>
            <a:miter lim="800000"/>
            <a:headEnd/>
            <a:tailEnd/>
          </a:ln>
        </p:spPr>
        <p:txBody>
          <a:bodyPr wrap="none" anchor="ctr">
            <a:spAutoFit/>
          </a:bodyPr>
          <a:lstStyle/>
          <a:p>
            <a:endParaRPr lang="en-US"/>
          </a:p>
        </p:txBody>
      </p:sp>
      <p:sp>
        <p:nvSpPr>
          <p:cNvPr id="186395"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6396" name="Rectangle 29"/>
          <p:cNvSpPr>
            <a:spLocks noChangeArrowheads="1"/>
          </p:cNvSpPr>
          <p:nvPr/>
        </p:nvSpPr>
        <p:spPr bwMode="auto">
          <a:xfrm>
            <a:off x="0" y="352425"/>
            <a:ext cx="9144000" cy="0"/>
          </a:xfrm>
          <a:prstGeom prst="rect">
            <a:avLst/>
          </a:prstGeom>
          <a:noFill/>
          <a:ln w="9525">
            <a:noFill/>
            <a:miter lim="800000"/>
            <a:headEnd/>
            <a:tailEnd/>
          </a:ln>
        </p:spPr>
        <p:txBody>
          <a:bodyPr wrap="none" anchor="ctr">
            <a:spAutoFit/>
          </a:bodyPr>
          <a:lstStyle/>
          <a:p>
            <a:endParaRPr lang="en-US"/>
          </a:p>
        </p:txBody>
      </p:sp>
      <p:sp>
        <p:nvSpPr>
          <p:cNvPr id="186397" name="Rectangle 30"/>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186398" name="Rectangle 31"/>
          <p:cNvSpPr>
            <a:spLocks noChangeArrowheads="1"/>
          </p:cNvSpPr>
          <p:nvPr/>
        </p:nvSpPr>
        <p:spPr bwMode="auto">
          <a:xfrm>
            <a:off x="0" y="3548063"/>
            <a:ext cx="9144000" cy="0"/>
          </a:xfrm>
          <a:prstGeom prst="rect">
            <a:avLst/>
          </a:prstGeom>
          <a:noFill/>
          <a:ln w="9525">
            <a:noFill/>
            <a:miter lim="800000"/>
            <a:headEnd/>
            <a:tailEnd/>
          </a:ln>
        </p:spPr>
        <p:txBody>
          <a:bodyPr wrap="none" anchor="ctr">
            <a:spAutoFit/>
          </a:bodyPr>
          <a:lstStyle/>
          <a:p>
            <a:endParaRPr lang="en-US"/>
          </a:p>
        </p:txBody>
      </p:sp>
      <p:sp>
        <p:nvSpPr>
          <p:cNvPr id="186399"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6400" name="Rectangle 33"/>
          <p:cNvSpPr>
            <a:spLocks noChangeArrowheads="1"/>
          </p:cNvSpPr>
          <p:nvPr/>
        </p:nvSpPr>
        <p:spPr bwMode="auto">
          <a:xfrm>
            <a:off x="0" y="257175"/>
            <a:ext cx="9144000" cy="0"/>
          </a:xfrm>
          <a:prstGeom prst="rect">
            <a:avLst/>
          </a:prstGeom>
          <a:noFill/>
          <a:ln w="9525">
            <a:noFill/>
            <a:miter lim="800000"/>
            <a:headEnd/>
            <a:tailEnd/>
          </a:ln>
        </p:spPr>
        <p:txBody>
          <a:bodyPr wrap="none" anchor="ctr">
            <a:spAutoFit/>
          </a:bodyPr>
          <a:lstStyle/>
          <a:p>
            <a:endParaRPr lang="en-US"/>
          </a:p>
        </p:txBody>
      </p:sp>
      <p:sp>
        <p:nvSpPr>
          <p:cNvPr id="186401" name="Rectangle 34"/>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sp>
        <p:nvSpPr>
          <p:cNvPr id="186402" name="Rectangle 35"/>
          <p:cNvSpPr>
            <a:spLocks noChangeArrowheads="1"/>
          </p:cNvSpPr>
          <p:nvPr/>
        </p:nvSpPr>
        <p:spPr bwMode="auto">
          <a:xfrm>
            <a:off x="0" y="3557588"/>
            <a:ext cx="9144000" cy="0"/>
          </a:xfrm>
          <a:prstGeom prst="rect">
            <a:avLst/>
          </a:prstGeom>
          <a:noFill/>
          <a:ln w="9525">
            <a:noFill/>
            <a:miter lim="800000"/>
            <a:headEnd/>
            <a:tailEnd/>
          </a:ln>
        </p:spPr>
        <p:txBody>
          <a:bodyPr wrap="none" anchor="ctr">
            <a:spAutoFit/>
          </a:bodyPr>
          <a:lstStyle/>
          <a:p>
            <a:endParaRPr lang="en-US"/>
          </a:p>
        </p:txBody>
      </p:sp>
      <p:sp>
        <p:nvSpPr>
          <p:cNvPr id="36" name="Slide Number Placeholder 35"/>
          <p:cNvSpPr>
            <a:spLocks noGrp="1"/>
          </p:cNvSpPr>
          <p:nvPr>
            <p:ph type="sldNum" sz="quarter" idx="12"/>
          </p:nvPr>
        </p:nvSpPr>
        <p:spPr/>
        <p:txBody>
          <a:bodyPr/>
          <a:lstStyle/>
          <a:p>
            <a:pPr>
              <a:defRPr/>
            </a:pPr>
            <a:fld id="{68FDB36B-EBDA-4E16-A3FE-CCFB6EF29739}" type="slidenum">
              <a:rPr lang="en-US"/>
              <a:pPr>
                <a:defRPr/>
              </a:pPr>
              <a:t>72</a:t>
            </a:fld>
            <a:endParaRPr lang="en-US"/>
          </a:p>
        </p:txBody>
      </p:sp>
      <p:sp>
        <p:nvSpPr>
          <p:cNvPr id="38" name="Rectangle 2"/>
          <p:cNvSpPr txBox="1">
            <a:spLocks noChangeArrowheads="1"/>
          </p:cNvSpPr>
          <p:nvPr/>
        </p:nvSpPr>
        <p:spPr>
          <a:xfrm>
            <a:off x="609600" y="381000"/>
            <a:ext cx="7772400" cy="609600"/>
          </a:xfrm>
          <a:prstGeom prst="rect">
            <a:avLst/>
          </a:prstGeom>
        </p:spPr>
        <p:txBody>
          <a:bodyPr bIns="91440" anchor="b">
            <a:normAutofit fontScale="97500"/>
          </a:bodyPr>
          <a:lstStyle/>
          <a:p>
            <a:pPr algn="ctr" rtl="1" fontAlgn="auto">
              <a:spcAft>
                <a:spcPts val="0"/>
              </a:spcAft>
              <a:defRPr/>
            </a:pPr>
            <a:r>
              <a:rPr lang="fa-IR" sz="2800" b="1" dirty="0">
                <a:solidFill>
                  <a:srgbClr val="002060"/>
                </a:solidFill>
                <a:latin typeface="+mj-lt"/>
                <a:ea typeface="+mj-ea"/>
                <a:cs typeface="B Nazanin" pitchFamily="2" charset="-78"/>
              </a:rPr>
              <a:t>اصلاح های اکتشافی الگوریتم انتشار به عقب</a:t>
            </a:r>
            <a:endParaRPr lang="en-US" sz="2800" b="1" dirty="0">
              <a:solidFill>
                <a:srgbClr val="002060"/>
              </a:solidFill>
              <a:latin typeface="+mj-lt"/>
              <a:ea typeface="+mj-ea"/>
              <a:cs typeface="B Nazanin" pitchFamily="2" charset="-78"/>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81000" y="1066800"/>
            <a:ext cx="8305800" cy="5029200"/>
          </a:xfrm>
        </p:spPr>
        <p:txBody>
          <a:bodyPr/>
          <a:lstStyle/>
          <a:p>
            <a:pPr algn="just" rtl="1" eaLnBrk="1" hangingPunct="1">
              <a:buClr>
                <a:srgbClr val="FF0066"/>
              </a:buClr>
              <a:buFont typeface="Wingdings" pitchFamily="2" charset="2"/>
              <a:buChar char="×"/>
            </a:pPr>
            <a:r>
              <a:rPr lang="fa-IR" sz="2800" b="1" smtClean="0">
                <a:solidFill>
                  <a:srgbClr val="0070C0"/>
                </a:solidFill>
                <a:cs typeface="B Nazanin" pitchFamily="2" charset="-78"/>
              </a:rPr>
              <a:t>الگوريتم ترکيبی</a:t>
            </a:r>
          </a:p>
          <a:p>
            <a:pPr algn="just" rtl="1" eaLnBrk="1" hangingPunct="1">
              <a:buFont typeface="Wingdings" pitchFamily="2" charset="2"/>
              <a:buNone/>
            </a:pPr>
            <a:r>
              <a:rPr lang="fa-IR" sz="2800" smtClean="0">
                <a:cs typeface="B Nazanin" pitchFamily="2" charset="-78"/>
              </a:rPr>
              <a:t>   </a:t>
            </a:r>
            <a:r>
              <a:rPr lang="fa-IR" sz="2400" smtClean="0">
                <a:cs typeface="B Nazanin" pitchFamily="2" charset="-78"/>
              </a:rPr>
              <a:t>در اين روش يک الگوريتم ترکيبی برای آموزش با مربی شبکه های عصبی پيشخور ارائه شده است. اين الگوريتم برای يک شبکه دو لايه ارائه شده اما می توان آن را برای شبکه های چند لايه نيز به کار برد.</a:t>
            </a:r>
          </a:p>
          <a:p>
            <a:pPr algn="just" rtl="1" eaLnBrk="1" hangingPunct="1">
              <a:buFont typeface="Wingdings" pitchFamily="2" charset="2"/>
              <a:buNone/>
            </a:pPr>
            <a:r>
              <a:rPr lang="fa-IR" sz="2400" smtClean="0">
                <a:cs typeface="B Nazanin" pitchFamily="2" charset="-78"/>
              </a:rPr>
              <a:t>   الگوريتم ارائه شده برای افزايش سرعت آموزش، در الگوريتم انتشار به عقب پايه استفاده شده است.</a:t>
            </a:r>
          </a:p>
          <a:p>
            <a:pPr algn="just" rtl="1" eaLnBrk="1" hangingPunct="1">
              <a:buFont typeface="Wingdings" pitchFamily="2" charset="2"/>
              <a:buNone/>
            </a:pPr>
            <a:r>
              <a:rPr lang="fa-IR" sz="2400" smtClean="0">
                <a:cs typeface="B Nazanin" pitchFamily="2" charset="-78"/>
              </a:rPr>
              <a:t>در اين الگوريتم دو روش مختلف برای به روز کردن وزن ها استفاده شده است:</a:t>
            </a:r>
          </a:p>
          <a:p>
            <a:pPr marL="730250" lvl="1" indent="-457200" algn="just" rtl="1" eaLnBrk="1" hangingPunct="1">
              <a:buClr>
                <a:srgbClr val="FF0066"/>
              </a:buClr>
              <a:buFont typeface="Franklin Gothic Book" pitchFamily="34" charset="0"/>
              <a:buAutoNum type="arabicPeriod"/>
            </a:pPr>
            <a:r>
              <a:rPr lang="fa-IR" sz="2200" smtClean="0">
                <a:cs typeface="B Nazanin" pitchFamily="2" charset="-78"/>
              </a:rPr>
              <a:t>يکی از روش های آموزش استاندارد برای لايه اول </a:t>
            </a:r>
          </a:p>
          <a:p>
            <a:pPr marL="730250" lvl="1" indent="-457200" algn="just" rtl="1" eaLnBrk="1" hangingPunct="1">
              <a:buClr>
                <a:srgbClr val="FF0066"/>
              </a:buClr>
              <a:buFont typeface="Franklin Gothic Book" pitchFamily="34" charset="0"/>
              <a:buAutoNum type="arabicPeriod"/>
            </a:pPr>
            <a:r>
              <a:rPr lang="fa-IR" sz="2200" smtClean="0">
                <a:cs typeface="B Nazanin" pitchFamily="2" charset="-78"/>
              </a:rPr>
              <a:t>استفاده از رابطه زير در آموزش لايه دوم</a:t>
            </a:r>
          </a:p>
          <a:p>
            <a:pPr algn="just" rtl="1" eaLnBrk="1" hangingPunct="1">
              <a:buFont typeface="Wingdings" pitchFamily="2" charset="2"/>
              <a:buNone/>
            </a:pPr>
            <a:r>
              <a:rPr lang="fa-IR" sz="2400" smtClean="0">
                <a:cs typeface="B Nazanin" pitchFamily="2" charset="-78"/>
              </a:rPr>
              <a:t> 	</a:t>
            </a:r>
            <a:r>
              <a:rPr lang="en-US" sz="2400" smtClean="0">
                <a:cs typeface="B Nazanin" pitchFamily="2" charset="-78"/>
              </a:rPr>
              <a:t>e</a:t>
            </a:r>
            <a:r>
              <a:rPr lang="fa-IR" sz="2400" smtClean="0">
                <a:cs typeface="B Nazanin" pitchFamily="2" charset="-78"/>
              </a:rPr>
              <a:t> و </a:t>
            </a:r>
            <a:r>
              <a:rPr lang="en-US" sz="2400" smtClean="0">
                <a:cs typeface="B Nazanin" pitchFamily="2" charset="-78"/>
              </a:rPr>
              <a:t>d</a:t>
            </a:r>
            <a:r>
              <a:rPr lang="fa-IR" sz="2400" smtClean="0">
                <a:cs typeface="B Nazanin" pitchFamily="2" charset="-78"/>
              </a:rPr>
              <a:t> از روابط زير به دست می آيند:</a:t>
            </a:r>
          </a:p>
          <a:p>
            <a:pPr algn="just" rtl="1" eaLnBrk="1" hangingPunct="1">
              <a:buFont typeface="Wingdings" pitchFamily="2" charset="2"/>
              <a:buNone/>
            </a:pPr>
            <a:endParaRPr lang="el-GR" sz="2400" smtClean="0">
              <a:cs typeface="B Nazanin" pitchFamily="2" charset="-78"/>
            </a:endParaRPr>
          </a:p>
        </p:txBody>
      </p:sp>
      <p:sp>
        <p:nvSpPr>
          <p:cNvPr id="1024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245" name="Rectangle 5"/>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10246" name="Rectangle 6"/>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0247" name="Rectangle 7"/>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0248" name="Rectangle 8"/>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n-US"/>
          </a:p>
        </p:txBody>
      </p:sp>
      <p:sp>
        <p:nvSpPr>
          <p:cNvPr id="10249" name="Rectangle 9"/>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0250"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0251" name="Rectangle 11"/>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0252" name="Rectangle 12"/>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0253" name="Rectangle 13"/>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sp>
        <p:nvSpPr>
          <p:cNvPr id="10254"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255" name="Rectangle 15"/>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endParaRPr lang="en-US"/>
          </a:p>
        </p:txBody>
      </p:sp>
      <p:sp>
        <p:nvSpPr>
          <p:cNvPr id="10256" name="Rectangle 16"/>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0257" name="Rectangle 17"/>
          <p:cNvSpPr>
            <a:spLocks noChangeArrowheads="1"/>
          </p:cNvSpPr>
          <p:nvPr/>
        </p:nvSpPr>
        <p:spPr bwMode="auto">
          <a:xfrm>
            <a:off x="0" y="3700463"/>
            <a:ext cx="9144000" cy="0"/>
          </a:xfrm>
          <a:prstGeom prst="rect">
            <a:avLst/>
          </a:prstGeom>
          <a:noFill/>
          <a:ln w="9525">
            <a:noFill/>
            <a:miter lim="800000"/>
            <a:headEnd/>
            <a:tailEnd/>
          </a:ln>
        </p:spPr>
        <p:txBody>
          <a:bodyPr wrap="none" anchor="ctr">
            <a:spAutoFit/>
          </a:bodyPr>
          <a:lstStyle/>
          <a:p>
            <a:endParaRPr lang="en-US"/>
          </a:p>
        </p:txBody>
      </p:sp>
      <p:sp>
        <p:nvSpPr>
          <p:cNvPr id="10258"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259"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260" name="Rectangle 20"/>
          <p:cNvSpPr>
            <a:spLocks noChangeArrowheads="1"/>
          </p:cNvSpPr>
          <p:nvPr/>
        </p:nvSpPr>
        <p:spPr bwMode="auto">
          <a:xfrm>
            <a:off x="0" y="723900"/>
            <a:ext cx="9144000" cy="0"/>
          </a:xfrm>
          <a:prstGeom prst="rect">
            <a:avLst/>
          </a:prstGeom>
          <a:noFill/>
          <a:ln w="9525">
            <a:noFill/>
            <a:miter lim="800000"/>
            <a:headEnd/>
            <a:tailEnd/>
          </a:ln>
        </p:spPr>
        <p:txBody>
          <a:bodyPr wrap="none" anchor="ctr">
            <a:spAutoFit/>
          </a:bodyPr>
          <a:lstStyle/>
          <a:p>
            <a:endParaRPr lang="en-US"/>
          </a:p>
        </p:txBody>
      </p:sp>
      <p:sp>
        <p:nvSpPr>
          <p:cNvPr id="10261" name="Rectangle 21"/>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0262" name="Rectangle 22"/>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0263" name="Rectangle 23"/>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n-US"/>
          </a:p>
        </p:txBody>
      </p:sp>
      <p:sp>
        <p:nvSpPr>
          <p:cNvPr id="10264" name="Rectangle 24"/>
          <p:cNvSpPr>
            <a:spLocks noChangeArrowheads="1"/>
          </p:cNvSpPr>
          <p:nvPr/>
        </p:nvSpPr>
        <p:spPr bwMode="auto">
          <a:xfrm>
            <a:off x="0" y="3576638"/>
            <a:ext cx="9144000" cy="0"/>
          </a:xfrm>
          <a:prstGeom prst="rect">
            <a:avLst/>
          </a:prstGeom>
          <a:noFill/>
          <a:ln w="9525">
            <a:noFill/>
            <a:miter lim="800000"/>
            <a:headEnd/>
            <a:tailEnd/>
          </a:ln>
        </p:spPr>
        <p:txBody>
          <a:bodyPr wrap="none" anchor="ctr">
            <a:spAutoFit/>
          </a:bodyPr>
          <a:lstStyle/>
          <a:p>
            <a:endParaRPr lang="en-US"/>
          </a:p>
        </p:txBody>
      </p:sp>
      <p:sp>
        <p:nvSpPr>
          <p:cNvPr id="10265" name="Rectangle 25"/>
          <p:cNvSpPr>
            <a:spLocks noChangeArrowheads="1"/>
          </p:cNvSpPr>
          <p:nvPr/>
        </p:nvSpPr>
        <p:spPr bwMode="auto">
          <a:xfrm>
            <a:off x="0" y="3562350"/>
            <a:ext cx="9144000" cy="0"/>
          </a:xfrm>
          <a:prstGeom prst="rect">
            <a:avLst/>
          </a:prstGeom>
          <a:noFill/>
          <a:ln w="9525">
            <a:noFill/>
            <a:miter lim="800000"/>
            <a:headEnd/>
            <a:tailEnd/>
          </a:ln>
        </p:spPr>
        <p:txBody>
          <a:bodyPr wrap="none" anchor="ctr">
            <a:spAutoFit/>
          </a:bodyPr>
          <a:lstStyle/>
          <a:p>
            <a:endParaRPr lang="en-US"/>
          </a:p>
        </p:txBody>
      </p:sp>
      <p:sp>
        <p:nvSpPr>
          <p:cNvPr id="10266" name="Rectangle 26"/>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10267" name="Rectangle 27"/>
          <p:cNvSpPr>
            <a:spLocks noChangeArrowheads="1"/>
          </p:cNvSpPr>
          <p:nvPr/>
        </p:nvSpPr>
        <p:spPr bwMode="auto">
          <a:xfrm>
            <a:off x="0" y="3548063"/>
            <a:ext cx="9144000" cy="0"/>
          </a:xfrm>
          <a:prstGeom prst="rect">
            <a:avLst/>
          </a:prstGeom>
          <a:noFill/>
          <a:ln w="9525">
            <a:noFill/>
            <a:miter lim="800000"/>
            <a:headEnd/>
            <a:tailEnd/>
          </a:ln>
        </p:spPr>
        <p:txBody>
          <a:bodyPr wrap="none" anchor="ctr">
            <a:spAutoFit/>
          </a:bodyPr>
          <a:lstStyle/>
          <a:p>
            <a:endParaRPr lang="en-US"/>
          </a:p>
        </p:txBody>
      </p:sp>
      <p:sp>
        <p:nvSpPr>
          <p:cNvPr id="10268"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269" name="Rectangle 29"/>
          <p:cNvSpPr>
            <a:spLocks noChangeArrowheads="1"/>
          </p:cNvSpPr>
          <p:nvPr/>
        </p:nvSpPr>
        <p:spPr bwMode="auto">
          <a:xfrm>
            <a:off x="0" y="352425"/>
            <a:ext cx="9144000" cy="0"/>
          </a:xfrm>
          <a:prstGeom prst="rect">
            <a:avLst/>
          </a:prstGeom>
          <a:noFill/>
          <a:ln w="9525">
            <a:noFill/>
            <a:miter lim="800000"/>
            <a:headEnd/>
            <a:tailEnd/>
          </a:ln>
        </p:spPr>
        <p:txBody>
          <a:bodyPr wrap="none" anchor="ctr">
            <a:spAutoFit/>
          </a:bodyPr>
          <a:lstStyle/>
          <a:p>
            <a:endParaRPr lang="en-US"/>
          </a:p>
        </p:txBody>
      </p:sp>
      <p:sp>
        <p:nvSpPr>
          <p:cNvPr id="10270" name="Rectangle 30"/>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10271" name="Rectangle 31"/>
          <p:cNvSpPr>
            <a:spLocks noChangeArrowheads="1"/>
          </p:cNvSpPr>
          <p:nvPr/>
        </p:nvSpPr>
        <p:spPr bwMode="auto">
          <a:xfrm>
            <a:off x="0" y="3548063"/>
            <a:ext cx="9144000" cy="0"/>
          </a:xfrm>
          <a:prstGeom prst="rect">
            <a:avLst/>
          </a:prstGeom>
          <a:noFill/>
          <a:ln w="9525">
            <a:noFill/>
            <a:miter lim="800000"/>
            <a:headEnd/>
            <a:tailEnd/>
          </a:ln>
        </p:spPr>
        <p:txBody>
          <a:bodyPr wrap="none" anchor="ctr">
            <a:spAutoFit/>
          </a:bodyPr>
          <a:lstStyle/>
          <a:p>
            <a:endParaRPr lang="en-US"/>
          </a:p>
        </p:txBody>
      </p:sp>
      <p:sp>
        <p:nvSpPr>
          <p:cNvPr id="10272"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273" name="Rectangle 33"/>
          <p:cNvSpPr>
            <a:spLocks noChangeArrowheads="1"/>
          </p:cNvSpPr>
          <p:nvPr/>
        </p:nvSpPr>
        <p:spPr bwMode="auto">
          <a:xfrm>
            <a:off x="0" y="257175"/>
            <a:ext cx="9144000" cy="0"/>
          </a:xfrm>
          <a:prstGeom prst="rect">
            <a:avLst/>
          </a:prstGeom>
          <a:noFill/>
          <a:ln w="9525">
            <a:noFill/>
            <a:miter lim="800000"/>
            <a:headEnd/>
            <a:tailEnd/>
          </a:ln>
        </p:spPr>
        <p:txBody>
          <a:bodyPr wrap="none" anchor="ctr">
            <a:spAutoFit/>
          </a:bodyPr>
          <a:lstStyle/>
          <a:p>
            <a:endParaRPr lang="en-US"/>
          </a:p>
        </p:txBody>
      </p:sp>
      <p:sp>
        <p:nvSpPr>
          <p:cNvPr id="10274" name="Rectangle 34"/>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sp>
        <p:nvSpPr>
          <p:cNvPr id="10275" name="Rectangle 35"/>
          <p:cNvSpPr>
            <a:spLocks noChangeArrowheads="1"/>
          </p:cNvSpPr>
          <p:nvPr/>
        </p:nvSpPr>
        <p:spPr bwMode="auto">
          <a:xfrm>
            <a:off x="0" y="3557588"/>
            <a:ext cx="9144000" cy="0"/>
          </a:xfrm>
          <a:prstGeom prst="rect">
            <a:avLst/>
          </a:prstGeom>
          <a:noFill/>
          <a:ln w="9525">
            <a:noFill/>
            <a:miter lim="800000"/>
            <a:headEnd/>
            <a:tailEnd/>
          </a:ln>
        </p:spPr>
        <p:txBody>
          <a:bodyPr wrap="none" anchor="ctr">
            <a:spAutoFit/>
          </a:bodyPr>
          <a:lstStyle/>
          <a:p>
            <a:endParaRPr lang="en-US"/>
          </a:p>
        </p:txBody>
      </p:sp>
      <p:sp>
        <p:nvSpPr>
          <p:cNvPr id="36" name="Slide Number Placeholder 35"/>
          <p:cNvSpPr>
            <a:spLocks noGrp="1"/>
          </p:cNvSpPr>
          <p:nvPr>
            <p:ph type="sldNum" sz="quarter" idx="12"/>
          </p:nvPr>
        </p:nvSpPr>
        <p:spPr/>
        <p:txBody>
          <a:bodyPr/>
          <a:lstStyle/>
          <a:p>
            <a:pPr>
              <a:defRPr/>
            </a:pPr>
            <a:fld id="{27C063A9-AF84-4497-A53F-6ED6FABBA9E3}" type="slidenum">
              <a:rPr lang="en-US"/>
              <a:pPr>
                <a:defRPr/>
              </a:pPr>
              <a:t>73</a:t>
            </a:fld>
            <a:endParaRPr lang="en-US"/>
          </a:p>
        </p:txBody>
      </p:sp>
      <p:sp>
        <p:nvSpPr>
          <p:cNvPr id="37" name="Rectangle 2"/>
          <p:cNvSpPr txBox="1">
            <a:spLocks noChangeArrowheads="1"/>
          </p:cNvSpPr>
          <p:nvPr/>
        </p:nvSpPr>
        <p:spPr>
          <a:xfrm>
            <a:off x="609600" y="381000"/>
            <a:ext cx="7772400" cy="609600"/>
          </a:xfrm>
          <a:prstGeom prst="rect">
            <a:avLst/>
          </a:prstGeom>
        </p:spPr>
        <p:txBody>
          <a:bodyPr bIns="91440" anchor="b">
            <a:normAutofit fontScale="97500"/>
          </a:bodyPr>
          <a:lstStyle/>
          <a:p>
            <a:pPr algn="ctr" rtl="1" fontAlgn="auto">
              <a:spcAft>
                <a:spcPts val="0"/>
              </a:spcAft>
              <a:defRPr/>
            </a:pPr>
            <a:r>
              <a:rPr lang="fa-IR" sz="2800" b="1" dirty="0">
                <a:solidFill>
                  <a:srgbClr val="003399"/>
                </a:solidFill>
                <a:cs typeface="B Nazanin" pitchFamily="2" charset="-78"/>
              </a:rPr>
              <a:t>روش پیشنهادی برای افزایش سرعت همگرایی</a:t>
            </a:r>
            <a:endParaRPr lang="en-US" sz="2800" b="1" dirty="0">
              <a:solidFill>
                <a:srgbClr val="003399"/>
              </a:solidFill>
              <a:latin typeface="+mj-lt"/>
              <a:ea typeface="+mj-ea"/>
              <a:cs typeface="B Nazanin" pitchFamily="2" charset="-78"/>
            </a:endParaRPr>
          </a:p>
        </p:txBody>
      </p:sp>
      <p:sp>
        <p:nvSpPr>
          <p:cNvPr id="38" name="Rectangle 3"/>
          <p:cNvSpPr txBox="1">
            <a:spLocks noChangeArrowheads="1"/>
          </p:cNvSpPr>
          <p:nvPr/>
        </p:nvSpPr>
        <p:spPr>
          <a:xfrm>
            <a:off x="914400" y="4800600"/>
            <a:ext cx="4502150" cy="914400"/>
          </a:xfrm>
          <a:prstGeom prst="rect">
            <a:avLst/>
          </a:prstGeom>
        </p:spPr>
        <p:txBody>
          <a:bodyPr>
            <a:normAutofit fontScale="85000" lnSpcReduction="20000"/>
          </a:bodyPr>
          <a:lstStyle/>
          <a:p>
            <a:pPr marL="274320" indent="-274320" algn="just" rtl="1" fontAlgn="auto">
              <a:spcBef>
                <a:spcPts val="580"/>
              </a:spcBef>
              <a:spcAft>
                <a:spcPts val="0"/>
              </a:spcAft>
              <a:buClr>
                <a:schemeClr val="accent1"/>
              </a:buClr>
              <a:buSzPct val="85000"/>
              <a:buFont typeface="Wingdings" pitchFamily="2" charset="2"/>
              <a:buNone/>
              <a:defRPr/>
            </a:pPr>
            <a:r>
              <a:rPr lang="fa-IR" sz="3600" dirty="0">
                <a:latin typeface="+mn-lt"/>
                <a:cs typeface="Lotus" pitchFamily="2" charset="-78"/>
              </a:rPr>
              <a:t>  </a:t>
            </a:r>
            <a:endParaRPr lang="fa-IR" sz="2600" dirty="0">
              <a:latin typeface="+mn-lt"/>
              <a:cs typeface="Lotus" pitchFamily="2" charset="-78"/>
            </a:endParaRPr>
          </a:p>
          <a:p>
            <a:pPr marL="274320" indent="-274320" algn="ctr" rtl="1" fontAlgn="auto">
              <a:spcBef>
                <a:spcPts val="580"/>
              </a:spcBef>
              <a:spcAft>
                <a:spcPts val="0"/>
              </a:spcAft>
              <a:buClr>
                <a:schemeClr val="accent1"/>
              </a:buClr>
              <a:buSzPct val="85000"/>
              <a:buFont typeface="Wingdings" pitchFamily="2" charset="2"/>
              <a:buNone/>
              <a:defRPr/>
            </a:pPr>
            <a:r>
              <a:rPr lang="en-US" sz="2800" dirty="0">
                <a:latin typeface="+mn-lt"/>
                <a:cs typeface="Lotus" pitchFamily="2" charset="-78"/>
              </a:rPr>
              <a:t>e = d – (</a:t>
            </a:r>
            <a:r>
              <a:rPr lang="en-US" sz="2800" dirty="0" err="1">
                <a:latin typeface="+mn-lt"/>
                <a:cs typeface="Lotus" pitchFamily="2" charset="-78"/>
              </a:rPr>
              <a:t>Wx</a:t>
            </a:r>
            <a:r>
              <a:rPr lang="en-US" sz="2800" dirty="0">
                <a:latin typeface="+mn-lt"/>
                <a:cs typeface="Lotus" pitchFamily="2" charset="-78"/>
              </a:rPr>
              <a:t> + b)       d = f</a:t>
            </a:r>
            <a:r>
              <a:rPr lang="en-US" sz="2800" baseline="30000" dirty="0">
                <a:latin typeface="+mn-lt"/>
                <a:cs typeface="Lotus" pitchFamily="2" charset="-78"/>
              </a:rPr>
              <a:t>-1</a:t>
            </a:r>
            <a:r>
              <a:rPr lang="en-US" sz="2800" dirty="0">
                <a:latin typeface="+mn-lt"/>
                <a:cs typeface="Lotus" pitchFamily="2" charset="-78"/>
              </a:rPr>
              <a:t>(d)</a:t>
            </a:r>
            <a:endParaRPr lang="el-GR" sz="2800" dirty="0">
              <a:latin typeface="+mn-lt"/>
              <a:cs typeface="Lotus" pitchFamily="2" charset="-78"/>
            </a:endParaRPr>
          </a:p>
        </p:txBody>
      </p:sp>
      <p:graphicFrame>
        <p:nvGraphicFramePr>
          <p:cNvPr id="10242" name="Object 2"/>
          <p:cNvGraphicFramePr>
            <a:graphicFrameLocks noChangeAspect="1"/>
          </p:cNvGraphicFramePr>
          <p:nvPr/>
        </p:nvGraphicFramePr>
        <p:xfrm>
          <a:off x="609600" y="5791200"/>
          <a:ext cx="7526338" cy="469900"/>
        </p:xfrm>
        <a:graphic>
          <a:graphicData uri="http://schemas.openxmlformats.org/presentationml/2006/ole">
            <mc:AlternateContent xmlns:mc="http://schemas.openxmlformats.org/markup-compatibility/2006">
              <mc:Choice xmlns:v="urn:schemas-microsoft-com:vml" Requires="v">
                <p:oleObj spid="_x0000_s10243" name="Equation" r:id="rId4" imgW="4876800" imgH="304800" progId="Equation.3">
                  <p:embed/>
                </p:oleObj>
              </mc:Choice>
              <mc:Fallback>
                <p:oleObj name="Equation" r:id="rId4" imgW="4876800" imgH="304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791200"/>
                        <a:ext cx="7526338"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body" idx="1"/>
          </p:nvPr>
        </p:nvSpPr>
        <p:spPr>
          <a:xfrm>
            <a:off x="381000" y="1752600"/>
            <a:ext cx="8305800" cy="4343400"/>
          </a:xfrm>
        </p:spPr>
        <p:txBody>
          <a:bodyPr/>
          <a:lstStyle/>
          <a:p>
            <a:pPr algn="just" rtl="1" eaLnBrk="1" hangingPunct="1">
              <a:buClr>
                <a:srgbClr val="FF0066"/>
              </a:buClr>
              <a:buFont typeface="Wingdings" pitchFamily="2" charset="2"/>
              <a:buChar char="q"/>
            </a:pPr>
            <a:r>
              <a:rPr lang="fa-IR" sz="2400" smtClean="0">
                <a:cs typeface="B Nazanin" pitchFamily="2" charset="-78"/>
              </a:rPr>
              <a:t> با استفاده از جايگزينی طرف راست رابطه اصلی، در الگوريتم آموزش، وزن های لايه   آخر در تابع غير خطی لايه آخر ظاهر نمی شوند.</a:t>
            </a:r>
          </a:p>
          <a:p>
            <a:pPr algn="just" rtl="1" eaLnBrk="1" hangingPunct="1">
              <a:buClr>
                <a:srgbClr val="FF0066"/>
              </a:buClr>
              <a:buFont typeface="Wingdings 2" pitchFamily="18" charset="2"/>
              <a:buNone/>
            </a:pPr>
            <a:endParaRPr lang="fa-IR" sz="2400" smtClean="0">
              <a:cs typeface="B Nazanin" pitchFamily="2" charset="-78"/>
            </a:endParaRPr>
          </a:p>
          <a:p>
            <a:pPr algn="just" rtl="1" eaLnBrk="1" hangingPunct="1">
              <a:buClr>
                <a:srgbClr val="FF0066"/>
              </a:buClr>
              <a:buFont typeface="Wingdings" pitchFamily="2" charset="2"/>
              <a:buChar char="q"/>
            </a:pPr>
            <a:r>
              <a:rPr lang="fa-IR" sz="2400" smtClean="0">
                <a:cs typeface="B Nazanin" pitchFamily="2" charset="-78"/>
              </a:rPr>
              <a:t> در اين روش، ابعاد فضای جستجوی مؤثر برای الگوريتم غير خطی کاهش می يابد. بنابراين تعداد تکرار های آموزش کمتر خواهد شد.</a:t>
            </a:r>
          </a:p>
          <a:p>
            <a:pPr algn="just" rtl="1" eaLnBrk="1" hangingPunct="1">
              <a:buClr>
                <a:srgbClr val="FF0066"/>
              </a:buClr>
              <a:buFont typeface="Wingdings" pitchFamily="2" charset="2"/>
              <a:buChar char="q"/>
            </a:pPr>
            <a:endParaRPr lang="fa-IR" sz="2400" smtClean="0">
              <a:cs typeface="B Nazanin" pitchFamily="2" charset="-78"/>
            </a:endParaRPr>
          </a:p>
          <a:p>
            <a:pPr algn="just" rtl="1" eaLnBrk="1" hangingPunct="1">
              <a:buClr>
                <a:srgbClr val="FF0066"/>
              </a:buClr>
              <a:buFont typeface="Wingdings 2" pitchFamily="18" charset="2"/>
              <a:buNone/>
            </a:pPr>
            <a:endParaRPr lang="fa-IR" sz="2400" smtClean="0">
              <a:cs typeface="B Nazanin" pitchFamily="2" charset="-78"/>
            </a:endParaRPr>
          </a:p>
          <a:p>
            <a:pPr algn="just" rtl="1" eaLnBrk="1" hangingPunct="1">
              <a:buClr>
                <a:srgbClr val="FF0066"/>
              </a:buClr>
              <a:buFont typeface="Wingdings 2" pitchFamily="18" charset="2"/>
              <a:buNone/>
            </a:pPr>
            <a:r>
              <a:rPr lang="fa-IR" sz="2400" smtClean="0">
                <a:cs typeface="B Nazanin" pitchFamily="2" charset="-78"/>
              </a:rPr>
              <a:t>     </a:t>
            </a:r>
            <a:endParaRPr lang="el-GR" sz="2400" smtClean="0">
              <a:cs typeface="B Nazanin" pitchFamily="2" charset="-78"/>
            </a:endParaRPr>
          </a:p>
        </p:txBody>
      </p:sp>
      <p:sp>
        <p:nvSpPr>
          <p:cNvPr id="18739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7396" name="Rectangle 5"/>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187397" name="Rectangle 6"/>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7398" name="Rectangle 7"/>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87399" name="Rectangle 8"/>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n-US"/>
          </a:p>
        </p:txBody>
      </p:sp>
      <p:sp>
        <p:nvSpPr>
          <p:cNvPr id="187400" name="Rectangle 9"/>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87401"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7402" name="Rectangle 11"/>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87403" name="Rectangle 12"/>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87404" name="Rectangle 13"/>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sp>
        <p:nvSpPr>
          <p:cNvPr id="18740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7406" name="Rectangle 15"/>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endParaRPr lang="en-US"/>
          </a:p>
        </p:txBody>
      </p:sp>
      <p:sp>
        <p:nvSpPr>
          <p:cNvPr id="187407" name="Rectangle 16"/>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87408" name="Rectangle 17"/>
          <p:cNvSpPr>
            <a:spLocks noChangeArrowheads="1"/>
          </p:cNvSpPr>
          <p:nvPr/>
        </p:nvSpPr>
        <p:spPr bwMode="auto">
          <a:xfrm>
            <a:off x="0" y="3700463"/>
            <a:ext cx="9144000" cy="0"/>
          </a:xfrm>
          <a:prstGeom prst="rect">
            <a:avLst/>
          </a:prstGeom>
          <a:noFill/>
          <a:ln w="9525">
            <a:noFill/>
            <a:miter lim="800000"/>
            <a:headEnd/>
            <a:tailEnd/>
          </a:ln>
        </p:spPr>
        <p:txBody>
          <a:bodyPr wrap="none" anchor="ctr">
            <a:spAutoFit/>
          </a:bodyPr>
          <a:lstStyle/>
          <a:p>
            <a:endParaRPr lang="en-US"/>
          </a:p>
        </p:txBody>
      </p:sp>
      <p:sp>
        <p:nvSpPr>
          <p:cNvPr id="187409"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7410"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7411" name="Rectangle 20"/>
          <p:cNvSpPr>
            <a:spLocks noChangeArrowheads="1"/>
          </p:cNvSpPr>
          <p:nvPr/>
        </p:nvSpPr>
        <p:spPr bwMode="auto">
          <a:xfrm>
            <a:off x="0" y="723900"/>
            <a:ext cx="9144000" cy="0"/>
          </a:xfrm>
          <a:prstGeom prst="rect">
            <a:avLst/>
          </a:prstGeom>
          <a:noFill/>
          <a:ln w="9525">
            <a:noFill/>
            <a:miter lim="800000"/>
            <a:headEnd/>
            <a:tailEnd/>
          </a:ln>
        </p:spPr>
        <p:txBody>
          <a:bodyPr wrap="none" anchor="ctr">
            <a:spAutoFit/>
          </a:bodyPr>
          <a:lstStyle/>
          <a:p>
            <a:endParaRPr lang="en-US"/>
          </a:p>
        </p:txBody>
      </p:sp>
      <p:sp>
        <p:nvSpPr>
          <p:cNvPr id="187412" name="Rectangle 21"/>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7413" name="Rectangle 22"/>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87414" name="Rectangle 23"/>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n-US"/>
          </a:p>
        </p:txBody>
      </p:sp>
      <p:sp>
        <p:nvSpPr>
          <p:cNvPr id="187415" name="Rectangle 24"/>
          <p:cNvSpPr>
            <a:spLocks noChangeArrowheads="1"/>
          </p:cNvSpPr>
          <p:nvPr/>
        </p:nvSpPr>
        <p:spPr bwMode="auto">
          <a:xfrm>
            <a:off x="0" y="3576638"/>
            <a:ext cx="9144000" cy="0"/>
          </a:xfrm>
          <a:prstGeom prst="rect">
            <a:avLst/>
          </a:prstGeom>
          <a:noFill/>
          <a:ln w="9525">
            <a:noFill/>
            <a:miter lim="800000"/>
            <a:headEnd/>
            <a:tailEnd/>
          </a:ln>
        </p:spPr>
        <p:txBody>
          <a:bodyPr wrap="none" anchor="ctr">
            <a:spAutoFit/>
          </a:bodyPr>
          <a:lstStyle/>
          <a:p>
            <a:endParaRPr lang="en-US"/>
          </a:p>
        </p:txBody>
      </p:sp>
      <p:sp>
        <p:nvSpPr>
          <p:cNvPr id="187416" name="Rectangle 25"/>
          <p:cNvSpPr>
            <a:spLocks noChangeArrowheads="1"/>
          </p:cNvSpPr>
          <p:nvPr/>
        </p:nvSpPr>
        <p:spPr bwMode="auto">
          <a:xfrm>
            <a:off x="0" y="3562350"/>
            <a:ext cx="9144000" cy="0"/>
          </a:xfrm>
          <a:prstGeom prst="rect">
            <a:avLst/>
          </a:prstGeom>
          <a:noFill/>
          <a:ln w="9525">
            <a:noFill/>
            <a:miter lim="800000"/>
            <a:headEnd/>
            <a:tailEnd/>
          </a:ln>
        </p:spPr>
        <p:txBody>
          <a:bodyPr wrap="none" anchor="ctr">
            <a:spAutoFit/>
          </a:bodyPr>
          <a:lstStyle/>
          <a:p>
            <a:endParaRPr lang="en-US"/>
          </a:p>
        </p:txBody>
      </p:sp>
      <p:sp>
        <p:nvSpPr>
          <p:cNvPr id="187417" name="Rectangle 26"/>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187418" name="Rectangle 27"/>
          <p:cNvSpPr>
            <a:spLocks noChangeArrowheads="1"/>
          </p:cNvSpPr>
          <p:nvPr/>
        </p:nvSpPr>
        <p:spPr bwMode="auto">
          <a:xfrm>
            <a:off x="0" y="3548063"/>
            <a:ext cx="9144000" cy="0"/>
          </a:xfrm>
          <a:prstGeom prst="rect">
            <a:avLst/>
          </a:prstGeom>
          <a:noFill/>
          <a:ln w="9525">
            <a:noFill/>
            <a:miter lim="800000"/>
            <a:headEnd/>
            <a:tailEnd/>
          </a:ln>
        </p:spPr>
        <p:txBody>
          <a:bodyPr wrap="none" anchor="ctr">
            <a:spAutoFit/>
          </a:bodyPr>
          <a:lstStyle/>
          <a:p>
            <a:endParaRPr lang="en-US"/>
          </a:p>
        </p:txBody>
      </p:sp>
      <p:sp>
        <p:nvSpPr>
          <p:cNvPr id="187419"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7420" name="Rectangle 29"/>
          <p:cNvSpPr>
            <a:spLocks noChangeArrowheads="1"/>
          </p:cNvSpPr>
          <p:nvPr/>
        </p:nvSpPr>
        <p:spPr bwMode="auto">
          <a:xfrm>
            <a:off x="0" y="352425"/>
            <a:ext cx="9144000" cy="0"/>
          </a:xfrm>
          <a:prstGeom prst="rect">
            <a:avLst/>
          </a:prstGeom>
          <a:noFill/>
          <a:ln w="9525">
            <a:noFill/>
            <a:miter lim="800000"/>
            <a:headEnd/>
            <a:tailEnd/>
          </a:ln>
        </p:spPr>
        <p:txBody>
          <a:bodyPr wrap="none" anchor="ctr">
            <a:spAutoFit/>
          </a:bodyPr>
          <a:lstStyle/>
          <a:p>
            <a:endParaRPr lang="en-US"/>
          </a:p>
        </p:txBody>
      </p:sp>
      <p:sp>
        <p:nvSpPr>
          <p:cNvPr id="187421" name="Rectangle 30"/>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187422" name="Rectangle 31"/>
          <p:cNvSpPr>
            <a:spLocks noChangeArrowheads="1"/>
          </p:cNvSpPr>
          <p:nvPr/>
        </p:nvSpPr>
        <p:spPr bwMode="auto">
          <a:xfrm>
            <a:off x="0" y="3548063"/>
            <a:ext cx="9144000" cy="0"/>
          </a:xfrm>
          <a:prstGeom prst="rect">
            <a:avLst/>
          </a:prstGeom>
          <a:noFill/>
          <a:ln w="9525">
            <a:noFill/>
            <a:miter lim="800000"/>
            <a:headEnd/>
            <a:tailEnd/>
          </a:ln>
        </p:spPr>
        <p:txBody>
          <a:bodyPr wrap="none" anchor="ctr">
            <a:spAutoFit/>
          </a:bodyPr>
          <a:lstStyle/>
          <a:p>
            <a:endParaRPr lang="en-US"/>
          </a:p>
        </p:txBody>
      </p:sp>
      <p:sp>
        <p:nvSpPr>
          <p:cNvPr id="187423"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7424" name="Rectangle 33"/>
          <p:cNvSpPr>
            <a:spLocks noChangeArrowheads="1"/>
          </p:cNvSpPr>
          <p:nvPr/>
        </p:nvSpPr>
        <p:spPr bwMode="auto">
          <a:xfrm>
            <a:off x="0" y="257175"/>
            <a:ext cx="9144000" cy="0"/>
          </a:xfrm>
          <a:prstGeom prst="rect">
            <a:avLst/>
          </a:prstGeom>
          <a:noFill/>
          <a:ln w="9525">
            <a:noFill/>
            <a:miter lim="800000"/>
            <a:headEnd/>
            <a:tailEnd/>
          </a:ln>
        </p:spPr>
        <p:txBody>
          <a:bodyPr wrap="none" anchor="ctr">
            <a:spAutoFit/>
          </a:bodyPr>
          <a:lstStyle/>
          <a:p>
            <a:endParaRPr lang="en-US"/>
          </a:p>
        </p:txBody>
      </p:sp>
      <p:sp>
        <p:nvSpPr>
          <p:cNvPr id="187425" name="Rectangle 34"/>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sp>
        <p:nvSpPr>
          <p:cNvPr id="187426" name="Rectangle 35"/>
          <p:cNvSpPr>
            <a:spLocks noChangeArrowheads="1"/>
          </p:cNvSpPr>
          <p:nvPr/>
        </p:nvSpPr>
        <p:spPr bwMode="auto">
          <a:xfrm>
            <a:off x="0" y="3557588"/>
            <a:ext cx="9144000" cy="0"/>
          </a:xfrm>
          <a:prstGeom prst="rect">
            <a:avLst/>
          </a:prstGeom>
          <a:noFill/>
          <a:ln w="9525">
            <a:noFill/>
            <a:miter lim="800000"/>
            <a:headEnd/>
            <a:tailEnd/>
          </a:ln>
        </p:spPr>
        <p:txBody>
          <a:bodyPr wrap="none" anchor="ctr">
            <a:spAutoFit/>
          </a:bodyPr>
          <a:lstStyle/>
          <a:p>
            <a:endParaRPr lang="en-US"/>
          </a:p>
        </p:txBody>
      </p:sp>
      <p:sp>
        <p:nvSpPr>
          <p:cNvPr id="187427" name="Rectangle 36"/>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en-US"/>
          </a:p>
        </p:txBody>
      </p:sp>
      <p:sp>
        <p:nvSpPr>
          <p:cNvPr id="37" name="Slide Number Placeholder 36"/>
          <p:cNvSpPr>
            <a:spLocks noGrp="1"/>
          </p:cNvSpPr>
          <p:nvPr>
            <p:ph type="sldNum" sz="quarter" idx="12"/>
          </p:nvPr>
        </p:nvSpPr>
        <p:spPr/>
        <p:txBody>
          <a:bodyPr/>
          <a:lstStyle/>
          <a:p>
            <a:pPr>
              <a:defRPr/>
            </a:pPr>
            <a:fld id="{1B8FA62F-6EE3-4231-9734-693EBBD75263}" type="slidenum">
              <a:rPr lang="en-US"/>
              <a:pPr>
                <a:defRPr/>
              </a:pPr>
              <a:t>74</a:t>
            </a:fld>
            <a:endParaRPr lang="en-US"/>
          </a:p>
        </p:txBody>
      </p:sp>
      <p:sp>
        <p:nvSpPr>
          <p:cNvPr id="39" name="Rectangle 2"/>
          <p:cNvSpPr txBox="1">
            <a:spLocks noChangeArrowheads="1"/>
          </p:cNvSpPr>
          <p:nvPr/>
        </p:nvSpPr>
        <p:spPr>
          <a:xfrm>
            <a:off x="609600" y="685800"/>
            <a:ext cx="7772400" cy="609600"/>
          </a:xfrm>
          <a:prstGeom prst="rect">
            <a:avLst/>
          </a:prstGeom>
        </p:spPr>
        <p:txBody>
          <a:bodyPr bIns="91440" anchor="b">
            <a:normAutofit fontScale="97500"/>
          </a:bodyPr>
          <a:lstStyle/>
          <a:p>
            <a:pPr algn="ctr" rtl="1" fontAlgn="auto">
              <a:spcAft>
                <a:spcPts val="0"/>
              </a:spcAft>
              <a:defRPr/>
            </a:pPr>
            <a:r>
              <a:rPr lang="fa-IR" sz="2800" b="1" dirty="0">
                <a:solidFill>
                  <a:srgbClr val="003399"/>
                </a:solidFill>
                <a:cs typeface="B Nazanin" pitchFamily="2" charset="-78"/>
              </a:rPr>
              <a:t>روش پیشنهادی برای افزایش سرعت همگرایی</a:t>
            </a:r>
            <a:endParaRPr lang="en-US" sz="2800" b="1" dirty="0">
              <a:solidFill>
                <a:srgbClr val="003399"/>
              </a:solidFill>
              <a:latin typeface="+mj-lt"/>
              <a:ea typeface="+mj-ea"/>
              <a:cs typeface="B Nazanin" pitchFamily="2" charset="-78"/>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533400" y="1371600"/>
            <a:ext cx="8153400" cy="4876800"/>
          </a:xfrm>
        </p:spPr>
        <p:txBody>
          <a:bodyPr>
            <a:normAutofit lnSpcReduction="10000"/>
          </a:bodyPr>
          <a:lstStyle/>
          <a:p>
            <a:pPr marL="274320" indent="-274320" algn="just" rtl="1" eaLnBrk="1" fontAlgn="auto" hangingPunct="1">
              <a:spcBef>
                <a:spcPts val="580"/>
              </a:spcBef>
              <a:spcAft>
                <a:spcPts val="0"/>
              </a:spcAft>
              <a:buClr>
                <a:srgbClr val="0070C0"/>
              </a:buClr>
              <a:buFont typeface="Wingdings" pitchFamily="2" charset="2"/>
              <a:buChar char="×"/>
              <a:defRPr/>
            </a:pPr>
            <a:r>
              <a:rPr lang="fa-IR" b="1" dirty="0">
                <a:solidFill>
                  <a:srgbClr val="FF0066"/>
                </a:solidFill>
                <a:cs typeface="B Nazanin" pitchFamily="2" charset="-78"/>
              </a:rPr>
              <a:t>گام های الگوريتم </a:t>
            </a:r>
            <a:r>
              <a:rPr lang="fa-IR" b="1" dirty="0" smtClean="0">
                <a:solidFill>
                  <a:srgbClr val="FF0066"/>
                </a:solidFill>
                <a:cs typeface="B Nazanin" pitchFamily="2" charset="-78"/>
              </a:rPr>
              <a:t>ترکيبی</a:t>
            </a:r>
          </a:p>
          <a:p>
            <a:pPr marL="274320" indent="-274320" algn="just" rtl="1" eaLnBrk="1" fontAlgn="auto" hangingPunct="1">
              <a:spcBef>
                <a:spcPts val="580"/>
              </a:spcBef>
              <a:spcAft>
                <a:spcPts val="0"/>
              </a:spcAft>
              <a:buClr>
                <a:srgbClr val="0070C0"/>
              </a:buClr>
              <a:buFont typeface="Wingdings 2"/>
              <a:buNone/>
              <a:defRPr/>
            </a:pPr>
            <a:endParaRPr lang="fa-IR" b="1" dirty="0">
              <a:solidFill>
                <a:srgbClr val="FF0066"/>
              </a:solidFill>
              <a:cs typeface="B Nazanin" pitchFamily="2" charset="-78"/>
            </a:endParaRPr>
          </a:p>
          <a:p>
            <a:pPr marL="514350" indent="-514350" algn="just" rtl="1" eaLnBrk="1" fontAlgn="auto" hangingPunct="1">
              <a:spcBef>
                <a:spcPts val="580"/>
              </a:spcBef>
              <a:spcAft>
                <a:spcPts val="0"/>
              </a:spcAft>
              <a:buFont typeface="+mj-lt"/>
              <a:buAutoNum type="romanUcPeriod"/>
              <a:defRPr/>
            </a:pPr>
            <a:r>
              <a:rPr lang="fa-IR" sz="2400" dirty="0" smtClean="0">
                <a:cs typeface="B Nazanin" pitchFamily="2" charset="-78"/>
              </a:rPr>
              <a:t>انتخاب </a:t>
            </a:r>
            <a:r>
              <a:rPr lang="fa-IR" sz="2400" dirty="0">
                <a:cs typeface="B Nazanin" pitchFamily="2" charset="-78"/>
              </a:rPr>
              <a:t>وزن ها و باياس ها به طور تصادفی و يا با استفاده از روش های مقدار اوليه</a:t>
            </a:r>
          </a:p>
          <a:p>
            <a:pPr marL="514350" indent="-514350" algn="just" rtl="1" eaLnBrk="1" fontAlgn="auto" hangingPunct="1">
              <a:spcBef>
                <a:spcPts val="580"/>
              </a:spcBef>
              <a:spcAft>
                <a:spcPts val="0"/>
              </a:spcAft>
              <a:buFont typeface="+mj-lt"/>
              <a:buAutoNum type="romanUcPeriod"/>
              <a:defRPr/>
            </a:pPr>
            <a:r>
              <a:rPr lang="fa-IR" sz="2400" dirty="0" smtClean="0">
                <a:cs typeface="B Nazanin" pitchFamily="2" charset="-78"/>
              </a:rPr>
              <a:t>به </a:t>
            </a:r>
            <a:r>
              <a:rPr lang="fa-IR" sz="2400" dirty="0">
                <a:cs typeface="B Nazanin" pitchFamily="2" charset="-78"/>
              </a:rPr>
              <a:t>روز کردن وزن ها و باياس ها با اسفاده از يک روش استاندارد مانند الگوريتم انتشار به عقب پايه</a:t>
            </a:r>
          </a:p>
          <a:p>
            <a:pPr marL="514350" indent="-514350" algn="just" rtl="1" eaLnBrk="1" fontAlgn="auto" hangingPunct="1">
              <a:spcBef>
                <a:spcPts val="580"/>
              </a:spcBef>
              <a:spcAft>
                <a:spcPts val="0"/>
              </a:spcAft>
              <a:buFont typeface="+mj-lt"/>
              <a:buAutoNum type="romanUcPeriod"/>
              <a:defRPr/>
            </a:pPr>
            <a:r>
              <a:rPr lang="fa-IR" sz="2400" dirty="0" smtClean="0">
                <a:cs typeface="B Nazanin" pitchFamily="2" charset="-78"/>
              </a:rPr>
              <a:t>بررسی </a:t>
            </a:r>
            <a:r>
              <a:rPr lang="fa-IR" sz="2400" dirty="0">
                <a:cs typeface="B Nazanin" pitchFamily="2" charset="-78"/>
              </a:rPr>
              <a:t>قانون توقف و پايان دادن به آموزش در صورت ارضا شدن اين قانون يا رفتن به قدم 4 در غير </a:t>
            </a:r>
            <a:r>
              <a:rPr lang="fa-IR" sz="2400" dirty="0" smtClean="0">
                <a:cs typeface="B Nazanin" pitchFamily="2" charset="-78"/>
              </a:rPr>
              <a:t>اينصورت</a:t>
            </a:r>
          </a:p>
          <a:p>
            <a:pPr marL="514350" indent="-514350" algn="just" rtl="1" eaLnBrk="1" fontAlgn="auto" hangingPunct="1">
              <a:spcBef>
                <a:spcPts val="580"/>
              </a:spcBef>
              <a:spcAft>
                <a:spcPts val="0"/>
              </a:spcAft>
              <a:buFont typeface="Wingdings 2"/>
              <a:buNone/>
              <a:defRPr/>
            </a:pPr>
            <a:endParaRPr lang="fa-IR" sz="2400" dirty="0" smtClean="0">
              <a:cs typeface="B Nazanin" pitchFamily="2" charset="-78"/>
            </a:endParaRPr>
          </a:p>
          <a:p>
            <a:pPr marL="514350" indent="-514350" algn="just" rtl="1" eaLnBrk="1" fontAlgn="auto" hangingPunct="1">
              <a:spcBef>
                <a:spcPts val="580"/>
              </a:spcBef>
              <a:spcAft>
                <a:spcPts val="0"/>
              </a:spcAft>
              <a:buClr>
                <a:srgbClr val="FF0066"/>
              </a:buClr>
              <a:buFont typeface="Wingdings" pitchFamily="2" charset="2"/>
              <a:buChar char="q"/>
              <a:defRPr/>
            </a:pPr>
            <a:r>
              <a:rPr lang="fa-IR" sz="2400" dirty="0" smtClean="0">
                <a:cs typeface="B Nazanin" pitchFamily="2" charset="-78"/>
              </a:rPr>
              <a:t>در الگوريتم ارائه شده ابتدا پارامتر های هر دو لايه از روش استاندارد برای آموزش استفاده می کنند اما در صورت کم شدن تغييرات خطا، از روش ترکيبی استفاده شده که روش آموزش پارامترهای لايه دوم تغيير کرده و به صورتی که ارائه شد آموزش می بيند. </a:t>
            </a:r>
          </a:p>
          <a:p>
            <a:pPr marL="514350" indent="-514350" algn="just" rtl="1" eaLnBrk="1" fontAlgn="auto" hangingPunct="1">
              <a:spcBef>
                <a:spcPts val="580"/>
              </a:spcBef>
              <a:spcAft>
                <a:spcPts val="0"/>
              </a:spcAft>
              <a:buFont typeface="Wingdings 2"/>
              <a:buNone/>
              <a:defRPr/>
            </a:pPr>
            <a:endParaRPr lang="fa-IR" sz="2400" dirty="0">
              <a:cs typeface="B Nazanin" pitchFamily="2" charset="-78"/>
            </a:endParaRPr>
          </a:p>
          <a:p>
            <a:pPr marL="274320" indent="-274320" algn="just" rtl="1" eaLnBrk="1" fontAlgn="auto" hangingPunct="1">
              <a:spcBef>
                <a:spcPts val="580"/>
              </a:spcBef>
              <a:spcAft>
                <a:spcPts val="0"/>
              </a:spcAft>
              <a:buFont typeface="Wingdings" pitchFamily="2" charset="2"/>
              <a:buNone/>
              <a:defRPr/>
            </a:pPr>
            <a:endParaRPr lang="el-GR" sz="3600" dirty="0">
              <a:cs typeface="B Nazanin" pitchFamily="2" charset="-78"/>
            </a:endParaRPr>
          </a:p>
        </p:txBody>
      </p:sp>
      <p:sp>
        <p:nvSpPr>
          <p:cNvPr id="18841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8420" name="Rectangle 5"/>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188421" name="Rectangle 6"/>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8422" name="Rectangle 7"/>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88423" name="Rectangle 8"/>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n-US"/>
          </a:p>
        </p:txBody>
      </p:sp>
      <p:sp>
        <p:nvSpPr>
          <p:cNvPr id="188424" name="Rectangle 9"/>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88425"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8426" name="Rectangle 11"/>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88427" name="Rectangle 12"/>
          <p:cNvSpPr>
            <a:spLocks noChangeArrowheads="1"/>
          </p:cNvSpPr>
          <p:nvPr/>
        </p:nvSpPr>
        <p:spPr bwMode="auto">
          <a:xfrm>
            <a:off x="0" y="3167063"/>
            <a:ext cx="9144000" cy="0"/>
          </a:xfrm>
          <a:prstGeom prst="rect">
            <a:avLst/>
          </a:prstGeom>
          <a:noFill/>
          <a:ln w="9525">
            <a:noFill/>
            <a:miter lim="800000"/>
            <a:headEnd/>
            <a:tailEnd/>
          </a:ln>
        </p:spPr>
        <p:txBody>
          <a:bodyPr wrap="none" anchor="ctr">
            <a:spAutoFit/>
          </a:bodyPr>
          <a:lstStyle/>
          <a:p>
            <a:endParaRPr lang="en-US"/>
          </a:p>
        </p:txBody>
      </p:sp>
      <p:sp>
        <p:nvSpPr>
          <p:cNvPr id="188428" name="Rectangle 13"/>
          <p:cNvSpPr>
            <a:spLocks noChangeArrowheads="1"/>
          </p:cNvSpPr>
          <p:nvPr/>
        </p:nvSpPr>
        <p:spPr bwMode="auto">
          <a:xfrm>
            <a:off x="0" y="3290888"/>
            <a:ext cx="9144000" cy="0"/>
          </a:xfrm>
          <a:prstGeom prst="rect">
            <a:avLst/>
          </a:prstGeom>
          <a:noFill/>
          <a:ln w="9525">
            <a:noFill/>
            <a:miter lim="800000"/>
            <a:headEnd/>
            <a:tailEnd/>
          </a:ln>
        </p:spPr>
        <p:txBody>
          <a:bodyPr wrap="none" anchor="ctr">
            <a:spAutoFit/>
          </a:bodyPr>
          <a:lstStyle/>
          <a:p>
            <a:endParaRPr lang="en-US"/>
          </a:p>
        </p:txBody>
      </p:sp>
      <p:sp>
        <p:nvSpPr>
          <p:cNvPr id="188429"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8430" name="Rectangle 15"/>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endParaRPr lang="en-US"/>
          </a:p>
        </p:txBody>
      </p:sp>
      <p:sp>
        <p:nvSpPr>
          <p:cNvPr id="188431" name="Rectangle 16"/>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n-US"/>
          </a:p>
        </p:txBody>
      </p:sp>
      <p:sp>
        <p:nvSpPr>
          <p:cNvPr id="188432" name="Rectangle 17"/>
          <p:cNvSpPr>
            <a:spLocks noChangeArrowheads="1"/>
          </p:cNvSpPr>
          <p:nvPr/>
        </p:nvSpPr>
        <p:spPr bwMode="auto">
          <a:xfrm>
            <a:off x="0" y="3700463"/>
            <a:ext cx="9144000" cy="0"/>
          </a:xfrm>
          <a:prstGeom prst="rect">
            <a:avLst/>
          </a:prstGeom>
          <a:noFill/>
          <a:ln w="9525">
            <a:noFill/>
            <a:miter lim="800000"/>
            <a:headEnd/>
            <a:tailEnd/>
          </a:ln>
        </p:spPr>
        <p:txBody>
          <a:bodyPr wrap="none" anchor="ctr">
            <a:spAutoFit/>
          </a:bodyPr>
          <a:lstStyle/>
          <a:p>
            <a:endParaRPr lang="en-US"/>
          </a:p>
        </p:txBody>
      </p:sp>
      <p:sp>
        <p:nvSpPr>
          <p:cNvPr id="188433"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8434"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8435" name="Rectangle 20"/>
          <p:cNvSpPr>
            <a:spLocks noChangeArrowheads="1"/>
          </p:cNvSpPr>
          <p:nvPr/>
        </p:nvSpPr>
        <p:spPr bwMode="auto">
          <a:xfrm>
            <a:off x="0" y="723900"/>
            <a:ext cx="9144000" cy="0"/>
          </a:xfrm>
          <a:prstGeom prst="rect">
            <a:avLst/>
          </a:prstGeom>
          <a:noFill/>
          <a:ln w="9525">
            <a:noFill/>
            <a:miter lim="800000"/>
            <a:headEnd/>
            <a:tailEnd/>
          </a:ln>
        </p:spPr>
        <p:txBody>
          <a:bodyPr wrap="none" anchor="ctr">
            <a:spAutoFit/>
          </a:bodyPr>
          <a:lstStyle/>
          <a:p>
            <a:endParaRPr lang="en-US"/>
          </a:p>
        </p:txBody>
      </p:sp>
      <p:sp>
        <p:nvSpPr>
          <p:cNvPr id="188436" name="Rectangle 21"/>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en-US"/>
          </a:p>
        </p:txBody>
      </p:sp>
      <p:sp>
        <p:nvSpPr>
          <p:cNvPr id="188437" name="Rectangle 22"/>
          <p:cNvSpPr>
            <a:spLocks noChangeArrowheads="1"/>
          </p:cNvSpPr>
          <p:nvPr/>
        </p:nvSpPr>
        <p:spPr bwMode="auto">
          <a:xfrm>
            <a:off x="0" y="3695700"/>
            <a:ext cx="9144000" cy="0"/>
          </a:xfrm>
          <a:prstGeom prst="rect">
            <a:avLst/>
          </a:prstGeom>
          <a:noFill/>
          <a:ln w="9525">
            <a:noFill/>
            <a:miter lim="800000"/>
            <a:headEnd/>
            <a:tailEnd/>
          </a:ln>
        </p:spPr>
        <p:txBody>
          <a:bodyPr wrap="none" anchor="ctr">
            <a:spAutoFit/>
          </a:bodyPr>
          <a:lstStyle/>
          <a:p>
            <a:endParaRPr lang="en-US"/>
          </a:p>
        </p:txBody>
      </p:sp>
      <p:sp>
        <p:nvSpPr>
          <p:cNvPr id="188438" name="Rectangle 23"/>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n-US"/>
          </a:p>
        </p:txBody>
      </p:sp>
      <p:sp>
        <p:nvSpPr>
          <p:cNvPr id="188439" name="Rectangle 24"/>
          <p:cNvSpPr>
            <a:spLocks noChangeArrowheads="1"/>
          </p:cNvSpPr>
          <p:nvPr/>
        </p:nvSpPr>
        <p:spPr bwMode="auto">
          <a:xfrm>
            <a:off x="0" y="3576638"/>
            <a:ext cx="9144000" cy="0"/>
          </a:xfrm>
          <a:prstGeom prst="rect">
            <a:avLst/>
          </a:prstGeom>
          <a:noFill/>
          <a:ln w="9525">
            <a:noFill/>
            <a:miter lim="800000"/>
            <a:headEnd/>
            <a:tailEnd/>
          </a:ln>
        </p:spPr>
        <p:txBody>
          <a:bodyPr wrap="none" anchor="ctr">
            <a:spAutoFit/>
          </a:bodyPr>
          <a:lstStyle/>
          <a:p>
            <a:endParaRPr lang="en-US"/>
          </a:p>
        </p:txBody>
      </p:sp>
      <p:sp>
        <p:nvSpPr>
          <p:cNvPr id="188440" name="Rectangle 25"/>
          <p:cNvSpPr>
            <a:spLocks noChangeArrowheads="1"/>
          </p:cNvSpPr>
          <p:nvPr/>
        </p:nvSpPr>
        <p:spPr bwMode="auto">
          <a:xfrm>
            <a:off x="0" y="3562350"/>
            <a:ext cx="9144000" cy="0"/>
          </a:xfrm>
          <a:prstGeom prst="rect">
            <a:avLst/>
          </a:prstGeom>
          <a:noFill/>
          <a:ln w="9525">
            <a:noFill/>
            <a:miter lim="800000"/>
            <a:headEnd/>
            <a:tailEnd/>
          </a:ln>
        </p:spPr>
        <p:txBody>
          <a:bodyPr wrap="none" anchor="ctr">
            <a:spAutoFit/>
          </a:bodyPr>
          <a:lstStyle/>
          <a:p>
            <a:endParaRPr lang="en-US"/>
          </a:p>
        </p:txBody>
      </p:sp>
      <p:sp>
        <p:nvSpPr>
          <p:cNvPr id="188441" name="Rectangle 26"/>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188442" name="Rectangle 27"/>
          <p:cNvSpPr>
            <a:spLocks noChangeArrowheads="1"/>
          </p:cNvSpPr>
          <p:nvPr/>
        </p:nvSpPr>
        <p:spPr bwMode="auto">
          <a:xfrm>
            <a:off x="0" y="3548063"/>
            <a:ext cx="9144000" cy="0"/>
          </a:xfrm>
          <a:prstGeom prst="rect">
            <a:avLst/>
          </a:prstGeom>
          <a:noFill/>
          <a:ln w="9525">
            <a:noFill/>
            <a:miter lim="800000"/>
            <a:headEnd/>
            <a:tailEnd/>
          </a:ln>
        </p:spPr>
        <p:txBody>
          <a:bodyPr wrap="none" anchor="ctr">
            <a:spAutoFit/>
          </a:bodyPr>
          <a:lstStyle/>
          <a:p>
            <a:endParaRPr lang="en-US"/>
          </a:p>
        </p:txBody>
      </p:sp>
      <p:sp>
        <p:nvSpPr>
          <p:cNvPr id="188443"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8444" name="Rectangle 29"/>
          <p:cNvSpPr>
            <a:spLocks noChangeArrowheads="1"/>
          </p:cNvSpPr>
          <p:nvPr/>
        </p:nvSpPr>
        <p:spPr bwMode="auto">
          <a:xfrm>
            <a:off x="0" y="352425"/>
            <a:ext cx="9144000" cy="0"/>
          </a:xfrm>
          <a:prstGeom prst="rect">
            <a:avLst/>
          </a:prstGeom>
          <a:noFill/>
          <a:ln w="9525">
            <a:noFill/>
            <a:miter lim="800000"/>
            <a:headEnd/>
            <a:tailEnd/>
          </a:ln>
        </p:spPr>
        <p:txBody>
          <a:bodyPr wrap="none" anchor="ctr">
            <a:spAutoFit/>
          </a:bodyPr>
          <a:lstStyle/>
          <a:p>
            <a:endParaRPr lang="en-US"/>
          </a:p>
        </p:txBody>
      </p:sp>
      <p:sp>
        <p:nvSpPr>
          <p:cNvPr id="188445" name="Rectangle 30"/>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188446" name="Rectangle 31"/>
          <p:cNvSpPr>
            <a:spLocks noChangeArrowheads="1"/>
          </p:cNvSpPr>
          <p:nvPr/>
        </p:nvSpPr>
        <p:spPr bwMode="auto">
          <a:xfrm>
            <a:off x="0" y="3548063"/>
            <a:ext cx="9144000" cy="0"/>
          </a:xfrm>
          <a:prstGeom prst="rect">
            <a:avLst/>
          </a:prstGeom>
          <a:noFill/>
          <a:ln w="9525">
            <a:noFill/>
            <a:miter lim="800000"/>
            <a:headEnd/>
            <a:tailEnd/>
          </a:ln>
        </p:spPr>
        <p:txBody>
          <a:bodyPr wrap="none" anchor="ctr">
            <a:spAutoFit/>
          </a:bodyPr>
          <a:lstStyle/>
          <a:p>
            <a:endParaRPr lang="en-US"/>
          </a:p>
        </p:txBody>
      </p:sp>
      <p:sp>
        <p:nvSpPr>
          <p:cNvPr id="188447"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8448" name="Rectangle 33"/>
          <p:cNvSpPr>
            <a:spLocks noChangeArrowheads="1"/>
          </p:cNvSpPr>
          <p:nvPr/>
        </p:nvSpPr>
        <p:spPr bwMode="auto">
          <a:xfrm>
            <a:off x="0" y="257175"/>
            <a:ext cx="9144000" cy="0"/>
          </a:xfrm>
          <a:prstGeom prst="rect">
            <a:avLst/>
          </a:prstGeom>
          <a:noFill/>
          <a:ln w="9525">
            <a:noFill/>
            <a:miter lim="800000"/>
            <a:headEnd/>
            <a:tailEnd/>
          </a:ln>
        </p:spPr>
        <p:txBody>
          <a:bodyPr wrap="none" anchor="ctr">
            <a:spAutoFit/>
          </a:bodyPr>
          <a:lstStyle/>
          <a:p>
            <a:endParaRPr lang="en-US"/>
          </a:p>
        </p:txBody>
      </p:sp>
      <p:sp>
        <p:nvSpPr>
          <p:cNvPr id="188449" name="Rectangle 34"/>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p>
        </p:txBody>
      </p:sp>
      <p:sp>
        <p:nvSpPr>
          <p:cNvPr id="188450" name="Rectangle 35"/>
          <p:cNvSpPr>
            <a:spLocks noChangeArrowheads="1"/>
          </p:cNvSpPr>
          <p:nvPr/>
        </p:nvSpPr>
        <p:spPr bwMode="auto">
          <a:xfrm>
            <a:off x="0" y="3557588"/>
            <a:ext cx="9144000" cy="0"/>
          </a:xfrm>
          <a:prstGeom prst="rect">
            <a:avLst/>
          </a:prstGeom>
          <a:noFill/>
          <a:ln w="9525">
            <a:noFill/>
            <a:miter lim="800000"/>
            <a:headEnd/>
            <a:tailEnd/>
          </a:ln>
        </p:spPr>
        <p:txBody>
          <a:bodyPr wrap="none" anchor="ctr">
            <a:spAutoFit/>
          </a:bodyPr>
          <a:lstStyle/>
          <a:p>
            <a:endParaRPr lang="en-US"/>
          </a:p>
        </p:txBody>
      </p:sp>
      <p:sp>
        <p:nvSpPr>
          <p:cNvPr id="36" name="Slide Number Placeholder 35"/>
          <p:cNvSpPr>
            <a:spLocks noGrp="1"/>
          </p:cNvSpPr>
          <p:nvPr>
            <p:ph type="sldNum" sz="quarter" idx="12"/>
          </p:nvPr>
        </p:nvSpPr>
        <p:spPr/>
        <p:txBody>
          <a:bodyPr/>
          <a:lstStyle/>
          <a:p>
            <a:pPr>
              <a:defRPr/>
            </a:pPr>
            <a:fld id="{9D19A3EA-BC6B-4665-BF7A-F4AED563244B}" type="slidenum">
              <a:rPr lang="en-US"/>
              <a:pPr>
                <a:defRPr/>
              </a:pPr>
              <a:t>75</a:t>
            </a:fld>
            <a:endParaRPr lang="en-US"/>
          </a:p>
        </p:txBody>
      </p:sp>
      <p:sp>
        <p:nvSpPr>
          <p:cNvPr id="38" name="Rectangle 2"/>
          <p:cNvSpPr txBox="1">
            <a:spLocks noChangeArrowheads="1"/>
          </p:cNvSpPr>
          <p:nvPr/>
        </p:nvSpPr>
        <p:spPr>
          <a:xfrm>
            <a:off x="609600" y="381000"/>
            <a:ext cx="7772400" cy="609600"/>
          </a:xfrm>
          <a:prstGeom prst="rect">
            <a:avLst/>
          </a:prstGeom>
        </p:spPr>
        <p:txBody>
          <a:bodyPr bIns="91440" anchor="b">
            <a:normAutofit fontScale="97500"/>
          </a:bodyPr>
          <a:lstStyle/>
          <a:p>
            <a:pPr algn="ctr" rtl="1" fontAlgn="auto">
              <a:spcAft>
                <a:spcPts val="0"/>
              </a:spcAft>
              <a:defRPr/>
            </a:pPr>
            <a:r>
              <a:rPr lang="fa-IR" sz="2800" b="1" dirty="0">
                <a:solidFill>
                  <a:srgbClr val="003399"/>
                </a:solidFill>
                <a:cs typeface="B Nazanin" pitchFamily="2" charset="-78"/>
              </a:rPr>
              <a:t>روش پیشنهادی برای افزایش سرعت همگرایی</a:t>
            </a:r>
            <a:endParaRPr lang="en-US" sz="2800" b="1" dirty="0">
              <a:solidFill>
                <a:srgbClr val="003399"/>
              </a:solidFill>
              <a:latin typeface="+mj-lt"/>
              <a:ea typeface="+mj-ea"/>
              <a:cs typeface="B Nazanin" pitchFamily="2" charset="-78"/>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4CA4B52-2C52-489A-9991-8CDAB113A3AA}" type="slidenum">
              <a:rPr lang="en-US" smtClean="0"/>
              <a:pPr>
                <a:defRPr/>
              </a:pPr>
              <a:t>76</a:t>
            </a:fld>
            <a:endParaRPr lang="en-US"/>
          </a:p>
        </p:txBody>
      </p:sp>
      <p:sp>
        <p:nvSpPr>
          <p:cNvPr id="5" name="Rectangle 4"/>
          <p:cNvSpPr>
            <a:spLocks noChangeArrowheads="1"/>
          </p:cNvSpPr>
          <p:nvPr/>
        </p:nvSpPr>
        <p:spPr bwMode="auto">
          <a:xfrm>
            <a:off x="533400" y="1836883"/>
            <a:ext cx="8077200" cy="2369880"/>
          </a:xfrm>
          <a:prstGeom prst="rect">
            <a:avLst/>
          </a:prstGeom>
          <a:solidFill>
            <a:schemeClr val="bg2">
              <a:lumMod val="90000"/>
            </a:schemeClr>
          </a:solidFill>
          <a:ln w="76200">
            <a:solidFill>
              <a:schemeClr val="accent6">
                <a:lumMod val="60000"/>
                <a:lumOff val="40000"/>
              </a:schemeClr>
            </a:solidFill>
            <a:miter lim="800000"/>
            <a:headEnd/>
            <a:tailEnd/>
          </a:ln>
          <a:effectLst/>
        </p:spPr>
        <p:txBody>
          <a:bodyPr anchor="ctr">
            <a:spAutoFit/>
          </a:bodyPr>
          <a:lstStyle/>
          <a:p>
            <a:pPr algn="ctr" rtl="1">
              <a:defRPr/>
            </a:pPr>
            <a:endParaRPr lang="fa-IR" sz="3200" b="1" dirty="0">
              <a:solidFill>
                <a:srgbClr val="003399"/>
              </a:solidFill>
              <a:latin typeface="Times New Roman" pitchFamily="18" charset="0"/>
              <a:cs typeface="B Nazanin" pitchFamily="2" charset="-78"/>
            </a:endParaRPr>
          </a:p>
          <a:p>
            <a:pPr algn="ctr" rtl="1">
              <a:defRPr/>
            </a:pPr>
            <a:r>
              <a:rPr lang="fa-IR" sz="2800" b="1" dirty="0">
                <a:solidFill>
                  <a:srgbClr val="003399"/>
                </a:solidFill>
                <a:latin typeface="Times New Roman" pitchFamily="18" charset="0"/>
                <a:cs typeface="B Nazanin" pitchFamily="2" charset="-78"/>
              </a:rPr>
              <a:t>فصل چهارم </a:t>
            </a:r>
            <a:r>
              <a:rPr lang="fa-IR" sz="2800" b="1" dirty="0" smtClean="0">
                <a:solidFill>
                  <a:srgbClr val="003399"/>
                </a:solidFill>
                <a:latin typeface="Times New Roman" pitchFamily="18" charset="0"/>
                <a:cs typeface="B Nazanin" pitchFamily="2" charset="-78"/>
              </a:rPr>
              <a:t>:</a:t>
            </a:r>
          </a:p>
          <a:p>
            <a:pPr algn="ctr" rtl="1">
              <a:defRPr/>
            </a:pPr>
            <a:endParaRPr lang="fa-IR" sz="2800" b="1" dirty="0" smtClean="0">
              <a:solidFill>
                <a:srgbClr val="003399"/>
              </a:solidFill>
              <a:latin typeface="Times New Roman" pitchFamily="18" charset="0"/>
              <a:cs typeface="B Nazanin" pitchFamily="2" charset="-78"/>
            </a:endParaRPr>
          </a:p>
          <a:p>
            <a:pPr algn="ctr" rtl="1">
              <a:defRPr/>
            </a:pPr>
            <a:r>
              <a:rPr lang="fa-IR" sz="2800" b="1" dirty="0" smtClean="0">
                <a:solidFill>
                  <a:srgbClr val="003399"/>
                </a:solidFill>
                <a:latin typeface="Times New Roman" pitchFamily="18" charset="0"/>
                <a:cs typeface="B Nazanin" pitchFamily="2" charset="-78"/>
              </a:rPr>
              <a:t> </a:t>
            </a:r>
            <a:r>
              <a:rPr lang="fa-IR" sz="2800" b="1" dirty="0">
                <a:solidFill>
                  <a:srgbClr val="003399"/>
                </a:solidFill>
                <a:latin typeface="Times New Roman" pitchFamily="18" charset="0"/>
                <a:cs typeface="B Nazanin" pitchFamily="2" charset="-78"/>
              </a:rPr>
              <a:t>بررسي  </a:t>
            </a:r>
            <a:r>
              <a:rPr lang="fa-IR" sz="2800" b="1" dirty="0" smtClean="0">
                <a:solidFill>
                  <a:srgbClr val="003399"/>
                </a:solidFill>
                <a:latin typeface="Times New Roman" pitchFamily="18" charset="0"/>
                <a:cs typeface="B Nazanin" pitchFamily="2" charset="-78"/>
              </a:rPr>
              <a:t>روشهاي مختلف </a:t>
            </a:r>
            <a:r>
              <a:rPr lang="fa-IR" sz="2800" b="1" dirty="0">
                <a:solidFill>
                  <a:srgbClr val="003399"/>
                </a:solidFill>
                <a:latin typeface="Times New Roman" pitchFamily="18" charset="0"/>
                <a:cs typeface="B Nazanin" pitchFamily="2" charset="-78"/>
              </a:rPr>
              <a:t>آموزش در شبکه هاي عصبي </a:t>
            </a:r>
          </a:p>
          <a:p>
            <a:pPr algn="ctr" rtl="1">
              <a:defRPr/>
            </a:pPr>
            <a:endParaRPr lang="fa-IR" sz="3200" b="1" dirty="0">
              <a:solidFill>
                <a:srgbClr val="003399"/>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381000" y="228600"/>
            <a:ext cx="7772400" cy="685800"/>
          </a:xfrm>
          <a:noFill/>
        </p:spPr>
        <p:txBody>
          <a:bodyPr lIns="90488" tIns="44450" rIns="90488" bIns="44450"/>
          <a:lstStyle/>
          <a:p>
            <a:pPr eaLnBrk="1" hangingPunct="1"/>
            <a:r>
              <a:rPr lang="en-US" b="1" smtClean="0">
                <a:solidFill>
                  <a:srgbClr val="003399"/>
                </a:solidFill>
              </a:rPr>
              <a:t>Learning Rules</a:t>
            </a:r>
          </a:p>
        </p:txBody>
      </p:sp>
      <p:pic>
        <p:nvPicPr>
          <p:cNvPr id="190467" name="Picture 3"/>
          <p:cNvPicPr>
            <a:picLocks noChangeArrowheads="1"/>
          </p:cNvPicPr>
          <p:nvPr/>
        </p:nvPicPr>
        <p:blipFill>
          <a:blip r:embed="rId2" cstate="print"/>
          <a:srcRect/>
          <a:stretch>
            <a:fillRect/>
          </a:stretch>
        </p:blipFill>
        <p:spPr bwMode="auto">
          <a:xfrm>
            <a:off x="2971800" y="2514600"/>
            <a:ext cx="3035300" cy="342900"/>
          </a:xfrm>
          <a:prstGeom prst="rect">
            <a:avLst/>
          </a:prstGeom>
          <a:noFill/>
          <a:ln w="12700">
            <a:noFill/>
            <a:miter lim="800000"/>
            <a:headEnd/>
            <a:tailEnd/>
          </a:ln>
        </p:spPr>
      </p:pic>
      <p:sp>
        <p:nvSpPr>
          <p:cNvPr id="190468" name="Rectangle 4"/>
          <p:cNvSpPr>
            <a:spLocks noChangeArrowheads="1"/>
          </p:cNvSpPr>
          <p:nvPr/>
        </p:nvSpPr>
        <p:spPr bwMode="auto">
          <a:xfrm>
            <a:off x="685800" y="1066800"/>
            <a:ext cx="7772400" cy="1228725"/>
          </a:xfrm>
          <a:prstGeom prst="rect">
            <a:avLst/>
          </a:prstGeom>
          <a:noFill/>
          <a:ln w="12700">
            <a:noFill/>
            <a:miter lim="800000"/>
            <a:headEnd/>
            <a:tailEnd/>
          </a:ln>
        </p:spPr>
        <p:txBody>
          <a:bodyPr lIns="90488" tIns="44450" rIns="90488" bIns="44450">
            <a:spAutoFit/>
          </a:bodyPr>
          <a:lstStyle/>
          <a:p>
            <a:pPr eaLnBrk="0" hangingPunct="0">
              <a:buClr>
                <a:srgbClr val="FF0066"/>
              </a:buClr>
              <a:buFont typeface="Wingdings" pitchFamily="2" charset="2"/>
              <a:buChar char="Ø"/>
              <a:tabLst>
                <a:tab pos="457200" algn="l"/>
              </a:tabLst>
            </a:pPr>
            <a:r>
              <a:rPr lang="fa-IR" sz="2800"/>
              <a:t> </a:t>
            </a:r>
            <a:r>
              <a:rPr lang="en-US" sz="2800"/>
              <a:t>Supervised Learning</a:t>
            </a:r>
          </a:p>
          <a:p>
            <a:pPr eaLnBrk="0" hangingPunct="0">
              <a:tabLst>
                <a:tab pos="457200" algn="l"/>
              </a:tabLst>
            </a:pPr>
            <a:r>
              <a:rPr lang="en-US" sz="2800"/>
              <a:t>	</a:t>
            </a:r>
            <a:r>
              <a:rPr lang="en-US"/>
              <a:t>Network is provided with a set of examples</a:t>
            </a:r>
          </a:p>
          <a:p>
            <a:pPr eaLnBrk="0" hangingPunct="0">
              <a:tabLst>
                <a:tab pos="457200" algn="l"/>
              </a:tabLst>
            </a:pPr>
            <a:r>
              <a:rPr lang="en-US"/>
              <a:t>	of proper network behavior (inputs/targets)</a:t>
            </a:r>
          </a:p>
        </p:txBody>
      </p:sp>
      <p:sp>
        <p:nvSpPr>
          <p:cNvPr id="190469" name="Rectangle 5"/>
          <p:cNvSpPr>
            <a:spLocks noChangeArrowheads="1"/>
          </p:cNvSpPr>
          <p:nvPr/>
        </p:nvSpPr>
        <p:spPr bwMode="auto">
          <a:xfrm>
            <a:off x="609600" y="3048000"/>
            <a:ext cx="7391400" cy="1228725"/>
          </a:xfrm>
          <a:prstGeom prst="rect">
            <a:avLst/>
          </a:prstGeom>
          <a:noFill/>
          <a:ln w="12700">
            <a:noFill/>
            <a:miter lim="800000"/>
            <a:headEnd/>
            <a:tailEnd/>
          </a:ln>
        </p:spPr>
        <p:txBody>
          <a:bodyPr lIns="90488" tIns="44450" rIns="90488" bIns="44450">
            <a:spAutoFit/>
          </a:bodyPr>
          <a:lstStyle/>
          <a:p>
            <a:pPr eaLnBrk="0" hangingPunct="0">
              <a:buClr>
                <a:srgbClr val="FF0066"/>
              </a:buClr>
              <a:buFont typeface="Wingdings" pitchFamily="2" charset="2"/>
              <a:buChar char="Ø"/>
              <a:tabLst>
                <a:tab pos="457200" algn="l"/>
              </a:tabLst>
            </a:pPr>
            <a:r>
              <a:rPr lang="en-US" sz="2800"/>
              <a:t> Reinforcement Learning</a:t>
            </a:r>
          </a:p>
          <a:p>
            <a:pPr eaLnBrk="0" hangingPunct="0">
              <a:tabLst>
                <a:tab pos="457200" algn="l"/>
              </a:tabLst>
            </a:pPr>
            <a:r>
              <a:rPr lang="en-US" sz="2800"/>
              <a:t>	</a:t>
            </a:r>
            <a:r>
              <a:rPr lang="en-US"/>
              <a:t>Network is only provided with a grade, or score,</a:t>
            </a:r>
          </a:p>
          <a:p>
            <a:pPr eaLnBrk="0" hangingPunct="0">
              <a:tabLst>
                <a:tab pos="457200" algn="l"/>
              </a:tabLst>
            </a:pPr>
            <a:r>
              <a:rPr lang="en-US"/>
              <a:t>	which indicates network performance</a:t>
            </a:r>
          </a:p>
        </p:txBody>
      </p:sp>
      <p:sp>
        <p:nvSpPr>
          <p:cNvPr id="190470" name="Rectangle 6"/>
          <p:cNvSpPr>
            <a:spLocks noChangeArrowheads="1"/>
          </p:cNvSpPr>
          <p:nvPr/>
        </p:nvSpPr>
        <p:spPr bwMode="auto">
          <a:xfrm>
            <a:off x="609600" y="4572000"/>
            <a:ext cx="8153400" cy="1504950"/>
          </a:xfrm>
          <a:prstGeom prst="rect">
            <a:avLst/>
          </a:prstGeom>
          <a:noFill/>
          <a:ln w="12700">
            <a:noFill/>
            <a:miter lim="800000"/>
            <a:headEnd/>
            <a:tailEnd/>
          </a:ln>
        </p:spPr>
        <p:txBody>
          <a:bodyPr lIns="90488" tIns="44450" rIns="90488" bIns="44450">
            <a:spAutoFit/>
          </a:bodyPr>
          <a:lstStyle/>
          <a:p>
            <a:pPr eaLnBrk="0" hangingPunct="0">
              <a:buClr>
                <a:srgbClr val="FF0066"/>
              </a:buClr>
              <a:buFont typeface="Wingdings" pitchFamily="2" charset="2"/>
              <a:buChar char="Ø"/>
              <a:tabLst>
                <a:tab pos="457200" algn="l"/>
              </a:tabLst>
            </a:pPr>
            <a:r>
              <a:rPr lang="fa-IR" sz="2800"/>
              <a:t> </a:t>
            </a:r>
            <a:r>
              <a:rPr lang="en-US" sz="2800"/>
              <a:t>Unsupervised Learning</a:t>
            </a:r>
          </a:p>
          <a:p>
            <a:pPr eaLnBrk="0" hangingPunct="0">
              <a:tabLst>
                <a:tab pos="457200" algn="l"/>
              </a:tabLst>
            </a:pPr>
            <a:r>
              <a:rPr lang="en-US" sz="2800"/>
              <a:t>	</a:t>
            </a:r>
            <a:r>
              <a:rPr lang="en-US"/>
              <a:t>Only network inputs are available to the learning</a:t>
            </a:r>
          </a:p>
          <a:p>
            <a:pPr eaLnBrk="0" hangingPunct="0">
              <a:tabLst>
                <a:tab pos="457200" algn="l"/>
              </a:tabLst>
            </a:pPr>
            <a:r>
              <a:rPr lang="en-US"/>
              <a:t>	algorithm. Network learns to categorize (cluster)</a:t>
            </a:r>
          </a:p>
          <a:p>
            <a:pPr eaLnBrk="0" hangingPunct="0">
              <a:tabLst>
                <a:tab pos="457200" algn="l"/>
              </a:tabLst>
            </a:pPr>
            <a:r>
              <a:rPr lang="en-US"/>
              <a:t>	the inputs.</a:t>
            </a:r>
          </a:p>
        </p:txBody>
      </p:sp>
      <p:sp>
        <p:nvSpPr>
          <p:cNvPr id="7" name="Slide Number Placeholder 6"/>
          <p:cNvSpPr>
            <a:spLocks noGrp="1"/>
          </p:cNvSpPr>
          <p:nvPr>
            <p:ph type="sldNum" sz="quarter" idx="12"/>
          </p:nvPr>
        </p:nvSpPr>
        <p:spPr/>
        <p:txBody>
          <a:bodyPr/>
          <a:lstStyle/>
          <a:p>
            <a:pPr>
              <a:defRPr/>
            </a:pPr>
            <a:fld id="{FC0DB551-96EF-4467-96B0-D543459A3397}" type="slidenum">
              <a:rPr lang="en-US" smtClean="0"/>
              <a:pPr>
                <a:defRPr/>
              </a:pPr>
              <a:t>77</a:t>
            </a:fld>
            <a:endParaRPr 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914400"/>
            <a:ext cx="7772400" cy="533400"/>
          </a:xfrm>
        </p:spPr>
        <p:txBody>
          <a:bodyPr/>
          <a:lstStyle/>
          <a:p>
            <a:pPr>
              <a:buClr>
                <a:srgbClr val="FF0066"/>
              </a:buClr>
              <a:buFont typeface="Wingdings" pitchFamily="2" charset="2"/>
              <a:buChar char="Ø"/>
              <a:tabLst>
                <a:tab pos="457200" algn="l"/>
              </a:tabLst>
            </a:pPr>
            <a:r>
              <a:rPr lang="fa-IR" sz="2800" smtClean="0">
                <a:solidFill>
                  <a:srgbClr val="00297A"/>
                </a:solidFill>
              </a:rPr>
              <a:t> </a:t>
            </a:r>
            <a:r>
              <a:rPr lang="en-US" sz="2800" smtClean="0">
                <a:solidFill>
                  <a:srgbClr val="00297A"/>
                </a:solidFill>
              </a:rPr>
              <a:t>Supervised Learning</a:t>
            </a:r>
          </a:p>
        </p:txBody>
      </p:sp>
      <p:sp>
        <p:nvSpPr>
          <p:cNvPr id="189443" name="Rectangle 3"/>
          <p:cNvSpPr>
            <a:spLocks noGrp="1" noChangeArrowheads="1"/>
          </p:cNvSpPr>
          <p:nvPr>
            <p:ph sz="quarter" idx="1"/>
          </p:nvPr>
        </p:nvSpPr>
        <p:spPr>
          <a:xfrm>
            <a:off x="838200" y="1371600"/>
            <a:ext cx="7772400" cy="1676400"/>
          </a:xfrm>
        </p:spPr>
        <p:txBody>
          <a:bodyPr/>
          <a:lstStyle/>
          <a:p>
            <a:pPr marL="609600" indent="-609600" eaLnBrk="1" hangingPunct="1">
              <a:buClr>
                <a:schemeClr val="accent6">
                  <a:lumMod val="75000"/>
                </a:schemeClr>
              </a:buClr>
              <a:buFont typeface="Wingdings 3" pitchFamily="18" charset="2"/>
              <a:buChar char=""/>
              <a:defRPr/>
            </a:pPr>
            <a:r>
              <a:rPr lang="en-US" dirty="0" smtClean="0"/>
              <a:t>Early learning algorithms</a:t>
            </a:r>
          </a:p>
          <a:p>
            <a:pPr marL="609600" indent="-609600" eaLnBrk="1" hangingPunct="1">
              <a:buClr>
                <a:schemeClr val="accent6">
                  <a:lumMod val="75000"/>
                </a:schemeClr>
              </a:buClr>
              <a:buFont typeface="Wingdings 3" pitchFamily="18" charset="2"/>
              <a:buChar char=""/>
              <a:defRPr/>
            </a:pPr>
            <a:r>
              <a:rPr lang="en-US" dirty="0" smtClean="0"/>
              <a:t>First order gradient methods</a:t>
            </a:r>
          </a:p>
          <a:p>
            <a:pPr marL="609600" indent="-609600" eaLnBrk="1" hangingPunct="1">
              <a:buClr>
                <a:schemeClr val="accent6">
                  <a:lumMod val="75000"/>
                </a:schemeClr>
              </a:buClr>
              <a:buFont typeface="Wingdings 3" pitchFamily="18" charset="2"/>
              <a:buChar char=""/>
              <a:defRPr/>
            </a:pPr>
            <a:r>
              <a:rPr lang="en-US" dirty="0" smtClean="0"/>
              <a:t>Second order gradient methods</a:t>
            </a:r>
          </a:p>
        </p:txBody>
      </p:sp>
      <p:sp>
        <p:nvSpPr>
          <p:cNvPr id="4" name="Slide Number Placeholder 3"/>
          <p:cNvSpPr>
            <a:spLocks noGrp="1"/>
          </p:cNvSpPr>
          <p:nvPr>
            <p:ph type="sldNum" sz="quarter" idx="12"/>
          </p:nvPr>
        </p:nvSpPr>
        <p:spPr/>
        <p:txBody>
          <a:bodyPr/>
          <a:lstStyle/>
          <a:p>
            <a:pPr>
              <a:defRPr/>
            </a:pPr>
            <a:fld id="{BBFA08DB-8F72-41AE-A35D-79E6BF8290DC}" type="slidenum">
              <a:rPr lang="en-US" smtClean="0"/>
              <a:pPr>
                <a:defRPr/>
              </a:pPr>
              <a:t>78</a:t>
            </a:fld>
            <a:endParaRPr lang="en-US"/>
          </a:p>
        </p:txBody>
      </p:sp>
      <p:sp>
        <p:nvSpPr>
          <p:cNvPr id="5" name="Rectangle 2"/>
          <p:cNvSpPr txBox="1">
            <a:spLocks noChangeArrowheads="1"/>
          </p:cNvSpPr>
          <p:nvPr/>
        </p:nvSpPr>
        <p:spPr bwMode="auto">
          <a:xfrm>
            <a:off x="381000" y="228600"/>
            <a:ext cx="7772400" cy="685800"/>
          </a:xfrm>
          <a:prstGeom prst="rect">
            <a:avLst/>
          </a:prstGeom>
          <a:noFill/>
          <a:ln w="9525">
            <a:noFill/>
            <a:miter lim="800000"/>
            <a:headEnd/>
            <a:tailEnd/>
          </a:ln>
        </p:spPr>
        <p:txBody>
          <a:bodyPr lIns="90488" tIns="44450" rIns="90488" bIns="44450" anchor="b"/>
          <a:lstStyle/>
          <a:p>
            <a:pPr>
              <a:defRPr/>
            </a:pPr>
            <a:r>
              <a:rPr lang="en-US" sz="4000" b="1" dirty="0">
                <a:solidFill>
                  <a:srgbClr val="002060"/>
                </a:solidFill>
                <a:latin typeface="+mj-lt"/>
                <a:ea typeface="+mj-ea"/>
                <a:cs typeface="+mj-cs"/>
              </a:rPr>
              <a:t>Learning Rules</a:t>
            </a:r>
          </a:p>
        </p:txBody>
      </p:sp>
      <p:sp>
        <p:nvSpPr>
          <p:cNvPr id="6" name="Rectangle 2"/>
          <p:cNvSpPr txBox="1">
            <a:spLocks noChangeArrowheads="1"/>
          </p:cNvSpPr>
          <p:nvPr/>
        </p:nvSpPr>
        <p:spPr bwMode="auto">
          <a:xfrm>
            <a:off x="381000" y="2971800"/>
            <a:ext cx="8229600" cy="609600"/>
          </a:xfrm>
          <a:prstGeom prst="rect">
            <a:avLst/>
          </a:prstGeom>
          <a:noFill/>
          <a:ln w="9525">
            <a:noFill/>
            <a:miter lim="800000"/>
            <a:headEnd/>
            <a:tailEnd/>
          </a:ln>
        </p:spPr>
        <p:txBody>
          <a:bodyPr bIns="91440" anchor="b"/>
          <a:lstStyle/>
          <a:p>
            <a:pPr>
              <a:buClr>
                <a:srgbClr val="FF0066"/>
              </a:buClr>
              <a:buFont typeface="Wingdings" pitchFamily="2" charset="2"/>
              <a:buChar char="Ø"/>
              <a:defRPr/>
            </a:pPr>
            <a:r>
              <a:rPr lang="fa-IR" sz="2800" dirty="0">
                <a:solidFill>
                  <a:srgbClr val="00297A"/>
                </a:solidFill>
                <a:latin typeface="+mj-lt"/>
                <a:ea typeface="+mj-ea"/>
                <a:cs typeface="+mj-cs"/>
              </a:rPr>
              <a:t> </a:t>
            </a:r>
            <a:r>
              <a:rPr lang="en-US" sz="2800" dirty="0">
                <a:solidFill>
                  <a:srgbClr val="00297A"/>
                </a:solidFill>
                <a:latin typeface="+mj-lt"/>
                <a:ea typeface="+mj-ea"/>
                <a:cs typeface="+mj-cs"/>
              </a:rPr>
              <a:t>Early learning algorithms</a:t>
            </a:r>
          </a:p>
        </p:txBody>
      </p:sp>
      <p:sp>
        <p:nvSpPr>
          <p:cNvPr id="7" name="Rectangle 3"/>
          <p:cNvSpPr txBox="1">
            <a:spLocks noChangeArrowheads="1"/>
          </p:cNvSpPr>
          <p:nvPr/>
        </p:nvSpPr>
        <p:spPr bwMode="auto">
          <a:xfrm>
            <a:off x="762000" y="3733800"/>
            <a:ext cx="7315200" cy="2819400"/>
          </a:xfrm>
          <a:prstGeom prst="rect">
            <a:avLst/>
          </a:prstGeom>
          <a:noFill/>
          <a:ln w="9525">
            <a:noFill/>
            <a:miter lim="800000"/>
            <a:headEnd/>
            <a:tailEnd/>
          </a:ln>
        </p:spPr>
        <p:txBody>
          <a:bodyPr/>
          <a:lstStyle/>
          <a:p>
            <a:pPr marL="609600" indent="-609600">
              <a:spcBef>
                <a:spcPts val="575"/>
              </a:spcBef>
              <a:buClr>
                <a:schemeClr val="accent1"/>
              </a:buClr>
              <a:buSzPct val="85000"/>
              <a:buFont typeface="Wingdings 2" pitchFamily="18" charset="2"/>
              <a:buChar char=""/>
              <a:defRPr/>
            </a:pPr>
            <a:r>
              <a:rPr lang="en-US" sz="2600" dirty="0">
                <a:latin typeface="+mn-lt"/>
                <a:cs typeface="+mn-cs"/>
              </a:rPr>
              <a:t>Designed for single layer neural networks</a:t>
            </a:r>
          </a:p>
          <a:p>
            <a:pPr marL="609600" indent="-609600">
              <a:spcBef>
                <a:spcPts val="575"/>
              </a:spcBef>
              <a:buClr>
                <a:schemeClr val="accent1"/>
              </a:buClr>
              <a:buSzPct val="85000"/>
              <a:buFont typeface="Wingdings 2" pitchFamily="18" charset="2"/>
              <a:buChar char=""/>
              <a:defRPr/>
            </a:pPr>
            <a:r>
              <a:rPr lang="en-US" sz="2600" dirty="0">
                <a:latin typeface="+mn-lt"/>
                <a:cs typeface="+mn-cs"/>
              </a:rPr>
              <a:t>Generally more limited in their applicability</a:t>
            </a:r>
          </a:p>
          <a:p>
            <a:pPr marL="609600" indent="-609600">
              <a:spcBef>
                <a:spcPts val="575"/>
              </a:spcBef>
              <a:buClr>
                <a:schemeClr val="accent1"/>
              </a:buClr>
              <a:buSzPct val="85000"/>
              <a:buFont typeface="Wingdings 2" pitchFamily="18" charset="2"/>
              <a:buChar char=""/>
              <a:defRPr/>
            </a:pPr>
            <a:r>
              <a:rPr lang="en-US" sz="2600" dirty="0">
                <a:latin typeface="+mn-lt"/>
                <a:cs typeface="+mn-cs"/>
              </a:rPr>
              <a:t>Some of them are</a:t>
            </a:r>
          </a:p>
          <a:p>
            <a:pPr marL="990600" lvl="1" indent="-533400">
              <a:spcBef>
                <a:spcPts val="375"/>
              </a:spcBef>
              <a:buClr>
                <a:schemeClr val="accent2"/>
              </a:buClr>
              <a:buSzPct val="85000"/>
              <a:buFont typeface="Wingdings 2" pitchFamily="18" charset="2"/>
              <a:buChar char=""/>
              <a:defRPr/>
            </a:pPr>
            <a:r>
              <a:rPr lang="en-US" sz="2400" dirty="0" err="1">
                <a:latin typeface="+mn-lt"/>
                <a:cs typeface="+mn-cs"/>
              </a:rPr>
              <a:t>Perceptron</a:t>
            </a:r>
            <a:r>
              <a:rPr lang="en-US" sz="2400" dirty="0">
                <a:latin typeface="+mn-lt"/>
                <a:cs typeface="+mn-cs"/>
              </a:rPr>
              <a:t> learning</a:t>
            </a:r>
          </a:p>
          <a:p>
            <a:pPr marL="990600" lvl="1" indent="-533400">
              <a:spcBef>
                <a:spcPts val="375"/>
              </a:spcBef>
              <a:buClr>
                <a:schemeClr val="accent2"/>
              </a:buClr>
              <a:buSzPct val="85000"/>
              <a:buFont typeface="Wingdings 2" pitchFamily="18" charset="2"/>
              <a:buChar char=""/>
              <a:defRPr/>
            </a:pPr>
            <a:r>
              <a:rPr lang="en-US" sz="2400" dirty="0">
                <a:latin typeface="+mn-lt"/>
                <a:cs typeface="+mn-cs"/>
              </a:rPr>
              <a:t>LMS or </a:t>
            </a:r>
            <a:r>
              <a:rPr lang="en-US" sz="2400" dirty="0" err="1">
                <a:latin typeface="+mn-lt"/>
                <a:cs typeface="+mn-cs"/>
              </a:rPr>
              <a:t>Widrow</a:t>
            </a:r>
            <a:r>
              <a:rPr lang="en-US" sz="2400" dirty="0">
                <a:latin typeface="+mn-lt"/>
                <a:cs typeface="+mn-cs"/>
              </a:rPr>
              <a:t>- Hoff learning</a:t>
            </a:r>
          </a:p>
          <a:p>
            <a:pPr marL="990600" lvl="1" indent="-533400">
              <a:spcBef>
                <a:spcPts val="375"/>
              </a:spcBef>
              <a:buClr>
                <a:schemeClr val="accent2"/>
              </a:buClr>
              <a:buSzPct val="85000"/>
              <a:buFont typeface="Wingdings 2" pitchFamily="18" charset="2"/>
              <a:buChar char=""/>
              <a:defRPr/>
            </a:pPr>
            <a:r>
              <a:rPr lang="en-US" sz="2400" dirty="0" err="1">
                <a:latin typeface="+mn-lt"/>
                <a:cs typeface="+mn-cs"/>
              </a:rPr>
              <a:t>Grossberg</a:t>
            </a:r>
            <a:r>
              <a:rPr lang="en-US" sz="2400" dirty="0">
                <a:latin typeface="+mn-lt"/>
                <a:cs typeface="+mn-cs"/>
              </a:rPr>
              <a:t> learning</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p:cNvPicPr>
            <a:picLocks noGrp="1" noChangeAspect="1" noChangeArrowheads="1"/>
          </p:cNvPicPr>
          <p:nvPr>
            <p:ph idx="1"/>
          </p:nvPr>
        </p:nvPicPr>
        <p:blipFill>
          <a:blip r:embed="rId2" cstate="print"/>
          <a:srcRect/>
          <a:stretch>
            <a:fillRect/>
          </a:stretch>
        </p:blipFill>
        <p:spPr>
          <a:xfrm>
            <a:off x="1752600" y="1600200"/>
            <a:ext cx="5662613" cy="4114800"/>
          </a:xfrm>
        </p:spPr>
      </p:pic>
      <p:sp>
        <p:nvSpPr>
          <p:cNvPr id="192515" name="Rectangle 3"/>
          <p:cNvSpPr>
            <a:spLocks noGrp="1" noChangeArrowheads="1"/>
          </p:cNvSpPr>
          <p:nvPr>
            <p:ph type="title"/>
          </p:nvPr>
        </p:nvSpPr>
        <p:spPr>
          <a:xfrm>
            <a:off x="457200" y="304800"/>
            <a:ext cx="7772400" cy="914400"/>
          </a:xfrm>
          <a:noFill/>
        </p:spPr>
        <p:txBody>
          <a:bodyPr/>
          <a:lstStyle/>
          <a:p>
            <a:pPr algn="ctr" eaLnBrk="1" hangingPunct="1"/>
            <a:r>
              <a:rPr lang="en-US" b="1" smtClean="0">
                <a:solidFill>
                  <a:srgbClr val="00297A"/>
                </a:solidFill>
                <a:latin typeface="Times New Roman" pitchFamily="18" charset="0"/>
                <a:cs typeface="Times New Roman" pitchFamily="18" charset="0"/>
              </a:rPr>
              <a:t>McCulloch-Pitts Perceptron</a:t>
            </a:r>
          </a:p>
        </p:txBody>
      </p:sp>
      <p:sp>
        <p:nvSpPr>
          <p:cNvPr id="4" name="Slide Number Placeholder 3"/>
          <p:cNvSpPr>
            <a:spLocks noGrp="1"/>
          </p:cNvSpPr>
          <p:nvPr>
            <p:ph type="sldNum" sz="quarter" idx="12"/>
          </p:nvPr>
        </p:nvSpPr>
        <p:spPr/>
        <p:txBody>
          <a:bodyPr/>
          <a:lstStyle/>
          <a:p>
            <a:pPr>
              <a:defRPr/>
            </a:pPr>
            <a:fld id="{0D88F83C-63B2-45BB-853A-5C03E83CB7EB}"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6019800" y="609600"/>
            <a:ext cx="2089150" cy="533400"/>
          </a:xfrm>
          <a:solidFill>
            <a:schemeClr val="accent1">
              <a:lumMod val="60000"/>
              <a:lumOff val="40000"/>
            </a:schemeClr>
          </a:solidFill>
          <a:ln w="57150">
            <a:solidFill>
              <a:srgbClr val="FF0000"/>
            </a:solidFill>
          </a:ln>
        </p:spPr>
        <p:txBody>
          <a:bodyPr/>
          <a:lstStyle/>
          <a:p>
            <a:pPr algn="ctr" rtl="1" eaLnBrk="1" hangingPunct="1">
              <a:defRPr/>
            </a:pPr>
            <a:r>
              <a:rPr lang="fa-IR" sz="2800" b="1" dirty="0" smtClean="0">
                <a:solidFill>
                  <a:srgbClr val="002060"/>
                </a:solidFill>
                <a:cs typeface="B Nazanin" pitchFamily="2" charset="-78"/>
              </a:rPr>
              <a:t> فهرست مطالب </a:t>
            </a:r>
            <a:endParaRPr lang="en-US" sz="2800" b="1" dirty="0" smtClean="0">
              <a:solidFill>
                <a:srgbClr val="002060"/>
              </a:solidFill>
              <a:cs typeface="B Nazanin" pitchFamily="2" charset="-78"/>
            </a:endParaRPr>
          </a:p>
        </p:txBody>
      </p:sp>
      <p:sp>
        <p:nvSpPr>
          <p:cNvPr id="4" name="Slide Number Placeholder 3"/>
          <p:cNvSpPr>
            <a:spLocks noGrp="1"/>
          </p:cNvSpPr>
          <p:nvPr>
            <p:ph type="sldNum" sz="quarter" idx="12"/>
          </p:nvPr>
        </p:nvSpPr>
        <p:spPr/>
        <p:txBody>
          <a:bodyPr/>
          <a:lstStyle/>
          <a:p>
            <a:pPr>
              <a:defRPr/>
            </a:pPr>
            <a:fld id="{1FD1AE1B-F01C-4358-880D-3B771EC963BA}" type="slidenum">
              <a:rPr lang="en-US"/>
              <a:pPr>
                <a:defRPr/>
              </a:pPr>
              <a:t>8</a:t>
            </a:fld>
            <a:endParaRPr lang="en-US"/>
          </a:p>
        </p:txBody>
      </p:sp>
      <p:sp>
        <p:nvSpPr>
          <p:cNvPr id="5" name="Rectangle 4"/>
          <p:cNvSpPr/>
          <p:nvPr/>
        </p:nvSpPr>
        <p:spPr>
          <a:xfrm>
            <a:off x="609600" y="754063"/>
            <a:ext cx="7742238" cy="5678478"/>
          </a:xfrm>
          <a:prstGeom prst="rect">
            <a:avLst/>
          </a:prstGeom>
        </p:spPr>
        <p:txBody>
          <a:bodyPr wrap="square">
            <a:spAutoFit/>
          </a:bodyPr>
          <a:lstStyle/>
          <a:p>
            <a:pPr algn="r" rtl="1">
              <a:lnSpc>
                <a:spcPct val="150000"/>
              </a:lnSpc>
              <a:defRPr/>
            </a:pPr>
            <a:endParaRPr lang="fa-IR" sz="2400" b="1" dirty="0">
              <a:solidFill>
                <a:srgbClr val="008000"/>
              </a:solidFill>
              <a:latin typeface="Times New Roman" pitchFamily="18" charset="0"/>
              <a:cs typeface="B Nazanin" pitchFamily="2" charset="-78"/>
            </a:endParaRPr>
          </a:p>
          <a:p>
            <a:pPr algn="r" rtl="1">
              <a:lnSpc>
                <a:spcPct val="150000"/>
              </a:lnSpc>
              <a:defRPr/>
            </a:pPr>
            <a:endParaRPr lang="fa-IR" sz="2000" b="1" dirty="0">
              <a:solidFill>
                <a:schemeClr val="accent1">
                  <a:lumMod val="75000"/>
                </a:schemeClr>
              </a:solidFill>
              <a:latin typeface="Times New Roman" pitchFamily="18" charset="0"/>
              <a:cs typeface="B Nazanin" pitchFamily="2" charset="-78"/>
            </a:endParaRPr>
          </a:p>
          <a:p>
            <a:pPr algn="r" rtl="1">
              <a:lnSpc>
                <a:spcPct val="150000"/>
              </a:lnSpc>
              <a:defRPr/>
            </a:pPr>
            <a:r>
              <a:rPr lang="fa-IR" sz="2000" b="1" dirty="0">
                <a:solidFill>
                  <a:schemeClr val="accent1">
                    <a:lumMod val="75000"/>
                  </a:schemeClr>
                </a:solidFill>
                <a:latin typeface="Times New Roman" pitchFamily="18" charset="0"/>
                <a:cs typeface="B Nazanin" pitchFamily="2" charset="-78"/>
              </a:rPr>
              <a:t>فصل هفتم </a:t>
            </a:r>
            <a:r>
              <a:rPr lang="fa-IR" sz="2000" b="1" dirty="0" smtClean="0">
                <a:solidFill>
                  <a:schemeClr val="accent1">
                    <a:lumMod val="75000"/>
                  </a:schemeClr>
                </a:solidFill>
                <a:latin typeface="Times New Roman" pitchFamily="18" charset="0"/>
                <a:cs typeface="B Nazanin" pitchFamily="2" charset="-78"/>
              </a:rPr>
              <a:t>: </a:t>
            </a:r>
            <a:r>
              <a:rPr lang="ar-SA" sz="2000" b="1" dirty="0" smtClean="0">
                <a:solidFill>
                  <a:schemeClr val="accent1">
                    <a:lumMod val="75000"/>
                  </a:schemeClr>
                </a:solidFill>
                <a:cs typeface="B Nazanin" pitchFamily="2" charset="-78"/>
              </a:rPr>
              <a:t>شبكه </a:t>
            </a:r>
            <a:r>
              <a:rPr lang="ar-SA" sz="2000" b="1" dirty="0">
                <a:solidFill>
                  <a:schemeClr val="accent1">
                    <a:lumMod val="75000"/>
                  </a:schemeClr>
                </a:solidFill>
                <a:cs typeface="B Nazanin" pitchFamily="2" charset="-78"/>
              </a:rPr>
              <a:t>هاي حافظه دا</a:t>
            </a:r>
            <a:r>
              <a:rPr lang="fa-IR" sz="2000" b="1" dirty="0">
                <a:solidFill>
                  <a:schemeClr val="accent1">
                    <a:lumMod val="75000"/>
                  </a:schemeClr>
                </a:solidFill>
                <a:latin typeface="Times New Roman" pitchFamily="18" charset="0"/>
                <a:cs typeface="B Nazanin" pitchFamily="2" charset="-78"/>
              </a:rPr>
              <a:t>ر</a:t>
            </a:r>
            <a:r>
              <a:rPr lang="en-US" sz="2000" b="1" dirty="0">
                <a:solidFill>
                  <a:schemeClr val="accent1">
                    <a:lumMod val="75000"/>
                  </a:schemeClr>
                </a:solidFill>
                <a:latin typeface="Times New Roman" pitchFamily="18" charset="0"/>
                <a:cs typeface="B Nazanin" pitchFamily="2" charset="-78"/>
              </a:rPr>
              <a:t> </a:t>
            </a:r>
            <a:r>
              <a:rPr lang="ar-SA" sz="2000" b="1" dirty="0" smtClean="0">
                <a:solidFill>
                  <a:schemeClr val="accent1">
                    <a:lumMod val="75000"/>
                  </a:schemeClr>
                </a:solidFill>
                <a:cs typeface="B Nazanin" pitchFamily="2" charset="-78"/>
              </a:rPr>
              <a:t>و</a:t>
            </a:r>
            <a:r>
              <a:rPr lang="en-US" sz="2000" b="1" dirty="0" smtClean="0">
                <a:solidFill>
                  <a:schemeClr val="accent1">
                    <a:lumMod val="75000"/>
                  </a:schemeClr>
                </a:solidFill>
                <a:cs typeface="B Nazanin" pitchFamily="2" charset="-78"/>
              </a:rPr>
              <a:t> </a:t>
            </a:r>
            <a:r>
              <a:rPr lang="ar-SA" sz="2000" b="1" dirty="0">
                <a:solidFill>
                  <a:schemeClr val="accent1">
                    <a:lumMod val="75000"/>
                  </a:schemeClr>
                </a:solidFill>
                <a:cs typeface="B Nazanin" pitchFamily="2" charset="-78"/>
              </a:rPr>
              <a:t>گاما</a:t>
            </a:r>
            <a:endParaRPr lang="fa-IR" sz="2000" b="1" dirty="0">
              <a:solidFill>
                <a:schemeClr val="accent1">
                  <a:lumMod val="75000"/>
                </a:schemeClr>
              </a:solidFill>
              <a:latin typeface="Times New Roman" pitchFamily="18" charset="0"/>
              <a:cs typeface="B Nazanin" pitchFamily="2" charset="-78"/>
            </a:endParaRPr>
          </a:p>
          <a:p>
            <a:pPr algn="r" rtl="1">
              <a:lnSpc>
                <a:spcPct val="150000"/>
              </a:lnSpc>
              <a:defRPr/>
            </a:pPr>
            <a:r>
              <a:rPr lang="fa-IR" sz="2000" b="1" dirty="0">
                <a:solidFill>
                  <a:srgbClr val="FF0066"/>
                </a:solidFill>
                <a:latin typeface="Times New Roman" pitchFamily="18" charset="0"/>
                <a:cs typeface="B Nazanin" pitchFamily="2" charset="-78"/>
              </a:rPr>
              <a:t>فصل هشتم </a:t>
            </a:r>
            <a:r>
              <a:rPr lang="fa-IR" sz="2000" b="1" dirty="0" smtClean="0">
                <a:solidFill>
                  <a:srgbClr val="FF0066"/>
                </a:solidFill>
                <a:latin typeface="Times New Roman" pitchFamily="18" charset="0"/>
                <a:cs typeface="B Nazanin" pitchFamily="2" charset="-78"/>
              </a:rPr>
              <a:t>: شبکه های عصبی مدل مخچه</a:t>
            </a:r>
            <a:endParaRPr lang="en-US" altLang="ar-SA" sz="2000" b="1" dirty="0">
              <a:solidFill>
                <a:srgbClr val="FF0066"/>
              </a:solidFill>
              <a:latin typeface="Times New Roman" pitchFamily="18" charset="0"/>
              <a:cs typeface="Times New Roman" pitchFamily="18" charset="0"/>
            </a:endParaRPr>
          </a:p>
          <a:p>
            <a:pPr algn="r" rtl="1">
              <a:lnSpc>
                <a:spcPct val="150000"/>
              </a:lnSpc>
              <a:defRPr/>
            </a:pPr>
            <a:r>
              <a:rPr lang="fa-IR" sz="2000" b="1" dirty="0">
                <a:solidFill>
                  <a:schemeClr val="accent1">
                    <a:lumMod val="75000"/>
                  </a:schemeClr>
                </a:solidFill>
                <a:latin typeface="Times New Roman" pitchFamily="18" charset="0"/>
                <a:cs typeface="B Nazanin" pitchFamily="2" charset="-78"/>
              </a:rPr>
              <a:t>فصل نهم : شبکه </a:t>
            </a:r>
            <a:r>
              <a:rPr lang="fa-IR" sz="2000" b="1" dirty="0" smtClean="0">
                <a:solidFill>
                  <a:schemeClr val="accent1">
                    <a:lumMod val="75000"/>
                  </a:schemeClr>
                </a:solidFill>
                <a:latin typeface="Times New Roman" pitchFamily="18" charset="0"/>
                <a:cs typeface="B Nazanin" pitchFamily="2" charset="-78"/>
              </a:rPr>
              <a:t>عصبی  بیزین</a:t>
            </a:r>
            <a:endParaRPr lang="fa-IR" sz="2000" b="1" dirty="0">
              <a:solidFill>
                <a:schemeClr val="accent1">
                  <a:lumMod val="75000"/>
                </a:schemeClr>
              </a:solidFill>
              <a:latin typeface="Times New Roman" pitchFamily="18" charset="0"/>
              <a:cs typeface="B Nazanin" pitchFamily="2" charset="-78"/>
            </a:endParaRPr>
          </a:p>
          <a:p>
            <a:pPr algn="r" rtl="1">
              <a:lnSpc>
                <a:spcPct val="150000"/>
              </a:lnSpc>
              <a:defRPr/>
            </a:pPr>
            <a:r>
              <a:rPr lang="fa-IR" sz="2000" b="1" dirty="0">
                <a:solidFill>
                  <a:srgbClr val="FF0066"/>
                </a:solidFill>
                <a:latin typeface="Times New Roman" pitchFamily="18" charset="0"/>
                <a:cs typeface="B Nazanin" pitchFamily="2" charset="-78"/>
              </a:rPr>
              <a:t>فصل دهم : شبکه </a:t>
            </a:r>
            <a:r>
              <a:rPr lang="fa-IR" sz="2000" b="1" dirty="0" smtClean="0">
                <a:solidFill>
                  <a:srgbClr val="FF0066"/>
                </a:solidFill>
                <a:latin typeface="Times New Roman" pitchFamily="18" charset="0"/>
                <a:cs typeface="B Nazanin" pitchFamily="2" charset="-78"/>
              </a:rPr>
              <a:t>عصبی</a:t>
            </a:r>
            <a:r>
              <a:rPr lang="en-US" sz="2000" b="1" dirty="0" smtClean="0">
                <a:solidFill>
                  <a:srgbClr val="FF0066"/>
                </a:solidFill>
                <a:latin typeface="Times New Roman" pitchFamily="18" charset="0"/>
                <a:cs typeface="B Nazanin" pitchFamily="2" charset="-78"/>
              </a:rPr>
              <a:t> </a:t>
            </a:r>
            <a:r>
              <a:rPr lang="fa-IR" sz="2000" b="1" dirty="0" smtClean="0">
                <a:solidFill>
                  <a:srgbClr val="FF0066"/>
                </a:solidFill>
                <a:latin typeface="Times New Roman" pitchFamily="18" charset="0"/>
                <a:cs typeface="B Nazanin" pitchFamily="2" charset="-78"/>
              </a:rPr>
              <a:t> مثلثاتی</a:t>
            </a:r>
          </a:p>
          <a:p>
            <a:pPr algn="r" rtl="1">
              <a:lnSpc>
                <a:spcPct val="150000"/>
              </a:lnSpc>
              <a:defRPr/>
            </a:pPr>
            <a:r>
              <a:rPr lang="fa-IR" sz="2000" b="1" dirty="0" smtClean="0">
                <a:solidFill>
                  <a:srgbClr val="003399"/>
                </a:solidFill>
                <a:latin typeface="Times New Roman" pitchFamily="18" charset="0"/>
                <a:cs typeface="B Nazanin" pitchFamily="2" charset="-78"/>
              </a:rPr>
              <a:t> فصل یازدهم : شبکه عصبی ویولت</a:t>
            </a:r>
            <a:endParaRPr lang="fa-IR" sz="2000" b="1" dirty="0">
              <a:solidFill>
                <a:srgbClr val="003399"/>
              </a:solidFill>
              <a:latin typeface="Times New Roman" pitchFamily="18" charset="0"/>
              <a:cs typeface="B Nazanin" pitchFamily="2" charset="-78"/>
            </a:endParaRPr>
          </a:p>
          <a:p>
            <a:pPr algn="r" rtl="1">
              <a:lnSpc>
                <a:spcPct val="150000"/>
              </a:lnSpc>
              <a:defRPr/>
            </a:pPr>
            <a:r>
              <a:rPr lang="fa-IR" sz="2000" b="1" dirty="0">
                <a:solidFill>
                  <a:srgbClr val="FF0066"/>
                </a:solidFill>
                <a:latin typeface="Times New Roman" pitchFamily="18" charset="0"/>
                <a:cs typeface="B Nazanin" pitchFamily="2" charset="-78"/>
              </a:rPr>
              <a:t>فصل </a:t>
            </a:r>
            <a:r>
              <a:rPr lang="fa-IR" sz="2000" b="1" dirty="0" smtClean="0">
                <a:solidFill>
                  <a:srgbClr val="FF0066"/>
                </a:solidFill>
                <a:latin typeface="Times New Roman" pitchFamily="18" charset="0"/>
                <a:cs typeface="B Nazanin" pitchFamily="2" charset="-78"/>
              </a:rPr>
              <a:t>دوازدهم </a:t>
            </a:r>
            <a:r>
              <a:rPr lang="fa-IR" sz="2000" b="1" dirty="0">
                <a:solidFill>
                  <a:srgbClr val="FF0066"/>
                </a:solidFill>
                <a:latin typeface="Times New Roman" pitchFamily="18" charset="0"/>
                <a:cs typeface="B Nazanin" pitchFamily="2" charset="-78"/>
              </a:rPr>
              <a:t>: شبکه عصبی </a:t>
            </a:r>
            <a:r>
              <a:rPr lang="fa-IR" sz="2000" b="1" dirty="0" smtClean="0">
                <a:solidFill>
                  <a:srgbClr val="FF0066"/>
                </a:solidFill>
                <a:latin typeface="Times New Roman" pitchFamily="18" charset="0"/>
                <a:cs typeface="B Nazanin" pitchFamily="2" charset="-78"/>
              </a:rPr>
              <a:t>کانولوشنال</a:t>
            </a:r>
          </a:p>
          <a:p>
            <a:pPr algn="r" rtl="1">
              <a:lnSpc>
                <a:spcPct val="150000"/>
              </a:lnSpc>
              <a:defRPr/>
            </a:pPr>
            <a:r>
              <a:rPr lang="fa-IR" sz="2000" b="1" dirty="0" smtClean="0">
                <a:solidFill>
                  <a:srgbClr val="003399"/>
                </a:solidFill>
                <a:latin typeface="Times New Roman" pitchFamily="18" charset="0"/>
                <a:cs typeface="B Nazanin" pitchFamily="2" charset="-78"/>
              </a:rPr>
              <a:t>فصل سیزدهم : کاربرد شبکه های عصبی در شناسایی، پیش بینی و کنترل سیستم ها</a:t>
            </a:r>
          </a:p>
          <a:p>
            <a:pPr algn="r" rtl="1">
              <a:lnSpc>
                <a:spcPct val="150000"/>
              </a:lnSpc>
              <a:defRPr/>
            </a:pPr>
            <a:endParaRPr lang="fa-IR" sz="2000" b="1" dirty="0">
              <a:solidFill>
                <a:schemeClr val="accent1">
                  <a:lumMod val="75000"/>
                </a:schemeClr>
              </a:solidFill>
              <a:latin typeface="Times New Roman" pitchFamily="18" charset="0"/>
              <a:cs typeface="B Nazanin" pitchFamily="2" charset="-78"/>
            </a:endParaRPr>
          </a:p>
          <a:p>
            <a:pPr algn="r" rtl="1">
              <a:lnSpc>
                <a:spcPct val="150000"/>
              </a:lnSpc>
              <a:defRPr/>
            </a:pPr>
            <a:endParaRPr lang="fa-IR" sz="2400" b="1" dirty="0">
              <a:solidFill>
                <a:srgbClr val="003399"/>
              </a:solidFill>
              <a:latin typeface="Times New Roman" pitchFamily="18" charset="0"/>
              <a:cs typeface="Times New Roman" pitchFamily="18" charset="0"/>
            </a:endParaRPr>
          </a:p>
          <a:p>
            <a:pPr algn="ctr" rtl="1">
              <a:lnSpc>
                <a:spcPct val="150000"/>
              </a:lnSpc>
              <a:defRPr/>
            </a:pPr>
            <a:endParaRPr lang="fa-IR" sz="1400" b="1" dirty="0">
              <a:solidFill>
                <a:srgbClr val="003399"/>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Grp="1" noChangeAspect="1" noChangeArrowheads="1"/>
          </p:cNvPicPr>
          <p:nvPr>
            <p:ph idx="1"/>
          </p:nvPr>
        </p:nvPicPr>
        <p:blipFill>
          <a:blip r:embed="rId2" cstate="print"/>
          <a:srcRect/>
          <a:stretch>
            <a:fillRect/>
          </a:stretch>
        </p:blipFill>
        <p:spPr>
          <a:xfrm>
            <a:off x="838200" y="1524000"/>
            <a:ext cx="7185025" cy="4419600"/>
          </a:xfrm>
          <a:noFill/>
        </p:spPr>
      </p:pic>
      <p:sp>
        <p:nvSpPr>
          <p:cNvPr id="193539" name="Rectangle 3"/>
          <p:cNvSpPr>
            <a:spLocks noGrp="1" noChangeArrowheads="1"/>
          </p:cNvSpPr>
          <p:nvPr>
            <p:ph type="title"/>
          </p:nvPr>
        </p:nvSpPr>
        <p:spPr>
          <a:xfrm>
            <a:off x="762000" y="228600"/>
            <a:ext cx="7772400" cy="868363"/>
          </a:xfrm>
          <a:noFill/>
        </p:spPr>
        <p:txBody>
          <a:bodyPr/>
          <a:lstStyle/>
          <a:p>
            <a:pPr algn="ctr" eaLnBrk="1" hangingPunct="1"/>
            <a:r>
              <a:rPr lang="en-US" sz="3200" b="1" smtClean="0">
                <a:solidFill>
                  <a:srgbClr val="003399"/>
                </a:solidFill>
                <a:latin typeface="Times New Roman" pitchFamily="18" charset="0"/>
                <a:cs typeface="Times New Roman" pitchFamily="18" charset="0"/>
              </a:rPr>
              <a:t>Perceptron Architecture AGAIN!!!!</a:t>
            </a:r>
          </a:p>
        </p:txBody>
      </p:sp>
      <p:sp>
        <p:nvSpPr>
          <p:cNvPr id="4" name="Slide Number Placeholder 3"/>
          <p:cNvSpPr>
            <a:spLocks noGrp="1"/>
          </p:cNvSpPr>
          <p:nvPr>
            <p:ph type="sldNum" sz="quarter" idx="12"/>
          </p:nvPr>
        </p:nvSpPr>
        <p:spPr/>
        <p:txBody>
          <a:bodyPr/>
          <a:lstStyle/>
          <a:p>
            <a:pPr>
              <a:defRPr/>
            </a:pPr>
            <a:fld id="{F9DC2F00-0744-46DF-88D3-3E35BCDD29BE}"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381000" y="304800"/>
            <a:ext cx="7772400" cy="685800"/>
          </a:xfrm>
          <a:noFill/>
        </p:spPr>
        <p:txBody>
          <a:bodyPr/>
          <a:lstStyle/>
          <a:p>
            <a:pPr eaLnBrk="1" hangingPunct="1">
              <a:buClr>
                <a:srgbClr val="FF0066"/>
              </a:buClr>
              <a:buFont typeface="Wingdings" pitchFamily="2" charset="2"/>
              <a:buChar char="Ø"/>
            </a:pPr>
            <a:r>
              <a:rPr lang="fa-IR" sz="2800" b="1" smtClean="0">
                <a:solidFill>
                  <a:srgbClr val="00297A"/>
                </a:solidFill>
              </a:rPr>
              <a:t> </a:t>
            </a:r>
            <a:r>
              <a:rPr lang="en-US" sz="2800" b="1" smtClean="0">
                <a:solidFill>
                  <a:srgbClr val="00297A"/>
                </a:solidFill>
              </a:rPr>
              <a:t>Unified Learning Rule</a:t>
            </a:r>
          </a:p>
        </p:txBody>
      </p:sp>
      <p:pic>
        <p:nvPicPr>
          <p:cNvPr id="194563" name="Picture 3"/>
          <p:cNvPicPr>
            <a:picLocks noGrp="1" noChangeAspect="1" noChangeArrowheads="1"/>
          </p:cNvPicPr>
          <p:nvPr>
            <p:ph idx="1"/>
          </p:nvPr>
        </p:nvPicPr>
        <p:blipFill>
          <a:blip r:embed="rId2" cstate="print"/>
          <a:srcRect/>
          <a:stretch>
            <a:fillRect/>
          </a:stretch>
        </p:blipFill>
        <p:spPr>
          <a:xfrm>
            <a:off x="990600" y="1143000"/>
            <a:ext cx="7254875" cy="5181600"/>
          </a:xfrm>
          <a:noFill/>
        </p:spPr>
      </p:pic>
      <p:sp>
        <p:nvSpPr>
          <p:cNvPr id="4" name="Slide Number Placeholder 3"/>
          <p:cNvSpPr>
            <a:spLocks noGrp="1"/>
          </p:cNvSpPr>
          <p:nvPr>
            <p:ph type="sldNum" sz="quarter" idx="12"/>
          </p:nvPr>
        </p:nvSpPr>
        <p:spPr/>
        <p:txBody>
          <a:bodyPr/>
          <a:lstStyle/>
          <a:p>
            <a:pPr>
              <a:defRPr/>
            </a:pPr>
            <a:fld id="{4EBEC6A6-E5E3-4E62-A6A9-8158EEA3669A}"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85800" y="381000"/>
            <a:ext cx="7772400" cy="715963"/>
          </a:xfrm>
          <a:noFill/>
        </p:spPr>
        <p:txBody>
          <a:bodyPr/>
          <a:lstStyle/>
          <a:p>
            <a:pPr eaLnBrk="1" hangingPunct="1">
              <a:buClr>
                <a:srgbClr val="FF0066"/>
              </a:buClr>
              <a:buFont typeface="Wingdings" pitchFamily="2" charset="2"/>
              <a:buChar char="Ø"/>
            </a:pPr>
            <a:r>
              <a:rPr lang="fa-IR" sz="3200" b="1" smtClean="0">
                <a:solidFill>
                  <a:srgbClr val="00297A"/>
                </a:solidFill>
              </a:rPr>
              <a:t> </a:t>
            </a:r>
            <a:r>
              <a:rPr lang="en-US" sz="3200" b="1" smtClean="0">
                <a:solidFill>
                  <a:srgbClr val="00297A"/>
                </a:solidFill>
              </a:rPr>
              <a:t>Multiple-Neuron Perceptrons</a:t>
            </a:r>
          </a:p>
        </p:txBody>
      </p:sp>
      <p:pic>
        <p:nvPicPr>
          <p:cNvPr id="195587" name="Picture 3"/>
          <p:cNvPicPr>
            <a:picLocks noGrp="1" noChangeAspect="1" noChangeArrowheads="1"/>
          </p:cNvPicPr>
          <p:nvPr>
            <p:ph idx="1"/>
          </p:nvPr>
        </p:nvPicPr>
        <p:blipFill>
          <a:blip r:embed="rId2" cstate="print"/>
          <a:srcRect/>
          <a:stretch>
            <a:fillRect/>
          </a:stretch>
        </p:blipFill>
        <p:spPr>
          <a:xfrm>
            <a:off x="1295400" y="1295400"/>
            <a:ext cx="5867400" cy="4876800"/>
          </a:xfrm>
          <a:noFill/>
        </p:spPr>
      </p:pic>
      <p:sp>
        <p:nvSpPr>
          <p:cNvPr id="4" name="Slide Number Placeholder 3"/>
          <p:cNvSpPr>
            <a:spLocks noGrp="1"/>
          </p:cNvSpPr>
          <p:nvPr>
            <p:ph type="sldNum" sz="quarter" idx="12"/>
          </p:nvPr>
        </p:nvSpPr>
        <p:spPr/>
        <p:txBody>
          <a:bodyPr/>
          <a:lstStyle/>
          <a:p>
            <a:pPr>
              <a:defRPr/>
            </a:pPr>
            <a:fld id="{D6F08E2C-08BE-4A48-A698-802B9F0ACA94}" type="slidenum">
              <a:rPr lang="en-US" smtClean="0"/>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09600" y="381000"/>
            <a:ext cx="7772400" cy="1143000"/>
          </a:xfrm>
          <a:noFill/>
        </p:spPr>
        <p:txBody>
          <a:bodyPr/>
          <a:lstStyle/>
          <a:p>
            <a:pPr algn="ctr" eaLnBrk="1" hangingPunct="1"/>
            <a:r>
              <a:rPr lang="en-US" sz="3200" b="1" smtClean="0">
                <a:solidFill>
                  <a:srgbClr val="00297A"/>
                </a:solidFill>
                <a:latin typeface="Times New Roman" pitchFamily="18" charset="0"/>
                <a:cs typeface="Times New Roman" pitchFamily="18" charset="0"/>
              </a:rPr>
              <a:t>Perceptron Rule Capability</a:t>
            </a:r>
          </a:p>
        </p:txBody>
      </p:sp>
      <p:sp>
        <p:nvSpPr>
          <p:cNvPr id="196611" name="Rectangle 3"/>
          <p:cNvSpPr>
            <a:spLocks noChangeArrowheads="1"/>
          </p:cNvSpPr>
          <p:nvPr/>
        </p:nvSpPr>
        <p:spPr bwMode="auto">
          <a:xfrm>
            <a:off x="1214438" y="2255838"/>
            <a:ext cx="6715125" cy="2058987"/>
          </a:xfrm>
          <a:prstGeom prst="rect">
            <a:avLst/>
          </a:prstGeom>
          <a:noFill/>
          <a:ln w="12700">
            <a:noFill/>
            <a:miter lim="800000"/>
            <a:headEnd/>
            <a:tailEnd/>
          </a:ln>
        </p:spPr>
        <p:txBody>
          <a:bodyPr lIns="90488" tIns="44450" rIns="90488" bIns="44450">
            <a:spAutoFit/>
          </a:bodyPr>
          <a:lstStyle/>
          <a:p>
            <a:pPr algn="ctr" eaLnBrk="0" hangingPunct="0"/>
            <a:r>
              <a:rPr lang="en-US" sz="3200">
                <a:latin typeface="Times New Roman" pitchFamily="18" charset="0"/>
                <a:cs typeface="Times New Roman" pitchFamily="18" charset="0"/>
              </a:rPr>
              <a:t>The perceptron rule will always converge to weights which accomplish the desired classification, assuming that such weights exist.</a:t>
            </a:r>
          </a:p>
        </p:txBody>
      </p:sp>
      <p:sp>
        <p:nvSpPr>
          <p:cNvPr id="4" name="Slide Number Placeholder 3"/>
          <p:cNvSpPr>
            <a:spLocks noGrp="1"/>
          </p:cNvSpPr>
          <p:nvPr>
            <p:ph type="sldNum" sz="quarter" idx="12"/>
          </p:nvPr>
        </p:nvSpPr>
        <p:spPr/>
        <p:txBody>
          <a:bodyPr/>
          <a:lstStyle/>
          <a:p>
            <a:pPr>
              <a:defRPr/>
            </a:pPr>
            <a:fld id="{FBB245D1-AF1A-4124-8665-ED8C1BFF4C2A}" type="slidenum">
              <a:rPr lang="en-US" smtClean="0"/>
              <a:pPr>
                <a:defRPr/>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04800" y="533400"/>
            <a:ext cx="8534400" cy="685800"/>
          </a:xfrm>
        </p:spPr>
        <p:txBody>
          <a:bodyPr>
            <a:normAutofit fontScale="90000"/>
          </a:bodyPr>
          <a:lstStyle/>
          <a:p>
            <a:pPr algn="ctr" eaLnBrk="1" fontAlgn="auto" hangingPunct="1">
              <a:spcAft>
                <a:spcPts val="0"/>
              </a:spcAft>
              <a:buClr>
                <a:srgbClr val="FF0066"/>
              </a:buClr>
              <a:buFont typeface="Wingdings" pitchFamily="2" charset="2"/>
              <a:buChar char="q"/>
              <a:defRPr/>
            </a:pPr>
            <a:r>
              <a:rPr lang="en-US" sz="2800" b="1" dirty="0">
                <a:solidFill>
                  <a:srgbClr val="003399"/>
                </a:solidFill>
                <a:latin typeface="Times New Roman" pitchFamily="18" charset="0"/>
                <a:cs typeface="Times New Roman" pitchFamily="18" charset="0"/>
              </a:rPr>
              <a:t>Rosenblatt’s single layer </a:t>
            </a:r>
            <a:r>
              <a:rPr lang="en-US" sz="2800" b="1" dirty="0" err="1">
                <a:solidFill>
                  <a:srgbClr val="003399"/>
                </a:solidFill>
                <a:latin typeface="Times New Roman" pitchFamily="18" charset="0"/>
                <a:cs typeface="Times New Roman" pitchFamily="18" charset="0"/>
              </a:rPr>
              <a:t>perceptron</a:t>
            </a:r>
            <a:r>
              <a:rPr lang="en-US" sz="2800" b="1" dirty="0">
                <a:solidFill>
                  <a:srgbClr val="003399"/>
                </a:solidFill>
                <a:latin typeface="Times New Roman" pitchFamily="18" charset="0"/>
                <a:cs typeface="Times New Roman" pitchFamily="18" charset="0"/>
              </a:rPr>
              <a:t> is trained as follow:</a:t>
            </a:r>
          </a:p>
        </p:txBody>
      </p:sp>
      <p:sp>
        <p:nvSpPr>
          <p:cNvPr id="11268" name="Rectangle 3"/>
          <p:cNvSpPr>
            <a:spLocks noGrp="1" noChangeArrowheads="1"/>
          </p:cNvSpPr>
          <p:nvPr>
            <p:ph type="body" idx="1"/>
          </p:nvPr>
        </p:nvSpPr>
        <p:spPr>
          <a:xfrm>
            <a:off x="609600" y="1905000"/>
            <a:ext cx="7924800" cy="4267200"/>
          </a:xfrm>
        </p:spPr>
        <p:txBody>
          <a:bodyPr/>
          <a:lstStyle/>
          <a:p>
            <a:pPr marL="609600" indent="-609600" eaLnBrk="1" hangingPunct="1">
              <a:buFontTx/>
              <a:buAutoNum type="arabicPeriod"/>
            </a:pPr>
            <a:r>
              <a:rPr lang="en-US" sz="2800" smtClean="0"/>
              <a:t>Randomly initialize all the networks weights.</a:t>
            </a:r>
          </a:p>
          <a:p>
            <a:pPr marL="609600" indent="-609600" eaLnBrk="1" hangingPunct="1">
              <a:buFontTx/>
              <a:buAutoNum type="arabicPeriod"/>
            </a:pPr>
            <a:r>
              <a:rPr lang="en-US" sz="2800" smtClean="0"/>
              <a:t>Apply inputs and find outputs ( feedforward).</a:t>
            </a:r>
          </a:p>
          <a:p>
            <a:pPr marL="609600" indent="-609600" eaLnBrk="1" hangingPunct="1">
              <a:buFontTx/>
              <a:buAutoNum type="arabicPeriod"/>
            </a:pPr>
            <a:r>
              <a:rPr lang="en-US" sz="2800" smtClean="0"/>
              <a:t> compute the errors.</a:t>
            </a:r>
          </a:p>
          <a:p>
            <a:pPr marL="609600" indent="-609600" eaLnBrk="1" hangingPunct="1">
              <a:buFontTx/>
              <a:buAutoNum type="arabicPeriod"/>
            </a:pPr>
            <a:r>
              <a:rPr lang="en-US" sz="2800" smtClean="0"/>
              <a:t>Update each weight as</a:t>
            </a:r>
          </a:p>
          <a:p>
            <a:pPr marL="609600" indent="-609600" eaLnBrk="1" hangingPunct="1">
              <a:buFontTx/>
              <a:buAutoNum type="arabicPeriod"/>
            </a:pPr>
            <a:endParaRPr lang="en-US" sz="2800" smtClean="0"/>
          </a:p>
          <a:p>
            <a:pPr marL="609600" indent="-609600" eaLnBrk="1" hangingPunct="1">
              <a:buFontTx/>
              <a:buAutoNum type="arabicPeriod"/>
            </a:pPr>
            <a:endParaRPr lang="en-US" sz="2800" smtClean="0"/>
          </a:p>
          <a:p>
            <a:pPr marL="609600" indent="-609600" eaLnBrk="1" hangingPunct="1">
              <a:buFontTx/>
              <a:buAutoNum type="arabicPeriod"/>
            </a:pPr>
            <a:r>
              <a:rPr lang="en-US" sz="2800" smtClean="0"/>
              <a:t>Repeat steps 2 to 4 until the errors reach the satisfictory level.  </a:t>
            </a:r>
          </a:p>
        </p:txBody>
      </p:sp>
      <p:sp>
        <p:nvSpPr>
          <p:cNvPr id="1126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1266" name="Object 2"/>
          <p:cNvGraphicFramePr>
            <a:graphicFrameLocks noChangeAspect="1"/>
          </p:cNvGraphicFramePr>
          <p:nvPr/>
        </p:nvGraphicFramePr>
        <p:xfrm>
          <a:off x="1371600" y="4114800"/>
          <a:ext cx="4800600" cy="574675"/>
        </p:xfrm>
        <a:graphic>
          <a:graphicData uri="http://schemas.openxmlformats.org/presentationml/2006/ole">
            <mc:AlternateContent xmlns:mc="http://schemas.openxmlformats.org/markup-compatibility/2006">
              <mc:Choice xmlns:v="urn:schemas-microsoft-com:vml" Requires="v">
                <p:oleObj spid="_x0000_s11267" name="Equation" r:id="rId3" imgW="1993900" imgH="241300" progId="Equation.3">
                  <p:embed/>
                </p:oleObj>
              </mc:Choice>
              <mc:Fallback>
                <p:oleObj name="Equation" r:id="rId3" imgW="1993900" imgH="241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114800"/>
                        <a:ext cx="48006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15E68A73-785D-41AC-98D9-D8DDF7744FF3}" type="slidenum">
              <a:rPr lang="en-US" smtClean="0"/>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457200"/>
            <a:ext cx="7772400" cy="762000"/>
          </a:xfrm>
          <a:noFill/>
        </p:spPr>
        <p:txBody>
          <a:bodyPr/>
          <a:lstStyle/>
          <a:p>
            <a:pPr eaLnBrk="1" hangingPunct="1"/>
            <a:r>
              <a:rPr lang="en-US" sz="3200" b="1" smtClean="0">
                <a:solidFill>
                  <a:srgbClr val="00297A"/>
                </a:solidFill>
                <a:latin typeface="Times New Roman" pitchFamily="18" charset="0"/>
                <a:cs typeface="Times New Roman" pitchFamily="18" charset="0"/>
              </a:rPr>
              <a:t>Recurrent Network</a:t>
            </a:r>
          </a:p>
        </p:txBody>
      </p:sp>
      <p:pic>
        <p:nvPicPr>
          <p:cNvPr id="197635" name="Picture 3"/>
          <p:cNvPicPr>
            <a:picLocks noGrp="1" noChangeAspect="1" noChangeArrowheads="1"/>
          </p:cNvPicPr>
          <p:nvPr>
            <p:ph idx="1"/>
          </p:nvPr>
        </p:nvPicPr>
        <p:blipFill>
          <a:blip r:embed="rId2" cstate="print"/>
          <a:srcRect/>
          <a:stretch>
            <a:fillRect/>
          </a:stretch>
        </p:blipFill>
        <p:spPr>
          <a:xfrm>
            <a:off x="762000" y="1828800"/>
            <a:ext cx="6324600" cy="4587875"/>
          </a:xfrm>
          <a:noFill/>
        </p:spPr>
      </p:pic>
      <p:sp>
        <p:nvSpPr>
          <p:cNvPr id="4" name="Slide Number Placeholder 3"/>
          <p:cNvSpPr>
            <a:spLocks noGrp="1"/>
          </p:cNvSpPr>
          <p:nvPr>
            <p:ph type="sldNum" sz="quarter" idx="12"/>
          </p:nvPr>
        </p:nvSpPr>
        <p:spPr/>
        <p:txBody>
          <a:bodyPr/>
          <a:lstStyle/>
          <a:p>
            <a:pPr>
              <a:defRPr/>
            </a:pPr>
            <a:fld id="{B246F23D-884B-417A-94CB-BF69D82DCF2E}" type="slidenum">
              <a:rPr lang="en-US" smtClean="0"/>
              <a:pPr>
                <a:defRPr/>
              </a:pPr>
              <a:t>85</a:t>
            </a:fld>
            <a:endParaRPr lang="en-US"/>
          </a:p>
        </p:txBody>
      </p:sp>
      <p:pic>
        <p:nvPicPr>
          <p:cNvPr id="197637" name="Picture 15"/>
          <p:cNvPicPr>
            <a:picLocks noChangeAspect="1" noChangeArrowheads="1"/>
          </p:cNvPicPr>
          <p:nvPr/>
        </p:nvPicPr>
        <p:blipFill>
          <a:blip r:embed="rId3" cstate="print"/>
          <a:srcRect/>
          <a:stretch>
            <a:fillRect/>
          </a:stretch>
        </p:blipFill>
        <p:spPr bwMode="auto">
          <a:xfrm>
            <a:off x="7010400" y="457200"/>
            <a:ext cx="1752600" cy="217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title"/>
          </p:nvPr>
        </p:nvSpPr>
        <p:spPr>
          <a:xfrm>
            <a:off x="609600" y="685800"/>
            <a:ext cx="7772400" cy="563563"/>
          </a:xfrm>
          <a:noFill/>
        </p:spPr>
        <p:txBody>
          <a:bodyPr/>
          <a:lstStyle/>
          <a:p>
            <a:pPr algn="ctr" eaLnBrk="1" hangingPunct="1"/>
            <a:r>
              <a:rPr lang="en-US" sz="3200" b="1" smtClean="0">
                <a:solidFill>
                  <a:srgbClr val="003399"/>
                </a:solidFill>
                <a:latin typeface="Times New Roman" pitchFamily="18" charset="0"/>
                <a:cs typeface="Times New Roman" pitchFamily="18" charset="0"/>
              </a:rPr>
              <a:t>Hamming Network</a:t>
            </a:r>
          </a:p>
        </p:txBody>
      </p:sp>
      <p:pic>
        <p:nvPicPr>
          <p:cNvPr id="198659" name="Picture 5"/>
          <p:cNvPicPr>
            <a:picLocks noGrp="1" noChangeAspect="1" noChangeArrowheads="1"/>
          </p:cNvPicPr>
          <p:nvPr>
            <p:ph idx="1"/>
          </p:nvPr>
        </p:nvPicPr>
        <p:blipFill>
          <a:blip r:embed="rId2" cstate="print"/>
          <a:srcRect/>
          <a:stretch>
            <a:fillRect/>
          </a:stretch>
        </p:blipFill>
        <p:spPr>
          <a:xfrm>
            <a:off x="990600" y="1600200"/>
            <a:ext cx="7620000" cy="4010025"/>
          </a:xfrm>
        </p:spPr>
      </p:pic>
      <p:sp>
        <p:nvSpPr>
          <p:cNvPr id="4" name="Slide Number Placeholder 3"/>
          <p:cNvSpPr>
            <a:spLocks noGrp="1"/>
          </p:cNvSpPr>
          <p:nvPr>
            <p:ph type="sldNum" sz="quarter" idx="12"/>
          </p:nvPr>
        </p:nvSpPr>
        <p:spPr/>
        <p:txBody>
          <a:bodyPr/>
          <a:lstStyle/>
          <a:p>
            <a:pPr>
              <a:defRPr/>
            </a:pPr>
            <a:fld id="{19AA532D-6FCA-4D6B-89F6-D64127888F04}"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0"/>
          <p:cNvSpPr>
            <a:spLocks noGrp="1" noChangeArrowheads="1"/>
          </p:cNvSpPr>
          <p:nvPr>
            <p:ph type="title"/>
          </p:nvPr>
        </p:nvSpPr>
        <p:spPr>
          <a:xfrm>
            <a:off x="762000" y="381000"/>
            <a:ext cx="7772400" cy="792163"/>
          </a:xfrm>
          <a:noFill/>
        </p:spPr>
        <p:txBody>
          <a:bodyPr/>
          <a:lstStyle/>
          <a:p>
            <a:pPr algn="ctr" eaLnBrk="1" hangingPunct="1"/>
            <a:r>
              <a:rPr lang="en-US" sz="3600" b="1" smtClean="0">
                <a:solidFill>
                  <a:srgbClr val="FF0066"/>
                </a:solidFill>
                <a:latin typeface="Times New Roman" pitchFamily="18" charset="0"/>
                <a:cs typeface="Times New Roman" pitchFamily="18" charset="0"/>
              </a:rPr>
              <a:t>Feed Forward Layer</a:t>
            </a:r>
          </a:p>
        </p:txBody>
      </p:sp>
      <p:pic>
        <p:nvPicPr>
          <p:cNvPr id="199683" name="Picture 13"/>
          <p:cNvPicPr>
            <a:picLocks noGrp="1" noChangeAspect="1" noChangeArrowheads="1"/>
          </p:cNvPicPr>
          <p:nvPr>
            <p:ph idx="1"/>
          </p:nvPr>
        </p:nvPicPr>
        <p:blipFill>
          <a:blip r:embed="rId2" cstate="print"/>
          <a:srcRect/>
          <a:stretch>
            <a:fillRect/>
          </a:stretch>
        </p:blipFill>
        <p:spPr>
          <a:xfrm>
            <a:off x="990600" y="1295400"/>
            <a:ext cx="7315200" cy="4781550"/>
          </a:xfrm>
          <a:noFill/>
        </p:spPr>
      </p:pic>
      <p:sp>
        <p:nvSpPr>
          <p:cNvPr id="4" name="Slide Number Placeholder 3"/>
          <p:cNvSpPr>
            <a:spLocks noGrp="1"/>
          </p:cNvSpPr>
          <p:nvPr>
            <p:ph type="sldNum" sz="quarter" idx="12"/>
          </p:nvPr>
        </p:nvSpPr>
        <p:spPr/>
        <p:txBody>
          <a:bodyPr/>
          <a:lstStyle/>
          <a:p>
            <a:pPr>
              <a:defRPr/>
            </a:pPr>
            <a:fld id="{AB53E84B-3CA8-4113-9529-00B3B73671B9}"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6"/>
          <p:cNvPicPr>
            <a:picLocks noGrp="1" noChangeAspect="1" noChangeArrowheads="1"/>
          </p:cNvPicPr>
          <p:nvPr>
            <p:ph idx="1"/>
          </p:nvPr>
        </p:nvPicPr>
        <p:blipFill>
          <a:blip r:embed="rId2" cstate="print"/>
          <a:srcRect/>
          <a:stretch>
            <a:fillRect/>
          </a:stretch>
        </p:blipFill>
        <p:spPr>
          <a:xfrm>
            <a:off x="1676400" y="1143000"/>
            <a:ext cx="6019800" cy="5095875"/>
          </a:xfrm>
          <a:noFill/>
        </p:spPr>
      </p:pic>
      <p:sp>
        <p:nvSpPr>
          <p:cNvPr id="200707" name="Rectangle 8"/>
          <p:cNvSpPr>
            <a:spLocks noGrp="1" noChangeArrowheads="1"/>
          </p:cNvSpPr>
          <p:nvPr>
            <p:ph type="title"/>
          </p:nvPr>
        </p:nvSpPr>
        <p:spPr>
          <a:xfrm>
            <a:off x="533400" y="533400"/>
            <a:ext cx="7772400" cy="563563"/>
          </a:xfrm>
          <a:noFill/>
        </p:spPr>
        <p:txBody>
          <a:bodyPr/>
          <a:lstStyle/>
          <a:p>
            <a:pPr eaLnBrk="1" hangingPunct="1"/>
            <a:r>
              <a:rPr lang="en-US" sz="3600" b="1" smtClean="0">
                <a:solidFill>
                  <a:srgbClr val="FF0066"/>
                </a:solidFill>
                <a:latin typeface="Times New Roman" pitchFamily="18" charset="0"/>
                <a:cs typeface="Times New Roman" pitchFamily="18" charset="0"/>
              </a:rPr>
              <a:t>Recurrent Layer</a:t>
            </a:r>
          </a:p>
        </p:txBody>
      </p:sp>
      <p:sp>
        <p:nvSpPr>
          <p:cNvPr id="4" name="Slide Number Placeholder 3"/>
          <p:cNvSpPr>
            <a:spLocks noGrp="1"/>
          </p:cNvSpPr>
          <p:nvPr>
            <p:ph type="sldNum" sz="quarter" idx="12"/>
          </p:nvPr>
        </p:nvSpPr>
        <p:spPr/>
        <p:txBody>
          <a:bodyPr/>
          <a:lstStyle/>
          <a:p>
            <a:pPr>
              <a:defRPr/>
            </a:pPr>
            <a:fld id="{B5449AF3-2047-4525-8FD7-06312768DA65}" type="slidenum">
              <a:rPr lang="en-US" smtClean="0"/>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7"/>
          <p:cNvPicPr>
            <a:picLocks noGrp="1" noChangeAspect="1" noChangeArrowheads="1"/>
          </p:cNvPicPr>
          <p:nvPr>
            <p:ph idx="1"/>
          </p:nvPr>
        </p:nvPicPr>
        <p:blipFill>
          <a:blip r:embed="rId2" cstate="print"/>
          <a:srcRect/>
          <a:stretch>
            <a:fillRect/>
          </a:stretch>
        </p:blipFill>
        <p:spPr>
          <a:xfrm>
            <a:off x="990600" y="1219200"/>
            <a:ext cx="6718300" cy="4525963"/>
          </a:xfrm>
          <a:noFill/>
        </p:spPr>
      </p:pic>
      <p:sp>
        <p:nvSpPr>
          <p:cNvPr id="201731" name="Rectangle 9"/>
          <p:cNvSpPr>
            <a:spLocks noGrp="1" noChangeArrowheads="1"/>
          </p:cNvSpPr>
          <p:nvPr>
            <p:ph type="title"/>
          </p:nvPr>
        </p:nvSpPr>
        <p:spPr>
          <a:xfrm>
            <a:off x="762000" y="609600"/>
            <a:ext cx="7772400" cy="715963"/>
          </a:xfrm>
          <a:noFill/>
        </p:spPr>
        <p:txBody>
          <a:bodyPr/>
          <a:lstStyle/>
          <a:p>
            <a:pPr eaLnBrk="1" hangingPunct="1"/>
            <a:r>
              <a:rPr lang="en-US" sz="3600" b="1" smtClean="0">
                <a:solidFill>
                  <a:srgbClr val="FF0066"/>
                </a:solidFill>
                <a:latin typeface="Times New Roman" pitchFamily="18" charset="0"/>
                <a:cs typeface="Times New Roman" pitchFamily="18" charset="0"/>
              </a:rPr>
              <a:t>Hamming Operation</a:t>
            </a:r>
          </a:p>
        </p:txBody>
      </p:sp>
      <p:sp>
        <p:nvSpPr>
          <p:cNvPr id="4" name="Slide Number Placeholder 3"/>
          <p:cNvSpPr>
            <a:spLocks noGrp="1"/>
          </p:cNvSpPr>
          <p:nvPr>
            <p:ph type="sldNum" sz="quarter" idx="12"/>
          </p:nvPr>
        </p:nvSpPr>
        <p:spPr/>
        <p:txBody>
          <a:bodyPr/>
          <a:lstStyle/>
          <a:p>
            <a:pPr>
              <a:defRPr/>
            </a:pPr>
            <a:fld id="{E56C92B6-B428-4D34-AD0D-584399FA706F}" type="slidenum">
              <a:rPr lang="en-US" smtClean="0"/>
              <a:pPr>
                <a:defRPr/>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16B997A-CB55-49BF-9958-57C8B98C8085}" type="slidenum">
              <a:rPr lang="en-US"/>
              <a:pPr>
                <a:defRPr/>
              </a:pPr>
              <a:t>9</a:t>
            </a:fld>
            <a:endParaRPr lang="en-US"/>
          </a:p>
        </p:txBody>
      </p:sp>
      <p:sp>
        <p:nvSpPr>
          <p:cNvPr id="5" name="Rectangle 4"/>
          <p:cNvSpPr>
            <a:spLocks noChangeArrowheads="1"/>
          </p:cNvSpPr>
          <p:nvPr/>
        </p:nvSpPr>
        <p:spPr bwMode="auto">
          <a:xfrm>
            <a:off x="990600" y="1752600"/>
            <a:ext cx="7127875" cy="1570038"/>
          </a:xfrm>
          <a:prstGeom prst="rect">
            <a:avLst/>
          </a:prstGeom>
          <a:solidFill>
            <a:schemeClr val="tx2">
              <a:lumMod val="40000"/>
              <a:lumOff val="60000"/>
            </a:schemeClr>
          </a:solidFill>
          <a:ln w="76200">
            <a:solidFill>
              <a:schemeClr val="accent6">
                <a:lumMod val="60000"/>
                <a:lumOff val="40000"/>
              </a:schemeClr>
            </a:solidFill>
            <a:miter lim="800000"/>
            <a:headEnd/>
            <a:tailEnd/>
          </a:ln>
          <a:effectLst/>
        </p:spPr>
        <p:txBody>
          <a:bodyPr anchor="ctr">
            <a:spAutoFit/>
          </a:bodyPr>
          <a:lstStyle/>
          <a:p>
            <a:pPr algn="ctr" rtl="1">
              <a:defRPr/>
            </a:pPr>
            <a:endParaRPr lang="fa-IR" sz="3200" b="1" dirty="0">
              <a:solidFill>
                <a:srgbClr val="003399"/>
              </a:solidFill>
              <a:latin typeface="Times New Roman" pitchFamily="18" charset="0"/>
              <a:cs typeface="B Nazanin" pitchFamily="2" charset="-78"/>
            </a:endParaRPr>
          </a:p>
          <a:p>
            <a:pPr algn="ctr" rtl="1">
              <a:defRPr/>
            </a:pPr>
            <a:r>
              <a:rPr lang="fa-IR" sz="3200" b="1" dirty="0">
                <a:solidFill>
                  <a:srgbClr val="003399"/>
                </a:solidFill>
                <a:latin typeface="Times New Roman" pitchFamily="18" charset="0"/>
                <a:cs typeface="B Titr" pitchFamily="2" charset="-78"/>
              </a:rPr>
              <a:t>فصل اول : مقدمه ای بر شبکه هاي عصبي </a:t>
            </a:r>
          </a:p>
          <a:p>
            <a:pPr algn="ctr" rtl="1">
              <a:defRPr/>
            </a:pPr>
            <a:endParaRPr lang="fa-IR" sz="3200" b="1" dirty="0">
              <a:solidFill>
                <a:srgbClr val="003399"/>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6"/>
          <p:cNvPicPr>
            <a:picLocks noGrp="1" noChangeAspect="1" noChangeArrowheads="1"/>
          </p:cNvPicPr>
          <p:nvPr>
            <p:ph idx="1"/>
          </p:nvPr>
        </p:nvPicPr>
        <p:blipFill>
          <a:blip r:embed="rId2" cstate="print"/>
          <a:srcRect/>
          <a:stretch>
            <a:fillRect/>
          </a:stretch>
        </p:blipFill>
        <p:spPr>
          <a:xfrm>
            <a:off x="1806575" y="1600200"/>
            <a:ext cx="5529263" cy="4525963"/>
          </a:xfrm>
          <a:noFill/>
        </p:spPr>
      </p:pic>
      <p:sp>
        <p:nvSpPr>
          <p:cNvPr id="202755" name="Rectangle 9"/>
          <p:cNvSpPr>
            <a:spLocks noGrp="1" noChangeArrowheads="1"/>
          </p:cNvSpPr>
          <p:nvPr>
            <p:ph type="title"/>
          </p:nvPr>
        </p:nvSpPr>
        <p:spPr>
          <a:xfrm>
            <a:off x="762000" y="609600"/>
            <a:ext cx="7772400" cy="715963"/>
          </a:xfrm>
          <a:noFill/>
        </p:spPr>
        <p:txBody>
          <a:bodyPr/>
          <a:lstStyle/>
          <a:p>
            <a:pPr eaLnBrk="1" hangingPunct="1"/>
            <a:r>
              <a:rPr lang="en-US" sz="3600" b="1" smtClean="0">
                <a:solidFill>
                  <a:srgbClr val="FF0066"/>
                </a:solidFill>
                <a:latin typeface="Times New Roman" pitchFamily="18" charset="0"/>
                <a:cs typeface="Times New Roman" pitchFamily="18" charset="0"/>
              </a:rPr>
              <a:t>Hamming Operation</a:t>
            </a:r>
          </a:p>
        </p:txBody>
      </p:sp>
      <p:sp>
        <p:nvSpPr>
          <p:cNvPr id="6" name="Slide Number Placeholder 5"/>
          <p:cNvSpPr>
            <a:spLocks noGrp="1"/>
          </p:cNvSpPr>
          <p:nvPr>
            <p:ph type="sldNum" sz="quarter" idx="12"/>
          </p:nvPr>
        </p:nvSpPr>
        <p:spPr/>
        <p:txBody>
          <a:bodyPr/>
          <a:lstStyle/>
          <a:p>
            <a:pPr>
              <a:defRPr/>
            </a:pPr>
            <a:fld id="{B16BFDEE-BAD3-4723-9C60-70D338598272}"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6"/>
          <p:cNvSpPr>
            <a:spLocks noGrp="1" noChangeArrowheads="1"/>
          </p:cNvSpPr>
          <p:nvPr>
            <p:ph type="title"/>
          </p:nvPr>
        </p:nvSpPr>
        <p:spPr>
          <a:xfrm>
            <a:off x="685800" y="457200"/>
            <a:ext cx="7772400" cy="715963"/>
          </a:xfrm>
          <a:noFill/>
        </p:spPr>
        <p:txBody>
          <a:bodyPr/>
          <a:lstStyle/>
          <a:p>
            <a:pPr algn="ctr" eaLnBrk="1" hangingPunct="1"/>
            <a:r>
              <a:rPr lang="en-US" sz="3600" b="1" smtClean="0">
                <a:solidFill>
                  <a:srgbClr val="003399"/>
                </a:solidFill>
                <a:latin typeface="Times New Roman" pitchFamily="18" charset="0"/>
                <a:cs typeface="Times New Roman" pitchFamily="18" charset="0"/>
              </a:rPr>
              <a:t>Hopfield Network</a:t>
            </a:r>
          </a:p>
        </p:txBody>
      </p:sp>
      <p:pic>
        <p:nvPicPr>
          <p:cNvPr id="203779" name="Picture 7"/>
          <p:cNvPicPr>
            <a:picLocks noGrp="1" noChangeAspect="1" noChangeArrowheads="1"/>
          </p:cNvPicPr>
          <p:nvPr>
            <p:ph idx="1"/>
          </p:nvPr>
        </p:nvPicPr>
        <p:blipFill>
          <a:blip r:embed="rId2" cstate="print"/>
          <a:srcRect/>
          <a:stretch>
            <a:fillRect/>
          </a:stretch>
        </p:blipFill>
        <p:spPr>
          <a:xfrm>
            <a:off x="1295400" y="1447800"/>
            <a:ext cx="6588125" cy="4525963"/>
          </a:xfrm>
          <a:noFill/>
        </p:spPr>
      </p:pic>
      <p:sp>
        <p:nvSpPr>
          <p:cNvPr id="4" name="Slide Number Placeholder 3"/>
          <p:cNvSpPr>
            <a:spLocks noGrp="1"/>
          </p:cNvSpPr>
          <p:nvPr>
            <p:ph type="sldNum" sz="quarter" idx="12"/>
          </p:nvPr>
        </p:nvSpPr>
        <p:spPr/>
        <p:txBody>
          <a:bodyPr/>
          <a:lstStyle/>
          <a:p>
            <a:pPr>
              <a:defRPr/>
            </a:pPr>
            <a:fld id="{65E39452-F044-49DB-AD47-8103D27595F8}"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p:cNvSpPr>
            <a:spLocks noChangeArrowheads="1"/>
          </p:cNvSpPr>
          <p:nvPr/>
        </p:nvSpPr>
        <p:spPr bwMode="auto">
          <a:xfrm>
            <a:off x="838200" y="1981200"/>
            <a:ext cx="7467600" cy="1074738"/>
          </a:xfrm>
          <a:prstGeom prst="rect">
            <a:avLst/>
          </a:prstGeom>
          <a:solidFill>
            <a:schemeClr val="accent2">
              <a:lumMod val="20000"/>
              <a:lumOff val="80000"/>
            </a:schemeClr>
          </a:solidFill>
          <a:ln w="38100">
            <a:solidFill>
              <a:srgbClr val="00297A"/>
            </a:solidFill>
            <a:miter lim="800000"/>
            <a:headEnd/>
            <a:tailEnd/>
          </a:ln>
        </p:spPr>
        <p:txBody>
          <a:bodyPr lIns="90488" tIns="44450" rIns="90488" bIns="44450">
            <a:spAutoFit/>
          </a:bodyPr>
          <a:lstStyle/>
          <a:p>
            <a:pPr algn="ctr" eaLnBrk="0" hangingPunct="0">
              <a:defRPr/>
            </a:pPr>
            <a:r>
              <a:rPr lang="en-US" sz="3200" dirty="0">
                <a:solidFill>
                  <a:srgbClr val="00297A"/>
                </a:solidFill>
                <a:latin typeface="Times New Roman" pitchFamily="18" charset="0"/>
                <a:cs typeface="Times New Roman" pitchFamily="18" charset="0"/>
              </a:rPr>
              <a:t>Performance Optimization</a:t>
            </a:r>
          </a:p>
          <a:p>
            <a:pPr algn="ctr" eaLnBrk="0" hangingPunct="0">
              <a:defRPr/>
            </a:pPr>
            <a:r>
              <a:rPr lang="en-US" sz="3200" dirty="0">
                <a:solidFill>
                  <a:srgbClr val="00297A"/>
                </a:solidFill>
                <a:latin typeface="Times New Roman" pitchFamily="18" charset="0"/>
                <a:cs typeface="Times New Roman" pitchFamily="18" charset="0"/>
              </a:rPr>
              <a:t>Gradient based methods</a:t>
            </a:r>
          </a:p>
        </p:txBody>
      </p:sp>
      <p:sp>
        <p:nvSpPr>
          <p:cNvPr id="3" name="Slide Number Placeholder 2"/>
          <p:cNvSpPr>
            <a:spLocks noGrp="1"/>
          </p:cNvSpPr>
          <p:nvPr>
            <p:ph type="sldNum" sz="quarter" idx="12"/>
          </p:nvPr>
        </p:nvSpPr>
        <p:spPr/>
        <p:txBody>
          <a:bodyPr/>
          <a:lstStyle/>
          <a:p>
            <a:pPr>
              <a:defRPr/>
            </a:pPr>
            <a:fld id="{1BC88848-795F-426E-AEF3-F24BC3129DF1}"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6"/>
          <p:cNvPicPr>
            <a:picLocks noGrp="1" noChangeAspect="1" noChangeArrowheads="1"/>
          </p:cNvPicPr>
          <p:nvPr>
            <p:ph idx="1"/>
          </p:nvPr>
        </p:nvPicPr>
        <p:blipFill>
          <a:blip r:embed="rId2" cstate="print"/>
          <a:srcRect/>
          <a:stretch>
            <a:fillRect/>
          </a:stretch>
        </p:blipFill>
        <p:spPr>
          <a:xfrm>
            <a:off x="1981200" y="1295400"/>
            <a:ext cx="5105400" cy="4876800"/>
          </a:xfrm>
          <a:noFill/>
        </p:spPr>
      </p:pic>
      <p:sp>
        <p:nvSpPr>
          <p:cNvPr id="205827" name="Rectangle 7"/>
          <p:cNvSpPr>
            <a:spLocks noGrp="1" noChangeArrowheads="1"/>
          </p:cNvSpPr>
          <p:nvPr>
            <p:ph type="title"/>
          </p:nvPr>
        </p:nvSpPr>
        <p:spPr>
          <a:xfrm>
            <a:off x="685800" y="533400"/>
            <a:ext cx="7772400" cy="563563"/>
          </a:xfrm>
          <a:noFill/>
        </p:spPr>
        <p:txBody>
          <a:bodyPr/>
          <a:lstStyle/>
          <a:p>
            <a:pPr eaLnBrk="1" hangingPunct="1"/>
            <a:r>
              <a:rPr lang="en-US" sz="2800" b="1" smtClean="0">
                <a:solidFill>
                  <a:srgbClr val="00297A"/>
                </a:solidFill>
              </a:rPr>
              <a:t>Basic Optimization Algorithm</a:t>
            </a:r>
          </a:p>
        </p:txBody>
      </p:sp>
      <p:sp>
        <p:nvSpPr>
          <p:cNvPr id="4" name="Slide Number Placeholder 3"/>
          <p:cNvSpPr>
            <a:spLocks noGrp="1"/>
          </p:cNvSpPr>
          <p:nvPr>
            <p:ph type="sldNum" sz="quarter" idx="12"/>
          </p:nvPr>
        </p:nvSpPr>
        <p:spPr/>
        <p:txBody>
          <a:bodyPr/>
          <a:lstStyle/>
          <a:p>
            <a:pPr>
              <a:defRPr/>
            </a:pPr>
            <a:fld id="{1F7A25F3-9B13-4C5B-B25A-5F48C9FF669F}" type="slidenum">
              <a:rPr lang="en-US" smtClean="0"/>
              <a:pPr>
                <a:defRPr/>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6"/>
          <p:cNvSpPr>
            <a:spLocks noGrp="1" noChangeArrowheads="1"/>
          </p:cNvSpPr>
          <p:nvPr>
            <p:ph type="title"/>
          </p:nvPr>
        </p:nvSpPr>
        <p:spPr>
          <a:xfrm>
            <a:off x="609600" y="152400"/>
            <a:ext cx="7772400" cy="838200"/>
          </a:xfrm>
          <a:noFill/>
        </p:spPr>
        <p:txBody>
          <a:bodyPr/>
          <a:lstStyle/>
          <a:p>
            <a:pPr eaLnBrk="1" hangingPunct="1"/>
            <a:r>
              <a:rPr lang="en-US" b="1" smtClean="0">
                <a:solidFill>
                  <a:srgbClr val="00297A"/>
                </a:solidFill>
              </a:rPr>
              <a:t>Steepest Descent </a:t>
            </a:r>
            <a:r>
              <a:rPr lang="en-US" sz="2400" b="1" smtClean="0">
                <a:solidFill>
                  <a:srgbClr val="00297A"/>
                </a:solidFill>
              </a:rPr>
              <a:t>(first order Taylor expansion)</a:t>
            </a:r>
          </a:p>
        </p:txBody>
      </p:sp>
      <p:pic>
        <p:nvPicPr>
          <p:cNvPr id="206851" name="Picture 9"/>
          <p:cNvPicPr>
            <a:picLocks noGrp="1" noChangeAspect="1" noChangeArrowheads="1"/>
          </p:cNvPicPr>
          <p:nvPr>
            <p:ph idx="1"/>
          </p:nvPr>
        </p:nvPicPr>
        <p:blipFill>
          <a:blip r:embed="rId2" cstate="print"/>
          <a:srcRect/>
          <a:stretch>
            <a:fillRect/>
          </a:stretch>
        </p:blipFill>
        <p:spPr>
          <a:xfrm>
            <a:off x="1371600" y="1143000"/>
            <a:ext cx="6324600" cy="5446713"/>
          </a:xfrm>
          <a:noFill/>
        </p:spPr>
      </p:pic>
      <p:sp>
        <p:nvSpPr>
          <p:cNvPr id="4" name="Slide Number Placeholder 3"/>
          <p:cNvSpPr>
            <a:spLocks noGrp="1"/>
          </p:cNvSpPr>
          <p:nvPr>
            <p:ph type="sldNum" sz="quarter" idx="12"/>
          </p:nvPr>
        </p:nvSpPr>
        <p:spPr/>
        <p:txBody>
          <a:bodyPr/>
          <a:lstStyle/>
          <a:p>
            <a:pPr>
              <a:defRPr/>
            </a:pPr>
            <a:fld id="{79ED7AAB-BDEE-4E3E-8F4A-036738D129FF}" type="slidenum">
              <a:rPr lang="en-US" smtClean="0"/>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Grp="1" noChangeArrowheads="1"/>
          </p:cNvSpPr>
          <p:nvPr>
            <p:ph type="title"/>
          </p:nvPr>
        </p:nvSpPr>
        <p:spPr>
          <a:xfrm>
            <a:off x="304800" y="381000"/>
            <a:ext cx="7924800" cy="533400"/>
          </a:xfrm>
          <a:noFill/>
        </p:spPr>
        <p:txBody>
          <a:bodyPr/>
          <a:lstStyle/>
          <a:p>
            <a:pPr eaLnBrk="1" hangingPunct="1"/>
            <a:r>
              <a:rPr lang="en-US" b="1" smtClean="0">
                <a:solidFill>
                  <a:srgbClr val="00297A"/>
                </a:solidFill>
                <a:latin typeface="Times New Roman" pitchFamily="18" charset="0"/>
                <a:cs typeface="Times New Roman" pitchFamily="18" charset="0"/>
              </a:rPr>
              <a:t>Example</a:t>
            </a:r>
          </a:p>
        </p:txBody>
      </p:sp>
      <p:pic>
        <p:nvPicPr>
          <p:cNvPr id="207875" name="Picture 7"/>
          <p:cNvPicPr>
            <a:picLocks noGrp="1" noChangeAspect="1" noChangeArrowheads="1"/>
          </p:cNvPicPr>
          <p:nvPr>
            <p:ph idx="1"/>
          </p:nvPr>
        </p:nvPicPr>
        <p:blipFill>
          <a:blip r:embed="rId2" cstate="print"/>
          <a:srcRect/>
          <a:stretch>
            <a:fillRect/>
          </a:stretch>
        </p:blipFill>
        <p:spPr>
          <a:xfrm>
            <a:off x="152400" y="1143000"/>
            <a:ext cx="6248400" cy="4572000"/>
          </a:xfrm>
          <a:noFill/>
        </p:spPr>
      </p:pic>
      <p:sp>
        <p:nvSpPr>
          <p:cNvPr id="4" name="Slide Number Placeholder 3"/>
          <p:cNvSpPr>
            <a:spLocks noGrp="1"/>
          </p:cNvSpPr>
          <p:nvPr>
            <p:ph type="sldNum" sz="quarter" idx="12"/>
          </p:nvPr>
        </p:nvSpPr>
        <p:spPr/>
        <p:txBody>
          <a:bodyPr/>
          <a:lstStyle/>
          <a:p>
            <a:pPr>
              <a:defRPr/>
            </a:pPr>
            <a:fld id="{D4646E05-923C-41FB-991D-32186CA104D5}" type="slidenum">
              <a:rPr lang="en-US" smtClean="0"/>
              <a:pPr>
                <a:defRPr/>
              </a:pPr>
              <a:t>95</a:t>
            </a:fld>
            <a:endParaRPr lang="en-US"/>
          </a:p>
        </p:txBody>
      </p:sp>
      <p:pic>
        <p:nvPicPr>
          <p:cNvPr id="207877" name="Picture 3"/>
          <p:cNvPicPr>
            <a:picLocks noChangeArrowheads="1"/>
          </p:cNvPicPr>
          <p:nvPr/>
        </p:nvPicPr>
        <p:blipFill>
          <a:blip r:embed="rId3" cstate="print"/>
          <a:srcRect/>
          <a:stretch>
            <a:fillRect/>
          </a:stretch>
        </p:blipFill>
        <p:spPr bwMode="auto">
          <a:xfrm>
            <a:off x="5562600" y="4038600"/>
            <a:ext cx="3048000" cy="2590800"/>
          </a:xfrm>
          <a:prstGeom prst="rect">
            <a:avLst/>
          </a:prstGeom>
          <a:noFill/>
          <a:ln w="12700">
            <a:noFill/>
            <a:miter lim="800000"/>
            <a:headEnd/>
            <a:tailEnd/>
          </a:ln>
        </p:spPr>
      </p:pic>
      <p:sp>
        <p:nvSpPr>
          <p:cNvPr id="207878" name="Rectangle 5"/>
          <p:cNvSpPr>
            <a:spLocks noChangeArrowheads="1"/>
          </p:cNvSpPr>
          <p:nvPr/>
        </p:nvSpPr>
        <p:spPr bwMode="auto">
          <a:xfrm>
            <a:off x="6629400" y="3429000"/>
            <a:ext cx="1295400" cy="523875"/>
          </a:xfrm>
          <a:prstGeom prst="rect">
            <a:avLst/>
          </a:prstGeom>
          <a:noFill/>
          <a:ln w="9525">
            <a:noFill/>
            <a:miter lim="800000"/>
            <a:headEnd/>
            <a:tailEnd/>
          </a:ln>
        </p:spPr>
        <p:txBody>
          <a:bodyPr>
            <a:spAutoFit/>
          </a:bodyPr>
          <a:lstStyle/>
          <a:p>
            <a:r>
              <a:rPr lang="en-US" sz="2800">
                <a:solidFill>
                  <a:srgbClr val="00297A"/>
                </a:solidFill>
                <a:latin typeface="Times New Roman" pitchFamily="18" charset="0"/>
                <a:cs typeface="Times New Roman" pitchFamily="18" charset="0"/>
              </a:rPr>
              <a:t>Plot</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533400" y="381000"/>
            <a:ext cx="7772400" cy="685800"/>
          </a:xfrm>
        </p:spPr>
        <p:txBody>
          <a:bodyPr/>
          <a:lstStyle/>
          <a:p>
            <a:pPr algn="ctr" eaLnBrk="1" hangingPunct="1"/>
            <a:r>
              <a:rPr lang="en-US" b="1" smtClean="0">
                <a:solidFill>
                  <a:srgbClr val="00297A"/>
                </a:solidFill>
                <a:latin typeface="Times New Roman" pitchFamily="18" charset="0"/>
                <a:cs typeface="Times New Roman" pitchFamily="18" charset="0"/>
              </a:rPr>
              <a:t>LMS or Widrow- Hoff learning</a:t>
            </a:r>
          </a:p>
        </p:txBody>
      </p:sp>
      <p:sp>
        <p:nvSpPr>
          <p:cNvPr id="208899" name="Rectangle 3"/>
          <p:cNvSpPr>
            <a:spLocks noGrp="1" noChangeArrowheads="1"/>
          </p:cNvSpPr>
          <p:nvPr>
            <p:ph type="body" sz="half" idx="1"/>
          </p:nvPr>
        </p:nvSpPr>
        <p:spPr>
          <a:xfrm>
            <a:off x="609600" y="1219200"/>
            <a:ext cx="7772400" cy="1981200"/>
          </a:xfrm>
        </p:spPr>
        <p:txBody>
          <a:bodyPr/>
          <a:lstStyle/>
          <a:p>
            <a:pPr eaLnBrk="1" hangingPunct="1">
              <a:buClr>
                <a:srgbClr val="FFC000"/>
              </a:buClr>
              <a:buFont typeface="Wingdings 2" pitchFamily="18" charset="2"/>
              <a:buChar char=""/>
            </a:pPr>
            <a:r>
              <a:rPr lang="en-US" sz="2000" smtClean="0"/>
              <a:t>First introduce ADALINE (ADAptive LInear NEuron) Network</a:t>
            </a:r>
          </a:p>
        </p:txBody>
      </p:sp>
      <p:pic>
        <p:nvPicPr>
          <p:cNvPr id="208900" name="Picture 4"/>
          <p:cNvPicPr>
            <a:picLocks noGrp="1" noChangeAspect="1" noChangeArrowheads="1"/>
          </p:cNvPicPr>
          <p:nvPr>
            <p:ph sz="half" idx="2"/>
          </p:nvPr>
        </p:nvPicPr>
        <p:blipFill>
          <a:blip r:embed="rId2" cstate="print"/>
          <a:srcRect/>
          <a:stretch>
            <a:fillRect/>
          </a:stretch>
        </p:blipFill>
        <p:spPr>
          <a:xfrm>
            <a:off x="1219200" y="1905000"/>
            <a:ext cx="6858000" cy="4208463"/>
          </a:xfrm>
          <a:noFill/>
        </p:spPr>
      </p:pic>
      <p:sp>
        <p:nvSpPr>
          <p:cNvPr id="5" name="Slide Number Placeholder 4"/>
          <p:cNvSpPr>
            <a:spLocks noGrp="1"/>
          </p:cNvSpPr>
          <p:nvPr>
            <p:ph type="sldNum" sz="quarter" idx="12"/>
          </p:nvPr>
        </p:nvSpPr>
        <p:spPr>
          <a:xfrm>
            <a:off x="304800" y="6248400"/>
            <a:ext cx="533400" cy="457200"/>
          </a:xfrm>
        </p:spPr>
        <p:txBody>
          <a:bodyPr/>
          <a:lstStyle/>
          <a:p>
            <a:pPr>
              <a:defRPr/>
            </a:pPr>
            <a:fld id="{2BDE64E3-16C5-48DA-86DF-3BF3023646DA}" type="slidenum">
              <a:rPr lang="en-US" smtClean="0"/>
              <a:pPr>
                <a:defRPr/>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381000" y="304800"/>
            <a:ext cx="8229600" cy="1600200"/>
          </a:xfrm>
        </p:spPr>
        <p:txBody>
          <a:bodyPr/>
          <a:lstStyle/>
          <a:p>
            <a:pPr algn="ctr" eaLnBrk="1" hangingPunct="1"/>
            <a:r>
              <a:rPr lang="fa-IR" sz="2800" b="1" smtClean="0">
                <a:solidFill>
                  <a:srgbClr val="00297A"/>
                </a:solidFill>
                <a:latin typeface="Times New Roman" pitchFamily="18" charset="0"/>
                <a:cs typeface="Times New Roman" pitchFamily="18" charset="0"/>
              </a:rPr>
              <a:t/>
            </a:r>
            <a:br>
              <a:rPr lang="fa-IR" sz="2800" b="1" smtClean="0">
                <a:solidFill>
                  <a:srgbClr val="00297A"/>
                </a:solidFill>
                <a:latin typeface="Times New Roman" pitchFamily="18" charset="0"/>
                <a:cs typeface="Times New Roman" pitchFamily="18" charset="0"/>
              </a:rPr>
            </a:br>
            <a:r>
              <a:rPr lang="en-US" sz="2800" b="1" smtClean="0">
                <a:solidFill>
                  <a:srgbClr val="00297A"/>
                </a:solidFill>
                <a:latin typeface="Times New Roman" pitchFamily="18" charset="0"/>
                <a:cs typeface="Times New Roman" pitchFamily="18" charset="0"/>
              </a:rPr>
              <a:t>LMS or Widrow- Hoff learning</a:t>
            </a:r>
            <a:br>
              <a:rPr lang="en-US" sz="2800" b="1" smtClean="0">
                <a:solidFill>
                  <a:srgbClr val="00297A"/>
                </a:solidFill>
                <a:latin typeface="Times New Roman" pitchFamily="18" charset="0"/>
                <a:cs typeface="Times New Roman" pitchFamily="18" charset="0"/>
              </a:rPr>
            </a:br>
            <a:r>
              <a:rPr lang="en-US" sz="2800" b="1" smtClean="0">
                <a:solidFill>
                  <a:srgbClr val="00297A"/>
                </a:solidFill>
                <a:latin typeface="Times New Roman" pitchFamily="18" charset="0"/>
                <a:cs typeface="Times New Roman" pitchFamily="18" charset="0"/>
              </a:rPr>
              <a:t>or </a:t>
            </a:r>
            <a:r>
              <a:rPr lang="fa-IR" sz="2800" b="1" smtClean="0">
                <a:solidFill>
                  <a:srgbClr val="00297A"/>
                </a:solidFill>
                <a:latin typeface="Times New Roman" pitchFamily="18" charset="0"/>
                <a:cs typeface="Times New Roman" pitchFamily="18" charset="0"/>
              </a:rPr>
              <a:t/>
            </a:r>
            <a:br>
              <a:rPr lang="fa-IR" sz="2800" b="1" smtClean="0">
                <a:solidFill>
                  <a:srgbClr val="00297A"/>
                </a:solidFill>
                <a:latin typeface="Times New Roman" pitchFamily="18" charset="0"/>
                <a:cs typeface="Times New Roman" pitchFamily="18" charset="0"/>
              </a:rPr>
            </a:br>
            <a:r>
              <a:rPr lang="en-US" sz="2800" b="1" smtClean="0">
                <a:solidFill>
                  <a:srgbClr val="00297A"/>
                </a:solidFill>
                <a:latin typeface="Times New Roman" pitchFamily="18" charset="0"/>
                <a:cs typeface="Times New Roman" pitchFamily="18" charset="0"/>
              </a:rPr>
              <a:t>Delta Rule</a:t>
            </a:r>
          </a:p>
        </p:txBody>
      </p:sp>
      <p:sp>
        <p:nvSpPr>
          <p:cNvPr id="209923" name="Rectangle 3"/>
          <p:cNvSpPr>
            <a:spLocks noGrp="1" noChangeArrowheads="1"/>
          </p:cNvSpPr>
          <p:nvPr>
            <p:ph type="body" sz="half" idx="1"/>
          </p:nvPr>
        </p:nvSpPr>
        <p:spPr>
          <a:xfrm>
            <a:off x="381000" y="1828800"/>
            <a:ext cx="7772400" cy="1981200"/>
          </a:xfrm>
        </p:spPr>
        <p:txBody>
          <a:bodyPr/>
          <a:lstStyle/>
          <a:p>
            <a:pPr eaLnBrk="1" hangingPunct="1">
              <a:buClr>
                <a:srgbClr val="FF0000"/>
              </a:buClr>
              <a:buFont typeface="Wingdings 2" pitchFamily="18" charset="2"/>
              <a:buChar char=""/>
            </a:pPr>
            <a:r>
              <a:rPr lang="en-US" sz="2000" smtClean="0"/>
              <a:t>ADALINE network same basic structure as the perceptron network</a:t>
            </a:r>
          </a:p>
          <a:p>
            <a:pPr eaLnBrk="1" hangingPunct="1"/>
            <a:endParaRPr lang="en-US" sz="2000" smtClean="0"/>
          </a:p>
        </p:txBody>
      </p:sp>
      <p:pic>
        <p:nvPicPr>
          <p:cNvPr id="209924" name="Picture 4"/>
          <p:cNvPicPr>
            <a:picLocks noGrp="1" noChangeAspect="1" noChangeArrowheads="1"/>
          </p:cNvPicPr>
          <p:nvPr>
            <p:ph sz="half" idx="2"/>
          </p:nvPr>
        </p:nvPicPr>
        <p:blipFill>
          <a:blip r:embed="rId2" cstate="print"/>
          <a:srcRect/>
          <a:stretch>
            <a:fillRect/>
          </a:stretch>
        </p:blipFill>
        <p:spPr>
          <a:xfrm>
            <a:off x="1295400" y="2362200"/>
            <a:ext cx="6934200" cy="4221163"/>
          </a:xfrm>
          <a:noFill/>
        </p:spPr>
      </p:pic>
      <p:sp>
        <p:nvSpPr>
          <p:cNvPr id="5" name="Slide Number Placeholder 4"/>
          <p:cNvSpPr>
            <a:spLocks noGrp="1"/>
          </p:cNvSpPr>
          <p:nvPr>
            <p:ph type="sldNum" sz="quarter" idx="12"/>
          </p:nvPr>
        </p:nvSpPr>
        <p:spPr>
          <a:xfrm>
            <a:off x="304800" y="6248400"/>
            <a:ext cx="533400" cy="381000"/>
          </a:xfrm>
        </p:spPr>
        <p:txBody>
          <a:bodyPr/>
          <a:lstStyle/>
          <a:p>
            <a:pPr>
              <a:defRPr/>
            </a:pPr>
            <a:fld id="{6072234B-37FA-4CED-AE3F-FCA5D41FB036}" type="slidenum">
              <a:rPr lang="en-US" smtClean="0"/>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609600" y="381000"/>
            <a:ext cx="7772400" cy="685800"/>
          </a:xfrm>
          <a:noFill/>
        </p:spPr>
        <p:txBody>
          <a:bodyPr lIns="90488" tIns="44450" rIns="90488" bIns="44450"/>
          <a:lstStyle/>
          <a:p>
            <a:pPr algn="ctr" eaLnBrk="1" hangingPunct="1"/>
            <a:r>
              <a:rPr lang="en-US" sz="2800" b="1" smtClean="0">
                <a:solidFill>
                  <a:srgbClr val="00297A"/>
                </a:solidFill>
                <a:latin typeface="Times New Roman" pitchFamily="18" charset="0"/>
                <a:cs typeface="Times New Roman" pitchFamily="18" charset="0"/>
              </a:rPr>
              <a:t>Approximate Steepest Descent</a:t>
            </a:r>
          </a:p>
        </p:txBody>
      </p:sp>
      <p:pic>
        <p:nvPicPr>
          <p:cNvPr id="210947" name="Picture 3"/>
          <p:cNvPicPr>
            <a:picLocks noGrp="1" noChangeAspect="1" noChangeArrowheads="1"/>
          </p:cNvPicPr>
          <p:nvPr>
            <p:ph idx="1"/>
          </p:nvPr>
        </p:nvPicPr>
        <p:blipFill>
          <a:blip r:embed="rId2" cstate="print"/>
          <a:srcRect/>
          <a:stretch>
            <a:fillRect/>
          </a:stretch>
        </p:blipFill>
        <p:spPr>
          <a:xfrm>
            <a:off x="1295400" y="1371600"/>
            <a:ext cx="6629400" cy="5214938"/>
          </a:xfrm>
          <a:noFill/>
        </p:spPr>
      </p:pic>
      <p:sp>
        <p:nvSpPr>
          <p:cNvPr id="4" name="Slide Number Placeholder 3"/>
          <p:cNvSpPr>
            <a:spLocks noGrp="1"/>
          </p:cNvSpPr>
          <p:nvPr>
            <p:ph type="sldNum" sz="quarter" idx="12"/>
          </p:nvPr>
        </p:nvSpPr>
        <p:spPr/>
        <p:txBody>
          <a:bodyPr/>
          <a:lstStyle/>
          <a:p>
            <a:pPr>
              <a:defRPr/>
            </a:pPr>
            <a:fld id="{F1CE590D-6FAE-4BA6-9EA0-8B012374A674}" type="slidenum">
              <a:rPr lang="en-US" smtClean="0"/>
              <a:pPr>
                <a:defRPr/>
              </a:pPr>
              <a:t>98</a:t>
            </a:fld>
            <a:endParaRPr lang="en-US"/>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title"/>
          </p:nvPr>
        </p:nvSpPr>
        <p:spPr>
          <a:xfrm>
            <a:off x="685800" y="381000"/>
            <a:ext cx="8077200" cy="792163"/>
          </a:xfrm>
          <a:noFill/>
        </p:spPr>
        <p:txBody>
          <a:bodyPr/>
          <a:lstStyle/>
          <a:p>
            <a:pPr eaLnBrk="1" hangingPunct="1"/>
            <a:r>
              <a:rPr lang="en-US" b="1" smtClean="0">
                <a:solidFill>
                  <a:srgbClr val="00297A"/>
                </a:solidFill>
                <a:latin typeface="Times New Roman" pitchFamily="18" charset="0"/>
                <a:cs typeface="Times New Roman" pitchFamily="18" charset="0"/>
              </a:rPr>
              <a:t>Approximate Gradient Calculation</a:t>
            </a:r>
          </a:p>
        </p:txBody>
      </p:sp>
      <p:pic>
        <p:nvPicPr>
          <p:cNvPr id="211971" name="Picture 13"/>
          <p:cNvPicPr>
            <a:picLocks noGrp="1" noChangeAspect="1" noChangeArrowheads="1"/>
          </p:cNvPicPr>
          <p:nvPr>
            <p:ph idx="1"/>
          </p:nvPr>
        </p:nvPicPr>
        <p:blipFill>
          <a:blip r:embed="rId2" cstate="print"/>
          <a:srcRect/>
          <a:stretch>
            <a:fillRect/>
          </a:stretch>
        </p:blipFill>
        <p:spPr>
          <a:xfrm>
            <a:off x="1524000" y="1676400"/>
            <a:ext cx="5775325" cy="4760913"/>
          </a:xfrm>
          <a:noFill/>
        </p:spPr>
      </p:pic>
      <p:sp>
        <p:nvSpPr>
          <p:cNvPr id="4" name="Slide Number Placeholder 3"/>
          <p:cNvSpPr>
            <a:spLocks noGrp="1"/>
          </p:cNvSpPr>
          <p:nvPr>
            <p:ph type="sldNum" sz="quarter" idx="12"/>
          </p:nvPr>
        </p:nvSpPr>
        <p:spPr/>
        <p:txBody>
          <a:bodyPr/>
          <a:lstStyle/>
          <a:p>
            <a:pPr>
              <a:defRPr/>
            </a:pPr>
            <a:fld id="{B2EB6B25-1133-4CEC-A8EC-87A4AE94AB57}" type="slidenum">
              <a:rPr lang="en-US" smtClean="0"/>
              <a:pPr>
                <a:defRPr/>
              </a:pPr>
              <a:t>99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2988</TotalTime>
  <Words>8291</Words>
  <Application>Microsoft Office PowerPoint</Application>
  <PresentationFormat>On-screen Show (4:3)</PresentationFormat>
  <Paragraphs>1823</Paragraphs>
  <Slides>322</Slides>
  <Notes>47</Notes>
  <HiddenSlides>0</HiddenSlides>
  <MMClips>0</MMClips>
  <ScaleCrop>false</ScaleCrop>
  <HeadingPairs>
    <vt:vector size="8" baseType="variant">
      <vt:variant>
        <vt:lpstr>Fonts Used</vt:lpstr>
      </vt:variant>
      <vt:variant>
        <vt:i4>26</vt:i4>
      </vt:variant>
      <vt:variant>
        <vt:lpstr>Theme</vt:lpstr>
      </vt:variant>
      <vt:variant>
        <vt:i4>1</vt:i4>
      </vt:variant>
      <vt:variant>
        <vt:lpstr>Embedded OLE Servers</vt:lpstr>
      </vt:variant>
      <vt:variant>
        <vt:i4>6</vt:i4>
      </vt:variant>
      <vt:variant>
        <vt:lpstr>Slide Titles</vt:lpstr>
      </vt:variant>
      <vt:variant>
        <vt:i4>322</vt:i4>
      </vt:variant>
    </vt:vector>
  </HeadingPairs>
  <TitlesOfParts>
    <vt:vector size="355" baseType="lpstr">
      <vt:lpstr>宋体</vt:lpstr>
      <vt:lpstr>Angsana New</vt:lpstr>
      <vt:lpstr>Arial</vt:lpstr>
      <vt:lpstr>Arial Unicode MS</vt:lpstr>
      <vt:lpstr>B Lotus</vt:lpstr>
      <vt:lpstr>B Nazanin</vt:lpstr>
      <vt:lpstr>B Titr</vt:lpstr>
      <vt:lpstr>Baskerville Old Face</vt:lpstr>
      <vt:lpstr>Calibri</vt:lpstr>
      <vt:lpstr>Cambria</vt:lpstr>
      <vt:lpstr>Franklin Gothic Book</vt:lpstr>
      <vt:lpstr>Gill Sans MT</vt:lpstr>
      <vt:lpstr>Homa</vt:lpstr>
      <vt:lpstr>Lotus</vt:lpstr>
      <vt:lpstr>MathSoftText</vt:lpstr>
      <vt:lpstr>Nazanin</vt:lpstr>
      <vt:lpstr>Perpetua</vt:lpstr>
      <vt:lpstr>Symbol</vt:lpstr>
      <vt:lpstr>Tahoma</vt:lpstr>
      <vt:lpstr>Times New Roman</vt:lpstr>
      <vt:lpstr>Traditional Arabic</vt:lpstr>
      <vt:lpstr>Webdings</vt:lpstr>
      <vt:lpstr>Wingdings</vt:lpstr>
      <vt:lpstr>Wingdings 2</vt:lpstr>
      <vt:lpstr>Wingdings 3</vt:lpstr>
      <vt:lpstr>Zar</vt:lpstr>
      <vt:lpstr>Equity</vt:lpstr>
      <vt:lpstr>Equation</vt:lpstr>
      <vt:lpstr>Clip</vt:lpstr>
      <vt:lpstr>Bitmap Image</vt:lpstr>
      <vt:lpstr>Document</vt:lpstr>
      <vt:lpstr>Picture</vt:lpstr>
      <vt:lpstr>Chart</vt:lpstr>
      <vt:lpstr>PowerPoint Presentation</vt:lpstr>
      <vt:lpstr>PowerPoint Presentation</vt:lpstr>
      <vt:lpstr>تمرين ها</vt:lpstr>
      <vt:lpstr>پروژه نهايي </vt:lpstr>
      <vt:lpstr>امتحان ميان ترم و پايان ترم</vt:lpstr>
      <vt:lpstr>شيوه ارزيابي </vt:lpstr>
      <vt:lpstr> فهرست مطالب </vt:lpstr>
      <vt:lpstr> فهرست مطالب </vt:lpstr>
      <vt:lpstr>PowerPoint Presentation</vt:lpstr>
      <vt:lpstr>سیستم های پیچیده  </vt:lpstr>
      <vt:lpstr>PowerPoint Presentation</vt:lpstr>
      <vt:lpstr>PowerPoint Presentation</vt:lpstr>
      <vt:lpstr>PowerPoint Presentation</vt:lpstr>
      <vt:lpstr>بررسی ساختمان سلول عصبی بیولوژیک</vt:lpstr>
      <vt:lpstr>Biology Inspiration</vt:lpstr>
      <vt:lpstr>PowerPoint Presentation</vt:lpstr>
      <vt:lpstr>مقدمه‎ای بر شبکه‎های عصبی و قابلیت‎ها و تاریخچه آن</vt:lpstr>
      <vt:lpstr>ارزش و قابلیت یادگیری در شبکه‎های عصبی</vt:lpstr>
      <vt:lpstr>ویژگیهای شبکه های عصبی </vt:lpstr>
      <vt:lpstr>PowerPoint Presentation</vt:lpstr>
      <vt:lpstr>PowerPoint Presentation</vt:lpstr>
      <vt:lpstr>PowerPoint Presentation</vt:lpstr>
      <vt:lpstr>Applications</vt:lpstr>
      <vt:lpstr>Applications</vt:lpstr>
      <vt:lpstr>Applications</vt:lpstr>
      <vt:lpstr>PowerPoint Presentation</vt:lpstr>
      <vt:lpstr>PowerPoint Presentation</vt:lpstr>
      <vt:lpstr>مدل سلول عصبی</vt:lpstr>
      <vt:lpstr>مدل سلول عصبی</vt:lpstr>
      <vt:lpstr>توابع انتقال</vt:lpstr>
      <vt:lpstr>PowerPoint Presentation</vt:lpstr>
      <vt:lpstr>PowerPoint Presentation</vt:lpstr>
      <vt:lpstr>مدل سلول عصبی</vt:lpstr>
      <vt:lpstr>PowerPoint Presentation</vt:lpstr>
      <vt:lpstr>مدل سلول عصبی با چند ورودی و چند خروجی</vt:lpstr>
      <vt:lpstr>ساختار های شبکه عصبی</vt:lpstr>
      <vt:lpstr>Layer of Neurons</vt:lpstr>
      <vt:lpstr>Abbreviated Notation</vt:lpstr>
      <vt:lpstr>ساختار شبکه عصبی چند لایه</vt:lpstr>
      <vt:lpstr>ساختار های شبکه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قوانين يادگيری شبکه هاي عصبي </vt:lpstr>
      <vt:lpstr>الگوریتم انتشار به عقب</vt:lpstr>
      <vt:lpstr>الگوریتم انتشار به عقب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Rules</vt:lpstr>
      <vt:lpstr> Supervised Learning</vt:lpstr>
      <vt:lpstr>McCulloch-Pitts Perceptron</vt:lpstr>
      <vt:lpstr>Perceptron Architecture AGAIN!!!!</vt:lpstr>
      <vt:lpstr> Unified Learning Rule</vt:lpstr>
      <vt:lpstr> Multiple-Neuron Perceptrons</vt:lpstr>
      <vt:lpstr>Perceptron Rule Capability</vt:lpstr>
      <vt:lpstr>Rosenblatt’s single layer perceptron is trained as follow:</vt:lpstr>
      <vt:lpstr>Recurrent Network</vt:lpstr>
      <vt:lpstr>Hamming Network</vt:lpstr>
      <vt:lpstr>Feed Forward Layer</vt:lpstr>
      <vt:lpstr>Recurrent Layer</vt:lpstr>
      <vt:lpstr>Hamming Operation</vt:lpstr>
      <vt:lpstr>Hamming Operation</vt:lpstr>
      <vt:lpstr>Hopfield Network</vt:lpstr>
      <vt:lpstr>PowerPoint Presentation</vt:lpstr>
      <vt:lpstr>Basic Optimization Algorithm</vt:lpstr>
      <vt:lpstr>Steepest Descent (first order Taylor expansion)</vt:lpstr>
      <vt:lpstr>Example</vt:lpstr>
      <vt:lpstr>LMS or Widrow- Hoff learning</vt:lpstr>
      <vt:lpstr> LMS or Widrow- Hoff learning or  Delta Rule</vt:lpstr>
      <vt:lpstr>Approximate Steepest Descent</vt:lpstr>
      <vt:lpstr>Approximate Gradient Calculation</vt:lpstr>
      <vt:lpstr>LMS Algorithm  This algorithm inspire from steepest descent algorithm </vt:lpstr>
      <vt:lpstr>Multiple-Neuron Case</vt:lpstr>
      <vt:lpstr>Difference between perceptron learning  and  LMS learning</vt:lpstr>
      <vt:lpstr>Grossberg learning (associated learning)</vt:lpstr>
      <vt:lpstr>     First order gradient method Back propagation</vt:lpstr>
      <vt:lpstr>Multilayer Perceptron</vt:lpstr>
      <vt:lpstr>Function Approximation Example</vt:lpstr>
      <vt:lpstr>Nominal Response</vt:lpstr>
      <vt:lpstr>Parameter Variations</vt:lpstr>
      <vt:lpstr>Multilayer Network</vt:lpstr>
      <vt:lpstr>Performance Index</vt:lpstr>
      <vt:lpstr>Chain Rule</vt:lpstr>
      <vt:lpstr>Gradient Calculation</vt:lpstr>
      <vt:lpstr>Steepest Descent</vt:lpstr>
      <vt:lpstr>Jacobian Matrix</vt:lpstr>
      <vt:lpstr>Backpropagation (Sensitivities)</vt:lpstr>
      <vt:lpstr>Initialization (Last Layer)</vt:lpstr>
      <vt:lpstr>Summary</vt:lpstr>
      <vt:lpstr>Summary</vt:lpstr>
      <vt:lpstr>Example: Function Approximation</vt:lpstr>
      <vt:lpstr>Network</vt:lpstr>
      <vt:lpstr>Initial Conditions</vt:lpstr>
      <vt:lpstr>Forward Propagation</vt:lpstr>
      <vt:lpstr>Transfer Function Derivatives</vt:lpstr>
      <vt:lpstr>Backpropagation(BP)</vt:lpstr>
      <vt:lpstr>Weights Update</vt:lpstr>
      <vt:lpstr>Choice of Architecture</vt:lpstr>
      <vt:lpstr>Choice of Network Architecture</vt:lpstr>
      <vt:lpstr>Convergence  Global minimum (left)           local minimum (right)</vt:lpstr>
      <vt:lpstr>Generalization</vt:lpstr>
      <vt:lpstr>Disadvantage of BP algorithm</vt:lpstr>
      <vt:lpstr>Improved BP algorithms  </vt:lpstr>
      <vt:lpstr>PowerPoint Presentation</vt:lpstr>
      <vt:lpstr>     Improved BP algorithms  </vt:lpstr>
      <vt:lpstr>1- BP with momentum (BPM)</vt:lpstr>
      <vt:lpstr>Modification form: </vt:lpstr>
      <vt:lpstr>2- Delta-bar-delta (DBD)</vt:lpstr>
      <vt:lpstr>3- RProp</vt:lpstr>
      <vt:lpstr>Improved BP algorithms  </vt:lpstr>
      <vt:lpstr>Performance Surfaces</vt:lpstr>
      <vt:lpstr>Example</vt:lpstr>
      <vt:lpstr>Plot of Approximations</vt:lpstr>
      <vt:lpstr>Vector Case</vt:lpstr>
      <vt:lpstr>Matrix Form</vt:lpstr>
      <vt:lpstr>Performance Optimization</vt:lpstr>
      <vt:lpstr>Minimizing Along a Line</vt:lpstr>
      <vt:lpstr>1- Newton’s Method</vt:lpstr>
      <vt:lpstr>Example</vt:lpstr>
      <vt:lpstr>Plot</vt:lpstr>
      <vt:lpstr>Non-Quadratic Example</vt:lpstr>
      <vt:lpstr>Different Initial Conditions</vt:lpstr>
      <vt:lpstr>DIFFICULT </vt:lpstr>
      <vt:lpstr>Newton’s Method</vt:lpstr>
      <vt:lpstr>Matrix Form</vt:lpstr>
      <vt:lpstr>Hessian</vt:lpstr>
      <vt:lpstr>2- Gauss-Newton Method</vt:lpstr>
      <vt:lpstr>3- Levenberg-Marquardt</vt:lpstr>
      <vt:lpstr>PowerPoint Presentation</vt:lpstr>
      <vt:lpstr>Application to Multilayer Network</vt:lpstr>
      <vt:lpstr>Jacobian Matrix</vt:lpstr>
      <vt:lpstr>Computing the Jacobian</vt:lpstr>
      <vt:lpstr>Marquardt Sensitivity</vt:lpstr>
      <vt:lpstr>Computing the Sensitivities</vt:lpstr>
      <vt:lpstr>LMBP</vt:lpstr>
      <vt:lpstr>Example LMBP Step</vt:lpstr>
      <vt:lpstr>LMBP  Trajectory</vt:lpstr>
      <vt:lpstr>5- Conjugate Gradient</vt:lpstr>
      <vt:lpstr>LRLS Method</vt:lpstr>
      <vt:lpstr>LRLS Method Cont.</vt:lpstr>
      <vt:lpstr>LRLS Method Cont.</vt:lpstr>
      <vt:lpstr>Example for compare methods</vt:lpstr>
      <vt:lpstr>IGLS (Integration of the Gradient and Least Square)</vt:lpstr>
      <vt:lpstr>PowerPoint Presentation</vt:lpstr>
      <vt:lpstr>Recurrent Networks</vt:lpstr>
      <vt:lpstr>Recurrent Networks</vt:lpstr>
      <vt:lpstr> Rabinson and Fallside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Flexible NN Neuron Functions (Unipolar)</vt:lpstr>
      <vt:lpstr>Flexible NN Neuron Functions (Bipolar)</vt:lpstr>
      <vt:lpstr>Flexible NN Structure</vt:lpstr>
      <vt:lpstr>Feed Forward of FNN</vt:lpstr>
      <vt:lpstr>Learning</vt:lpstr>
      <vt:lpstr>Learning</vt:lpstr>
      <vt:lpstr>Recurrent Flexible NN</vt:lpstr>
      <vt:lpstr>PowerPoint Presentation</vt:lpstr>
      <vt:lpstr>حافظه درشبكه عصبي</vt:lpstr>
      <vt:lpstr>PowerPoint Presentation</vt:lpstr>
      <vt:lpstr>PowerPoint Presentation</vt:lpstr>
      <vt:lpstr>پيش بيني با كمك    MLP</vt:lpstr>
      <vt:lpstr>شبكه هاي حافظه دارTDL وگاما</vt:lpstr>
      <vt:lpstr>PowerPoint Presentation</vt:lpstr>
      <vt:lpstr>PowerPoint Presentation</vt:lpstr>
      <vt:lpstr>اعمال حافظه به لايه هاي مياني و خروجي</vt:lpstr>
      <vt:lpstr>مزايا و توپولوژي اعمال فيلتر</vt:lpstr>
      <vt:lpstr>توپولوژي و محاسبات پيشرو  TDL </vt:lpstr>
      <vt:lpstr>توپولوژي و محاسبات پيشرو  TDL </vt:lpstr>
      <vt:lpstr>آموزش شبكه گاما (BP)</vt:lpstr>
      <vt:lpstr>نمودار پيش بيني با شبكه هاي حافظه دار</vt:lpstr>
      <vt:lpstr>مقايسه روشها</vt:lpstr>
      <vt:lpstr>نتيجه گيري</vt:lpstr>
      <vt:lpstr>PowerPoint Presentation</vt:lpstr>
      <vt:lpstr>PowerPoint Presentation</vt:lpstr>
      <vt:lpstr>PowerPoint Presentation</vt:lpstr>
      <vt:lpstr>PowerPoint Presentation</vt:lpstr>
      <vt:lpstr>CMAC Model</vt:lpstr>
      <vt:lpstr>CMAC Model (Example)</vt:lpstr>
      <vt:lpstr>PowerPoint Presentation</vt:lpstr>
      <vt:lpstr>PowerPoint Presentation</vt:lpstr>
      <vt:lpstr>PowerPoint Presentation</vt:lpstr>
      <vt:lpstr>Time Series Modeling</vt:lpstr>
      <vt:lpstr>TD-CMAC Model</vt:lpstr>
      <vt:lpstr>TD-CMAC Model</vt:lpstr>
      <vt:lpstr>TD-CMAC Model</vt:lpstr>
      <vt:lpstr>TD-CMAC (Example)</vt:lpstr>
      <vt:lpstr>TD-CMAC (Example)</vt:lpstr>
      <vt:lpstr>A) Output Calculating</vt:lpstr>
      <vt:lpstr>A) Output Calculating</vt:lpstr>
      <vt:lpstr>A) Output Calculating</vt:lpstr>
      <vt:lpstr>B) Weight Adjusting</vt:lpstr>
      <vt:lpstr>C) Repeat A, B with new weights</vt:lpstr>
      <vt:lpstr>PowerPoint Presentation</vt:lpstr>
      <vt:lpstr>PowerPoint Presentation</vt:lpstr>
      <vt:lpstr>CO (ppm)</vt:lpstr>
      <vt:lpstr>CO (ppm)</vt:lpstr>
      <vt:lpstr>NOx (ppm)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Faezeh</dc:creator>
  <cp:lastModifiedBy>omid arzi</cp:lastModifiedBy>
  <cp:revision>125</cp:revision>
  <dcterms:created xsi:type="dcterms:W3CDTF">2008-09-12T04:23:43Z</dcterms:created>
  <dcterms:modified xsi:type="dcterms:W3CDTF">2022-01-13T06:22:56Z</dcterms:modified>
</cp:coreProperties>
</file>