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45" autoAdjust="0"/>
    <p:restoredTop sz="94660"/>
  </p:normalViewPr>
  <p:slideViewPr>
    <p:cSldViewPr>
      <p:cViewPr varScale="1">
        <p:scale>
          <a:sx n="86" d="100"/>
          <a:sy n="86" d="100"/>
        </p:scale>
        <p:origin x="-15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CF528752-285A-4CBD-B388-AA1E30129CEB}" type="datetimeFigureOut">
              <a:rPr lang="en-US" smtClean="0"/>
              <a:t>12/26/2013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47B8EF32-193E-4518-851C-57DEDED7B49C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tebyan.net/bigimage.aspx?img=http://img1.tebyan.net/big/1386/07/20070925142946867_9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hyperlink" Target="http://www.tebyan.net/bigimage.aspx?img=http://img1.tebyan.net/big/1386/07/20070925142941557_10.jpg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http://www.tebyan.net/bigimage.aspx?img=http://img1.tebyan.net/big/1386/07/20070925142941807_11.jpg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hyperlink" Target="http://www.tebyan.net/bigimage.aspx?img=http://img1.tebyan.net/big/1386/07/2007092514294288_12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hyperlink" Target="http://www.tebyan.net/bigimage.aspx?img=http://img1.tebyan.net/big/1386/07/20070925142942322_13.jp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hyperlink" Target="http://www.tebyan.net/bigimage.aspx?img=http://img1.tebyan.net/big/1386/07/20070925142942572_14.jpg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tebyan.net/bigimage.aspx?img=http://img1.tebyan.net/big/1386/07/2007092514294325_15.jp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hyperlink" Target="http://www.tebyan.net/bigimage.aspx?img=http://img1.tebyan.net/big/1386/07/20070925142943572_16.jpg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http://www.tebyan.net/bigimage.aspx?img=http://img1.tebyan.net/big/1386/07/20070925142943821_17.jpg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hyperlink" Target="http://www.tebyan.net/bigimage.aspx?img=http://img1.tebyan.net/big/1386/07/2007092514294440_18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tebyan.net/bigimage.aspx?img=http://img1.tebyan.net/big/1386/07/20070925142940870_1.j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hyperlink" Target="http://www.tebyan.net/bigimage.aspx?img=http://img1.tebyan.net/big/1386/07/20070925142944259_19.jpg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hyperlink" Target="http://www.tebyan.net/bigimage.aspx?img=http://img1.tebyan.net/big/1386/07/20070925142944727_20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tebyan.net/bigimage.aspx?img=http://img1.tebyan.net/big/1386/07/20070925142944493_2.jpg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www.tebyan.net/bigimage.aspx?img=http://img1.tebyan.net/big/1386/07/20070925142944977_3.jp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www.tebyan.net/bigimage.aspx?img=http://img1.tebyan.net/big/1386/07/20070925142945445_4.jpg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tebyan.net/bigimage.aspx?img=http://img1.tebyan.net/big/1386/07/20070925142945773_5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tebyan.net/bigimage.aspx?img=http://img1.tebyan.net/big/1386/07/20070925142946257_6.jpg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tebyan.net/bigimage.aspx?img=http://img1.tebyan.net/big/1386/07/20070925142946476_7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www.tebyan.net/bigimage.aspx?img=http://img1.tebyan.net/big/1386/07/20070925142946679_8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8800" y="304800"/>
            <a:ext cx="5486400" cy="1470025"/>
          </a:xfrm>
        </p:spPr>
        <p:txBody>
          <a:bodyPr anchor="ctr">
            <a:noAutofit/>
          </a:bodyPr>
          <a:lstStyle/>
          <a:p>
            <a:pPr algn="ctr" rtl="1"/>
            <a:r>
              <a:rPr lang="ar-SA" sz="3600" b="1" dirty="0" smtClean="0">
                <a:cs typeface="B Titr" pitchFamily="2" charset="-78"/>
              </a:rPr>
              <a:t>راهنمای تصویری گام‌به‌گام نصب ویستا</a:t>
            </a:r>
            <a:endParaRPr lang="en-US" sz="3600" dirty="0">
              <a:cs typeface="B Titr" pitchFamily="2" charset="-78"/>
            </a:endParaRPr>
          </a:p>
        </p:txBody>
      </p:sp>
      <p:pic>
        <p:nvPicPr>
          <p:cNvPr id="4" name="Picture 3" descr="http://img1.tebyan.net/big/1385/11/103958613712584120851488195581131915725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905000"/>
            <a:ext cx="5257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پیغام اتمام نصب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6788_9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اتمام نصب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1151_10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6019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تعیین کاربر سیستمی بهمراه رمز آن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1682_11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6096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وارد کردن کاربر دیگر بهمراه رمز آن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1932_12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5791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نام کامپیوتر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2213_13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59436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تنظیمات بروز رسانی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2447_14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6324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تنظیم ساعت محلی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2697_15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56388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پایان تنظیمات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3181_16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133600"/>
            <a:ext cx="5486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آخرین پردازش ها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3665_17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5562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ارتباط شبکه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3915_18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60960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4724400" cy="1399032"/>
          </a:xfrm>
        </p:spPr>
        <p:txBody>
          <a:bodyPr>
            <a:normAutofit/>
          </a:bodyPr>
          <a:lstStyle/>
          <a:p>
            <a:pPr algn="ctr" rtl="1"/>
            <a:r>
              <a:rPr lang="ar-SA" sz="3600" b="1" dirty="0" smtClean="0">
                <a:cs typeface="B Titr" pitchFamily="2" charset="-78"/>
              </a:rPr>
              <a:t>صفحه ابتدایی نصب ویستا 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0761_1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57150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ورود کاربر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4134_19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61722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ورود به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4618_20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51054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3810000" cy="1143000"/>
          </a:xfrm>
        </p:spPr>
        <p:txBody>
          <a:bodyPr>
            <a:normAutofit/>
          </a:bodyPr>
          <a:lstStyle/>
          <a:p>
            <a:r>
              <a:rPr lang="fa-IR" sz="3600" b="1" dirty="0" smtClean="0">
                <a:cs typeface="B Titr" pitchFamily="2" charset="-78"/>
              </a:rPr>
              <a:t>انتخاب</a:t>
            </a:r>
            <a:r>
              <a:rPr lang="fa-IR" dirty="0" smtClean="0"/>
              <a:t> </a:t>
            </a:r>
            <a:r>
              <a:rPr lang="fa-IR" sz="3600" b="1" dirty="0" smtClean="0">
                <a:cs typeface="B Titr" pitchFamily="2" charset="-78"/>
              </a:rPr>
              <a:t>زبان نصب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4352_2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81200"/>
            <a:ext cx="5334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شروع نصب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4821_3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5715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6324600" cy="1399032"/>
          </a:xfrm>
        </p:spPr>
        <p:txBody>
          <a:bodyPr/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وارد</a:t>
            </a:r>
            <a:r>
              <a:rPr lang="fa-IR" dirty="0" smtClean="0"/>
              <a:t> </a:t>
            </a:r>
            <a:r>
              <a:rPr lang="fa-IR" sz="3600" b="1" dirty="0" smtClean="0">
                <a:cs typeface="B Titr" pitchFamily="2" charset="-78"/>
              </a:rPr>
              <a:t>کردن</a:t>
            </a:r>
            <a:r>
              <a:rPr lang="fa-IR" dirty="0" smtClean="0"/>
              <a:t> </a:t>
            </a:r>
            <a:r>
              <a:rPr lang="fa-IR" sz="3600" b="1" dirty="0" smtClean="0">
                <a:cs typeface="B Titr" pitchFamily="2" charset="-78"/>
              </a:rPr>
              <a:t>سریال</a:t>
            </a:r>
            <a:r>
              <a:rPr lang="fa-IR" dirty="0" smtClean="0"/>
              <a:t> </a:t>
            </a:r>
            <a:r>
              <a:rPr lang="fa-IR" sz="3600" b="1" dirty="0" smtClean="0">
                <a:cs typeface="B Titr" pitchFamily="2" charset="-78"/>
              </a:rPr>
              <a:t>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5133_4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828800"/>
            <a:ext cx="57150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انتخاب مسیر نصب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5633_5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2057400"/>
            <a:ext cx="57150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کپی شدن فایلهای ویندوز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5914_6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57912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طی شدن مراحل نصب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6382_7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6096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3600" b="1" dirty="0" smtClean="0">
                <a:cs typeface="B Titr" pitchFamily="2" charset="-78"/>
              </a:rPr>
              <a:t>درخواست راه اندازی مجدد</a:t>
            </a:r>
            <a:endParaRPr lang="en-US" sz="3600" b="1" dirty="0" smtClean="0">
              <a:cs typeface="B Titr" pitchFamily="2" charset="-78"/>
            </a:endParaRPr>
          </a:p>
        </p:txBody>
      </p:sp>
      <p:pic>
        <p:nvPicPr>
          <p:cNvPr id="4" name="Picture 3" descr="http://img1.tebyan.net/big/1386/07/20070925142946585_8-0.jp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905000"/>
            <a:ext cx="60198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45</TotalTime>
  <Words>75</Words>
  <Application>Microsoft Office PowerPoint</Application>
  <PresentationFormat>On-screen Show (4:3)</PresentationFormat>
  <Paragraphs>21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Verve</vt:lpstr>
      <vt:lpstr>راهنمای تصویری گام‌به‌گام نصب ویستا</vt:lpstr>
      <vt:lpstr>صفحه ابتدایی نصب ویستا </vt:lpstr>
      <vt:lpstr>انتخاب زبان نصب</vt:lpstr>
      <vt:lpstr>شروع نصب ویندوز</vt:lpstr>
      <vt:lpstr>وارد کردن سریال ویندوز</vt:lpstr>
      <vt:lpstr>انتخاب مسیر نصب ویندوز</vt:lpstr>
      <vt:lpstr>کپی شدن فایلهای ویندوز</vt:lpstr>
      <vt:lpstr>طی شدن مراحل نصب</vt:lpstr>
      <vt:lpstr>درخواست راه اندازی مجدد</vt:lpstr>
      <vt:lpstr>پیغام اتمام نصب</vt:lpstr>
      <vt:lpstr>اتمام نصب</vt:lpstr>
      <vt:lpstr>تعیین کاربر سیستمی بهمراه رمز آن</vt:lpstr>
      <vt:lpstr>وارد کردن کاربر دیگر بهمراه رمز آن</vt:lpstr>
      <vt:lpstr>نام کامپیوتر</vt:lpstr>
      <vt:lpstr>تنظیمات بروز رسانی ویندوز</vt:lpstr>
      <vt:lpstr>تنظیم ساعت محلی</vt:lpstr>
      <vt:lpstr>پایان تنظیمات ویندوز</vt:lpstr>
      <vt:lpstr>آخرین پردازش ها</vt:lpstr>
      <vt:lpstr>ارتباط شبکه</vt:lpstr>
      <vt:lpstr>ورود کاربر</vt:lpstr>
      <vt:lpstr>ورود به ویندوز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MST</dc:creator>
  <cp:lastModifiedBy>MST</cp:lastModifiedBy>
  <cp:revision>6</cp:revision>
  <dcterms:created xsi:type="dcterms:W3CDTF">2013-12-26T12:09:18Z</dcterms:created>
  <dcterms:modified xsi:type="dcterms:W3CDTF">2013-12-26T12:55:17Z</dcterms:modified>
</cp:coreProperties>
</file>