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662" r:id="rId2"/>
    <p:sldId id="732" r:id="rId3"/>
    <p:sldId id="664" r:id="rId4"/>
    <p:sldId id="665" r:id="rId5"/>
    <p:sldId id="733" r:id="rId6"/>
    <p:sldId id="666" r:id="rId7"/>
    <p:sldId id="734" r:id="rId8"/>
    <p:sldId id="691" r:id="rId9"/>
    <p:sldId id="690" r:id="rId10"/>
    <p:sldId id="693" r:id="rId11"/>
    <p:sldId id="694" r:id="rId12"/>
    <p:sldId id="708" r:id="rId13"/>
    <p:sldId id="695" r:id="rId14"/>
    <p:sldId id="668" r:id="rId15"/>
    <p:sldId id="702" r:id="rId16"/>
    <p:sldId id="707" r:id="rId17"/>
    <p:sldId id="704" r:id="rId18"/>
    <p:sldId id="709" r:id="rId19"/>
    <p:sldId id="710" r:id="rId20"/>
    <p:sldId id="706" r:id="rId21"/>
    <p:sldId id="723" r:id="rId22"/>
    <p:sldId id="720" r:id="rId23"/>
    <p:sldId id="741" r:id="rId24"/>
    <p:sldId id="740" r:id="rId25"/>
    <p:sldId id="721" r:id="rId26"/>
    <p:sldId id="724" r:id="rId27"/>
    <p:sldId id="725" r:id="rId28"/>
    <p:sldId id="735" r:id="rId29"/>
    <p:sldId id="726" r:id="rId30"/>
    <p:sldId id="727" r:id="rId31"/>
    <p:sldId id="737" r:id="rId32"/>
    <p:sldId id="728" r:id="rId33"/>
    <p:sldId id="729" r:id="rId34"/>
    <p:sldId id="736" r:id="rId35"/>
    <p:sldId id="730" r:id="rId36"/>
    <p:sldId id="731" r:id="rId37"/>
    <p:sldId id="738" r:id="rId38"/>
    <p:sldId id="739" r:id="rId39"/>
    <p:sldId id="606" r:id="rId40"/>
    <p:sldId id="329" r:id="rId41"/>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CCFF"/>
    <a:srgbClr val="FF7C80"/>
    <a:srgbClr val="DCFCF6"/>
    <a:srgbClr val="0097CC"/>
    <a:srgbClr val="4D4D4D"/>
    <a:srgbClr val="33CCFF"/>
    <a:srgbClr val="99CCFF"/>
    <a:srgbClr val="000066"/>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43" autoAdjust="0"/>
    <p:restoredTop sz="95932" autoAdjust="0"/>
  </p:normalViewPr>
  <p:slideViewPr>
    <p:cSldViewPr>
      <p:cViewPr varScale="1">
        <p:scale>
          <a:sx n="54" d="100"/>
          <a:sy n="54" d="100"/>
        </p:scale>
        <p:origin x="138" y="54"/>
      </p:cViewPr>
      <p:guideLst>
        <p:guide orient="horz" pos="2160"/>
        <p:guide pos="2880"/>
      </p:guideLst>
    </p:cSldViewPr>
  </p:slideViewPr>
  <p:outlineViewPr>
    <p:cViewPr>
      <p:scale>
        <a:sx n="33" d="100"/>
        <a:sy n="33" d="100"/>
      </p:scale>
      <p:origin x="0" y="787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142" y="-7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F54207-DC11-425B-9E4C-9BEF85784A70}" type="doc">
      <dgm:prSet loTypeId="urn:microsoft.com/office/officeart/2005/8/layout/arrow6" loCatId="relationship" qsTypeId="urn:microsoft.com/office/officeart/2005/8/quickstyle/simple2" qsCatId="simple" csTypeId="urn:microsoft.com/office/officeart/2005/8/colors/accent0_3" csCatId="mainScheme" phldr="1"/>
      <dgm:spPr/>
      <dgm:t>
        <a:bodyPr/>
        <a:lstStyle/>
        <a:p>
          <a:endParaRPr lang="en-US"/>
        </a:p>
      </dgm:t>
    </dgm:pt>
    <dgm:pt modelId="{66C6250C-AF61-49E3-BC95-B9A65C9328DA}">
      <dgm:prSet/>
      <dgm:spPr/>
      <dgm:t>
        <a:bodyPr/>
        <a:lstStyle/>
        <a:p>
          <a:pPr rtl="1"/>
          <a:r>
            <a:rPr lang="fa-IR" b="0" dirty="0" smtClean="0">
              <a:cs typeface="B Zar" pitchFamily="2" charset="-78"/>
            </a:rPr>
            <a:t>دارایی‌های ثابت</a:t>
          </a:r>
          <a:endParaRPr lang="en-US" b="0" dirty="0">
            <a:cs typeface="B Zar" pitchFamily="2" charset="-78"/>
          </a:endParaRPr>
        </a:p>
      </dgm:t>
    </dgm:pt>
    <dgm:pt modelId="{F2A73436-9A3C-4CC2-A371-EC4DA29C5138}" type="parTrans" cxnId="{1E38B05D-F2F6-4493-B7F7-DA27AECA8587}">
      <dgm:prSet/>
      <dgm:spPr/>
      <dgm:t>
        <a:bodyPr/>
        <a:lstStyle/>
        <a:p>
          <a:endParaRPr lang="en-US" b="0">
            <a:cs typeface="B Zar" pitchFamily="2" charset="-78"/>
          </a:endParaRPr>
        </a:p>
      </dgm:t>
    </dgm:pt>
    <dgm:pt modelId="{721E743A-6346-4641-88CC-D33BEA663E6C}" type="sibTrans" cxnId="{1E38B05D-F2F6-4493-B7F7-DA27AECA8587}">
      <dgm:prSet/>
      <dgm:spPr/>
      <dgm:t>
        <a:bodyPr/>
        <a:lstStyle/>
        <a:p>
          <a:endParaRPr lang="en-US" b="0">
            <a:cs typeface="B Zar" pitchFamily="2" charset="-78"/>
          </a:endParaRPr>
        </a:p>
      </dgm:t>
    </dgm:pt>
    <dgm:pt modelId="{12B47775-3B9F-4F17-90BB-8E7979E1644F}">
      <dgm:prSet/>
      <dgm:spPr/>
      <dgm:t>
        <a:bodyPr/>
        <a:lstStyle/>
        <a:p>
          <a:pPr rtl="1"/>
          <a:r>
            <a:rPr lang="fa-IR" b="0" dirty="0" smtClean="0">
              <a:cs typeface="B Zar" pitchFamily="2" charset="-78"/>
            </a:rPr>
            <a:t>سرمایه در گردش</a:t>
          </a:r>
          <a:endParaRPr lang="en-US" b="0" dirty="0">
            <a:cs typeface="B Zar" pitchFamily="2" charset="-78"/>
          </a:endParaRPr>
        </a:p>
      </dgm:t>
    </dgm:pt>
    <dgm:pt modelId="{47F59F19-6DBB-4FF6-8465-D1AFE291CB28}" type="parTrans" cxnId="{420845B7-AADB-4128-8FEC-F47E63724AB7}">
      <dgm:prSet/>
      <dgm:spPr/>
      <dgm:t>
        <a:bodyPr/>
        <a:lstStyle/>
        <a:p>
          <a:endParaRPr lang="en-US" b="0">
            <a:cs typeface="B Zar" pitchFamily="2" charset="-78"/>
          </a:endParaRPr>
        </a:p>
      </dgm:t>
    </dgm:pt>
    <dgm:pt modelId="{C36FEECA-EE28-4ACB-B225-6DB5B34B00E0}" type="sibTrans" cxnId="{420845B7-AADB-4128-8FEC-F47E63724AB7}">
      <dgm:prSet/>
      <dgm:spPr/>
      <dgm:t>
        <a:bodyPr/>
        <a:lstStyle/>
        <a:p>
          <a:endParaRPr lang="en-US" b="0">
            <a:cs typeface="B Zar" pitchFamily="2" charset="-78"/>
          </a:endParaRPr>
        </a:p>
      </dgm:t>
    </dgm:pt>
    <dgm:pt modelId="{03410E46-407B-416E-9AE1-A4A9452C6739}" type="pres">
      <dgm:prSet presAssocID="{EFF54207-DC11-425B-9E4C-9BEF85784A70}" presName="compositeShape" presStyleCnt="0">
        <dgm:presLayoutVars>
          <dgm:chMax val="2"/>
          <dgm:dir/>
          <dgm:resizeHandles val="exact"/>
        </dgm:presLayoutVars>
      </dgm:prSet>
      <dgm:spPr/>
      <dgm:t>
        <a:bodyPr/>
        <a:lstStyle/>
        <a:p>
          <a:endParaRPr lang="en-US"/>
        </a:p>
      </dgm:t>
    </dgm:pt>
    <dgm:pt modelId="{BD47EE12-72E5-47D7-A110-61C57007101A}" type="pres">
      <dgm:prSet presAssocID="{EFF54207-DC11-425B-9E4C-9BEF85784A70}" presName="ribbon" presStyleLbl="node1" presStyleIdx="0" presStyleCnt="1"/>
      <dgm:spPr/>
      <dgm:t>
        <a:bodyPr/>
        <a:lstStyle/>
        <a:p>
          <a:endParaRPr lang="en-US"/>
        </a:p>
      </dgm:t>
    </dgm:pt>
    <dgm:pt modelId="{8001D9CF-4E3F-488F-B55F-EDC4BB98A849}" type="pres">
      <dgm:prSet presAssocID="{EFF54207-DC11-425B-9E4C-9BEF85784A70}" presName="leftArrowText" presStyleLbl="node1" presStyleIdx="0" presStyleCnt="1">
        <dgm:presLayoutVars>
          <dgm:chMax val="0"/>
          <dgm:bulletEnabled val="1"/>
        </dgm:presLayoutVars>
      </dgm:prSet>
      <dgm:spPr/>
      <dgm:t>
        <a:bodyPr/>
        <a:lstStyle/>
        <a:p>
          <a:endParaRPr lang="en-US"/>
        </a:p>
      </dgm:t>
    </dgm:pt>
    <dgm:pt modelId="{DA9BB3C4-B6F4-4DA4-8D83-ED890E03EBD5}" type="pres">
      <dgm:prSet presAssocID="{EFF54207-DC11-425B-9E4C-9BEF85784A70}" presName="rightArrowText" presStyleLbl="node1" presStyleIdx="0" presStyleCnt="1">
        <dgm:presLayoutVars>
          <dgm:chMax val="0"/>
          <dgm:bulletEnabled val="1"/>
        </dgm:presLayoutVars>
      </dgm:prSet>
      <dgm:spPr/>
      <dgm:t>
        <a:bodyPr/>
        <a:lstStyle/>
        <a:p>
          <a:endParaRPr lang="en-US"/>
        </a:p>
      </dgm:t>
    </dgm:pt>
  </dgm:ptLst>
  <dgm:cxnLst>
    <dgm:cxn modelId="{1E38B05D-F2F6-4493-B7F7-DA27AECA8587}" srcId="{EFF54207-DC11-425B-9E4C-9BEF85784A70}" destId="{66C6250C-AF61-49E3-BC95-B9A65C9328DA}" srcOrd="0" destOrd="0" parTransId="{F2A73436-9A3C-4CC2-A371-EC4DA29C5138}" sibTransId="{721E743A-6346-4641-88CC-D33BEA663E6C}"/>
    <dgm:cxn modelId="{420845B7-AADB-4128-8FEC-F47E63724AB7}" srcId="{EFF54207-DC11-425B-9E4C-9BEF85784A70}" destId="{12B47775-3B9F-4F17-90BB-8E7979E1644F}" srcOrd="1" destOrd="0" parTransId="{47F59F19-6DBB-4FF6-8465-D1AFE291CB28}" sibTransId="{C36FEECA-EE28-4ACB-B225-6DB5B34B00E0}"/>
    <dgm:cxn modelId="{7E87C06A-CB76-46BD-85C5-71DD2849D31E}" type="presOf" srcId="{EFF54207-DC11-425B-9E4C-9BEF85784A70}" destId="{03410E46-407B-416E-9AE1-A4A9452C6739}" srcOrd="0" destOrd="0" presId="urn:microsoft.com/office/officeart/2005/8/layout/arrow6"/>
    <dgm:cxn modelId="{FDEEE2B8-AC1A-45F1-8F56-772E14532756}" type="presOf" srcId="{12B47775-3B9F-4F17-90BB-8E7979E1644F}" destId="{DA9BB3C4-B6F4-4DA4-8D83-ED890E03EBD5}" srcOrd="0" destOrd="0" presId="urn:microsoft.com/office/officeart/2005/8/layout/arrow6"/>
    <dgm:cxn modelId="{3BBD0E71-8A11-41D7-BC78-3BE6EEA02A1B}" type="presOf" srcId="{66C6250C-AF61-49E3-BC95-B9A65C9328DA}" destId="{8001D9CF-4E3F-488F-B55F-EDC4BB98A849}" srcOrd="0" destOrd="0" presId="urn:microsoft.com/office/officeart/2005/8/layout/arrow6"/>
    <dgm:cxn modelId="{6A1677C5-4C47-4397-B8AC-DDE5BB3FEC9F}" type="presParOf" srcId="{03410E46-407B-416E-9AE1-A4A9452C6739}" destId="{BD47EE12-72E5-47D7-A110-61C57007101A}" srcOrd="0" destOrd="0" presId="urn:microsoft.com/office/officeart/2005/8/layout/arrow6"/>
    <dgm:cxn modelId="{4B3EA1CC-570F-454D-BDCD-1D47B9885A1B}" type="presParOf" srcId="{03410E46-407B-416E-9AE1-A4A9452C6739}" destId="{8001D9CF-4E3F-488F-B55F-EDC4BB98A849}" srcOrd="1" destOrd="0" presId="urn:microsoft.com/office/officeart/2005/8/layout/arrow6"/>
    <dgm:cxn modelId="{02CC96DA-A6E6-4705-B1ED-DAD5602AF188}" type="presParOf" srcId="{03410E46-407B-416E-9AE1-A4A9452C6739}" destId="{DA9BB3C4-B6F4-4DA4-8D83-ED890E03EBD5}"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188921A-CD77-4E3D-97B5-A8EEBCA12085}" type="doc">
      <dgm:prSet loTypeId="urn:microsoft.com/office/officeart/2005/8/layout/process3" loCatId="process" qsTypeId="urn:microsoft.com/office/officeart/2005/8/quickstyle/simple5" qsCatId="simple" csTypeId="urn:microsoft.com/office/officeart/2005/8/colors/accent1_2" csCatId="accent1" phldr="1"/>
      <dgm:spPr/>
      <dgm:t>
        <a:bodyPr/>
        <a:lstStyle/>
        <a:p>
          <a:endParaRPr lang="en-US"/>
        </a:p>
      </dgm:t>
    </dgm:pt>
    <dgm:pt modelId="{EAA921EF-6D13-41E0-A715-198B9D033363}">
      <dgm:prSet/>
      <dgm:spPr/>
      <dgm:t>
        <a:bodyPr/>
        <a:lstStyle/>
        <a:p>
          <a:pPr rtl="1"/>
          <a:endParaRPr lang="fa-IR" dirty="0"/>
        </a:p>
      </dgm:t>
    </dgm:pt>
    <dgm:pt modelId="{9ECE58F9-7CA4-48CF-92CA-D87A8036D072}" type="parTrans" cxnId="{1AD50643-705C-43FD-A5D5-1EF4F5DB17BD}">
      <dgm:prSet/>
      <dgm:spPr/>
      <dgm:t>
        <a:bodyPr/>
        <a:lstStyle/>
        <a:p>
          <a:endParaRPr lang="en-US"/>
        </a:p>
      </dgm:t>
    </dgm:pt>
    <dgm:pt modelId="{F975ACAA-A38E-4E32-83CE-CD91BB3C3521}" type="sibTrans" cxnId="{1AD50643-705C-43FD-A5D5-1EF4F5DB17BD}">
      <dgm:prSet/>
      <dgm:spPr/>
      <dgm:t>
        <a:bodyPr/>
        <a:lstStyle/>
        <a:p>
          <a:endParaRPr lang="en-US"/>
        </a:p>
      </dgm:t>
    </dgm:pt>
    <dgm:pt modelId="{9D903ADC-F316-4097-97F8-514B89E782BB}">
      <dgm:prSet custT="1"/>
      <dgm:spPr/>
      <dgm:t>
        <a:bodyPr/>
        <a:lstStyle/>
        <a:p>
          <a:pPr algn="justLow" rtl="1"/>
          <a:endParaRPr lang="en-US" sz="2800" dirty="0">
            <a:cs typeface="B Zar" pitchFamily="2" charset="-78"/>
          </a:endParaRPr>
        </a:p>
      </dgm:t>
    </dgm:pt>
    <dgm:pt modelId="{EFDF9B8C-E530-4901-98DD-18C0403ABACF}" type="parTrans" cxnId="{3D66E62A-B310-4B74-A654-B73A220D01A0}">
      <dgm:prSet/>
      <dgm:spPr/>
      <dgm:t>
        <a:bodyPr/>
        <a:lstStyle/>
        <a:p>
          <a:endParaRPr lang="en-US"/>
        </a:p>
      </dgm:t>
    </dgm:pt>
    <dgm:pt modelId="{22093549-162A-4ED5-9808-FECCC749B217}" type="sibTrans" cxnId="{3D66E62A-B310-4B74-A654-B73A220D01A0}">
      <dgm:prSet/>
      <dgm:spPr/>
      <dgm:t>
        <a:bodyPr/>
        <a:lstStyle/>
        <a:p>
          <a:endParaRPr lang="en-US"/>
        </a:p>
      </dgm:t>
    </dgm:pt>
    <dgm:pt modelId="{11650303-81CB-44FC-BAD1-4A85531EC489}">
      <dgm:prSet custT="1"/>
      <dgm:spPr/>
      <dgm:t>
        <a:bodyPr/>
        <a:lstStyle/>
        <a:p>
          <a:pPr algn="justLow" rtl="1"/>
          <a:r>
            <a:rPr lang="en-US" sz="2800" dirty="0" smtClean="0">
              <a:cs typeface="B Zar" pitchFamily="2" charset="-78"/>
            </a:rPr>
            <a:t>NOPAT</a:t>
          </a:r>
          <a:r>
            <a:rPr lang="fa-IR" sz="2800" dirty="0" smtClean="0">
              <a:cs typeface="B Zar" pitchFamily="2" charset="-78"/>
            </a:rPr>
            <a:t>: سود خالص عملیاتی پس ازکسر مالیات</a:t>
          </a:r>
          <a:endParaRPr lang="en-US" sz="2800" dirty="0">
            <a:cs typeface="B Zar" pitchFamily="2" charset="-78"/>
          </a:endParaRPr>
        </a:p>
      </dgm:t>
    </dgm:pt>
    <dgm:pt modelId="{FDCD6172-5290-4673-A9B5-E54678A01DB6}" type="parTrans" cxnId="{8EA997E0-3E2B-48FB-B85B-BC7D95F73EA2}">
      <dgm:prSet/>
      <dgm:spPr/>
      <dgm:t>
        <a:bodyPr/>
        <a:lstStyle/>
        <a:p>
          <a:endParaRPr lang="en-US"/>
        </a:p>
      </dgm:t>
    </dgm:pt>
    <dgm:pt modelId="{F824F0C7-2258-424E-82C2-58D2583F87F7}" type="sibTrans" cxnId="{8EA997E0-3E2B-48FB-B85B-BC7D95F73EA2}">
      <dgm:prSet/>
      <dgm:spPr/>
      <dgm:t>
        <a:bodyPr/>
        <a:lstStyle/>
        <a:p>
          <a:endParaRPr lang="en-US"/>
        </a:p>
      </dgm:t>
    </dgm:pt>
    <dgm:pt modelId="{8919C396-CC05-4D04-AC09-07526AD5B3E5}">
      <dgm:prSet custT="1"/>
      <dgm:spPr/>
      <dgm:t>
        <a:bodyPr/>
        <a:lstStyle/>
        <a:p>
          <a:pPr algn="justLow" rtl="1"/>
          <a:r>
            <a:rPr lang="en-US" sz="2800" dirty="0" smtClean="0">
              <a:cs typeface="B Zar" pitchFamily="2" charset="-78"/>
            </a:rPr>
            <a:t>OI</a:t>
          </a:r>
          <a:r>
            <a:rPr lang="fa-IR" sz="2800" dirty="0" smtClean="0">
              <a:cs typeface="B Zar" pitchFamily="2" charset="-78"/>
            </a:rPr>
            <a:t>: سرمایه‌گذاری عملیاتی</a:t>
          </a:r>
          <a:endParaRPr lang="en-US" sz="2800" dirty="0">
            <a:cs typeface="B Zar" pitchFamily="2" charset="-78"/>
          </a:endParaRPr>
        </a:p>
      </dgm:t>
    </dgm:pt>
    <dgm:pt modelId="{D40D82BC-9F6E-475D-AC2B-658C87C4F9E2}" type="parTrans" cxnId="{9F89A75B-AF13-4DF4-80BC-EBF1CE8817F7}">
      <dgm:prSet/>
      <dgm:spPr/>
      <dgm:t>
        <a:bodyPr/>
        <a:lstStyle/>
        <a:p>
          <a:endParaRPr lang="en-US"/>
        </a:p>
      </dgm:t>
    </dgm:pt>
    <dgm:pt modelId="{5405990A-088E-4095-9CD6-D63DB84E9F8F}" type="sibTrans" cxnId="{9F89A75B-AF13-4DF4-80BC-EBF1CE8817F7}">
      <dgm:prSet/>
      <dgm:spPr/>
      <dgm:t>
        <a:bodyPr/>
        <a:lstStyle/>
        <a:p>
          <a:endParaRPr lang="en-US"/>
        </a:p>
      </dgm:t>
    </dgm:pt>
    <dgm:pt modelId="{68AF89FA-8481-4B9C-96A9-AD976A3FA6D8}">
      <dgm:prSet custT="1"/>
      <dgm:spPr/>
      <dgm:t>
        <a:bodyPr/>
        <a:lstStyle/>
        <a:p>
          <a:pPr algn="justLow" rtl="1"/>
          <a:r>
            <a:rPr lang="en-US" sz="2800" dirty="0" smtClean="0">
              <a:cs typeface="B Zar" pitchFamily="2" charset="-78"/>
            </a:rPr>
            <a:t>FCF</a:t>
          </a:r>
          <a:r>
            <a:rPr lang="fa-IR" sz="2800" dirty="0" smtClean="0">
              <a:cs typeface="B Zar" pitchFamily="2" charset="-78"/>
            </a:rPr>
            <a:t>: جریان نقدی آزاد</a:t>
          </a:r>
          <a:endParaRPr lang="en-US" sz="2800" dirty="0">
            <a:cs typeface="B Zar" pitchFamily="2" charset="-78"/>
          </a:endParaRPr>
        </a:p>
      </dgm:t>
    </dgm:pt>
    <dgm:pt modelId="{94E2811F-243F-4575-ABFB-A86716B4F263}" type="parTrans" cxnId="{D7954207-D163-4F07-8F77-3F8D29CC88ED}">
      <dgm:prSet/>
      <dgm:spPr/>
      <dgm:t>
        <a:bodyPr/>
        <a:lstStyle/>
        <a:p>
          <a:endParaRPr lang="en-US"/>
        </a:p>
      </dgm:t>
    </dgm:pt>
    <dgm:pt modelId="{D5409D62-D114-48C8-A814-1A856B38DE24}" type="sibTrans" cxnId="{D7954207-D163-4F07-8F77-3F8D29CC88ED}">
      <dgm:prSet/>
      <dgm:spPr/>
      <dgm:t>
        <a:bodyPr/>
        <a:lstStyle/>
        <a:p>
          <a:endParaRPr lang="en-US"/>
        </a:p>
      </dgm:t>
    </dgm:pt>
    <dgm:pt modelId="{9DCB3362-0B57-4087-B0E9-A6C378D05336}">
      <dgm:prSet custT="1"/>
      <dgm:spPr/>
      <dgm:t>
        <a:bodyPr/>
        <a:lstStyle/>
        <a:p>
          <a:pPr algn="justLow" rtl="1"/>
          <a:r>
            <a:rPr lang="en-US" sz="2800" dirty="0" smtClean="0">
              <a:cs typeface="B Zar" pitchFamily="2" charset="-78"/>
            </a:rPr>
            <a:t>:D</a:t>
          </a:r>
          <a:r>
            <a:rPr lang="fa-IR" sz="2800" dirty="0" smtClean="0">
              <a:cs typeface="B Zar" pitchFamily="2" charset="-78"/>
            </a:rPr>
            <a:t> استهلاک</a:t>
          </a:r>
          <a:endParaRPr lang="en-US" sz="2800" dirty="0">
            <a:cs typeface="B Zar" pitchFamily="2" charset="-78"/>
          </a:endParaRPr>
        </a:p>
      </dgm:t>
    </dgm:pt>
    <dgm:pt modelId="{8989D6CE-12AD-4129-B36D-4630B3B29C99}" type="parTrans" cxnId="{FD305013-1D2B-4B28-A71E-D0682D02156E}">
      <dgm:prSet/>
      <dgm:spPr/>
      <dgm:t>
        <a:bodyPr/>
        <a:lstStyle/>
        <a:p>
          <a:endParaRPr lang="en-US"/>
        </a:p>
      </dgm:t>
    </dgm:pt>
    <dgm:pt modelId="{6C282D26-C8F0-47A1-9A9D-E3F02FC85AF9}" type="sibTrans" cxnId="{FD305013-1D2B-4B28-A71E-D0682D02156E}">
      <dgm:prSet/>
      <dgm:spPr/>
      <dgm:t>
        <a:bodyPr/>
        <a:lstStyle/>
        <a:p>
          <a:endParaRPr lang="en-US"/>
        </a:p>
      </dgm:t>
    </dgm:pt>
    <dgm:pt modelId="{77AE5EB7-9588-4D89-ADA5-4982A04B20B7}" type="pres">
      <dgm:prSet presAssocID="{3188921A-CD77-4E3D-97B5-A8EEBCA12085}" presName="linearFlow" presStyleCnt="0">
        <dgm:presLayoutVars>
          <dgm:dir/>
          <dgm:animLvl val="lvl"/>
          <dgm:resizeHandles val="exact"/>
        </dgm:presLayoutVars>
      </dgm:prSet>
      <dgm:spPr/>
      <dgm:t>
        <a:bodyPr/>
        <a:lstStyle/>
        <a:p>
          <a:endParaRPr lang="en-US"/>
        </a:p>
      </dgm:t>
    </dgm:pt>
    <dgm:pt modelId="{5C72598A-824C-4249-9B25-65D04DE9690C}" type="pres">
      <dgm:prSet presAssocID="{EAA921EF-6D13-41E0-A715-198B9D033363}" presName="composite" presStyleCnt="0"/>
      <dgm:spPr/>
      <dgm:t>
        <a:bodyPr/>
        <a:lstStyle/>
        <a:p>
          <a:endParaRPr lang="en-US"/>
        </a:p>
      </dgm:t>
    </dgm:pt>
    <dgm:pt modelId="{E9F9A077-535A-4F2D-9A5A-A998AE69D361}" type="pres">
      <dgm:prSet presAssocID="{EAA921EF-6D13-41E0-A715-198B9D033363}" presName="parTx" presStyleLbl="node1" presStyleIdx="0" presStyleCnt="1">
        <dgm:presLayoutVars>
          <dgm:chMax val="0"/>
          <dgm:chPref val="0"/>
          <dgm:bulletEnabled val="1"/>
        </dgm:presLayoutVars>
      </dgm:prSet>
      <dgm:spPr/>
      <dgm:t>
        <a:bodyPr/>
        <a:lstStyle/>
        <a:p>
          <a:endParaRPr lang="en-US"/>
        </a:p>
      </dgm:t>
    </dgm:pt>
    <dgm:pt modelId="{2633CFE7-34AD-4448-8D8A-39D8AD82176C}" type="pres">
      <dgm:prSet presAssocID="{EAA921EF-6D13-41E0-A715-198B9D033363}" presName="parSh" presStyleLbl="node1" presStyleIdx="0" presStyleCnt="1"/>
      <dgm:spPr/>
      <dgm:t>
        <a:bodyPr/>
        <a:lstStyle/>
        <a:p>
          <a:endParaRPr lang="en-US"/>
        </a:p>
      </dgm:t>
    </dgm:pt>
    <dgm:pt modelId="{E3CB1762-15E2-4FAD-B03B-36154C81ED73}" type="pres">
      <dgm:prSet presAssocID="{EAA921EF-6D13-41E0-A715-198B9D033363}" presName="desTx" presStyleLbl="fgAcc1" presStyleIdx="0" presStyleCnt="1">
        <dgm:presLayoutVars>
          <dgm:bulletEnabled val="1"/>
        </dgm:presLayoutVars>
      </dgm:prSet>
      <dgm:spPr/>
      <dgm:t>
        <a:bodyPr/>
        <a:lstStyle/>
        <a:p>
          <a:endParaRPr lang="en-US"/>
        </a:p>
      </dgm:t>
    </dgm:pt>
  </dgm:ptLst>
  <dgm:cxnLst>
    <dgm:cxn modelId="{85BDB03D-2624-4211-9BF9-A624352939F5}" type="presOf" srcId="{EAA921EF-6D13-41E0-A715-198B9D033363}" destId="{E9F9A077-535A-4F2D-9A5A-A998AE69D361}" srcOrd="0" destOrd="0" presId="urn:microsoft.com/office/officeart/2005/8/layout/process3"/>
    <dgm:cxn modelId="{FD305013-1D2B-4B28-A71E-D0682D02156E}" srcId="{EAA921EF-6D13-41E0-A715-198B9D033363}" destId="{9DCB3362-0B57-4087-B0E9-A6C378D05336}" srcOrd="3" destOrd="0" parTransId="{8989D6CE-12AD-4129-B36D-4630B3B29C99}" sibTransId="{6C282D26-C8F0-47A1-9A9D-E3F02FC85AF9}"/>
    <dgm:cxn modelId="{61DB62EA-F592-4D1B-A3AD-F53133E1DB90}" type="presOf" srcId="{8919C396-CC05-4D04-AC09-07526AD5B3E5}" destId="{E3CB1762-15E2-4FAD-B03B-36154C81ED73}" srcOrd="0" destOrd="4" presId="urn:microsoft.com/office/officeart/2005/8/layout/process3"/>
    <dgm:cxn modelId="{1AD50643-705C-43FD-A5D5-1EF4F5DB17BD}" srcId="{3188921A-CD77-4E3D-97B5-A8EEBCA12085}" destId="{EAA921EF-6D13-41E0-A715-198B9D033363}" srcOrd="0" destOrd="0" parTransId="{9ECE58F9-7CA4-48CF-92CA-D87A8036D072}" sibTransId="{F975ACAA-A38E-4E32-83CE-CD91BB3C3521}"/>
    <dgm:cxn modelId="{80177F7C-AB40-4E42-877D-A32533A41D4F}" type="presOf" srcId="{3188921A-CD77-4E3D-97B5-A8EEBCA12085}" destId="{77AE5EB7-9588-4D89-ADA5-4982A04B20B7}" srcOrd="0" destOrd="0" presId="urn:microsoft.com/office/officeart/2005/8/layout/process3"/>
    <dgm:cxn modelId="{2E2E8170-360F-4C63-B9F1-9B2EC6AEE18E}" type="presOf" srcId="{EAA921EF-6D13-41E0-A715-198B9D033363}" destId="{2633CFE7-34AD-4448-8D8A-39D8AD82176C}" srcOrd="1" destOrd="0" presId="urn:microsoft.com/office/officeart/2005/8/layout/process3"/>
    <dgm:cxn modelId="{3D66E62A-B310-4B74-A654-B73A220D01A0}" srcId="{EAA921EF-6D13-41E0-A715-198B9D033363}" destId="{9D903ADC-F316-4097-97F8-514B89E782BB}" srcOrd="0" destOrd="0" parTransId="{EFDF9B8C-E530-4901-98DD-18C0403ABACF}" sibTransId="{22093549-162A-4ED5-9808-FECCC749B217}"/>
    <dgm:cxn modelId="{8EA997E0-3E2B-48FB-B85B-BC7D95F73EA2}" srcId="{EAA921EF-6D13-41E0-A715-198B9D033363}" destId="{11650303-81CB-44FC-BAD1-4A85531EC489}" srcOrd="2" destOrd="0" parTransId="{FDCD6172-5290-4673-A9B5-E54678A01DB6}" sibTransId="{F824F0C7-2258-424E-82C2-58D2583F87F7}"/>
    <dgm:cxn modelId="{1D7A9C22-DEAA-44E2-A53E-91F733C83B5E}" type="presOf" srcId="{9DCB3362-0B57-4087-B0E9-A6C378D05336}" destId="{E3CB1762-15E2-4FAD-B03B-36154C81ED73}" srcOrd="0" destOrd="3" presId="urn:microsoft.com/office/officeart/2005/8/layout/process3"/>
    <dgm:cxn modelId="{9F89A75B-AF13-4DF4-80BC-EBF1CE8817F7}" srcId="{EAA921EF-6D13-41E0-A715-198B9D033363}" destId="{8919C396-CC05-4D04-AC09-07526AD5B3E5}" srcOrd="4" destOrd="0" parTransId="{D40D82BC-9F6E-475D-AC2B-658C87C4F9E2}" sibTransId="{5405990A-088E-4095-9CD6-D63DB84E9F8F}"/>
    <dgm:cxn modelId="{C02E45B5-8871-4E93-8A61-E453EDB6B467}" type="presOf" srcId="{68AF89FA-8481-4B9C-96A9-AD976A3FA6D8}" destId="{E3CB1762-15E2-4FAD-B03B-36154C81ED73}" srcOrd="0" destOrd="1" presId="urn:microsoft.com/office/officeart/2005/8/layout/process3"/>
    <dgm:cxn modelId="{77961958-44AF-4534-8074-E8E2627366EF}" type="presOf" srcId="{9D903ADC-F316-4097-97F8-514B89E782BB}" destId="{E3CB1762-15E2-4FAD-B03B-36154C81ED73}" srcOrd="0" destOrd="0" presId="urn:microsoft.com/office/officeart/2005/8/layout/process3"/>
    <dgm:cxn modelId="{D7954207-D163-4F07-8F77-3F8D29CC88ED}" srcId="{EAA921EF-6D13-41E0-A715-198B9D033363}" destId="{68AF89FA-8481-4B9C-96A9-AD976A3FA6D8}" srcOrd="1" destOrd="0" parTransId="{94E2811F-243F-4575-ABFB-A86716B4F263}" sibTransId="{D5409D62-D114-48C8-A814-1A856B38DE24}"/>
    <dgm:cxn modelId="{3F322D31-ECA0-4E3D-8EC0-80011229B1B3}" type="presOf" srcId="{11650303-81CB-44FC-BAD1-4A85531EC489}" destId="{E3CB1762-15E2-4FAD-B03B-36154C81ED73}" srcOrd="0" destOrd="2" presId="urn:microsoft.com/office/officeart/2005/8/layout/process3"/>
    <dgm:cxn modelId="{E4109E24-5108-4C6D-B5C3-90707A2CD22C}" type="presParOf" srcId="{77AE5EB7-9588-4D89-ADA5-4982A04B20B7}" destId="{5C72598A-824C-4249-9B25-65D04DE9690C}" srcOrd="0" destOrd="0" presId="urn:microsoft.com/office/officeart/2005/8/layout/process3"/>
    <dgm:cxn modelId="{5FEF2C91-C0C6-41A3-ACC8-CFC32CFD84F3}" type="presParOf" srcId="{5C72598A-824C-4249-9B25-65D04DE9690C}" destId="{E9F9A077-535A-4F2D-9A5A-A998AE69D361}" srcOrd="0" destOrd="0" presId="urn:microsoft.com/office/officeart/2005/8/layout/process3"/>
    <dgm:cxn modelId="{7389AC43-6BB1-4785-89EF-58EF8E185CB0}" type="presParOf" srcId="{5C72598A-824C-4249-9B25-65D04DE9690C}" destId="{2633CFE7-34AD-4448-8D8A-39D8AD82176C}" srcOrd="1" destOrd="0" presId="urn:microsoft.com/office/officeart/2005/8/layout/process3"/>
    <dgm:cxn modelId="{6A17B206-49D3-4DD1-B8EB-B304C0EDC4D5}" type="presParOf" srcId="{5C72598A-824C-4249-9B25-65D04DE9690C}" destId="{E3CB1762-15E2-4FAD-B03B-36154C81ED73}"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6565029-7C35-473C-B048-D4B842604EF2}" type="doc">
      <dgm:prSet loTypeId="urn:microsoft.com/office/officeart/2005/8/layout/process3" loCatId="process" qsTypeId="urn:microsoft.com/office/officeart/2005/8/quickstyle/simple1" qsCatId="simple" csTypeId="urn:microsoft.com/office/officeart/2005/8/colors/accent1_2" csCatId="accent1"/>
      <dgm:spPr/>
      <dgm:t>
        <a:bodyPr/>
        <a:lstStyle/>
        <a:p>
          <a:endParaRPr lang="en-US"/>
        </a:p>
      </dgm:t>
    </dgm:pt>
    <dgm:pt modelId="{C8F2279B-9ADF-4921-BFD6-894EBFEECC55}">
      <dgm:prSet custT="1"/>
      <dgm:spPr/>
      <dgm:t>
        <a:bodyPr/>
        <a:lstStyle/>
        <a:p>
          <a:pPr rtl="1"/>
          <a:r>
            <a:rPr lang="fa-IR" sz="4000" dirty="0" smtClean="0">
              <a:cs typeface="B Zar" pitchFamily="2" charset="-78"/>
            </a:rPr>
            <a:t>سود خالص عملیاتی پس از کسر مالیات</a:t>
          </a:r>
          <a:endParaRPr lang="en-US" sz="4000" dirty="0">
            <a:cs typeface="B Zar" pitchFamily="2" charset="-78"/>
          </a:endParaRPr>
        </a:p>
      </dgm:t>
    </dgm:pt>
    <dgm:pt modelId="{FC373493-9BD3-4504-B525-FB5F819CD8F4}" type="parTrans" cxnId="{B9DC00A4-6E26-4069-9765-37AF7329DE73}">
      <dgm:prSet/>
      <dgm:spPr/>
      <dgm:t>
        <a:bodyPr/>
        <a:lstStyle/>
        <a:p>
          <a:endParaRPr lang="en-US"/>
        </a:p>
      </dgm:t>
    </dgm:pt>
    <dgm:pt modelId="{AA00F5C3-4B29-4CD3-A8E2-9D3E3F6C60F7}" type="sibTrans" cxnId="{B9DC00A4-6E26-4069-9765-37AF7329DE73}">
      <dgm:prSet/>
      <dgm:spPr/>
      <dgm:t>
        <a:bodyPr/>
        <a:lstStyle/>
        <a:p>
          <a:endParaRPr lang="en-US"/>
        </a:p>
      </dgm:t>
    </dgm:pt>
    <dgm:pt modelId="{200C3959-C393-4736-851B-1F2A7C139971}">
      <dgm:prSet/>
      <dgm:spPr/>
      <dgm:t>
        <a:bodyPr/>
        <a:lstStyle/>
        <a:p>
          <a:pPr algn="justLow" rtl="1"/>
          <a:r>
            <a:rPr lang="fa-IR" dirty="0" smtClean="0">
              <a:cs typeface="B Zar" pitchFamily="2" charset="-78"/>
            </a:rPr>
            <a:t>سودی است که شرکت می‌تواند بدون بدهی و بدون نگهداری دارایی‌های مالی به دست آورد.</a:t>
          </a:r>
          <a:endParaRPr lang="en-US" dirty="0">
            <a:cs typeface="B Zar" pitchFamily="2" charset="-78"/>
          </a:endParaRPr>
        </a:p>
      </dgm:t>
    </dgm:pt>
    <dgm:pt modelId="{A44D3F43-57FC-4B22-80AF-646A2B1F09AE}" type="parTrans" cxnId="{73297481-E8E2-45B5-AAA1-4C027D689EAA}">
      <dgm:prSet/>
      <dgm:spPr/>
      <dgm:t>
        <a:bodyPr/>
        <a:lstStyle/>
        <a:p>
          <a:endParaRPr lang="en-US"/>
        </a:p>
      </dgm:t>
    </dgm:pt>
    <dgm:pt modelId="{E19E2CE9-EF8E-42AD-8D3D-02F319D90438}" type="sibTrans" cxnId="{73297481-E8E2-45B5-AAA1-4C027D689EAA}">
      <dgm:prSet/>
      <dgm:spPr/>
      <dgm:t>
        <a:bodyPr/>
        <a:lstStyle/>
        <a:p>
          <a:endParaRPr lang="en-US"/>
        </a:p>
      </dgm:t>
    </dgm:pt>
    <dgm:pt modelId="{EB8BE622-F717-46FB-B8ED-2CEAD1769F42}" type="pres">
      <dgm:prSet presAssocID="{A6565029-7C35-473C-B048-D4B842604EF2}" presName="linearFlow" presStyleCnt="0">
        <dgm:presLayoutVars>
          <dgm:dir/>
          <dgm:animLvl val="lvl"/>
          <dgm:resizeHandles val="exact"/>
        </dgm:presLayoutVars>
      </dgm:prSet>
      <dgm:spPr/>
      <dgm:t>
        <a:bodyPr/>
        <a:lstStyle/>
        <a:p>
          <a:endParaRPr lang="en-US"/>
        </a:p>
      </dgm:t>
    </dgm:pt>
    <dgm:pt modelId="{B5CCAA09-F024-4B7D-8E05-FF5917DE62DF}" type="pres">
      <dgm:prSet presAssocID="{C8F2279B-9ADF-4921-BFD6-894EBFEECC55}" presName="composite" presStyleCnt="0"/>
      <dgm:spPr/>
    </dgm:pt>
    <dgm:pt modelId="{5914C472-FCA2-46FF-AE0C-0A70AB4798CA}" type="pres">
      <dgm:prSet presAssocID="{C8F2279B-9ADF-4921-BFD6-894EBFEECC55}" presName="parTx" presStyleLbl="node1" presStyleIdx="0" presStyleCnt="1">
        <dgm:presLayoutVars>
          <dgm:chMax val="0"/>
          <dgm:chPref val="0"/>
          <dgm:bulletEnabled val="1"/>
        </dgm:presLayoutVars>
      </dgm:prSet>
      <dgm:spPr/>
      <dgm:t>
        <a:bodyPr/>
        <a:lstStyle/>
        <a:p>
          <a:endParaRPr lang="en-US"/>
        </a:p>
      </dgm:t>
    </dgm:pt>
    <dgm:pt modelId="{04892EE4-9443-491E-8807-1C4AB0D4FD02}" type="pres">
      <dgm:prSet presAssocID="{C8F2279B-9ADF-4921-BFD6-894EBFEECC55}" presName="parSh" presStyleLbl="node1" presStyleIdx="0" presStyleCnt="1"/>
      <dgm:spPr/>
      <dgm:t>
        <a:bodyPr/>
        <a:lstStyle/>
        <a:p>
          <a:endParaRPr lang="en-US"/>
        </a:p>
      </dgm:t>
    </dgm:pt>
    <dgm:pt modelId="{9CFD37DD-5FC8-4284-B7D1-9F9D772129D5}" type="pres">
      <dgm:prSet presAssocID="{C8F2279B-9ADF-4921-BFD6-894EBFEECC55}" presName="desTx" presStyleLbl="fgAcc1" presStyleIdx="0" presStyleCnt="1">
        <dgm:presLayoutVars>
          <dgm:bulletEnabled val="1"/>
        </dgm:presLayoutVars>
      </dgm:prSet>
      <dgm:spPr/>
      <dgm:t>
        <a:bodyPr/>
        <a:lstStyle/>
        <a:p>
          <a:endParaRPr lang="en-US"/>
        </a:p>
      </dgm:t>
    </dgm:pt>
  </dgm:ptLst>
  <dgm:cxnLst>
    <dgm:cxn modelId="{1536E10F-7D3E-43F2-BDC6-9273453E8BA9}" type="presOf" srcId="{C8F2279B-9ADF-4921-BFD6-894EBFEECC55}" destId="{5914C472-FCA2-46FF-AE0C-0A70AB4798CA}" srcOrd="0" destOrd="0" presId="urn:microsoft.com/office/officeart/2005/8/layout/process3"/>
    <dgm:cxn modelId="{9C6BD43B-80C5-4758-B671-F00B1B7B1967}" type="presOf" srcId="{200C3959-C393-4736-851B-1F2A7C139971}" destId="{9CFD37DD-5FC8-4284-B7D1-9F9D772129D5}" srcOrd="0" destOrd="0" presId="urn:microsoft.com/office/officeart/2005/8/layout/process3"/>
    <dgm:cxn modelId="{B9DC00A4-6E26-4069-9765-37AF7329DE73}" srcId="{A6565029-7C35-473C-B048-D4B842604EF2}" destId="{C8F2279B-9ADF-4921-BFD6-894EBFEECC55}" srcOrd="0" destOrd="0" parTransId="{FC373493-9BD3-4504-B525-FB5F819CD8F4}" sibTransId="{AA00F5C3-4B29-4CD3-A8E2-9D3E3F6C60F7}"/>
    <dgm:cxn modelId="{2E3DB2F5-467B-4C9F-BD0F-8F2B08BB2693}" type="presOf" srcId="{C8F2279B-9ADF-4921-BFD6-894EBFEECC55}" destId="{04892EE4-9443-491E-8807-1C4AB0D4FD02}" srcOrd="1" destOrd="0" presId="urn:microsoft.com/office/officeart/2005/8/layout/process3"/>
    <dgm:cxn modelId="{9CB6EA92-EDB9-407A-8D13-110E07E31CA9}" type="presOf" srcId="{A6565029-7C35-473C-B048-D4B842604EF2}" destId="{EB8BE622-F717-46FB-B8ED-2CEAD1769F42}" srcOrd="0" destOrd="0" presId="urn:microsoft.com/office/officeart/2005/8/layout/process3"/>
    <dgm:cxn modelId="{73297481-E8E2-45B5-AAA1-4C027D689EAA}" srcId="{C8F2279B-9ADF-4921-BFD6-894EBFEECC55}" destId="{200C3959-C393-4736-851B-1F2A7C139971}" srcOrd="0" destOrd="0" parTransId="{A44D3F43-57FC-4B22-80AF-646A2B1F09AE}" sibTransId="{E19E2CE9-EF8E-42AD-8D3D-02F319D90438}"/>
    <dgm:cxn modelId="{8ED89C58-F79E-4CAD-9F25-4A1F749F720F}" type="presParOf" srcId="{EB8BE622-F717-46FB-B8ED-2CEAD1769F42}" destId="{B5CCAA09-F024-4B7D-8E05-FF5917DE62DF}" srcOrd="0" destOrd="0" presId="urn:microsoft.com/office/officeart/2005/8/layout/process3"/>
    <dgm:cxn modelId="{9DAD577B-DCC2-408E-803C-8C0D07651190}" type="presParOf" srcId="{B5CCAA09-F024-4B7D-8E05-FF5917DE62DF}" destId="{5914C472-FCA2-46FF-AE0C-0A70AB4798CA}" srcOrd="0" destOrd="0" presId="urn:microsoft.com/office/officeart/2005/8/layout/process3"/>
    <dgm:cxn modelId="{22A181DF-A8FE-41A5-ACB2-6ECFDCF86872}" type="presParOf" srcId="{B5CCAA09-F024-4B7D-8E05-FF5917DE62DF}" destId="{04892EE4-9443-491E-8807-1C4AB0D4FD02}" srcOrd="1" destOrd="0" presId="urn:microsoft.com/office/officeart/2005/8/layout/process3"/>
    <dgm:cxn modelId="{3D9F358B-8047-415E-BBB5-053F4285BDE6}" type="presParOf" srcId="{B5CCAA09-F024-4B7D-8E05-FF5917DE62DF}" destId="{9CFD37DD-5FC8-4284-B7D1-9F9D772129D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123903B-B94A-4450-BAA0-0C7C421C07E8}"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en-US"/>
        </a:p>
      </dgm:t>
    </dgm:pt>
    <dgm:pt modelId="{3150A572-BE13-4DD9-ABD8-E3AEEADC707E}">
      <dgm:prSet/>
      <dgm:spPr/>
      <dgm:t>
        <a:bodyPr/>
        <a:lstStyle/>
        <a:p>
          <a:pPr rtl="1"/>
          <a:r>
            <a:rPr lang="fa-IR" dirty="0" smtClean="0">
              <a:cs typeface="B Zar" pitchFamily="2" charset="-78"/>
            </a:rPr>
            <a:t>دارایی‌های ثابت عملیاتی</a:t>
          </a:r>
          <a:endParaRPr lang="en-US" dirty="0">
            <a:cs typeface="B Zar" pitchFamily="2" charset="-78"/>
          </a:endParaRPr>
        </a:p>
      </dgm:t>
    </dgm:pt>
    <dgm:pt modelId="{B3311568-94B0-4E6C-890C-B7B5C7A180D4}" type="parTrans" cxnId="{E57117D1-F2B1-4F1F-AE29-52BEE3C1E558}">
      <dgm:prSet/>
      <dgm:spPr/>
      <dgm:t>
        <a:bodyPr/>
        <a:lstStyle/>
        <a:p>
          <a:endParaRPr lang="en-US">
            <a:cs typeface="B Zar" pitchFamily="2" charset="-78"/>
          </a:endParaRPr>
        </a:p>
      </dgm:t>
    </dgm:pt>
    <dgm:pt modelId="{A5001F40-C731-47E3-838B-FCBF67391490}" type="sibTrans" cxnId="{E57117D1-F2B1-4F1F-AE29-52BEE3C1E558}">
      <dgm:prSet/>
      <dgm:spPr/>
      <dgm:t>
        <a:bodyPr/>
        <a:lstStyle/>
        <a:p>
          <a:endParaRPr lang="en-US">
            <a:cs typeface="B Zar" pitchFamily="2" charset="-78"/>
          </a:endParaRPr>
        </a:p>
      </dgm:t>
    </dgm:pt>
    <dgm:pt modelId="{1C575C56-EC5A-4458-B5C8-96E6259E0070}">
      <dgm:prSet/>
      <dgm:spPr/>
      <dgm:t>
        <a:bodyPr/>
        <a:lstStyle/>
        <a:p>
          <a:pPr rtl="1"/>
          <a:r>
            <a:rPr lang="fa-IR" dirty="0" smtClean="0">
              <a:cs typeface="B Zar" pitchFamily="2" charset="-78"/>
            </a:rPr>
            <a:t>سرمایه در گردش عملیاتی</a:t>
          </a:r>
          <a:endParaRPr lang="en-US" dirty="0">
            <a:cs typeface="B Zar" pitchFamily="2" charset="-78"/>
          </a:endParaRPr>
        </a:p>
      </dgm:t>
    </dgm:pt>
    <dgm:pt modelId="{A715DE55-F7DB-4DFB-A29E-C700F81931C1}" type="parTrans" cxnId="{4CBB129E-9C9D-4CDB-A873-411432E47B2E}">
      <dgm:prSet/>
      <dgm:spPr/>
      <dgm:t>
        <a:bodyPr/>
        <a:lstStyle/>
        <a:p>
          <a:endParaRPr lang="en-US">
            <a:cs typeface="B Zar" pitchFamily="2" charset="-78"/>
          </a:endParaRPr>
        </a:p>
      </dgm:t>
    </dgm:pt>
    <dgm:pt modelId="{54F25C14-52E8-42F7-9AFB-1264C9E14099}" type="sibTrans" cxnId="{4CBB129E-9C9D-4CDB-A873-411432E47B2E}">
      <dgm:prSet/>
      <dgm:spPr/>
      <dgm:t>
        <a:bodyPr/>
        <a:lstStyle/>
        <a:p>
          <a:endParaRPr lang="en-US">
            <a:cs typeface="B Zar" pitchFamily="2" charset="-78"/>
          </a:endParaRPr>
        </a:p>
      </dgm:t>
    </dgm:pt>
    <dgm:pt modelId="{7E871123-C631-4D08-87C9-907AA911EC33}">
      <dgm:prSet/>
      <dgm:spPr/>
      <dgm:t>
        <a:bodyPr/>
        <a:lstStyle/>
        <a:p>
          <a:pPr rtl="1"/>
          <a:r>
            <a:rPr lang="fa-IR" dirty="0" smtClean="0">
              <a:cs typeface="B Zar" pitchFamily="2" charset="-78"/>
            </a:rPr>
            <a:t>سرمایۀ عملیاتی</a:t>
          </a:r>
          <a:endParaRPr lang="en-US" dirty="0">
            <a:cs typeface="B Zar" pitchFamily="2" charset="-78"/>
          </a:endParaRPr>
        </a:p>
      </dgm:t>
    </dgm:pt>
    <dgm:pt modelId="{E27E88C9-641B-4067-A6A9-07E76BE0466B}" type="parTrans" cxnId="{632AB2A5-6889-4808-92F6-E54F85820857}">
      <dgm:prSet/>
      <dgm:spPr/>
      <dgm:t>
        <a:bodyPr/>
        <a:lstStyle/>
        <a:p>
          <a:endParaRPr lang="en-US">
            <a:cs typeface="B Zar" pitchFamily="2" charset="-78"/>
          </a:endParaRPr>
        </a:p>
      </dgm:t>
    </dgm:pt>
    <dgm:pt modelId="{1EE6B73F-F530-4E71-9E6C-51725E40B5A1}" type="sibTrans" cxnId="{632AB2A5-6889-4808-92F6-E54F85820857}">
      <dgm:prSet/>
      <dgm:spPr/>
      <dgm:t>
        <a:bodyPr/>
        <a:lstStyle/>
        <a:p>
          <a:endParaRPr lang="en-US">
            <a:cs typeface="B Zar" pitchFamily="2" charset="-78"/>
          </a:endParaRPr>
        </a:p>
      </dgm:t>
    </dgm:pt>
    <dgm:pt modelId="{162BB236-B489-45CE-99A8-FC34ED09CF9E}" type="pres">
      <dgm:prSet presAssocID="{D123903B-B94A-4450-BAA0-0C7C421C07E8}" presName="Name0" presStyleCnt="0">
        <dgm:presLayoutVars>
          <dgm:dir/>
          <dgm:resizeHandles val="exact"/>
        </dgm:presLayoutVars>
      </dgm:prSet>
      <dgm:spPr/>
      <dgm:t>
        <a:bodyPr/>
        <a:lstStyle/>
        <a:p>
          <a:endParaRPr lang="en-US"/>
        </a:p>
      </dgm:t>
    </dgm:pt>
    <dgm:pt modelId="{33BB508E-4CCC-4638-8E4F-1A6D8288BB5F}" type="pres">
      <dgm:prSet presAssocID="{D123903B-B94A-4450-BAA0-0C7C421C07E8}" presName="vNodes" presStyleCnt="0"/>
      <dgm:spPr/>
    </dgm:pt>
    <dgm:pt modelId="{7100AB79-A957-41ED-9C20-3364CCAA76BC}" type="pres">
      <dgm:prSet presAssocID="{3150A572-BE13-4DD9-ABD8-E3AEEADC707E}" presName="node" presStyleLbl="node1" presStyleIdx="0" presStyleCnt="3">
        <dgm:presLayoutVars>
          <dgm:bulletEnabled val="1"/>
        </dgm:presLayoutVars>
      </dgm:prSet>
      <dgm:spPr/>
      <dgm:t>
        <a:bodyPr/>
        <a:lstStyle/>
        <a:p>
          <a:endParaRPr lang="en-US"/>
        </a:p>
      </dgm:t>
    </dgm:pt>
    <dgm:pt modelId="{73A126F5-0AC6-4D85-847F-8607576989D9}" type="pres">
      <dgm:prSet presAssocID="{A5001F40-C731-47E3-838B-FCBF67391490}" presName="spacerT" presStyleCnt="0"/>
      <dgm:spPr/>
    </dgm:pt>
    <dgm:pt modelId="{8C1AA506-1137-4533-B1C3-AF4BB6A05E04}" type="pres">
      <dgm:prSet presAssocID="{A5001F40-C731-47E3-838B-FCBF67391490}" presName="sibTrans" presStyleLbl="sibTrans2D1" presStyleIdx="0" presStyleCnt="2"/>
      <dgm:spPr/>
      <dgm:t>
        <a:bodyPr/>
        <a:lstStyle/>
        <a:p>
          <a:endParaRPr lang="en-US"/>
        </a:p>
      </dgm:t>
    </dgm:pt>
    <dgm:pt modelId="{01A532B5-8B27-49EF-AFD7-55018058C197}" type="pres">
      <dgm:prSet presAssocID="{A5001F40-C731-47E3-838B-FCBF67391490}" presName="spacerB" presStyleCnt="0"/>
      <dgm:spPr/>
    </dgm:pt>
    <dgm:pt modelId="{8D80B4E1-F213-4ABD-BC78-B722EB935BC6}" type="pres">
      <dgm:prSet presAssocID="{1C575C56-EC5A-4458-B5C8-96E6259E0070}" presName="node" presStyleLbl="node1" presStyleIdx="1" presStyleCnt="3">
        <dgm:presLayoutVars>
          <dgm:bulletEnabled val="1"/>
        </dgm:presLayoutVars>
      </dgm:prSet>
      <dgm:spPr/>
      <dgm:t>
        <a:bodyPr/>
        <a:lstStyle/>
        <a:p>
          <a:endParaRPr lang="en-US"/>
        </a:p>
      </dgm:t>
    </dgm:pt>
    <dgm:pt modelId="{B84AB3FB-BFE5-43DA-9A0D-2D8420314055}" type="pres">
      <dgm:prSet presAssocID="{D123903B-B94A-4450-BAA0-0C7C421C07E8}" presName="sibTransLast" presStyleLbl="sibTrans2D1" presStyleIdx="1" presStyleCnt="2"/>
      <dgm:spPr/>
      <dgm:t>
        <a:bodyPr/>
        <a:lstStyle/>
        <a:p>
          <a:endParaRPr lang="en-US"/>
        </a:p>
      </dgm:t>
    </dgm:pt>
    <dgm:pt modelId="{24118139-33A2-4E2F-9E8E-832AFB1DF84B}" type="pres">
      <dgm:prSet presAssocID="{D123903B-B94A-4450-BAA0-0C7C421C07E8}" presName="connectorText" presStyleLbl="sibTrans2D1" presStyleIdx="1" presStyleCnt="2"/>
      <dgm:spPr/>
      <dgm:t>
        <a:bodyPr/>
        <a:lstStyle/>
        <a:p>
          <a:endParaRPr lang="en-US"/>
        </a:p>
      </dgm:t>
    </dgm:pt>
    <dgm:pt modelId="{3A10BBEF-87B6-412A-8688-170A08A8F57C}" type="pres">
      <dgm:prSet presAssocID="{D123903B-B94A-4450-BAA0-0C7C421C07E8}" presName="lastNode" presStyleLbl="node1" presStyleIdx="2" presStyleCnt="3">
        <dgm:presLayoutVars>
          <dgm:bulletEnabled val="1"/>
        </dgm:presLayoutVars>
      </dgm:prSet>
      <dgm:spPr/>
      <dgm:t>
        <a:bodyPr/>
        <a:lstStyle/>
        <a:p>
          <a:endParaRPr lang="en-US"/>
        </a:p>
      </dgm:t>
    </dgm:pt>
  </dgm:ptLst>
  <dgm:cxnLst>
    <dgm:cxn modelId="{632AB2A5-6889-4808-92F6-E54F85820857}" srcId="{D123903B-B94A-4450-BAA0-0C7C421C07E8}" destId="{7E871123-C631-4D08-87C9-907AA911EC33}" srcOrd="2" destOrd="0" parTransId="{E27E88C9-641B-4067-A6A9-07E76BE0466B}" sibTransId="{1EE6B73F-F530-4E71-9E6C-51725E40B5A1}"/>
    <dgm:cxn modelId="{4CBB129E-9C9D-4CDB-A873-411432E47B2E}" srcId="{D123903B-B94A-4450-BAA0-0C7C421C07E8}" destId="{1C575C56-EC5A-4458-B5C8-96E6259E0070}" srcOrd="1" destOrd="0" parTransId="{A715DE55-F7DB-4DFB-A29E-C700F81931C1}" sibTransId="{54F25C14-52E8-42F7-9AFB-1264C9E14099}"/>
    <dgm:cxn modelId="{64965BAD-A051-4418-9477-67CDE3711142}" type="presOf" srcId="{54F25C14-52E8-42F7-9AFB-1264C9E14099}" destId="{B84AB3FB-BFE5-43DA-9A0D-2D8420314055}" srcOrd="0" destOrd="0" presId="urn:microsoft.com/office/officeart/2005/8/layout/equation2"/>
    <dgm:cxn modelId="{B42F099E-32A0-49A2-9BA0-5BBFA06E2B1B}" type="presOf" srcId="{7E871123-C631-4D08-87C9-907AA911EC33}" destId="{3A10BBEF-87B6-412A-8688-170A08A8F57C}" srcOrd="0" destOrd="0" presId="urn:microsoft.com/office/officeart/2005/8/layout/equation2"/>
    <dgm:cxn modelId="{ADF17A9F-A801-4E7D-9E8E-3CA76AA297EC}" type="presOf" srcId="{D123903B-B94A-4450-BAA0-0C7C421C07E8}" destId="{162BB236-B489-45CE-99A8-FC34ED09CF9E}" srcOrd="0" destOrd="0" presId="urn:microsoft.com/office/officeart/2005/8/layout/equation2"/>
    <dgm:cxn modelId="{20A06E70-843B-4532-8181-E6093DFADAEC}" type="presOf" srcId="{1C575C56-EC5A-4458-B5C8-96E6259E0070}" destId="{8D80B4E1-F213-4ABD-BC78-B722EB935BC6}" srcOrd="0" destOrd="0" presId="urn:microsoft.com/office/officeart/2005/8/layout/equation2"/>
    <dgm:cxn modelId="{974EF16D-0CAB-44C0-B356-7786AAB4A61B}" type="presOf" srcId="{3150A572-BE13-4DD9-ABD8-E3AEEADC707E}" destId="{7100AB79-A957-41ED-9C20-3364CCAA76BC}" srcOrd="0" destOrd="0" presId="urn:microsoft.com/office/officeart/2005/8/layout/equation2"/>
    <dgm:cxn modelId="{0E8F0128-3AB4-4AD6-AC72-00C5A491BEF3}" type="presOf" srcId="{A5001F40-C731-47E3-838B-FCBF67391490}" destId="{8C1AA506-1137-4533-B1C3-AF4BB6A05E04}" srcOrd="0" destOrd="0" presId="urn:microsoft.com/office/officeart/2005/8/layout/equation2"/>
    <dgm:cxn modelId="{E57117D1-F2B1-4F1F-AE29-52BEE3C1E558}" srcId="{D123903B-B94A-4450-BAA0-0C7C421C07E8}" destId="{3150A572-BE13-4DD9-ABD8-E3AEEADC707E}" srcOrd="0" destOrd="0" parTransId="{B3311568-94B0-4E6C-890C-B7B5C7A180D4}" sibTransId="{A5001F40-C731-47E3-838B-FCBF67391490}"/>
    <dgm:cxn modelId="{D9D638D3-4D92-4C23-AE8E-9670B1907BE4}" type="presOf" srcId="{54F25C14-52E8-42F7-9AFB-1264C9E14099}" destId="{24118139-33A2-4E2F-9E8E-832AFB1DF84B}" srcOrd="1" destOrd="0" presId="urn:microsoft.com/office/officeart/2005/8/layout/equation2"/>
    <dgm:cxn modelId="{89F83592-6CED-46FB-9CF8-B2015B8E9F2C}" type="presParOf" srcId="{162BB236-B489-45CE-99A8-FC34ED09CF9E}" destId="{33BB508E-4CCC-4638-8E4F-1A6D8288BB5F}" srcOrd="0" destOrd="0" presId="urn:microsoft.com/office/officeart/2005/8/layout/equation2"/>
    <dgm:cxn modelId="{E4B3DDA4-238A-4213-B288-B77593F43A4F}" type="presParOf" srcId="{33BB508E-4CCC-4638-8E4F-1A6D8288BB5F}" destId="{7100AB79-A957-41ED-9C20-3364CCAA76BC}" srcOrd="0" destOrd="0" presId="urn:microsoft.com/office/officeart/2005/8/layout/equation2"/>
    <dgm:cxn modelId="{31B3C8E6-FB39-487C-930D-8712D4DCCF93}" type="presParOf" srcId="{33BB508E-4CCC-4638-8E4F-1A6D8288BB5F}" destId="{73A126F5-0AC6-4D85-847F-8607576989D9}" srcOrd="1" destOrd="0" presId="urn:microsoft.com/office/officeart/2005/8/layout/equation2"/>
    <dgm:cxn modelId="{236DDDE4-FE0B-4DBA-9044-D9B0CADCA703}" type="presParOf" srcId="{33BB508E-4CCC-4638-8E4F-1A6D8288BB5F}" destId="{8C1AA506-1137-4533-B1C3-AF4BB6A05E04}" srcOrd="2" destOrd="0" presId="urn:microsoft.com/office/officeart/2005/8/layout/equation2"/>
    <dgm:cxn modelId="{B64176AA-03BC-4D2B-9418-CD6D40763FD7}" type="presParOf" srcId="{33BB508E-4CCC-4638-8E4F-1A6D8288BB5F}" destId="{01A532B5-8B27-49EF-AFD7-55018058C197}" srcOrd="3" destOrd="0" presId="urn:microsoft.com/office/officeart/2005/8/layout/equation2"/>
    <dgm:cxn modelId="{C6E4F7D2-1DEC-4882-8C18-D9100F594B1C}" type="presParOf" srcId="{33BB508E-4CCC-4638-8E4F-1A6D8288BB5F}" destId="{8D80B4E1-F213-4ABD-BC78-B722EB935BC6}" srcOrd="4" destOrd="0" presId="urn:microsoft.com/office/officeart/2005/8/layout/equation2"/>
    <dgm:cxn modelId="{A74702D4-F591-4E20-9A4D-8A3A6FC42D13}" type="presParOf" srcId="{162BB236-B489-45CE-99A8-FC34ED09CF9E}" destId="{B84AB3FB-BFE5-43DA-9A0D-2D8420314055}" srcOrd="1" destOrd="0" presId="urn:microsoft.com/office/officeart/2005/8/layout/equation2"/>
    <dgm:cxn modelId="{1499740D-0881-4B69-A009-50F576D8C3E6}" type="presParOf" srcId="{B84AB3FB-BFE5-43DA-9A0D-2D8420314055}" destId="{24118139-33A2-4E2F-9E8E-832AFB1DF84B}" srcOrd="0" destOrd="0" presId="urn:microsoft.com/office/officeart/2005/8/layout/equation2"/>
    <dgm:cxn modelId="{8F766DF1-CE98-4B9D-81E2-BB8E852AEF27}" type="presParOf" srcId="{162BB236-B489-45CE-99A8-FC34ED09CF9E}" destId="{3A10BBEF-87B6-412A-8688-170A08A8F57C}"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7CDD65E-F658-4BF0-AC57-366679765D5E}" type="doc">
      <dgm:prSet loTypeId="urn:microsoft.com/office/officeart/2005/8/layout/equation2" loCatId="process" qsTypeId="urn:microsoft.com/office/officeart/2005/8/quickstyle/simple1" qsCatId="simple" csTypeId="urn:microsoft.com/office/officeart/2005/8/colors/accent1_2" csCatId="accent1"/>
      <dgm:spPr/>
      <dgm:t>
        <a:bodyPr/>
        <a:lstStyle/>
        <a:p>
          <a:endParaRPr lang="en-US"/>
        </a:p>
      </dgm:t>
    </dgm:pt>
    <dgm:pt modelId="{66B6469F-43F3-4B4F-9509-66FA727F43FF}">
      <dgm:prSet/>
      <dgm:spPr/>
      <dgm:t>
        <a:bodyPr/>
        <a:lstStyle/>
        <a:p>
          <a:pPr rtl="1"/>
          <a:r>
            <a:rPr lang="fa-IR" dirty="0" smtClean="0">
              <a:cs typeface="B Zar" pitchFamily="2" charset="-78"/>
            </a:rPr>
            <a:t>همۀ دارایی‌های جاری که بهره به آن‌ها تعلق نمی‌گیرد.</a:t>
          </a:r>
          <a:endParaRPr lang="en-US" dirty="0">
            <a:cs typeface="B Zar" pitchFamily="2" charset="-78"/>
          </a:endParaRPr>
        </a:p>
      </dgm:t>
    </dgm:pt>
    <dgm:pt modelId="{3A57950E-7AB4-4113-8626-41099D6EFA51}" type="parTrans" cxnId="{DBA13789-C2F6-4134-9BD1-DD46C3E51B43}">
      <dgm:prSet/>
      <dgm:spPr/>
      <dgm:t>
        <a:bodyPr/>
        <a:lstStyle/>
        <a:p>
          <a:endParaRPr lang="en-US">
            <a:cs typeface="B Zar" pitchFamily="2" charset="-78"/>
          </a:endParaRPr>
        </a:p>
      </dgm:t>
    </dgm:pt>
    <dgm:pt modelId="{2C74D088-1686-42CA-B77F-0ECA3D86DAD0}" type="sibTrans" cxnId="{DBA13789-C2F6-4134-9BD1-DD46C3E51B43}">
      <dgm:prSet/>
      <dgm:spPr/>
      <dgm:t>
        <a:bodyPr/>
        <a:lstStyle/>
        <a:p>
          <a:endParaRPr lang="en-US">
            <a:cs typeface="B Zar" pitchFamily="2" charset="-78"/>
          </a:endParaRPr>
        </a:p>
      </dgm:t>
    </dgm:pt>
    <dgm:pt modelId="{5AD58764-7663-47A6-8FB1-2410123DB80D}">
      <dgm:prSet/>
      <dgm:spPr/>
      <dgm:t>
        <a:bodyPr/>
        <a:lstStyle/>
        <a:p>
          <a:pPr rtl="1"/>
          <a:r>
            <a:rPr lang="fa-IR" dirty="0" smtClean="0">
              <a:cs typeface="B Zar" pitchFamily="2" charset="-78"/>
            </a:rPr>
            <a:t>همۀ بدهی‌های جاری که بهره به آن‌ها تعلق نمی‌گیرد.</a:t>
          </a:r>
          <a:endParaRPr lang="en-US" dirty="0">
            <a:cs typeface="B Zar" pitchFamily="2" charset="-78"/>
          </a:endParaRPr>
        </a:p>
      </dgm:t>
    </dgm:pt>
    <dgm:pt modelId="{C46A7518-FD4C-4FCC-BF70-39F9A3896C50}" type="parTrans" cxnId="{231B697E-110C-4D9D-8E03-E5AFEA255ED9}">
      <dgm:prSet/>
      <dgm:spPr/>
      <dgm:t>
        <a:bodyPr/>
        <a:lstStyle/>
        <a:p>
          <a:endParaRPr lang="en-US">
            <a:cs typeface="B Zar" pitchFamily="2" charset="-78"/>
          </a:endParaRPr>
        </a:p>
      </dgm:t>
    </dgm:pt>
    <dgm:pt modelId="{7238D1B6-F3B7-4FEF-9BED-141396BA0BB3}" type="sibTrans" cxnId="{231B697E-110C-4D9D-8E03-E5AFEA255ED9}">
      <dgm:prSet/>
      <dgm:spPr/>
      <dgm:t>
        <a:bodyPr/>
        <a:lstStyle/>
        <a:p>
          <a:endParaRPr lang="en-US">
            <a:cs typeface="B Zar" pitchFamily="2" charset="-78"/>
          </a:endParaRPr>
        </a:p>
      </dgm:t>
    </dgm:pt>
    <dgm:pt modelId="{DAC20F4D-82D0-4199-9E1B-298371A58C7D}">
      <dgm:prSet/>
      <dgm:spPr/>
      <dgm:t>
        <a:bodyPr/>
        <a:lstStyle/>
        <a:p>
          <a:pPr rtl="1"/>
          <a:r>
            <a:rPr lang="fa-IR" dirty="0" smtClean="0">
              <a:cs typeface="B Zar" pitchFamily="2" charset="-78"/>
            </a:rPr>
            <a:t>سرمایه در گردش عملیاتی</a:t>
          </a:r>
          <a:endParaRPr lang="fa-IR" dirty="0">
            <a:cs typeface="B Zar" pitchFamily="2" charset="-78"/>
          </a:endParaRPr>
        </a:p>
      </dgm:t>
    </dgm:pt>
    <dgm:pt modelId="{E72FA0F4-AEC3-4B63-AA1D-3B053B8E1845}" type="parTrans" cxnId="{6C2B54B9-FAA8-4C4C-A86E-09118D0B5BED}">
      <dgm:prSet/>
      <dgm:spPr/>
      <dgm:t>
        <a:bodyPr/>
        <a:lstStyle/>
        <a:p>
          <a:endParaRPr lang="en-US">
            <a:cs typeface="B Zar" pitchFamily="2" charset="-78"/>
          </a:endParaRPr>
        </a:p>
      </dgm:t>
    </dgm:pt>
    <dgm:pt modelId="{508081A0-0DF6-468C-A5E3-BC5E6244354A}" type="sibTrans" cxnId="{6C2B54B9-FAA8-4C4C-A86E-09118D0B5BED}">
      <dgm:prSet/>
      <dgm:spPr/>
      <dgm:t>
        <a:bodyPr/>
        <a:lstStyle/>
        <a:p>
          <a:endParaRPr lang="en-US">
            <a:cs typeface="B Zar" pitchFamily="2" charset="-78"/>
          </a:endParaRPr>
        </a:p>
      </dgm:t>
    </dgm:pt>
    <dgm:pt modelId="{62E4FD9B-4363-4FA8-92E7-541102113E21}" type="pres">
      <dgm:prSet presAssocID="{C7CDD65E-F658-4BF0-AC57-366679765D5E}" presName="Name0" presStyleCnt="0">
        <dgm:presLayoutVars>
          <dgm:dir/>
          <dgm:resizeHandles val="exact"/>
        </dgm:presLayoutVars>
      </dgm:prSet>
      <dgm:spPr/>
      <dgm:t>
        <a:bodyPr/>
        <a:lstStyle/>
        <a:p>
          <a:endParaRPr lang="en-US"/>
        </a:p>
      </dgm:t>
    </dgm:pt>
    <dgm:pt modelId="{E57AE0B9-4509-42E5-A12B-A1B6A160047B}" type="pres">
      <dgm:prSet presAssocID="{C7CDD65E-F658-4BF0-AC57-366679765D5E}" presName="vNodes" presStyleCnt="0"/>
      <dgm:spPr/>
    </dgm:pt>
    <dgm:pt modelId="{2DFC5FC5-1075-4561-92D3-5EF36CEFE253}" type="pres">
      <dgm:prSet presAssocID="{66B6469F-43F3-4B4F-9509-66FA727F43FF}" presName="node" presStyleLbl="node1" presStyleIdx="0" presStyleCnt="3">
        <dgm:presLayoutVars>
          <dgm:bulletEnabled val="1"/>
        </dgm:presLayoutVars>
      </dgm:prSet>
      <dgm:spPr/>
      <dgm:t>
        <a:bodyPr/>
        <a:lstStyle/>
        <a:p>
          <a:endParaRPr lang="en-US"/>
        </a:p>
      </dgm:t>
    </dgm:pt>
    <dgm:pt modelId="{D56C6917-3C0A-4D72-A135-4B3A9A6AB32D}" type="pres">
      <dgm:prSet presAssocID="{2C74D088-1686-42CA-B77F-0ECA3D86DAD0}" presName="spacerT" presStyleCnt="0"/>
      <dgm:spPr/>
    </dgm:pt>
    <dgm:pt modelId="{25A40E35-89CC-4FE5-A8BC-869DCF35D708}" type="pres">
      <dgm:prSet presAssocID="{2C74D088-1686-42CA-B77F-0ECA3D86DAD0}" presName="sibTrans" presStyleLbl="sibTrans2D1" presStyleIdx="0" presStyleCnt="2"/>
      <dgm:spPr>
        <a:prstGeom prst="mathMinus">
          <a:avLst/>
        </a:prstGeom>
      </dgm:spPr>
      <dgm:t>
        <a:bodyPr/>
        <a:lstStyle/>
        <a:p>
          <a:endParaRPr lang="en-US"/>
        </a:p>
      </dgm:t>
    </dgm:pt>
    <dgm:pt modelId="{B41EC2C4-578B-4DD9-80AA-60E2418F67FC}" type="pres">
      <dgm:prSet presAssocID="{2C74D088-1686-42CA-B77F-0ECA3D86DAD0}" presName="spacerB" presStyleCnt="0"/>
      <dgm:spPr/>
    </dgm:pt>
    <dgm:pt modelId="{E9D76BA3-CEE8-48CC-B7B9-F1C093236FA9}" type="pres">
      <dgm:prSet presAssocID="{5AD58764-7663-47A6-8FB1-2410123DB80D}" presName="node" presStyleLbl="node1" presStyleIdx="1" presStyleCnt="3">
        <dgm:presLayoutVars>
          <dgm:bulletEnabled val="1"/>
        </dgm:presLayoutVars>
      </dgm:prSet>
      <dgm:spPr/>
      <dgm:t>
        <a:bodyPr/>
        <a:lstStyle/>
        <a:p>
          <a:endParaRPr lang="en-US"/>
        </a:p>
      </dgm:t>
    </dgm:pt>
    <dgm:pt modelId="{A8355AEA-4E4A-4B46-8CFE-D3CB8B8790A6}" type="pres">
      <dgm:prSet presAssocID="{C7CDD65E-F658-4BF0-AC57-366679765D5E}" presName="sibTransLast" presStyleLbl="sibTrans2D1" presStyleIdx="1" presStyleCnt="2"/>
      <dgm:spPr/>
      <dgm:t>
        <a:bodyPr/>
        <a:lstStyle/>
        <a:p>
          <a:endParaRPr lang="en-US"/>
        </a:p>
      </dgm:t>
    </dgm:pt>
    <dgm:pt modelId="{6AD0EF7B-852E-44B4-9826-35260C3C0B85}" type="pres">
      <dgm:prSet presAssocID="{C7CDD65E-F658-4BF0-AC57-366679765D5E}" presName="connectorText" presStyleLbl="sibTrans2D1" presStyleIdx="1" presStyleCnt="2"/>
      <dgm:spPr/>
      <dgm:t>
        <a:bodyPr/>
        <a:lstStyle/>
        <a:p>
          <a:endParaRPr lang="en-US"/>
        </a:p>
      </dgm:t>
    </dgm:pt>
    <dgm:pt modelId="{B4EAC5B0-85D3-4534-99E8-596771743331}" type="pres">
      <dgm:prSet presAssocID="{C7CDD65E-F658-4BF0-AC57-366679765D5E}" presName="lastNode" presStyleLbl="node1" presStyleIdx="2" presStyleCnt="3">
        <dgm:presLayoutVars>
          <dgm:bulletEnabled val="1"/>
        </dgm:presLayoutVars>
      </dgm:prSet>
      <dgm:spPr/>
      <dgm:t>
        <a:bodyPr/>
        <a:lstStyle/>
        <a:p>
          <a:endParaRPr lang="en-US"/>
        </a:p>
      </dgm:t>
    </dgm:pt>
  </dgm:ptLst>
  <dgm:cxnLst>
    <dgm:cxn modelId="{231B697E-110C-4D9D-8E03-E5AFEA255ED9}" srcId="{C7CDD65E-F658-4BF0-AC57-366679765D5E}" destId="{5AD58764-7663-47A6-8FB1-2410123DB80D}" srcOrd="1" destOrd="0" parTransId="{C46A7518-FD4C-4FCC-BF70-39F9A3896C50}" sibTransId="{7238D1B6-F3B7-4FEF-9BED-141396BA0BB3}"/>
    <dgm:cxn modelId="{6C2B54B9-FAA8-4C4C-A86E-09118D0B5BED}" srcId="{C7CDD65E-F658-4BF0-AC57-366679765D5E}" destId="{DAC20F4D-82D0-4199-9E1B-298371A58C7D}" srcOrd="2" destOrd="0" parTransId="{E72FA0F4-AEC3-4B63-AA1D-3B053B8E1845}" sibTransId="{508081A0-0DF6-468C-A5E3-BC5E6244354A}"/>
    <dgm:cxn modelId="{8AED93CF-8AEA-4A77-94F3-B1D560EE7BFD}" type="presOf" srcId="{DAC20F4D-82D0-4199-9E1B-298371A58C7D}" destId="{B4EAC5B0-85D3-4534-99E8-596771743331}" srcOrd="0" destOrd="0" presId="urn:microsoft.com/office/officeart/2005/8/layout/equation2"/>
    <dgm:cxn modelId="{15E7A264-B7CC-4884-8A5C-8A23F76B9E05}" type="presOf" srcId="{7238D1B6-F3B7-4FEF-9BED-141396BA0BB3}" destId="{6AD0EF7B-852E-44B4-9826-35260C3C0B85}" srcOrd="1" destOrd="0" presId="urn:microsoft.com/office/officeart/2005/8/layout/equation2"/>
    <dgm:cxn modelId="{F8C8308D-CAAF-411C-A14A-9B731672DDD7}" type="presOf" srcId="{66B6469F-43F3-4B4F-9509-66FA727F43FF}" destId="{2DFC5FC5-1075-4561-92D3-5EF36CEFE253}" srcOrd="0" destOrd="0" presId="urn:microsoft.com/office/officeart/2005/8/layout/equation2"/>
    <dgm:cxn modelId="{0C7D9CC9-6B2D-4EE6-944D-A0B150B2B253}" type="presOf" srcId="{5AD58764-7663-47A6-8FB1-2410123DB80D}" destId="{E9D76BA3-CEE8-48CC-B7B9-F1C093236FA9}" srcOrd="0" destOrd="0" presId="urn:microsoft.com/office/officeart/2005/8/layout/equation2"/>
    <dgm:cxn modelId="{E70ECDAF-07B9-4065-8B44-D54281F77DC9}" type="presOf" srcId="{2C74D088-1686-42CA-B77F-0ECA3D86DAD0}" destId="{25A40E35-89CC-4FE5-A8BC-869DCF35D708}" srcOrd="0" destOrd="0" presId="urn:microsoft.com/office/officeart/2005/8/layout/equation2"/>
    <dgm:cxn modelId="{DBA13789-C2F6-4134-9BD1-DD46C3E51B43}" srcId="{C7CDD65E-F658-4BF0-AC57-366679765D5E}" destId="{66B6469F-43F3-4B4F-9509-66FA727F43FF}" srcOrd="0" destOrd="0" parTransId="{3A57950E-7AB4-4113-8626-41099D6EFA51}" sibTransId="{2C74D088-1686-42CA-B77F-0ECA3D86DAD0}"/>
    <dgm:cxn modelId="{FDDD4B51-18A3-49CB-865C-92FB2739A92F}" type="presOf" srcId="{C7CDD65E-F658-4BF0-AC57-366679765D5E}" destId="{62E4FD9B-4363-4FA8-92E7-541102113E21}" srcOrd="0" destOrd="0" presId="urn:microsoft.com/office/officeart/2005/8/layout/equation2"/>
    <dgm:cxn modelId="{1ABA22D9-4F04-4ACF-B7E5-4E057EF300E4}" type="presOf" srcId="{7238D1B6-F3B7-4FEF-9BED-141396BA0BB3}" destId="{A8355AEA-4E4A-4B46-8CFE-D3CB8B8790A6}" srcOrd="0" destOrd="0" presId="urn:microsoft.com/office/officeart/2005/8/layout/equation2"/>
    <dgm:cxn modelId="{C1F034D8-1738-4381-9150-F704E9E1FDCA}" type="presParOf" srcId="{62E4FD9B-4363-4FA8-92E7-541102113E21}" destId="{E57AE0B9-4509-42E5-A12B-A1B6A160047B}" srcOrd="0" destOrd="0" presId="urn:microsoft.com/office/officeart/2005/8/layout/equation2"/>
    <dgm:cxn modelId="{651F0D9A-EE60-42D1-9025-812D231E06B2}" type="presParOf" srcId="{E57AE0B9-4509-42E5-A12B-A1B6A160047B}" destId="{2DFC5FC5-1075-4561-92D3-5EF36CEFE253}" srcOrd="0" destOrd="0" presId="urn:microsoft.com/office/officeart/2005/8/layout/equation2"/>
    <dgm:cxn modelId="{388C6E27-F3C5-4C8B-B198-4338C33449EB}" type="presParOf" srcId="{E57AE0B9-4509-42E5-A12B-A1B6A160047B}" destId="{D56C6917-3C0A-4D72-A135-4B3A9A6AB32D}" srcOrd="1" destOrd="0" presId="urn:microsoft.com/office/officeart/2005/8/layout/equation2"/>
    <dgm:cxn modelId="{CC91F56F-554B-404C-8F3D-9E881EB89F0D}" type="presParOf" srcId="{E57AE0B9-4509-42E5-A12B-A1B6A160047B}" destId="{25A40E35-89CC-4FE5-A8BC-869DCF35D708}" srcOrd="2" destOrd="0" presId="urn:microsoft.com/office/officeart/2005/8/layout/equation2"/>
    <dgm:cxn modelId="{EF433E0E-9930-4283-AD29-CB905236678D}" type="presParOf" srcId="{E57AE0B9-4509-42E5-A12B-A1B6A160047B}" destId="{B41EC2C4-578B-4DD9-80AA-60E2418F67FC}" srcOrd="3" destOrd="0" presId="urn:microsoft.com/office/officeart/2005/8/layout/equation2"/>
    <dgm:cxn modelId="{38CAEFD5-73CD-404A-A48B-149014F8A3C9}" type="presParOf" srcId="{E57AE0B9-4509-42E5-A12B-A1B6A160047B}" destId="{E9D76BA3-CEE8-48CC-B7B9-F1C093236FA9}" srcOrd="4" destOrd="0" presId="urn:microsoft.com/office/officeart/2005/8/layout/equation2"/>
    <dgm:cxn modelId="{3919BEAA-8720-42AF-926E-B0573D992F2E}" type="presParOf" srcId="{62E4FD9B-4363-4FA8-92E7-541102113E21}" destId="{A8355AEA-4E4A-4B46-8CFE-D3CB8B8790A6}" srcOrd="1" destOrd="0" presId="urn:microsoft.com/office/officeart/2005/8/layout/equation2"/>
    <dgm:cxn modelId="{210BD4B2-EC2F-47B9-96E0-A29AA4FEBF72}" type="presParOf" srcId="{A8355AEA-4E4A-4B46-8CFE-D3CB8B8790A6}" destId="{6AD0EF7B-852E-44B4-9826-35260C3C0B85}" srcOrd="0" destOrd="0" presId="urn:microsoft.com/office/officeart/2005/8/layout/equation2"/>
    <dgm:cxn modelId="{BAAC1941-6733-4DAF-B03D-8365816731C9}" type="presParOf" srcId="{62E4FD9B-4363-4FA8-92E7-541102113E21}" destId="{B4EAC5B0-85D3-4534-99E8-596771743331}"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188921A-CD77-4E3D-97B5-A8EEBCA12085}"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EAA921EF-6D13-41E0-A715-198B9D033363}">
      <dgm:prSet/>
      <dgm:spPr/>
      <dgm:t>
        <a:bodyPr/>
        <a:lstStyle/>
        <a:p>
          <a:pPr rtl="1"/>
          <a:endParaRPr lang="fa-IR" dirty="0"/>
        </a:p>
      </dgm:t>
    </dgm:pt>
    <dgm:pt modelId="{9ECE58F9-7CA4-48CF-92CA-D87A8036D072}" type="parTrans" cxnId="{1AD50643-705C-43FD-A5D5-1EF4F5DB17BD}">
      <dgm:prSet/>
      <dgm:spPr/>
      <dgm:t>
        <a:bodyPr/>
        <a:lstStyle/>
        <a:p>
          <a:endParaRPr lang="en-US"/>
        </a:p>
      </dgm:t>
    </dgm:pt>
    <dgm:pt modelId="{F975ACAA-A38E-4E32-83CE-CD91BB3C3521}" type="sibTrans" cxnId="{1AD50643-705C-43FD-A5D5-1EF4F5DB17BD}">
      <dgm:prSet/>
      <dgm:spPr/>
      <dgm:t>
        <a:bodyPr/>
        <a:lstStyle/>
        <a:p>
          <a:endParaRPr lang="en-US"/>
        </a:p>
      </dgm:t>
    </dgm:pt>
    <dgm:pt modelId="{9D903ADC-F316-4097-97F8-514B89E782BB}">
      <dgm:prSet/>
      <dgm:spPr/>
      <dgm:t>
        <a:bodyPr/>
        <a:lstStyle/>
        <a:p>
          <a:pPr rtl="1"/>
          <a:r>
            <a:rPr lang="en-US" dirty="0" smtClean="0">
              <a:cs typeface="B Zar" pitchFamily="2" charset="-78"/>
            </a:rPr>
            <a:t>FCF</a:t>
          </a:r>
          <a:r>
            <a:rPr lang="fa-IR" dirty="0" smtClean="0">
              <a:cs typeface="B Zar" pitchFamily="2" charset="-78"/>
            </a:rPr>
            <a:t>: جریان نقد آزاد عملیاتی</a:t>
          </a:r>
          <a:endParaRPr lang="en-US" dirty="0">
            <a:cs typeface="B Zar" pitchFamily="2" charset="-78"/>
          </a:endParaRPr>
        </a:p>
      </dgm:t>
    </dgm:pt>
    <dgm:pt modelId="{EFDF9B8C-E530-4901-98DD-18C0403ABACF}" type="parTrans" cxnId="{3D66E62A-B310-4B74-A654-B73A220D01A0}">
      <dgm:prSet/>
      <dgm:spPr/>
      <dgm:t>
        <a:bodyPr/>
        <a:lstStyle/>
        <a:p>
          <a:endParaRPr lang="en-US"/>
        </a:p>
      </dgm:t>
    </dgm:pt>
    <dgm:pt modelId="{22093549-162A-4ED5-9808-FECCC749B217}" type="sibTrans" cxnId="{3D66E62A-B310-4B74-A654-B73A220D01A0}">
      <dgm:prSet/>
      <dgm:spPr/>
      <dgm:t>
        <a:bodyPr/>
        <a:lstStyle/>
        <a:p>
          <a:endParaRPr lang="en-US"/>
        </a:p>
      </dgm:t>
    </dgm:pt>
    <dgm:pt modelId="{11650303-81CB-44FC-BAD1-4A85531EC489}">
      <dgm:prSet/>
      <dgm:spPr/>
      <dgm:t>
        <a:bodyPr/>
        <a:lstStyle/>
        <a:p>
          <a:pPr rtl="1"/>
          <a:r>
            <a:rPr lang="en-US" dirty="0" smtClean="0">
              <a:cs typeface="B Zar" pitchFamily="2" charset="-78"/>
            </a:rPr>
            <a:t>NOPAT</a:t>
          </a:r>
          <a:r>
            <a:rPr lang="fa-IR" dirty="0" smtClean="0">
              <a:cs typeface="B Zar" pitchFamily="2" charset="-78"/>
            </a:rPr>
            <a:t>: سود خالص عملیاتی پس از مالیات</a:t>
          </a:r>
          <a:endParaRPr lang="en-US" dirty="0">
            <a:cs typeface="B Zar" pitchFamily="2" charset="-78"/>
          </a:endParaRPr>
        </a:p>
      </dgm:t>
    </dgm:pt>
    <dgm:pt modelId="{FDCD6172-5290-4673-A9B5-E54678A01DB6}" type="parTrans" cxnId="{8EA997E0-3E2B-48FB-B85B-BC7D95F73EA2}">
      <dgm:prSet/>
      <dgm:spPr/>
      <dgm:t>
        <a:bodyPr/>
        <a:lstStyle/>
        <a:p>
          <a:endParaRPr lang="en-US"/>
        </a:p>
      </dgm:t>
    </dgm:pt>
    <dgm:pt modelId="{F824F0C7-2258-424E-82C2-58D2583F87F7}" type="sibTrans" cxnId="{8EA997E0-3E2B-48FB-B85B-BC7D95F73EA2}">
      <dgm:prSet/>
      <dgm:spPr/>
      <dgm:t>
        <a:bodyPr/>
        <a:lstStyle/>
        <a:p>
          <a:endParaRPr lang="en-US"/>
        </a:p>
      </dgm:t>
    </dgm:pt>
    <dgm:pt modelId="{8919C396-CC05-4D04-AC09-07526AD5B3E5}">
      <dgm:prSet/>
      <dgm:spPr/>
      <dgm:t>
        <a:bodyPr/>
        <a:lstStyle/>
        <a:p>
          <a:pPr rtl="1"/>
          <a:r>
            <a:rPr lang="en-US" dirty="0" smtClean="0">
              <a:cs typeface="B Zar" pitchFamily="2" charset="-78"/>
            </a:rPr>
            <a:t>ΔOFA</a:t>
          </a:r>
          <a:r>
            <a:rPr lang="fa-IR" dirty="0" smtClean="0">
              <a:cs typeface="B Zar" pitchFamily="2" charset="-78"/>
            </a:rPr>
            <a:t>: سرمایه‌گذاری در دارایی ثابت</a:t>
          </a:r>
          <a:endParaRPr lang="en-US" dirty="0">
            <a:cs typeface="B Zar" pitchFamily="2" charset="-78"/>
          </a:endParaRPr>
        </a:p>
      </dgm:t>
    </dgm:pt>
    <dgm:pt modelId="{D40D82BC-9F6E-475D-AC2B-658C87C4F9E2}" type="parTrans" cxnId="{9F89A75B-AF13-4DF4-80BC-EBF1CE8817F7}">
      <dgm:prSet/>
      <dgm:spPr/>
      <dgm:t>
        <a:bodyPr/>
        <a:lstStyle/>
        <a:p>
          <a:endParaRPr lang="en-US"/>
        </a:p>
      </dgm:t>
    </dgm:pt>
    <dgm:pt modelId="{5405990A-088E-4095-9CD6-D63DB84E9F8F}" type="sibTrans" cxnId="{9F89A75B-AF13-4DF4-80BC-EBF1CE8817F7}">
      <dgm:prSet/>
      <dgm:spPr/>
      <dgm:t>
        <a:bodyPr/>
        <a:lstStyle/>
        <a:p>
          <a:endParaRPr lang="en-US"/>
        </a:p>
      </dgm:t>
    </dgm:pt>
    <dgm:pt modelId="{DA9AEEDB-9E2B-47AA-AF10-3C1DD52596D4}">
      <dgm:prSet/>
      <dgm:spPr/>
      <dgm:t>
        <a:bodyPr/>
        <a:lstStyle/>
        <a:p>
          <a:pPr rtl="1"/>
          <a:r>
            <a:rPr lang="fa-IR" dirty="0" smtClean="0">
              <a:cs typeface="B Zar" pitchFamily="2" charset="-78"/>
            </a:rPr>
            <a:t>Δ</a:t>
          </a:r>
          <a:r>
            <a:rPr lang="en-US" dirty="0" smtClean="0">
              <a:cs typeface="B Zar" pitchFamily="2" charset="-78"/>
            </a:rPr>
            <a:t>OWC</a:t>
          </a:r>
          <a:r>
            <a:rPr lang="fa-IR" dirty="0" smtClean="0">
              <a:cs typeface="B Zar" pitchFamily="2" charset="-78"/>
            </a:rPr>
            <a:t>: سرمایه‌گذاری در سرمایه در گردش (تغییرات سرمایه در گردش عملیاتی)</a:t>
          </a:r>
          <a:endParaRPr lang="en-US" dirty="0">
            <a:cs typeface="B Zar" pitchFamily="2" charset="-78"/>
          </a:endParaRPr>
        </a:p>
      </dgm:t>
    </dgm:pt>
    <dgm:pt modelId="{C3810F76-F70E-48FE-9A7A-F58A170B1749}" type="parTrans" cxnId="{CA227D02-E3AC-4348-8C22-82F5FC26F354}">
      <dgm:prSet/>
      <dgm:spPr/>
      <dgm:t>
        <a:bodyPr/>
        <a:lstStyle/>
        <a:p>
          <a:endParaRPr lang="en-US"/>
        </a:p>
      </dgm:t>
    </dgm:pt>
    <dgm:pt modelId="{DFF87676-FA2E-4A66-8D99-BC897E600AB4}" type="sibTrans" cxnId="{CA227D02-E3AC-4348-8C22-82F5FC26F354}">
      <dgm:prSet/>
      <dgm:spPr/>
      <dgm:t>
        <a:bodyPr/>
        <a:lstStyle/>
        <a:p>
          <a:endParaRPr lang="en-US"/>
        </a:p>
      </dgm:t>
    </dgm:pt>
    <dgm:pt modelId="{E9DFBEF6-E978-4A0A-9003-489CD6189E70}">
      <dgm:prSet/>
      <dgm:spPr/>
      <dgm:t>
        <a:bodyPr/>
        <a:lstStyle/>
        <a:p>
          <a:pPr rtl="1"/>
          <a:r>
            <a:rPr lang="en-US" dirty="0" smtClean="0">
              <a:cs typeface="B Zar" pitchFamily="2" charset="-78"/>
            </a:rPr>
            <a:t>D</a:t>
          </a:r>
          <a:r>
            <a:rPr lang="fa-IR" dirty="0" smtClean="0">
              <a:cs typeface="B Zar" pitchFamily="2" charset="-78"/>
            </a:rPr>
            <a:t>: استهلاک</a:t>
          </a:r>
          <a:endParaRPr lang="en-US" dirty="0">
            <a:cs typeface="B Zar" pitchFamily="2" charset="-78"/>
          </a:endParaRPr>
        </a:p>
      </dgm:t>
    </dgm:pt>
    <dgm:pt modelId="{C4F714B3-1A56-4EF4-8ABB-A73882594349}" type="parTrans" cxnId="{F3F40491-7B48-4F94-97B6-AEBE81D3BA78}">
      <dgm:prSet/>
      <dgm:spPr/>
    </dgm:pt>
    <dgm:pt modelId="{0DD60D89-91B3-48EB-B823-5AB2E45C855A}" type="sibTrans" cxnId="{F3F40491-7B48-4F94-97B6-AEBE81D3BA78}">
      <dgm:prSet/>
      <dgm:spPr/>
    </dgm:pt>
    <dgm:pt modelId="{77AE5EB7-9588-4D89-ADA5-4982A04B20B7}" type="pres">
      <dgm:prSet presAssocID="{3188921A-CD77-4E3D-97B5-A8EEBCA12085}" presName="linearFlow" presStyleCnt="0">
        <dgm:presLayoutVars>
          <dgm:dir/>
          <dgm:animLvl val="lvl"/>
          <dgm:resizeHandles val="exact"/>
        </dgm:presLayoutVars>
      </dgm:prSet>
      <dgm:spPr/>
      <dgm:t>
        <a:bodyPr/>
        <a:lstStyle/>
        <a:p>
          <a:endParaRPr lang="en-US"/>
        </a:p>
      </dgm:t>
    </dgm:pt>
    <dgm:pt modelId="{5C72598A-824C-4249-9B25-65D04DE9690C}" type="pres">
      <dgm:prSet presAssocID="{EAA921EF-6D13-41E0-A715-198B9D033363}" presName="composite" presStyleCnt="0"/>
      <dgm:spPr/>
    </dgm:pt>
    <dgm:pt modelId="{E9F9A077-535A-4F2D-9A5A-A998AE69D361}" type="pres">
      <dgm:prSet presAssocID="{EAA921EF-6D13-41E0-A715-198B9D033363}" presName="parTx" presStyleLbl="node1" presStyleIdx="0" presStyleCnt="1">
        <dgm:presLayoutVars>
          <dgm:chMax val="0"/>
          <dgm:chPref val="0"/>
          <dgm:bulletEnabled val="1"/>
        </dgm:presLayoutVars>
      </dgm:prSet>
      <dgm:spPr/>
      <dgm:t>
        <a:bodyPr/>
        <a:lstStyle/>
        <a:p>
          <a:endParaRPr lang="en-US"/>
        </a:p>
      </dgm:t>
    </dgm:pt>
    <dgm:pt modelId="{2633CFE7-34AD-4448-8D8A-39D8AD82176C}" type="pres">
      <dgm:prSet presAssocID="{EAA921EF-6D13-41E0-A715-198B9D033363}" presName="parSh" presStyleLbl="node1" presStyleIdx="0" presStyleCnt="1"/>
      <dgm:spPr/>
      <dgm:t>
        <a:bodyPr/>
        <a:lstStyle/>
        <a:p>
          <a:endParaRPr lang="en-US"/>
        </a:p>
      </dgm:t>
    </dgm:pt>
    <dgm:pt modelId="{E3CB1762-15E2-4FAD-B03B-36154C81ED73}" type="pres">
      <dgm:prSet presAssocID="{EAA921EF-6D13-41E0-A715-198B9D033363}" presName="desTx" presStyleLbl="fgAcc1" presStyleIdx="0" presStyleCnt="1">
        <dgm:presLayoutVars>
          <dgm:bulletEnabled val="1"/>
        </dgm:presLayoutVars>
      </dgm:prSet>
      <dgm:spPr/>
      <dgm:t>
        <a:bodyPr/>
        <a:lstStyle/>
        <a:p>
          <a:endParaRPr lang="en-US"/>
        </a:p>
      </dgm:t>
    </dgm:pt>
  </dgm:ptLst>
  <dgm:cxnLst>
    <dgm:cxn modelId="{487CDE8C-A084-40C9-95A1-9BDE17A06BEB}" type="presOf" srcId="{11650303-81CB-44FC-BAD1-4A85531EC489}" destId="{E3CB1762-15E2-4FAD-B03B-36154C81ED73}" srcOrd="0" destOrd="1" presId="urn:microsoft.com/office/officeart/2005/8/layout/process3"/>
    <dgm:cxn modelId="{B5FD32CB-2428-4E41-9E08-C04F8086F949}" type="presOf" srcId="{9D903ADC-F316-4097-97F8-514B89E782BB}" destId="{E3CB1762-15E2-4FAD-B03B-36154C81ED73}" srcOrd="0" destOrd="0" presId="urn:microsoft.com/office/officeart/2005/8/layout/process3"/>
    <dgm:cxn modelId="{1AD50643-705C-43FD-A5D5-1EF4F5DB17BD}" srcId="{3188921A-CD77-4E3D-97B5-A8EEBCA12085}" destId="{EAA921EF-6D13-41E0-A715-198B9D033363}" srcOrd="0" destOrd="0" parTransId="{9ECE58F9-7CA4-48CF-92CA-D87A8036D072}" sibTransId="{F975ACAA-A38E-4E32-83CE-CD91BB3C3521}"/>
    <dgm:cxn modelId="{3D66E62A-B310-4B74-A654-B73A220D01A0}" srcId="{EAA921EF-6D13-41E0-A715-198B9D033363}" destId="{9D903ADC-F316-4097-97F8-514B89E782BB}" srcOrd="0" destOrd="0" parTransId="{EFDF9B8C-E530-4901-98DD-18C0403ABACF}" sibTransId="{22093549-162A-4ED5-9808-FECCC749B217}"/>
    <dgm:cxn modelId="{8EA997E0-3E2B-48FB-B85B-BC7D95F73EA2}" srcId="{EAA921EF-6D13-41E0-A715-198B9D033363}" destId="{11650303-81CB-44FC-BAD1-4A85531EC489}" srcOrd="1" destOrd="0" parTransId="{FDCD6172-5290-4673-A9B5-E54678A01DB6}" sibTransId="{F824F0C7-2258-424E-82C2-58D2583F87F7}"/>
    <dgm:cxn modelId="{CCF6AC43-8139-4210-8DA8-7E23FBA5C165}" type="presOf" srcId="{EAA921EF-6D13-41E0-A715-198B9D033363}" destId="{E9F9A077-535A-4F2D-9A5A-A998AE69D361}" srcOrd="0" destOrd="0" presId="urn:microsoft.com/office/officeart/2005/8/layout/process3"/>
    <dgm:cxn modelId="{9F89A75B-AF13-4DF4-80BC-EBF1CE8817F7}" srcId="{EAA921EF-6D13-41E0-A715-198B9D033363}" destId="{8919C396-CC05-4D04-AC09-07526AD5B3E5}" srcOrd="3" destOrd="0" parTransId="{D40D82BC-9F6E-475D-AC2B-658C87C4F9E2}" sibTransId="{5405990A-088E-4095-9CD6-D63DB84E9F8F}"/>
    <dgm:cxn modelId="{B38A231C-8195-4FA2-8E7C-9359179D7CEA}" type="presOf" srcId="{8919C396-CC05-4D04-AC09-07526AD5B3E5}" destId="{E3CB1762-15E2-4FAD-B03B-36154C81ED73}" srcOrd="0" destOrd="3" presId="urn:microsoft.com/office/officeart/2005/8/layout/process3"/>
    <dgm:cxn modelId="{F3F40491-7B48-4F94-97B6-AEBE81D3BA78}" srcId="{EAA921EF-6D13-41E0-A715-198B9D033363}" destId="{E9DFBEF6-E978-4A0A-9003-489CD6189E70}" srcOrd="2" destOrd="0" parTransId="{C4F714B3-1A56-4EF4-8ABB-A73882594349}" sibTransId="{0DD60D89-91B3-48EB-B823-5AB2E45C855A}"/>
    <dgm:cxn modelId="{D478CBEA-C145-4B5D-BF20-3C1472C4223B}" type="presOf" srcId="{E9DFBEF6-E978-4A0A-9003-489CD6189E70}" destId="{E3CB1762-15E2-4FAD-B03B-36154C81ED73}" srcOrd="0" destOrd="2" presId="urn:microsoft.com/office/officeart/2005/8/layout/process3"/>
    <dgm:cxn modelId="{129F9259-ABDF-4BD4-853C-C645741F38FC}" type="presOf" srcId="{3188921A-CD77-4E3D-97B5-A8EEBCA12085}" destId="{77AE5EB7-9588-4D89-ADA5-4982A04B20B7}" srcOrd="0" destOrd="0" presId="urn:microsoft.com/office/officeart/2005/8/layout/process3"/>
    <dgm:cxn modelId="{CA227D02-E3AC-4348-8C22-82F5FC26F354}" srcId="{EAA921EF-6D13-41E0-A715-198B9D033363}" destId="{DA9AEEDB-9E2B-47AA-AF10-3C1DD52596D4}" srcOrd="4" destOrd="0" parTransId="{C3810F76-F70E-48FE-9A7A-F58A170B1749}" sibTransId="{DFF87676-FA2E-4A66-8D99-BC897E600AB4}"/>
    <dgm:cxn modelId="{93170EF4-31B9-4DB4-BD9B-9AA16037B9E1}" type="presOf" srcId="{DA9AEEDB-9E2B-47AA-AF10-3C1DD52596D4}" destId="{E3CB1762-15E2-4FAD-B03B-36154C81ED73}" srcOrd="0" destOrd="4" presId="urn:microsoft.com/office/officeart/2005/8/layout/process3"/>
    <dgm:cxn modelId="{0F88C68A-D374-4302-9204-759B4356DF9F}" type="presOf" srcId="{EAA921EF-6D13-41E0-A715-198B9D033363}" destId="{2633CFE7-34AD-4448-8D8A-39D8AD82176C}" srcOrd="1" destOrd="0" presId="urn:microsoft.com/office/officeart/2005/8/layout/process3"/>
    <dgm:cxn modelId="{6FE69985-180F-462E-B599-E69DB83CB668}" type="presParOf" srcId="{77AE5EB7-9588-4D89-ADA5-4982A04B20B7}" destId="{5C72598A-824C-4249-9B25-65D04DE9690C}" srcOrd="0" destOrd="0" presId="urn:microsoft.com/office/officeart/2005/8/layout/process3"/>
    <dgm:cxn modelId="{70A823A9-B7BE-4295-AD2B-5F84F7D23E16}" type="presParOf" srcId="{5C72598A-824C-4249-9B25-65D04DE9690C}" destId="{E9F9A077-535A-4F2D-9A5A-A998AE69D361}" srcOrd="0" destOrd="0" presId="urn:microsoft.com/office/officeart/2005/8/layout/process3"/>
    <dgm:cxn modelId="{BE9C9030-0E61-483C-93B7-A614E8C6BDC7}" type="presParOf" srcId="{5C72598A-824C-4249-9B25-65D04DE9690C}" destId="{2633CFE7-34AD-4448-8D8A-39D8AD82176C}" srcOrd="1" destOrd="0" presId="urn:microsoft.com/office/officeart/2005/8/layout/process3"/>
    <dgm:cxn modelId="{01373B7F-5453-4079-9612-22C956E3A274}" type="presParOf" srcId="{5C72598A-824C-4249-9B25-65D04DE9690C}" destId="{E3CB1762-15E2-4FAD-B03B-36154C81ED73}"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432158B-4B87-43F4-B855-3D6AF6BC626D}" type="doc">
      <dgm:prSet loTypeId="urn:microsoft.com/office/officeart/2005/8/layout/chevron2" loCatId="process" qsTypeId="urn:microsoft.com/office/officeart/2005/8/quickstyle/simple1" qsCatId="simple" csTypeId="urn:microsoft.com/office/officeart/2005/8/colors/accent1_2" csCatId="accent1"/>
      <dgm:spPr/>
      <dgm:t>
        <a:bodyPr/>
        <a:lstStyle/>
        <a:p>
          <a:endParaRPr lang="en-US"/>
        </a:p>
      </dgm:t>
    </dgm:pt>
    <dgm:pt modelId="{537383DC-60C3-493F-8425-A21325910301}">
      <dgm:prSet/>
      <dgm:spPr/>
      <dgm:t>
        <a:bodyPr/>
        <a:lstStyle/>
        <a:p>
          <a:pPr rtl="1"/>
          <a:r>
            <a:rPr lang="fa-IR" dirty="0" smtClean="0"/>
            <a:t>ویژگی‌های جریان‌های نقدی آزاد</a:t>
          </a:r>
          <a:endParaRPr lang="en-US" dirty="0"/>
        </a:p>
      </dgm:t>
    </dgm:pt>
    <dgm:pt modelId="{EB747412-A507-4A5C-A78B-559E7D1E8723}" type="parTrans" cxnId="{F6E00B96-2F8F-4FC6-9B55-CF9D597CCFAB}">
      <dgm:prSet/>
      <dgm:spPr/>
      <dgm:t>
        <a:bodyPr/>
        <a:lstStyle/>
        <a:p>
          <a:endParaRPr lang="en-US"/>
        </a:p>
      </dgm:t>
    </dgm:pt>
    <dgm:pt modelId="{0BB3B983-5F8C-474F-A85F-8A487B9F2C46}" type="sibTrans" cxnId="{F6E00B96-2F8F-4FC6-9B55-CF9D597CCFAB}">
      <dgm:prSet/>
      <dgm:spPr/>
      <dgm:t>
        <a:bodyPr/>
        <a:lstStyle/>
        <a:p>
          <a:endParaRPr lang="en-US"/>
        </a:p>
      </dgm:t>
    </dgm:pt>
    <dgm:pt modelId="{72AAC736-0E24-495B-95DF-2314FE8BE009}">
      <dgm:prSet/>
      <dgm:spPr/>
      <dgm:t>
        <a:bodyPr/>
        <a:lstStyle/>
        <a:p>
          <a:pPr rtl="1"/>
          <a:r>
            <a:rPr lang="fa-IR" dirty="0" smtClean="0"/>
            <a:t>آزاد</a:t>
          </a:r>
          <a:endParaRPr lang="en-US" dirty="0"/>
        </a:p>
      </dgm:t>
    </dgm:pt>
    <dgm:pt modelId="{650CBA0C-D0BC-490C-9095-854C6E3C5B01}" type="parTrans" cxnId="{1CD98A54-B51A-4CB7-B5C3-D86BBF55ABBC}">
      <dgm:prSet/>
      <dgm:spPr/>
      <dgm:t>
        <a:bodyPr/>
        <a:lstStyle/>
        <a:p>
          <a:endParaRPr lang="en-US"/>
        </a:p>
      </dgm:t>
    </dgm:pt>
    <dgm:pt modelId="{A96AC33F-0075-44C3-A4FA-3C867BDFDE11}" type="sibTrans" cxnId="{1CD98A54-B51A-4CB7-B5C3-D86BBF55ABBC}">
      <dgm:prSet/>
      <dgm:spPr/>
      <dgm:t>
        <a:bodyPr/>
        <a:lstStyle/>
        <a:p>
          <a:endParaRPr lang="en-US"/>
        </a:p>
      </dgm:t>
    </dgm:pt>
    <dgm:pt modelId="{93E01FB4-927F-4B1A-A4C7-24A2FA319637}">
      <dgm:prSet/>
      <dgm:spPr/>
      <dgm:t>
        <a:bodyPr/>
        <a:lstStyle/>
        <a:p>
          <a:pPr rtl="1"/>
          <a:r>
            <a:rPr lang="fa-IR" dirty="0" smtClean="0"/>
            <a:t>عملیاتی </a:t>
          </a:r>
          <a:endParaRPr lang="en-US" dirty="0"/>
        </a:p>
      </dgm:t>
    </dgm:pt>
    <dgm:pt modelId="{143A6A8B-83E1-4FF6-80EF-EC748182682D}" type="parTrans" cxnId="{20E5C727-BBD6-4EE5-9DCB-991DDD92A9B6}">
      <dgm:prSet/>
      <dgm:spPr/>
      <dgm:t>
        <a:bodyPr/>
        <a:lstStyle/>
        <a:p>
          <a:endParaRPr lang="en-US"/>
        </a:p>
      </dgm:t>
    </dgm:pt>
    <dgm:pt modelId="{FFC6B722-46FB-42C2-9A72-60C88CEDF29A}" type="sibTrans" cxnId="{20E5C727-BBD6-4EE5-9DCB-991DDD92A9B6}">
      <dgm:prSet/>
      <dgm:spPr/>
      <dgm:t>
        <a:bodyPr/>
        <a:lstStyle/>
        <a:p>
          <a:endParaRPr lang="en-US"/>
        </a:p>
      </dgm:t>
    </dgm:pt>
    <dgm:pt modelId="{A0396D4A-BC2D-400D-886B-2A594ACCF32B}">
      <dgm:prSet/>
      <dgm:spPr/>
      <dgm:t>
        <a:bodyPr/>
        <a:lstStyle/>
        <a:p>
          <a:pPr rtl="1"/>
          <a:r>
            <a:rPr lang="fa-IR" dirty="0" smtClean="0"/>
            <a:t>اضافی</a:t>
          </a:r>
          <a:endParaRPr lang="en-US" dirty="0"/>
        </a:p>
      </dgm:t>
    </dgm:pt>
    <dgm:pt modelId="{DBAF747C-0037-42B1-83BB-9DAF387D928B}" type="parTrans" cxnId="{211AFF88-1BB9-41D9-94D2-6F5ABE09B59C}">
      <dgm:prSet/>
      <dgm:spPr/>
      <dgm:t>
        <a:bodyPr/>
        <a:lstStyle/>
        <a:p>
          <a:endParaRPr lang="en-US"/>
        </a:p>
      </dgm:t>
    </dgm:pt>
    <dgm:pt modelId="{80D778F0-619D-4D2A-8BA6-BBA29BFC973D}" type="sibTrans" cxnId="{211AFF88-1BB9-41D9-94D2-6F5ABE09B59C}">
      <dgm:prSet/>
      <dgm:spPr/>
      <dgm:t>
        <a:bodyPr/>
        <a:lstStyle/>
        <a:p>
          <a:endParaRPr lang="en-US"/>
        </a:p>
      </dgm:t>
    </dgm:pt>
    <dgm:pt modelId="{FC11CD85-505C-443D-8C3D-8BDDF206362C}" type="pres">
      <dgm:prSet presAssocID="{C432158B-4B87-43F4-B855-3D6AF6BC626D}" presName="linearFlow" presStyleCnt="0">
        <dgm:presLayoutVars>
          <dgm:dir/>
          <dgm:animLvl val="lvl"/>
          <dgm:resizeHandles val="exact"/>
        </dgm:presLayoutVars>
      </dgm:prSet>
      <dgm:spPr/>
      <dgm:t>
        <a:bodyPr/>
        <a:lstStyle/>
        <a:p>
          <a:endParaRPr lang="en-US"/>
        </a:p>
      </dgm:t>
    </dgm:pt>
    <dgm:pt modelId="{8CAE6384-19D6-42E9-8D02-FD8F69472896}" type="pres">
      <dgm:prSet presAssocID="{537383DC-60C3-493F-8425-A21325910301}" presName="composite" presStyleCnt="0"/>
      <dgm:spPr/>
    </dgm:pt>
    <dgm:pt modelId="{F3C72E69-30DC-4D2E-94FC-35C18B04B03E}" type="pres">
      <dgm:prSet presAssocID="{537383DC-60C3-493F-8425-A21325910301}" presName="parentText" presStyleLbl="alignNode1" presStyleIdx="0" presStyleCnt="1">
        <dgm:presLayoutVars>
          <dgm:chMax val="1"/>
          <dgm:bulletEnabled val="1"/>
        </dgm:presLayoutVars>
      </dgm:prSet>
      <dgm:spPr/>
      <dgm:t>
        <a:bodyPr/>
        <a:lstStyle/>
        <a:p>
          <a:endParaRPr lang="en-US"/>
        </a:p>
      </dgm:t>
    </dgm:pt>
    <dgm:pt modelId="{A5558A8A-561B-4D6B-8A7A-6A8E746A46D4}" type="pres">
      <dgm:prSet presAssocID="{537383DC-60C3-493F-8425-A21325910301}" presName="descendantText" presStyleLbl="alignAcc1" presStyleIdx="0" presStyleCnt="1">
        <dgm:presLayoutVars>
          <dgm:bulletEnabled val="1"/>
        </dgm:presLayoutVars>
      </dgm:prSet>
      <dgm:spPr/>
      <dgm:t>
        <a:bodyPr/>
        <a:lstStyle/>
        <a:p>
          <a:endParaRPr lang="en-US"/>
        </a:p>
      </dgm:t>
    </dgm:pt>
  </dgm:ptLst>
  <dgm:cxnLst>
    <dgm:cxn modelId="{F6E00B96-2F8F-4FC6-9B55-CF9D597CCFAB}" srcId="{C432158B-4B87-43F4-B855-3D6AF6BC626D}" destId="{537383DC-60C3-493F-8425-A21325910301}" srcOrd="0" destOrd="0" parTransId="{EB747412-A507-4A5C-A78B-559E7D1E8723}" sibTransId="{0BB3B983-5F8C-474F-A85F-8A487B9F2C46}"/>
    <dgm:cxn modelId="{8B56513E-9666-4082-88A4-8C4F63CFA99E}" type="presOf" srcId="{C432158B-4B87-43F4-B855-3D6AF6BC626D}" destId="{FC11CD85-505C-443D-8C3D-8BDDF206362C}" srcOrd="0" destOrd="0" presId="urn:microsoft.com/office/officeart/2005/8/layout/chevron2"/>
    <dgm:cxn modelId="{1CD98A54-B51A-4CB7-B5C3-D86BBF55ABBC}" srcId="{537383DC-60C3-493F-8425-A21325910301}" destId="{72AAC736-0E24-495B-95DF-2314FE8BE009}" srcOrd="0" destOrd="0" parTransId="{650CBA0C-D0BC-490C-9095-854C6E3C5B01}" sibTransId="{A96AC33F-0075-44C3-A4FA-3C867BDFDE11}"/>
    <dgm:cxn modelId="{20E5C727-BBD6-4EE5-9DCB-991DDD92A9B6}" srcId="{537383DC-60C3-493F-8425-A21325910301}" destId="{93E01FB4-927F-4B1A-A4C7-24A2FA319637}" srcOrd="1" destOrd="0" parTransId="{143A6A8B-83E1-4FF6-80EF-EC748182682D}" sibTransId="{FFC6B722-46FB-42C2-9A72-60C88CEDF29A}"/>
    <dgm:cxn modelId="{9F30CC8A-6E0D-4BB1-A642-A8C3707406B6}" type="presOf" srcId="{93E01FB4-927F-4B1A-A4C7-24A2FA319637}" destId="{A5558A8A-561B-4D6B-8A7A-6A8E746A46D4}" srcOrd="0" destOrd="1" presId="urn:microsoft.com/office/officeart/2005/8/layout/chevron2"/>
    <dgm:cxn modelId="{893B4AB1-357F-49B3-8A84-F0F9E654D849}" type="presOf" srcId="{72AAC736-0E24-495B-95DF-2314FE8BE009}" destId="{A5558A8A-561B-4D6B-8A7A-6A8E746A46D4}" srcOrd="0" destOrd="0" presId="urn:microsoft.com/office/officeart/2005/8/layout/chevron2"/>
    <dgm:cxn modelId="{5DAAE71A-14DD-4585-813B-905F903EB48A}" type="presOf" srcId="{A0396D4A-BC2D-400D-886B-2A594ACCF32B}" destId="{A5558A8A-561B-4D6B-8A7A-6A8E746A46D4}" srcOrd="0" destOrd="2" presId="urn:microsoft.com/office/officeart/2005/8/layout/chevron2"/>
    <dgm:cxn modelId="{FF0A2410-E9CA-4A02-94DA-89E648A54942}" type="presOf" srcId="{537383DC-60C3-493F-8425-A21325910301}" destId="{F3C72E69-30DC-4D2E-94FC-35C18B04B03E}" srcOrd="0" destOrd="0" presId="urn:microsoft.com/office/officeart/2005/8/layout/chevron2"/>
    <dgm:cxn modelId="{211AFF88-1BB9-41D9-94D2-6F5ABE09B59C}" srcId="{537383DC-60C3-493F-8425-A21325910301}" destId="{A0396D4A-BC2D-400D-886B-2A594ACCF32B}" srcOrd="2" destOrd="0" parTransId="{DBAF747C-0037-42B1-83BB-9DAF387D928B}" sibTransId="{80D778F0-619D-4D2A-8BA6-BBA29BFC973D}"/>
    <dgm:cxn modelId="{3BF38BF0-3EC2-482E-9D2C-81521C4AB92B}" type="presParOf" srcId="{FC11CD85-505C-443D-8C3D-8BDDF206362C}" destId="{8CAE6384-19D6-42E9-8D02-FD8F69472896}" srcOrd="0" destOrd="0" presId="urn:microsoft.com/office/officeart/2005/8/layout/chevron2"/>
    <dgm:cxn modelId="{D794D341-A901-48B5-BDA6-80AF44C4396C}" type="presParOf" srcId="{8CAE6384-19D6-42E9-8D02-FD8F69472896}" destId="{F3C72E69-30DC-4D2E-94FC-35C18B04B03E}" srcOrd="0" destOrd="0" presId="urn:microsoft.com/office/officeart/2005/8/layout/chevron2"/>
    <dgm:cxn modelId="{30C02D02-81F6-4000-9022-AA5E9F2ABF8C}" type="presParOf" srcId="{8CAE6384-19D6-42E9-8D02-FD8F69472896}" destId="{A5558A8A-561B-4D6B-8A7A-6A8E746A46D4}"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E4A0E42-6698-4814-8987-86EDBBD4B15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24DEFFD-68D7-4D3E-9E33-B759EE286FE0}">
      <dgm:prSet/>
      <dgm:spPr/>
      <dgm:t>
        <a:bodyPr/>
        <a:lstStyle/>
        <a:p>
          <a:pPr algn="ctr" rtl="1"/>
          <a:r>
            <a:rPr lang="fa-IR" dirty="0" smtClean="0"/>
            <a:t>ملاحظات</a:t>
          </a:r>
          <a:endParaRPr lang="en-US" dirty="0"/>
        </a:p>
      </dgm:t>
    </dgm:pt>
    <dgm:pt modelId="{D9516739-1C52-4949-9F7E-D295C7CE8806}" type="parTrans" cxnId="{652A3D8A-422F-47C2-A5C1-C213CB703108}">
      <dgm:prSet/>
      <dgm:spPr/>
      <dgm:t>
        <a:bodyPr/>
        <a:lstStyle/>
        <a:p>
          <a:endParaRPr lang="en-US"/>
        </a:p>
      </dgm:t>
    </dgm:pt>
    <dgm:pt modelId="{719BF579-2634-468D-BD1D-CFAF1B37B18E}" type="sibTrans" cxnId="{652A3D8A-422F-47C2-A5C1-C213CB703108}">
      <dgm:prSet/>
      <dgm:spPr/>
      <dgm:t>
        <a:bodyPr/>
        <a:lstStyle/>
        <a:p>
          <a:endParaRPr lang="en-US"/>
        </a:p>
      </dgm:t>
    </dgm:pt>
    <dgm:pt modelId="{354AE79B-CA70-498F-91E2-4A998788961C}">
      <dgm:prSet/>
      <dgm:spPr/>
      <dgm:t>
        <a:bodyPr/>
        <a:lstStyle/>
        <a:p>
          <a:pPr rtl="1"/>
          <a:r>
            <a:rPr lang="fa-IR" dirty="0" smtClean="0">
              <a:cs typeface="B Zar" pitchFamily="2" charset="-78"/>
            </a:rPr>
            <a:t>هزینه‌های بی‌بازگشت</a:t>
          </a:r>
          <a:endParaRPr lang="en-US" dirty="0">
            <a:cs typeface="B Zar" pitchFamily="2" charset="-78"/>
          </a:endParaRPr>
        </a:p>
      </dgm:t>
    </dgm:pt>
    <dgm:pt modelId="{71458A9F-17C9-46CE-9C63-6ED7658015C6}" type="parTrans" cxnId="{A7C9C632-C904-4204-9EE8-9D9B77CEC310}">
      <dgm:prSet/>
      <dgm:spPr/>
      <dgm:t>
        <a:bodyPr/>
        <a:lstStyle/>
        <a:p>
          <a:endParaRPr lang="en-US"/>
        </a:p>
      </dgm:t>
    </dgm:pt>
    <dgm:pt modelId="{21D7E20F-F577-4369-A43A-3B213A8DAD81}" type="sibTrans" cxnId="{A7C9C632-C904-4204-9EE8-9D9B77CEC310}">
      <dgm:prSet/>
      <dgm:spPr/>
      <dgm:t>
        <a:bodyPr/>
        <a:lstStyle/>
        <a:p>
          <a:endParaRPr lang="en-US"/>
        </a:p>
      </dgm:t>
    </dgm:pt>
    <dgm:pt modelId="{F829AB81-1438-4C75-B491-F51A6AD3023B}">
      <dgm:prSet/>
      <dgm:spPr/>
      <dgm:t>
        <a:bodyPr/>
        <a:lstStyle/>
        <a:p>
          <a:pPr rtl="1"/>
          <a:r>
            <a:rPr lang="fa-IR" dirty="0" smtClean="0">
              <a:cs typeface="B Zar" pitchFamily="2" charset="-78"/>
            </a:rPr>
            <a:t>هزینۀ فرصت</a:t>
          </a:r>
          <a:endParaRPr lang="en-US" dirty="0">
            <a:cs typeface="B Zar" pitchFamily="2" charset="-78"/>
          </a:endParaRPr>
        </a:p>
      </dgm:t>
    </dgm:pt>
    <dgm:pt modelId="{11C6850F-6F3D-4DCB-9ECF-6F633C0F7CDE}" type="parTrans" cxnId="{084CFD63-F946-4800-A80C-C50D4810C037}">
      <dgm:prSet/>
      <dgm:spPr/>
      <dgm:t>
        <a:bodyPr/>
        <a:lstStyle/>
        <a:p>
          <a:endParaRPr lang="en-US"/>
        </a:p>
      </dgm:t>
    </dgm:pt>
    <dgm:pt modelId="{537A9246-B0C6-4B99-BB5E-273D3FFE96BF}" type="sibTrans" cxnId="{084CFD63-F946-4800-A80C-C50D4810C037}">
      <dgm:prSet/>
      <dgm:spPr/>
      <dgm:t>
        <a:bodyPr/>
        <a:lstStyle/>
        <a:p>
          <a:endParaRPr lang="en-US"/>
        </a:p>
      </dgm:t>
    </dgm:pt>
    <dgm:pt modelId="{D8D04CE2-4069-4293-8A9E-2E9F2DEDE842}">
      <dgm:prSet/>
      <dgm:spPr/>
      <dgm:t>
        <a:bodyPr/>
        <a:lstStyle/>
        <a:p>
          <a:pPr rtl="1"/>
          <a:r>
            <a:rPr lang="fa-IR" dirty="0" smtClean="0">
              <a:cs typeface="B Zar" pitchFamily="2" charset="-78"/>
            </a:rPr>
            <a:t>اثر طرح بر سایر بخش‌های شرکت</a:t>
          </a:r>
          <a:endParaRPr lang="en-US" dirty="0">
            <a:cs typeface="B Zar" pitchFamily="2" charset="-78"/>
          </a:endParaRPr>
        </a:p>
      </dgm:t>
    </dgm:pt>
    <dgm:pt modelId="{5AD3E676-8DF1-4738-B086-417821EAE4AC}" type="parTrans" cxnId="{CF5EF0DC-A64D-464C-AAEB-24CF3BF9C823}">
      <dgm:prSet/>
      <dgm:spPr/>
      <dgm:t>
        <a:bodyPr/>
        <a:lstStyle/>
        <a:p>
          <a:endParaRPr lang="en-US"/>
        </a:p>
      </dgm:t>
    </dgm:pt>
    <dgm:pt modelId="{1B551784-24A1-49DB-A35C-61301FFBA1E5}" type="sibTrans" cxnId="{CF5EF0DC-A64D-464C-AAEB-24CF3BF9C823}">
      <dgm:prSet/>
      <dgm:spPr/>
      <dgm:t>
        <a:bodyPr/>
        <a:lstStyle/>
        <a:p>
          <a:endParaRPr lang="en-US"/>
        </a:p>
      </dgm:t>
    </dgm:pt>
    <dgm:pt modelId="{2772B534-30D6-4429-90C2-B3E1DFE0B47D}" type="pres">
      <dgm:prSet presAssocID="{8E4A0E42-6698-4814-8987-86EDBBD4B155}" presName="linear" presStyleCnt="0">
        <dgm:presLayoutVars>
          <dgm:animLvl val="lvl"/>
          <dgm:resizeHandles val="exact"/>
        </dgm:presLayoutVars>
      </dgm:prSet>
      <dgm:spPr/>
      <dgm:t>
        <a:bodyPr/>
        <a:lstStyle/>
        <a:p>
          <a:endParaRPr lang="en-US"/>
        </a:p>
      </dgm:t>
    </dgm:pt>
    <dgm:pt modelId="{7DEDD818-A55E-4696-B146-999FBD1D5316}" type="pres">
      <dgm:prSet presAssocID="{E24DEFFD-68D7-4D3E-9E33-B759EE286FE0}" presName="parentText" presStyleLbl="node1" presStyleIdx="0" presStyleCnt="1">
        <dgm:presLayoutVars>
          <dgm:chMax val="0"/>
          <dgm:bulletEnabled val="1"/>
        </dgm:presLayoutVars>
      </dgm:prSet>
      <dgm:spPr/>
      <dgm:t>
        <a:bodyPr/>
        <a:lstStyle/>
        <a:p>
          <a:endParaRPr lang="en-US"/>
        </a:p>
      </dgm:t>
    </dgm:pt>
    <dgm:pt modelId="{59F67A3C-B2F3-4F94-AF87-5ACF55A97AC7}" type="pres">
      <dgm:prSet presAssocID="{E24DEFFD-68D7-4D3E-9E33-B759EE286FE0}" presName="childText" presStyleLbl="revTx" presStyleIdx="0" presStyleCnt="1">
        <dgm:presLayoutVars>
          <dgm:bulletEnabled val="1"/>
        </dgm:presLayoutVars>
      </dgm:prSet>
      <dgm:spPr/>
      <dgm:t>
        <a:bodyPr/>
        <a:lstStyle/>
        <a:p>
          <a:endParaRPr lang="en-US"/>
        </a:p>
      </dgm:t>
    </dgm:pt>
  </dgm:ptLst>
  <dgm:cxnLst>
    <dgm:cxn modelId="{CF5EF0DC-A64D-464C-AAEB-24CF3BF9C823}" srcId="{E24DEFFD-68D7-4D3E-9E33-B759EE286FE0}" destId="{D8D04CE2-4069-4293-8A9E-2E9F2DEDE842}" srcOrd="2" destOrd="0" parTransId="{5AD3E676-8DF1-4738-B086-417821EAE4AC}" sibTransId="{1B551784-24A1-49DB-A35C-61301FFBA1E5}"/>
    <dgm:cxn modelId="{652A3D8A-422F-47C2-A5C1-C213CB703108}" srcId="{8E4A0E42-6698-4814-8987-86EDBBD4B155}" destId="{E24DEFFD-68D7-4D3E-9E33-B759EE286FE0}" srcOrd="0" destOrd="0" parTransId="{D9516739-1C52-4949-9F7E-D295C7CE8806}" sibTransId="{719BF579-2634-468D-BD1D-CFAF1B37B18E}"/>
    <dgm:cxn modelId="{C90050DE-C01A-4603-966D-0BA5F9B5665D}" type="presOf" srcId="{D8D04CE2-4069-4293-8A9E-2E9F2DEDE842}" destId="{59F67A3C-B2F3-4F94-AF87-5ACF55A97AC7}" srcOrd="0" destOrd="2" presId="urn:microsoft.com/office/officeart/2005/8/layout/vList2"/>
    <dgm:cxn modelId="{7059B582-1E88-484B-A37E-4042BCA0594E}" type="presOf" srcId="{E24DEFFD-68D7-4D3E-9E33-B759EE286FE0}" destId="{7DEDD818-A55E-4696-B146-999FBD1D5316}" srcOrd="0" destOrd="0" presId="urn:microsoft.com/office/officeart/2005/8/layout/vList2"/>
    <dgm:cxn modelId="{084CFD63-F946-4800-A80C-C50D4810C037}" srcId="{E24DEFFD-68D7-4D3E-9E33-B759EE286FE0}" destId="{F829AB81-1438-4C75-B491-F51A6AD3023B}" srcOrd="1" destOrd="0" parTransId="{11C6850F-6F3D-4DCB-9ECF-6F633C0F7CDE}" sibTransId="{537A9246-B0C6-4B99-BB5E-273D3FFE96BF}"/>
    <dgm:cxn modelId="{A7C9C632-C904-4204-9EE8-9D9B77CEC310}" srcId="{E24DEFFD-68D7-4D3E-9E33-B759EE286FE0}" destId="{354AE79B-CA70-498F-91E2-4A998788961C}" srcOrd="0" destOrd="0" parTransId="{71458A9F-17C9-46CE-9C63-6ED7658015C6}" sibTransId="{21D7E20F-F577-4369-A43A-3B213A8DAD81}"/>
    <dgm:cxn modelId="{D8611427-EA72-43C0-81A9-C881DFDFBD93}" type="presOf" srcId="{8E4A0E42-6698-4814-8987-86EDBBD4B155}" destId="{2772B534-30D6-4429-90C2-B3E1DFE0B47D}" srcOrd="0" destOrd="0" presId="urn:microsoft.com/office/officeart/2005/8/layout/vList2"/>
    <dgm:cxn modelId="{1FC60204-D104-47D6-A007-32A50ADF3B64}" type="presOf" srcId="{F829AB81-1438-4C75-B491-F51A6AD3023B}" destId="{59F67A3C-B2F3-4F94-AF87-5ACF55A97AC7}" srcOrd="0" destOrd="1" presId="urn:microsoft.com/office/officeart/2005/8/layout/vList2"/>
    <dgm:cxn modelId="{6378A49F-8C35-451E-86BE-76EA1E9BDBB5}" type="presOf" srcId="{354AE79B-CA70-498F-91E2-4A998788961C}" destId="{59F67A3C-B2F3-4F94-AF87-5ACF55A97AC7}" srcOrd="0" destOrd="0" presId="urn:microsoft.com/office/officeart/2005/8/layout/vList2"/>
    <dgm:cxn modelId="{8587801A-0099-4731-9AEA-0CA802BA4AFA}" type="presParOf" srcId="{2772B534-30D6-4429-90C2-B3E1DFE0B47D}" destId="{7DEDD818-A55E-4696-B146-999FBD1D5316}" srcOrd="0" destOrd="0" presId="urn:microsoft.com/office/officeart/2005/8/layout/vList2"/>
    <dgm:cxn modelId="{9EB3C8DE-8883-420B-B085-71FD0DBE497D}" type="presParOf" srcId="{2772B534-30D6-4429-90C2-B3E1DFE0B47D}" destId="{59F67A3C-B2F3-4F94-AF87-5ACF55A97AC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6D2CF83-6A82-46B8-AE2B-EA64D22176CE}" type="doc">
      <dgm:prSet loTypeId="urn:microsoft.com/office/officeart/2005/8/layout/vList5" loCatId="list" qsTypeId="urn:microsoft.com/office/officeart/2005/8/quickstyle/3d7" qsCatId="3D" csTypeId="urn:microsoft.com/office/officeart/2005/8/colors/accent1_2" csCatId="accent1"/>
      <dgm:spPr/>
      <dgm:t>
        <a:bodyPr/>
        <a:lstStyle/>
        <a:p>
          <a:endParaRPr lang="en-US"/>
        </a:p>
      </dgm:t>
    </dgm:pt>
    <dgm:pt modelId="{B36C12EF-0D33-48F5-AFAB-4370F6F3E72B}">
      <dgm:prSet/>
      <dgm:spPr/>
      <dgm:t>
        <a:bodyPr/>
        <a:lstStyle/>
        <a:p>
          <a:pPr rtl="1"/>
          <a:r>
            <a:rPr lang="fa-IR" dirty="0" smtClean="0">
              <a:cs typeface="B Zar" pitchFamily="2" charset="-78"/>
            </a:rPr>
            <a:t>جریان‌های نقدی سرمایه‌گذاری اولیه</a:t>
          </a:r>
          <a:endParaRPr lang="en-US" dirty="0">
            <a:cs typeface="B Zar" pitchFamily="2" charset="-78"/>
          </a:endParaRPr>
        </a:p>
      </dgm:t>
    </dgm:pt>
    <dgm:pt modelId="{85B0075D-AA41-49E0-9F78-1D2CDC550E04}" type="parTrans" cxnId="{8DE38239-EDFC-493C-8F42-751CB8BACBB6}">
      <dgm:prSet/>
      <dgm:spPr/>
      <dgm:t>
        <a:bodyPr/>
        <a:lstStyle/>
        <a:p>
          <a:endParaRPr lang="en-US">
            <a:cs typeface="B Zar" pitchFamily="2" charset="-78"/>
          </a:endParaRPr>
        </a:p>
      </dgm:t>
    </dgm:pt>
    <dgm:pt modelId="{6A259F73-56AA-464A-99CD-0F553ABF072E}" type="sibTrans" cxnId="{8DE38239-EDFC-493C-8F42-751CB8BACBB6}">
      <dgm:prSet/>
      <dgm:spPr/>
      <dgm:t>
        <a:bodyPr/>
        <a:lstStyle/>
        <a:p>
          <a:endParaRPr lang="en-US">
            <a:cs typeface="B Zar" pitchFamily="2" charset="-78"/>
          </a:endParaRPr>
        </a:p>
      </dgm:t>
    </dgm:pt>
    <dgm:pt modelId="{1F2DD325-AE5D-44E6-B5E1-7775F1CD8754}">
      <dgm:prSet/>
      <dgm:spPr/>
      <dgm:t>
        <a:bodyPr/>
        <a:lstStyle/>
        <a:p>
          <a:pPr rtl="1"/>
          <a:r>
            <a:rPr lang="fa-IR" dirty="0" smtClean="0">
              <a:cs typeface="B Zar" pitchFamily="2" charset="-78"/>
            </a:rPr>
            <a:t>مربوط به دوران آماده‌سازی طرح</a:t>
          </a:r>
          <a:endParaRPr lang="en-US" dirty="0">
            <a:cs typeface="B Zar" pitchFamily="2" charset="-78"/>
          </a:endParaRPr>
        </a:p>
      </dgm:t>
    </dgm:pt>
    <dgm:pt modelId="{2D2F9E71-47A0-46BA-8746-6556A6C54307}" type="parTrans" cxnId="{431F14CC-7CDC-4E9B-80FF-9ADB44608267}">
      <dgm:prSet/>
      <dgm:spPr/>
      <dgm:t>
        <a:bodyPr/>
        <a:lstStyle/>
        <a:p>
          <a:endParaRPr lang="en-US">
            <a:cs typeface="B Zar" pitchFamily="2" charset="-78"/>
          </a:endParaRPr>
        </a:p>
      </dgm:t>
    </dgm:pt>
    <dgm:pt modelId="{D7471301-8770-48B9-B897-1919CE9D1CAC}" type="sibTrans" cxnId="{431F14CC-7CDC-4E9B-80FF-9ADB44608267}">
      <dgm:prSet/>
      <dgm:spPr/>
      <dgm:t>
        <a:bodyPr/>
        <a:lstStyle/>
        <a:p>
          <a:endParaRPr lang="en-US">
            <a:cs typeface="B Zar" pitchFamily="2" charset="-78"/>
          </a:endParaRPr>
        </a:p>
      </dgm:t>
    </dgm:pt>
    <dgm:pt modelId="{180F90F1-AA3D-4387-BC1F-9E6E86BF805E}">
      <dgm:prSet/>
      <dgm:spPr/>
      <dgm:t>
        <a:bodyPr/>
        <a:lstStyle/>
        <a:p>
          <a:pPr rtl="1"/>
          <a:r>
            <a:rPr lang="fa-IR" dirty="0" smtClean="0">
              <a:cs typeface="B Zar" pitchFamily="2" charset="-78"/>
            </a:rPr>
            <a:t>جریان‌های نقدی عملیاتی</a:t>
          </a:r>
          <a:endParaRPr lang="en-US" dirty="0">
            <a:cs typeface="B Zar" pitchFamily="2" charset="-78"/>
          </a:endParaRPr>
        </a:p>
      </dgm:t>
    </dgm:pt>
    <dgm:pt modelId="{654BAD32-5DC9-4C9D-891D-0B8E20F1C5B9}" type="parTrans" cxnId="{623150B3-F329-432C-96BA-BF8AD2D70DAE}">
      <dgm:prSet/>
      <dgm:spPr/>
      <dgm:t>
        <a:bodyPr/>
        <a:lstStyle/>
        <a:p>
          <a:endParaRPr lang="en-US">
            <a:cs typeface="B Zar" pitchFamily="2" charset="-78"/>
          </a:endParaRPr>
        </a:p>
      </dgm:t>
    </dgm:pt>
    <dgm:pt modelId="{61FE4C1E-2CF9-4E93-8282-BFECC8E9ABB5}" type="sibTrans" cxnId="{623150B3-F329-432C-96BA-BF8AD2D70DAE}">
      <dgm:prSet/>
      <dgm:spPr/>
      <dgm:t>
        <a:bodyPr/>
        <a:lstStyle/>
        <a:p>
          <a:endParaRPr lang="en-US">
            <a:cs typeface="B Zar" pitchFamily="2" charset="-78"/>
          </a:endParaRPr>
        </a:p>
      </dgm:t>
    </dgm:pt>
    <dgm:pt modelId="{44253D06-9062-4791-B425-8703C64265A5}">
      <dgm:prSet/>
      <dgm:spPr/>
      <dgm:t>
        <a:bodyPr/>
        <a:lstStyle/>
        <a:p>
          <a:pPr rtl="1"/>
          <a:r>
            <a:rPr lang="fa-IR" dirty="0" smtClean="0">
              <a:cs typeface="B Zar" pitchFamily="2" charset="-78"/>
            </a:rPr>
            <a:t>مربوط به دوران بهره‌برداری طرح </a:t>
          </a:r>
          <a:endParaRPr lang="en-US" dirty="0">
            <a:cs typeface="B Zar" pitchFamily="2" charset="-78"/>
          </a:endParaRPr>
        </a:p>
      </dgm:t>
    </dgm:pt>
    <dgm:pt modelId="{EA4439F7-FE39-4201-8ED6-03CD89DE2A82}" type="parTrans" cxnId="{EA66BCD7-C0A9-4498-858E-EC634C124CB0}">
      <dgm:prSet/>
      <dgm:spPr/>
      <dgm:t>
        <a:bodyPr/>
        <a:lstStyle/>
        <a:p>
          <a:endParaRPr lang="en-US">
            <a:cs typeface="B Zar" pitchFamily="2" charset="-78"/>
          </a:endParaRPr>
        </a:p>
      </dgm:t>
    </dgm:pt>
    <dgm:pt modelId="{CF6F1EB7-E71F-4C69-A966-CAC259150EC3}" type="sibTrans" cxnId="{EA66BCD7-C0A9-4498-858E-EC634C124CB0}">
      <dgm:prSet/>
      <dgm:spPr/>
      <dgm:t>
        <a:bodyPr/>
        <a:lstStyle/>
        <a:p>
          <a:endParaRPr lang="en-US">
            <a:cs typeface="B Zar" pitchFamily="2" charset="-78"/>
          </a:endParaRPr>
        </a:p>
      </dgm:t>
    </dgm:pt>
    <dgm:pt modelId="{764A3BCE-4720-4822-8E99-61643CDDF82A}">
      <dgm:prSet/>
      <dgm:spPr/>
      <dgm:t>
        <a:bodyPr/>
        <a:lstStyle/>
        <a:p>
          <a:pPr rtl="1"/>
          <a:r>
            <a:rPr lang="fa-IR" dirty="0" smtClean="0">
              <a:cs typeface="B Zar" pitchFamily="2" charset="-78"/>
            </a:rPr>
            <a:t>جریان‌های نقدی پایانی</a:t>
          </a:r>
          <a:endParaRPr lang="en-US" dirty="0">
            <a:cs typeface="B Zar" pitchFamily="2" charset="-78"/>
          </a:endParaRPr>
        </a:p>
      </dgm:t>
    </dgm:pt>
    <dgm:pt modelId="{8D70F467-3338-4E68-A4C6-FD995E88DAE6}" type="parTrans" cxnId="{39519DE3-3501-4CCF-B103-123309DC634A}">
      <dgm:prSet/>
      <dgm:spPr/>
      <dgm:t>
        <a:bodyPr/>
        <a:lstStyle/>
        <a:p>
          <a:endParaRPr lang="en-US">
            <a:cs typeface="B Zar" pitchFamily="2" charset="-78"/>
          </a:endParaRPr>
        </a:p>
      </dgm:t>
    </dgm:pt>
    <dgm:pt modelId="{5BFDCC52-1B2F-4304-A80D-6EDB8BF96A40}" type="sibTrans" cxnId="{39519DE3-3501-4CCF-B103-123309DC634A}">
      <dgm:prSet/>
      <dgm:spPr/>
      <dgm:t>
        <a:bodyPr/>
        <a:lstStyle/>
        <a:p>
          <a:endParaRPr lang="en-US">
            <a:cs typeface="B Zar" pitchFamily="2" charset="-78"/>
          </a:endParaRPr>
        </a:p>
      </dgm:t>
    </dgm:pt>
    <dgm:pt modelId="{471DD5D1-F3C7-4BBF-BC61-BFEED135A158}">
      <dgm:prSet/>
      <dgm:spPr/>
      <dgm:t>
        <a:bodyPr/>
        <a:lstStyle/>
        <a:p>
          <a:pPr rtl="1"/>
          <a:r>
            <a:rPr lang="fa-IR" dirty="0" smtClean="0">
              <a:cs typeface="B Zar" pitchFamily="2" charset="-78"/>
            </a:rPr>
            <a:t>مربوط به دوران خاتمۀ طرح</a:t>
          </a:r>
          <a:endParaRPr lang="en-US" dirty="0">
            <a:cs typeface="B Zar" pitchFamily="2" charset="-78"/>
          </a:endParaRPr>
        </a:p>
      </dgm:t>
    </dgm:pt>
    <dgm:pt modelId="{D2EB012A-1418-4907-A6A8-8ED52600D6CE}" type="parTrans" cxnId="{82E85856-14FE-4CAC-94F8-56F0F16C03CA}">
      <dgm:prSet/>
      <dgm:spPr/>
      <dgm:t>
        <a:bodyPr/>
        <a:lstStyle/>
        <a:p>
          <a:endParaRPr lang="en-US">
            <a:cs typeface="B Zar" pitchFamily="2" charset="-78"/>
          </a:endParaRPr>
        </a:p>
      </dgm:t>
    </dgm:pt>
    <dgm:pt modelId="{4364A50E-7A37-4387-8475-84D4656DC315}" type="sibTrans" cxnId="{82E85856-14FE-4CAC-94F8-56F0F16C03CA}">
      <dgm:prSet/>
      <dgm:spPr/>
      <dgm:t>
        <a:bodyPr/>
        <a:lstStyle/>
        <a:p>
          <a:endParaRPr lang="en-US">
            <a:cs typeface="B Zar" pitchFamily="2" charset="-78"/>
          </a:endParaRPr>
        </a:p>
      </dgm:t>
    </dgm:pt>
    <dgm:pt modelId="{9582B171-30B9-4BE4-A5C3-34050001E86D}" type="pres">
      <dgm:prSet presAssocID="{86D2CF83-6A82-46B8-AE2B-EA64D22176CE}" presName="Name0" presStyleCnt="0">
        <dgm:presLayoutVars>
          <dgm:dir/>
          <dgm:animLvl val="lvl"/>
          <dgm:resizeHandles val="exact"/>
        </dgm:presLayoutVars>
      </dgm:prSet>
      <dgm:spPr/>
      <dgm:t>
        <a:bodyPr/>
        <a:lstStyle/>
        <a:p>
          <a:endParaRPr lang="en-US"/>
        </a:p>
      </dgm:t>
    </dgm:pt>
    <dgm:pt modelId="{F645F77B-2AF3-41E9-AEDA-B7ED39AA860D}" type="pres">
      <dgm:prSet presAssocID="{B36C12EF-0D33-48F5-AFAB-4370F6F3E72B}" presName="linNode" presStyleCnt="0"/>
      <dgm:spPr/>
    </dgm:pt>
    <dgm:pt modelId="{0C45B6F6-EFAD-4617-AC79-89C487E063E7}" type="pres">
      <dgm:prSet presAssocID="{B36C12EF-0D33-48F5-AFAB-4370F6F3E72B}" presName="parentText" presStyleLbl="node1" presStyleIdx="0" presStyleCnt="3">
        <dgm:presLayoutVars>
          <dgm:chMax val="1"/>
          <dgm:bulletEnabled val="1"/>
        </dgm:presLayoutVars>
      </dgm:prSet>
      <dgm:spPr/>
      <dgm:t>
        <a:bodyPr/>
        <a:lstStyle/>
        <a:p>
          <a:endParaRPr lang="en-US"/>
        </a:p>
      </dgm:t>
    </dgm:pt>
    <dgm:pt modelId="{4D9A314B-12C4-42DE-B81A-52A9E293C94B}" type="pres">
      <dgm:prSet presAssocID="{B36C12EF-0D33-48F5-AFAB-4370F6F3E72B}" presName="descendantText" presStyleLbl="alignAccFollowNode1" presStyleIdx="0" presStyleCnt="3">
        <dgm:presLayoutVars>
          <dgm:bulletEnabled val="1"/>
        </dgm:presLayoutVars>
      </dgm:prSet>
      <dgm:spPr/>
      <dgm:t>
        <a:bodyPr/>
        <a:lstStyle/>
        <a:p>
          <a:endParaRPr lang="en-US"/>
        </a:p>
      </dgm:t>
    </dgm:pt>
    <dgm:pt modelId="{97D95226-EE01-4A1A-85E6-E7D4623AA0FC}" type="pres">
      <dgm:prSet presAssocID="{6A259F73-56AA-464A-99CD-0F553ABF072E}" presName="sp" presStyleCnt="0"/>
      <dgm:spPr/>
    </dgm:pt>
    <dgm:pt modelId="{080CD926-CA8B-4AC9-91AD-30698DA9E8EE}" type="pres">
      <dgm:prSet presAssocID="{180F90F1-AA3D-4387-BC1F-9E6E86BF805E}" presName="linNode" presStyleCnt="0"/>
      <dgm:spPr/>
    </dgm:pt>
    <dgm:pt modelId="{60DC0885-1617-4371-A769-CB409AD7E02C}" type="pres">
      <dgm:prSet presAssocID="{180F90F1-AA3D-4387-BC1F-9E6E86BF805E}" presName="parentText" presStyleLbl="node1" presStyleIdx="1" presStyleCnt="3">
        <dgm:presLayoutVars>
          <dgm:chMax val="1"/>
          <dgm:bulletEnabled val="1"/>
        </dgm:presLayoutVars>
      </dgm:prSet>
      <dgm:spPr/>
      <dgm:t>
        <a:bodyPr/>
        <a:lstStyle/>
        <a:p>
          <a:endParaRPr lang="en-US"/>
        </a:p>
      </dgm:t>
    </dgm:pt>
    <dgm:pt modelId="{487E5B74-7C88-484A-89C3-97977A2864B5}" type="pres">
      <dgm:prSet presAssocID="{180F90F1-AA3D-4387-BC1F-9E6E86BF805E}" presName="descendantText" presStyleLbl="alignAccFollowNode1" presStyleIdx="1" presStyleCnt="3">
        <dgm:presLayoutVars>
          <dgm:bulletEnabled val="1"/>
        </dgm:presLayoutVars>
      </dgm:prSet>
      <dgm:spPr/>
      <dgm:t>
        <a:bodyPr/>
        <a:lstStyle/>
        <a:p>
          <a:endParaRPr lang="en-US"/>
        </a:p>
      </dgm:t>
    </dgm:pt>
    <dgm:pt modelId="{F3C3609E-F3A8-4C5E-887F-CCD441823454}" type="pres">
      <dgm:prSet presAssocID="{61FE4C1E-2CF9-4E93-8282-BFECC8E9ABB5}" presName="sp" presStyleCnt="0"/>
      <dgm:spPr/>
    </dgm:pt>
    <dgm:pt modelId="{0451484E-4861-490A-9C5C-00E93182B9C9}" type="pres">
      <dgm:prSet presAssocID="{764A3BCE-4720-4822-8E99-61643CDDF82A}" presName="linNode" presStyleCnt="0"/>
      <dgm:spPr/>
    </dgm:pt>
    <dgm:pt modelId="{2B03EBDF-F18B-4580-ACE4-947A169F4E67}" type="pres">
      <dgm:prSet presAssocID="{764A3BCE-4720-4822-8E99-61643CDDF82A}" presName="parentText" presStyleLbl="node1" presStyleIdx="2" presStyleCnt="3">
        <dgm:presLayoutVars>
          <dgm:chMax val="1"/>
          <dgm:bulletEnabled val="1"/>
        </dgm:presLayoutVars>
      </dgm:prSet>
      <dgm:spPr/>
      <dgm:t>
        <a:bodyPr/>
        <a:lstStyle/>
        <a:p>
          <a:endParaRPr lang="en-US"/>
        </a:p>
      </dgm:t>
    </dgm:pt>
    <dgm:pt modelId="{946DCF10-3F7B-4FDC-B56B-FF9D02F96E4C}" type="pres">
      <dgm:prSet presAssocID="{764A3BCE-4720-4822-8E99-61643CDDF82A}" presName="descendantText" presStyleLbl="alignAccFollowNode1" presStyleIdx="2" presStyleCnt="3">
        <dgm:presLayoutVars>
          <dgm:bulletEnabled val="1"/>
        </dgm:presLayoutVars>
      </dgm:prSet>
      <dgm:spPr/>
      <dgm:t>
        <a:bodyPr/>
        <a:lstStyle/>
        <a:p>
          <a:endParaRPr lang="en-US"/>
        </a:p>
      </dgm:t>
    </dgm:pt>
  </dgm:ptLst>
  <dgm:cxnLst>
    <dgm:cxn modelId="{EAA17D13-5703-46A7-ADF7-429208C2945F}" type="presOf" srcId="{180F90F1-AA3D-4387-BC1F-9E6E86BF805E}" destId="{60DC0885-1617-4371-A769-CB409AD7E02C}" srcOrd="0" destOrd="0" presId="urn:microsoft.com/office/officeart/2005/8/layout/vList5"/>
    <dgm:cxn modelId="{B4E9C04E-AB24-4E92-9F01-69F64F1FA61B}" type="presOf" srcId="{471DD5D1-F3C7-4BBF-BC61-BFEED135A158}" destId="{946DCF10-3F7B-4FDC-B56B-FF9D02F96E4C}" srcOrd="0" destOrd="0" presId="urn:microsoft.com/office/officeart/2005/8/layout/vList5"/>
    <dgm:cxn modelId="{8DE38239-EDFC-493C-8F42-751CB8BACBB6}" srcId="{86D2CF83-6A82-46B8-AE2B-EA64D22176CE}" destId="{B36C12EF-0D33-48F5-AFAB-4370F6F3E72B}" srcOrd="0" destOrd="0" parTransId="{85B0075D-AA41-49E0-9F78-1D2CDC550E04}" sibTransId="{6A259F73-56AA-464A-99CD-0F553ABF072E}"/>
    <dgm:cxn modelId="{EA66BCD7-C0A9-4498-858E-EC634C124CB0}" srcId="{180F90F1-AA3D-4387-BC1F-9E6E86BF805E}" destId="{44253D06-9062-4791-B425-8703C64265A5}" srcOrd="0" destOrd="0" parTransId="{EA4439F7-FE39-4201-8ED6-03CD89DE2A82}" sibTransId="{CF6F1EB7-E71F-4C69-A966-CAC259150EC3}"/>
    <dgm:cxn modelId="{431F14CC-7CDC-4E9B-80FF-9ADB44608267}" srcId="{B36C12EF-0D33-48F5-AFAB-4370F6F3E72B}" destId="{1F2DD325-AE5D-44E6-B5E1-7775F1CD8754}" srcOrd="0" destOrd="0" parTransId="{2D2F9E71-47A0-46BA-8746-6556A6C54307}" sibTransId="{D7471301-8770-48B9-B897-1919CE9D1CAC}"/>
    <dgm:cxn modelId="{82E85856-14FE-4CAC-94F8-56F0F16C03CA}" srcId="{764A3BCE-4720-4822-8E99-61643CDDF82A}" destId="{471DD5D1-F3C7-4BBF-BC61-BFEED135A158}" srcOrd="0" destOrd="0" parTransId="{D2EB012A-1418-4907-A6A8-8ED52600D6CE}" sibTransId="{4364A50E-7A37-4387-8475-84D4656DC315}"/>
    <dgm:cxn modelId="{23DD1C70-CCE8-4223-8FA7-0F8C173C4AD4}" type="presOf" srcId="{764A3BCE-4720-4822-8E99-61643CDDF82A}" destId="{2B03EBDF-F18B-4580-ACE4-947A169F4E67}" srcOrd="0" destOrd="0" presId="urn:microsoft.com/office/officeart/2005/8/layout/vList5"/>
    <dgm:cxn modelId="{FA4F5166-7A3D-4FD5-A789-58CB4B4F7669}" type="presOf" srcId="{86D2CF83-6A82-46B8-AE2B-EA64D22176CE}" destId="{9582B171-30B9-4BE4-A5C3-34050001E86D}" srcOrd="0" destOrd="0" presId="urn:microsoft.com/office/officeart/2005/8/layout/vList5"/>
    <dgm:cxn modelId="{31A8B238-9BA3-44F5-A924-0E4D0530E006}" type="presOf" srcId="{B36C12EF-0D33-48F5-AFAB-4370F6F3E72B}" destId="{0C45B6F6-EFAD-4617-AC79-89C487E063E7}" srcOrd="0" destOrd="0" presId="urn:microsoft.com/office/officeart/2005/8/layout/vList5"/>
    <dgm:cxn modelId="{E0ED6A5B-322E-48FC-9151-0B93ACD733E5}" type="presOf" srcId="{1F2DD325-AE5D-44E6-B5E1-7775F1CD8754}" destId="{4D9A314B-12C4-42DE-B81A-52A9E293C94B}" srcOrd="0" destOrd="0" presId="urn:microsoft.com/office/officeart/2005/8/layout/vList5"/>
    <dgm:cxn modelId="{623150B3-F329-432C-96BA-BF8AD2D70DAE}" srcId="{86D2CF83-6A82-46B8-AE2B-EA64D22176CE}" destId="{180F90F1-AA3D-4387-BC1F-9E6E86BF805E}" srcOrd="1" destOrd="0" parTransId="{654BAD32-5DC9-4C9D-891D-0B8E20F1C5B9}" sibTransId="{61FE4C1E-2CF9-4E93-8282-BFECC8E9ABB5}"/>
    <dgm:cxn modelId="{39519DE3-3501-4CCF-B103-123309DC634A}" srcId="{86D2CF83-6A82-46B8-AE2B-EA64D22176CE}" destId="{764A3BCE-4720-4822-8E99-61643CDDF82A}" srcOrd="2" destOrd="0" parTransId="{8D70F467-3338-4E68-A4C6-FD995E88DAE6}" sibTransId="{5BFDCC52-1B2F-4304-A80D-6EDB8BF96A40}"/>
    <dgm:cxn modelId="{452B1A2A-1224-4970-9E08-8D57B3C9B53F}" type="presOf" srcId="{44253D06-9062-4791-B425-8703C64265A5}" destId="{487E5B74-7C88-484A-89C3-97977A2864B5}" srcOrd="0" destOrd="0" presId="urn:microsoft.com/office/officeart/2005/8/layout/vList5"/>
    <dgm:cxn modelId="{EA32C053-27AA-4DBC-B848-D60C7239BBD7}" type="presParOf" srcId="{9582B171-30B9-4BE4-A5C3-34050001E86D}" destId="{F645F77B-2AF3-41E9-AEDA-B7ED39AA860D}" srcOrd="0" destOrd="0" presId="urn:microsoft.com/office/officeart/2005/8/layout/vList5"/>
    <dgm:cxn modelId="{C8E115AA-E1E7-4907-B935-BFB1A8EE4F02}" type="presParOf" srcId="{F645F77B-2AF3-41E9-AEDA-B7ED39AA860D}" destId="{0C45B6F6-EFAD-4617-AC79-89C487E063E7}" srcOrd="0" destOrd="0" presId="urn:microsoft.com/office/officeart/2005/8/layout/vList5"/>
    <dgm:cxn modelId="{25EA7274-7278-41E6-9A3D-967F53D5B31C}" type="presParOf" srcId="{F645F77B-2AF3-41E9-AEDA-B7ED39AA860D}" destId="{4D9A314B-12C4-42DE-B81A-52A9E293C94B}" srcOrd="1" destOrd="0" presId="urn:microsoft.com/office/officeart/2005/8/layout/vList5"/>
    <dgm:cxn modelId="{9224C08E-967B-49EC-BFD8-95D1487E64AD}" type="presParOf" srcId="{9582B171-30B9-4BE4-A5C3-34050001E86D}" destId="{97D95226-EE01-4A1A-85E6-E7D4623AA0FC}" srcOrd="1" destOrd="0" presId="urn:microsoft.com/office/officeart/2005/8/layout/vList5"/>
    <dgm:cxn modelId="{B3ABEF8E-81BC-411C-B822-5A1F18745B62}" type="presParOf" srcId="{9582B171-30B9-4BE4-A5C3-34050001E86D}" destId="{080CD926-CA8B-4AC9-91AD-30698DA9E8EE}" srcOrd="2" destOrd="0" presId="urn:microsoft.com/office/officeart/2005/8/layout/vList5"/>
    <dgm:cxn modelId="{0A28AD9A-B39F-43E9-BE7B-E54E22F4365A}" type="presParOf" srcId="{080CD926-CA8B-4AC9-91AD-30698DA9E8EE}" destId="{60DC0885-1617-4371-A769-CB409AD7E02C}" srcOrd="0" destOrd="0" presId="urn:microsoft.com/office/officeart/2005/8/layout/vList5"/>
    <dgm:cxn modelId="{940D9ABC-B0C1-4D13-B130-F18F95FCDC18}" type="presParOf" srcId="{080CD926-CA8B-4AC9-91AD-30698DA9E8EE}" destId="{487E5B74-7C88-484A-89C3-97977A2864B5}" srcOrd="1" destOrd="0" presId="urn:microsoft.com/office/officeart/2005/8/layout/vList5"/>
    <dgm:cxn modelId="{A07A4634-EFAB-4E1C-9359-DCD9ACD29C93}" type="presParOf" srcId="{9582B171-30B9-4BE4-A5C3-34050001E86D}" destId="{F3C3609E-F3A8-4C5E-887F-CCD441823454}" srcOrd="3" destOrd="0" presId="urn:microsoft.com/office/officeart/2005/8/layout/vList5"/>
    <dgm:cxn modelId="{0EF90FCE-058B-41C2-9883-EB085E9FF472}" type="presParOf" srcId="{9582B171-30B9-4BE4-A5C3-34050001E86D}" destId="{0451484E-4861-490A-9C5C-00E93182B9C9}" srcOrd="4" destOrd="0" presId="urn:microsoft.com/office/officeart/2005/8/layout/vList5"/>
    <dgm:cxn modelId="{A7F2CFA4-BB0F-43D0-9CAB-8B9D19B818DC}" type="presParOf" srcId="{0451484E-4861-490A-9C5C-00E93182B9C9}" destId="{2B03EBDF-F18B-4580-ACE4-947A169F4E67}" srcOrd="0" destOrd="0" presId="urn:microsoft.com/office/officeart/2005/8/layout/vList5"/>
    <dgm:cxn modelId="{48B2A4FF-2798-4388-B022-963A0D324286}" type="presParOf" srcId="{0451484E-4861-490A-9C5C-00E93182B9C9}" destId="{946DCF10-3F7B-4FDC-B56B-FF9D02F96E4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C80039D4-1A99-4058-8E5B-8992D2DAE42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148CAF5-E79A-4407-A466-B9C54B67C354}">
      <dgm:prSet custT="1"/>
      <dgm:spPr/>
      <dgm:t>
        <a:bodyPr/>
        <a:lstStyle/>
        <a:p>
          <a:pPr rtl="1"/>
          <a:r>
            <a:rPr lang="fa-IR" sz="3200" dirty="0" smtClean="0">
              <a:cs typeface="B Zar" pitchFamily="2" charset="-78"/>
            </a:rPr>
            <a:t>ارزش فعلی خالص (</a:t>
          </a:r>
          <a:r>
            <a:rPr lang="en-US" sz="3200" dirty="0" smtClean="0">
              <a:cs typeface="B Zar" pitchFamily="2" charset="-78"/>
            </a:rPr>
            <a:t>Net Present Value</a:t>
          </a:r>
          <a:r>
            <a:rPr lang="fa-IR" sz="3200" dirty="0" smtClean="0">
              <a:cs typeface="B Zar" pitchFamily="2" charset="-78"/>
            </a:rPr>
            <a:t> )</a:t>
          </a:r>
          <a:endParaRPr lang="en-US" sz="3200" dirty="0">
            <a:cs typeface="B Zar" pitchFamily="2" charset="-78"/>
          </a:endParaRPr>
        </a:p>
      </dgm:t>
    </dgm:pt>
    <dgm:pt modelId="{88B26228-FE3A-40CF-810C-12E7BC23BA7F}" type="parTrans" cxnId="{B7594066-A8AF-4E53-89D5-8E72E14F621F}">
      <dgm:prSet/>
      <dgm:spPr/>
      <dgm:t>
        <a:bodyPr/>
        <a:lstStyle/>
        <a:p>
          <a:endParaRPr lang="en-US"/>
        </a:p>
      </dgm:t>
    </dgm:pt>
    <dgm:pt modelId="{240B04AC-651E-4B70-A66F-B1F3E9963FDD}" type="sibTrans" cxnId="{B7594066-A8AF-4E53-89D5-8E72E14F621F}">
      <dgm:prSet/>
      <dgm:spPr/>
      <dgm:t>
        <a:bodyPr/>
        <a:lstStyle/>
        <a:p>
          <a:endParaRPr lang="en-US"/>
        </a:p>
      </dgm:t>
    </dgm:pt>
    <dgm:pt modelId="{3974EABF-871C-40F4-93B1-4E56977EE065}">
      <dgm:prSet custT="1"/>
      <dgm:spPr/>
      <dgm:t>
        <a:bodyPr/>
        <a:lstStyle/>
        <a:p>
          <a:pPr algn="justLow" rtl="1"/>
          <a:r>
            <a:rPr lang="fa-IR" sz="4800" dirty="0" smtClean="0">
              <a:cs typeface="B Zar" pitchFamily="2" charset="-78"/>
            </a:rPr>
            <a:t>ارزش فعلی کلیۀ جریان‌های نقدی آزاد طرح است. </a:t>
          </a:r>
          <a:endParaRPr lang="en-US" sz="4800" dirty="0">
            <a:cs typeface="B Zar" pitchFamily="2" charset="-78"/>
          </a:endParaRPr>
        </a:p>
      </dgm:t>
    </dgm:pt>
    <dgm:pt modelId="{5D782914-2F0D-4B8D-AD09-BFB328B6DD05}" type="parTrans" cxnId="{7D6AD8F4-6BA0-4D12-8AB5-A69B8FC917C2}">
      <dgm:prSet/>
      <dgm:spPr/>
      <dgm:t>
        <a:bodyPr/>
        <a:lstStyle/>
        <a:p>
          <a:endParaRPr lang="en-US"/>
        </a:p>
      </dgm:t>
    </dgm:pt>
    <dgm:pt modelId="{1971CF3C-1535-4C93-9E32-1C8BD3FF9D79}" type="sibTrans" cxnId="{7D6AD8F4-6BA0-4D12-8AB5-A69B8FC917C2}">
      <dgm:prSet/>
      <dgm:spPr/>
      <dgm:t>
        <a:bodyPr/>
        <a:lstStyle/>
        <a:p>
          <a:endParaRPr lang="en-US"/>
        </a:p>
      </dgm:t>
    </dgm:pt>
    <dgm:pt modelId="{0FE1D494-3902-4E32-8EFE-D76DFE510185}">
      <dgm:prSet/>
      <dgm:spPr/>
      <dgm:t>
        <a:bodyPr/>
        <a:lstStyle/>
        <a:p>
          <a:pPr algn="r" rtl="1"/>
          <a:endParaRPr lang="en-US" sz="2800" dirty="0"/>
        </a:p>
      </dgm:t>
    </dgm:pt>
    <dgm:pt modelId="{FB3C80DA-59F9-465E-BC2B-519BBCE557A5}" type="parTrans" cxnId="{BBD0E55E-5ED0-45BA-B303-A475A0DF7DAC}">
      <dgm:prSet/>
      <dgm:spPr/>
      <dgm:t>
        <a:bodyPr/>
        <a:lstStyle/>
        <a:p>
          <a:endParaRPr lang="en-US"/>
        </a:p>
      </dgm:t>
    </dgm:pt>
    <dgm:pt modelId="{1C8D827E-B7A5-42B0-AD59-AE8266142533}" type="sibTrans" cxnId="{BBD0E55E-5ED0-45BA-B303-A475A0DF7DAC}">
      <dgm:prSet/>
      <dgm:spPr/>
      <dgm:t>
        <a:bodyPr/>
        <a:lstStyle/>
        <a:p>
          <a:endParaRPr lang="en-US"/>
        </a:p>
      </dgm:t>
    </dgm:pt>
    <dgm:pt modelId="{B9C1535C-676B-4BEC-AE5C-1B966E9E8EF0}">
      <dgm:prSet/>
      <dgm:spPr/>
      <dgm:t>
        <a:bodyPr/>
        <a:lstStyle/>
        <a:p>
          <a:pPr algn="r" rtl="1"/>
          <a:endParaRPr lang="en-US" sz="2800" dirty="0"/>
        </a:p>
      </dgm:t>
    </dgm:pt>
    <dgm:pt modelId="{96D1E842-0E58-4347-8923-CBC135C1F9F6}" type="sibTrans" cxnId="{81469C9C-FFAA-400B-9C35-8FC6A868D984}">
      <dgm:prSet/>
      <dgm:spPr/>
      <dgm:t>
        <a:bodyPr/>
        <a:lstStyle/>
        <a:p>
          <a:endParaRPr lang="en-US"/>
        </a:p>
      </dgm:t>
    </dgm:pt>
    <dgm:pt modelId="{5EF262ED-B474-4B55-A510-4FBD08E74C70}" type="parTrans" cxnId="{81469C9C-FFAA-400B-9C35-8FC6A868D984}">
      <dgm:prSet/>
      <dgm:spPr/>
      <dgm:t>
        <a:bodyPr/>
        <a:lstStyle/>
        <a:p>
          <a:endParaRPr lang="en-US"/>
        </a:p>
      </dgm:t>
    </dgm:pt>
    <dgm:pt modelId="{3BDC3324-AE12-4D29-A095-6E95BE4FA47D}" type="pres">
      <dgm:prSet presAssocID="{C80039D4-1A99-4058-8E5B-8992D2DAE425}" presName="linear" presStyleCnt="0">
        <dgm:presLayoutVars>
          <dgm:dir/>
          <dgm:animLvl val="lvl"/>
          <dgm:resizeHandles val="exact"/>
        </dgm:presLayoutVars>
      </dgm:prSet>
      <dgm:spPr/>
      <dgm:t>
        <a:bodyPr/>
        <a:lstStyle/>
        <a:p>
          <a:endParaRPr lang="en-US"/>
        </a:p>
      </dgm:t>
    </dgm:pt>
    <dgm:pt modelId="{41614BB6-119C-48C3-BB1B-1B75B36F5AD4}" type="pres">
      <dgm:prSet presAssocID="{A148CAF5-E79A-4407-A466-B9C54B67C354}" presName="parentLin" presStyleCnt="0"/>
      <dgm:spPr/>
    </dgm:pt>
    <dgm:pt modelId="{248FCCC0-855C-4B8C-A49C-735495254F96}" type="pres">
      <dgm:prSet presAssocID="{A148CAF5-E79A-4407-A466-B9C54B67C354}" presName="parentLeftMargin" presStyleLbl="node1" presStyleIdx="0" presStyleCnt="1"/>
      <dgm:spPr/>
      <dgm:t>
        <a:bodyPr/>
        <a:lstStyle/>
        <a:p>
          <a:endParaRPr lang="en-US"/>
        </a:p>
      </dgm:t>
    </dgm:pt>
    <dgm:pt modelId="{571F1B76-590E-4CAC-95EE-7A3FD29C5882}" type="pres">
      <dgm:prSet presAssocID="{A148CAF5-E79A-4407-A466-B9C54B67C354}" presName="parentText" presStyleLbl="node1" presStyleIdx="0" presStyleCnt="1" custScaleX="118519">
        <dgm:presLayoutVars>
          <dgm:chMax val="0"/>
          <dgm:bulletEnabled val="1"/>
        </dgm:presLayoutVars>
      </dgm:prSet>
      <dgm:spPr/>
      <dgm:t>
        <a:bodyPr/>
        <a:lstStyle/>
        <a:p>
          <a:endParaRPr lang="en-US"/>
        </a:p>
      </dgm:t>
    </dgm:pt>
    <dgm:pt modelId="{C552A377-4B8B-49DD-95B8-EA12BD118798}" type="pres">
      <dgm:prSet presAssocID="{A148CAF5-E79A-4407-A466-B9C54B67C354}" presName="negativeSpace" presStyleCnt="0"/>
      <dgm:spPr/>
    </dgm:pt>
    <dgm:pt modelId="{77C6296B-B71C-4747-AF53-10A4FD8B27F9}" type="pres">
      <dgm:prSet presAssocID="{A148CAF5-E79A-4407-A466-B9C54B67C354}" presName="childText" presStyleLbl="conFgAcc1" presStyleIdx="0" presStyleCnt="1">
        <dgm:presLayoutVars>
          <dgm:bulletEnabled val="1"/>
        </dgm:presLayoutVars>
      </dgm:prSet>
      <dgm:spPr/>
      <dgm:t>
        <a:bodyPr/>
        <a:lstStyle/>
        <a:p>
          <a:endParaRPr lang="en-US"/>
        </a:p>
      </dgm:t>
    </dgm:pt>
  </dgm:ptLst>
  <dgm:cxnLst>
    <dgm:cxn modelId="{BBD0E55E-5ED0-45BA-B303-A475A0DF7DAC}" srcId="{A148CAF5-E79A-4407-A466-B9C54B67C354}" destId="{0FE1D494-3902-4E32-8EFE-D76DFE510185}" srcOrd="1" destOrd="0" parTransId="{FB3C80DA-59F9-465E-BC2B-519BBCE557A5}" sibTransId="{1C8D827E-B7A5-42B0-AD59-AE8266142533}"/>
    <dgm:cxn modelId="{D604FBF1-6F00-49D2-993D-49D9821342A5}" type="presOf" srcId="{3974EABF-871C-40F4-93B1-4E56977EE065}" destId="{77C6296B-B71C-4747-AF53-10A4FD8B27F9}" srcOrd="0" destOrd="0" presId="urn:microsoft.com/office/officeart/2005/8/layout/list1"/>
    <dgm:cxn modelId="{4C57BDD3-FD16-4833-B585-CBC582F3FE44}" type="presOf" srcId="{0FE1D494-3902-4E32-8EFE-D76DFE510185}" destId="{77C6296B-B71C-4747-AF53-10A4FD8B27F9}" srcOrd="0" destOrd="1" presId="urn:microsoft.com/office/officeart/2005/8/layout/list1"/>
    <dgm:cxn modelId="{B7594066-A8AF-4E53-89D5-8E72E14F621F}" srcId="{C80039D4-1A99-4058-8E5B-8992D2DAE425}" destId="{A148CAF5-E79A-4407-A466-B9C54B67C354}" srcOrd="0" destOrd="0" parTransId="{88B26228-FE3A-40CF-810C-12E7BC23BA7F}" sibTransId="{240B04AC-651E-4B70-A66F-B1F3E9963FDD}"/>
    <dgm:cxn modelId="{1B31390E-5085-4D57-A7B2-3D7C200DB524}" type="presOf" srcId="{B9C1535C-676B-4BEC-AE5C-1B966E9E8EF0}" destId="{77C6296B-B71C-4747-AF53-10A4FD8B27F9}" srcOrd="0" destOrd="2" presId="urn:microsoft.com/office/officeart/2005/8/layout/list1"/>
    <dgm:cxn modelId="{7D6AD8F4-6BA0-4D12-8AB5-A69B8FC917C2}" srcId="{A148CAF5-E79A-4407-A466-B9C54B67C354}" destId="{3974EABF-871C-40F4-93B1-4E56977EE065}" srcOrd="0" destOrd="0" parTransId="{5D782914-2F0D-4B8D-AD09-BFB328B6DD05}" sibTransId="{1971CF3C-1535-4C93-9E32-1C8BD3FF9D79}"/>
    <dgm:cxn modelId="{81469C9C-FFAA-400B-9C35-8FC6A868D984}" srcId="{A148CAF5-E79A-4407-A466-B9C54B67C354}" destId="{B9C1535C-676B-4BEC-AE5C-1B966E9E8EF0}" srcOrd="2" destOrd="0" parTransId="{5EF262ED-B474-4B55-A510-4FBD08E74C70}" sibTransId="{96D1E842-0E58-4347-8923-CBC135C1F9F6}"/>
    <dgm:cxn modelId="{43FA2566-3EF4-4984-B916-D948F359ECB0}" type="presOf" srcId="{A148CAF5-E79A-4407-A466-B9C54B67C354}" destId="{248FCCC0-855C-4B8C-A49C-735495254F96}" srcOrd="0" destOrd="0" presId="urn:microsoft.com/office/officeart/2005/8/layout/list1"/>
    <dgm:cxn modelId="{D096D3F9-15C1-4F2E-A1AD-FC5F5CD7321A}" type="presOf" srcId="{A148CAF5-E79A-4407-A466-B9C54B67C354}" destId="{571F1B76-590E-4CAC-95EE-7A3FD29C5882}" srcOrd="1" destOrd="0" presId="urn:microsoft.com/office/officeart/2005/8/layout/list1"/>
    <dgm:cxn modelId="{13FB4545-BC05-4C05-AA93-D5705E5C334A}" type="presOf" srcId="{C80039D4-1A99-4058-8E5B-8992D2DAE425}" destId="{3BDC3324-AE12-4D29-A095-6E95BE4FA47D}" srcOrd="0" destOrd="0" presId="urn:microsoft.com/office/officeart/2005/8/layout/list1"/>
    <dgm:cxn modelId="{F711966D-32FD-4516-B85E-B1DB0EC06918}" type="presParOf" srcId="{3BDC3324-AE12-4D29-A095-6E95BE4FA47D}" destId="{41614BB6-119C-48C3-BB1B-1B75B36F5AD4}" srcOrd="0" destOrd="0" presId="urn:microsoft.com/office/officeart/2005/8/layout/list1"/>
    <dgm:cxn modelId="{5469619E-9F78-4F91-AD55-AD48455C4412}" type="presParOf" srcId="{41614BB6-119C-48C3-BB1B-1B75B36F5AD4}" destId="{248FCCC0-855C-4B8C-A49C-735495254F96}" srcOrd="0" destOrd="0" presId="urn:microsoft.com/office/officeart/2005/8/layout/list1"/>
    <dgm:cxn modelId="{E59FA8AF-C193-424B-8D1B-4A61FFDCD6D9}" type="presParOf" srcId="{41614BB6-119C-48C3-BB1B-1B75B36F5AD4}" destId="{571F1B76-590E-4CAC-95EE-7A3FD29C5882}" srcOrd="1" destOrd="0" presId="urn:microsoft.com/office/officeart/2005/8/layout/list1"/>
    <dgm:cxn modelId="{EB5902C3-E13F-433B-854F-28E89A6E0178}" type="presParOf" srcId="{3BDC3324-AE12-4D29-A095-6E95BE4FA47D}" destId="{C552A377-4B8B-49DD-95B8-EA12BD118798}" srcOrd="1" destOrd="0" presId="urn:microsoft.com/office/officeart/2005/8/layout/list1"/>
    <dgm:cxn modelId="{D8CED8C8-6D39-4683-A950-F149834DD5A6}" type="presParOf" srcId="{3BDC3324-AE12-4D29-A095-6E95BE4FA47D}" destId="{77C6296B-B71C-4747-AF53-10A4FD8B27F9}"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5866BF9-BD17-4E4F-BE4A-229874F9E6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F5A3C697-8E76-41F0-B3A5-421CAD5ED70C}">
      <dgm:prSet/>
      <dgm:spPr/>
      <dgm:t>
        <a:bodyPr/>
        <a:lstStyle/>
        <a:p>
          <a:pPr rtl="1"/>
          <a:r>
            <a:rPr lang="fa-IR" dirty="0" smtClean="0">
              <a:latin typeface="ذ ثماشئ"/>
              <a:cs typeface="B Elham" pitchFamily="2" charset="-78"/>
            </a:rPr>
            <a:t>طرح پذیرفته می‌شود، اگر:</a:t>
          </a:r>
          <a:endParaRPr lang="en-US" dirty="0">
            <a:latin typeface="ذ ثماشئ"/>
            <a:cs typeface="B Elham" pitchFamily="2" charset="-78"/>
          </a:endParaRPr>
        </a:p>
      </dgm:t>
    </dgm:pt>
    <dgm:pt modelId="{588C2FA1-78C9-4A87-8587-DFA1A558C03F}" type="parTrans" cxnId="{7A6091B1-5BF6-46BF-8275-79B59781CF35}">
      <dgm:prSet/>
      <dgm:spPr/>
      <dgm:t>
        <a:bodyPr/>
        <a:lstStyle/>
        <a:p>
          <a:endParaRPr lang="en-US"/>
        </a:p>
      </dgm:t>
    </dgm:pt>
    <dgm:pt modelId="{94CC1D81-0AFC-4CA7-9300-C42810032F20}" type="sibTrans" cxnId="{7A6091B1-5BF6-46BF-8275-79B59781CF35}">
      <dgm:prSet/>
      <dgm:spPr/>
      <dgm:t>
        <a:bodyPr/>
        <a:lstStyle/>
        <a:p>
          <a:endParaRPr lang="en-US"/>
        </a:p>
      </dgm:t>
    </dgm:pt>
    <dgm:pt modelId="{59565C71-5AC5-4A6B-880D-13D1A2508C0A}">
      <dgm:prSet/>
      <dgm:spPr/>
      <dgm:t>
        <a:bodyPr/>
        <a:lstStyle/>
        <a:p>
          <a:pPr rtl="1"/>
          <a:endParaRPr lang="en-US" dirty="0"/>
        </a:p>
      </dgm:t>
    </dgm:pt>
    <dgm:pt modelId="{7E6F1DAB-14F5-4292-8E50-3BC33CBF5DBA}" type="parTrans" cxnId="{0B631F67-A068-450F-9871-5D5D2F621F1A}">
      <dgm:prSet/>
      <dgm:spPr/>
      <dgm:t>
        <a:bodyPr/>
        <a:lstStyle/>
        <a:p>
          <a:endParaRPr lang="en-US"/>
        </a:p>
      </dgm:t>
    </dgm:pt>
    <dgm:pt modelId="{10F19F33-3543-468D-8911-BD88B529A2FD}" type="sibTrans" cxnId="{0B631F67-A068-450F-9871-5D5D2F621F1A}">
      <dgm:prSet/>
      <dgm:spPr/>
      <dgm:t>
        <a:bodyPr/>
        <a:lstStyle/>
        <a:p>
          <a:endParaRPr lang="en-US"/>
        </a:p>
      </dgm:t>
    </dgm:pt>
    <dgm:pt modelId="{7F197B7D-F570-4DF5-B99E-AC4E76218C79}" type="pres">
      <dgm:prSet presAssocID="{D5866BF9-BD17-4E4F-BE4A-229874F9E6F8}" presName="diagram" presStyleCnt="0">
        <dgm:presLayoutVars>
          <dgm:chPref val="1"/>
          <dgm:dir/>
          <dgm:animOne val="branch"/>
          <dgm:animLvl val="lvl"/>
          <dgm:resizeHandles/>
        </dgm:presLayoutVars>
      </dgm:prSet>
      <dgm:spPr/>
      <dgm:t>
        <a:bodyPr/>
        <a:lstStyle/>
        <a:p>
          <a:endParaRPr lang="en-US"/>
        </a:p>
      </dgm:t>
    </dgm:pt>
    <dgm:pt modelId="{B7F35CF8-064B-4608-8225-E05FAAD6173B}" type="pres">
      <dgm:prSet presAssocID="{F5A3C697-8E76-41F0-B3A5-421CAD5ED70C}" presName="root" presStyleCnt="0"/>
      <dgm:spPr/>
    </dgm:pt>
    <dgm:pt modelId="{B1AAD779-4379-441B-8674-F7EF6827F24A}" type="pres">
      <dgm:prSet presAssocID="{F5A3C697-8E76-41F0-B3A5-421CAD5ED70C}" presName="rootComposite" presStyleCnt="0"/>
      <dgm:spPr/>
    </dgm:pt>
    <dgm:pt modelId="{7048BE79-6E8D-487D-B27E-467B40DAE78F}" type="pres">
      <dgm:prSet presAssocID="{F5A3C697-8E76-41F0-B3A5-421CAD5ED70C}" presName="rootText" presStyleLbl="node1" presStyleIdx="0" presStyleCnt="1"/>
      <dgm:spPr/>
      <dgm:t>
        <a:bodyPr/>
        <a:lstStyle/>
        <a:p>
          <a:endParaRPr lang="en-US"/>
        </a:p>
      </dgm:t>
    </dgm:pt>
    <dgm:pt modelId="{3427C597-7DD1-4524-B384-DDA9F6916DEB}" type="pres">
      <dgm:prSet presAssocID="{F5A3C697-8E76-41F0-B3A5-421CAD5ED70C}" presName="rootConnector" presStyleLbl="node1" presStyleIdx="0" presStyleCnt="1"/>
      <dgm:spPr/>
      <dgm:t>
        <a:bodyPr/>
        <a:lstStyle/>
        <a:p>
          <a:endParaRPr lang="en-US"/>
        </a:p>
      </dgm:t>
    </dgm:pt>
    <dgm:pt modelId="{56C5AC3E-B606-4044-82EF-3ED1421EA9E7}" type="pres">
      <dgm:prSet presAssocID="{F5A3C697-8E76-41F0-B3A5-421CAD5ED70C}" presName="childShape" presStyleCnt="0"/>
      <dgm:spPr/>
    </dgm:pt>
    <dgm:pt modelId="{68A02C87-8DE6-46CE-A83F-F10921C8F479}" type="pres">
      <dgm:prSet presAssocID="{7E6F1DAB-14F5-4292-8E50-3BC33CBF5DBA}" presName="Name13" presStyleLbl="parChTrans1D2" presStyleIdx="0" presStyleCnt="1"/>
      <dgm:spPr/>
      <dgm:t>
        <a:bodyPr/>
        <a:lstStyle/>
        <a:p>
          <a:endParaRPr lang="en-US"/>
        </a:p>
      </dgm:t>
    </dgm:pt>
    <dgm:pt modelId="{BAF083C8-F130-4542-806F-C6076382DA44}" type="pres">
      <dgm:prSet presAssocID="{59565C71-5AC5-4A6B-880D-13D1A2508C0A}" presName="childText" presStyleLbl="bgAcc1" presStyleIdx="0" presStyleCnt="1">
        <dgm:presLayoutVars>
          <dgm:bulletEnabled val="1"/>
        </dgm:presLayoutVars>
      </dgm:prSet>
      <dgm:spPr/>
      <dgm:t>
        <a:bodyPr/>
        <a:lstStyle/>
        <a:p>
          <a:endParaRPr lang="en-US"/>
        </a:p>
      </dgm:t>
    </dgm:pt>
  </dgm:ptLst>
  <dgm:cxnLst>
    <dgm:cxn modelId="{7A6091B1-5BF6-46BF-8275-79B59781CF35}" srcId="{D5866BF9-BD17-4E4F-BE4A-229874F9E6F8}" destId="{F5A3C697-8E76-41F0-B3A5-421CAD5ED70C}" srcOrd="0" destOrd="0" parTransId="{588C2FA1-78C9-4A87-8587-DFA1A558C03F}" sibTransId="{94CC1D81-0AFC-4CA7-9300-C42810032F20}"/>
    <dgm:cxn modelId="{32175F78-ABD1-4E45-89E1-F0BAB23BBD49}" type="presOf" srcId="{D5866BF9-BD17-4E4F-BE4A-229874F9E6F8}" destId="{7F197B7D-F570-4DF5-B99E-AC4E76218C79}" srcOrd="0" destOrd="0" presId="urn:microsoft.com/office/officeart/2005/8/layout/hierarchy3"/>
    <dgm:cxn modelId="{D5640966-6B4A-4C49-AD32-4C3F4BC8FED9}" type="presOf" srcId="{F5A3C697-8E76-41F0-B3A5-421CAD5ED70C}" destId="{3427C597-7DD1-4524-B384-DDA9F6916DEB}" srcOrd="1" destOrd="0" presId="urn:microsoft.com/office/officeart/2005/8/layout/hierarchy3"/>
    <dgm:cxn modelId="{0B631F67-A068-450F-9871-5D5D2F621F1A}" srcId="{F5A3C697-8E76-41F0-B3A5-421CAD5ED70C}" destId="{59565C71-5AC5-4A6B-880D-13D1A2508C0A}" srcOrd="0" destOrd="0" parTransId="{7E6F1DAB-14F5-4292-8E50-3BC33CBF5DBA}" sibTransId="{10F19F33-3543-468D-8911-BD88B529A2FD}"/>
    <dgm:cxn modelId="{616C993A-6343-4AF1-AD44-7BB2BD8D26FF}" type="presOf" srcId="{7E6F1DAB-14F5-4292-8E50-3BC33CBF5DBA}" destId="{68A02C87-8DE6-46CE-A83F-F10921C8F479}" srcOrd="0" destOrd="0" presId="urn:microsoft.com/office/officeart/2005/8/layout/hierarchy3"/>
    <dgm:cxn modelId="{755C3E83-4A30-4243-98FD-5F1CDFEC6FEF}" type="presOf" srcId="{59565C71-5AC5-4A6B-880D-13D1A2508C0A}" destId="{BAF083C8-F130-4542-806F-C6076382DA44}" srcOrd="0" destOrd="0" presId="urn:microsoft.com/office/officeart/2005/8/layout/hierarchy3"/>
    <dgm:cxn modelId="{CCBAC655-65BF-43AC-9CB3-B073B0645A4B}" type="presOf" srcId="{F5A3C697-8E76-41F0-B3A5-421CAD5ED70C}" destId="{7048BE79-6E8D-487D-B27E-467B40DAE78F}" srcOrd="0" destOrd="0" presId="urn:microsoft.com/office/officeart/2005/8/layout/hierarchy3"/>
    <dgm:cxn modelId="{278478E0-1D0E-47B4-A156-BAB46B5F642F}" type="presParOf" srcId="{7F197B7D-F570-4DF5-B99E-AC4E76218C79}" destId="{B7F35CF8-064B-4608-8225-E05FAAD6173B}" srcOrd="0" destOrd="0" presId="urn:microsoft.com/office/officeart/2005/8/layout/hierarchy3"/>
    <dgm:cxn modelId="{30323BA7-4304-471F-AA43-681F5869767E}" type="presParOf" srcId="{B7F35CF8-064B-4608-8225-E05FAAD6173B}" destId="{B1AAD779-4379-441B-8674-F7EF6827F24A}" srcOrd="0" destOrd="0" presId="urn:microsoft.com/office/officeart/2005/8/layout/hierarchy3"/>
    <dgm:cxn modelId="{5D0C2A13-6A70-4382-ADC2-BDF3589C37E2}" type="presParOf" srcId="{B1AAD779-4379-441B-8674-F7EF6827F24A}" destId="{7048BE79-6E8D-487D-B27E-467B40DAE78F}" srcOrd="0" destOrd="0" presId="urn:microsoft.com/office/officeart/2005/8/layout/hierarchy3"/>
    <dgm:cxn modelId="{221AE4CF-63FE-4590-9C5F-DEC22122D3A4}" type="presParOf" srcId="{B1AAD779-4379-441B-8674-F7EF6827F24A}" destId="{3427C597-7DD1-4524-B384-DDA9F6916DEB}" srcOrd="1" destOrd="0" presId="urn:microsoft.com/office/officeart/2005/8/layout/hierarchy3"/>
    <dgm:cxn modelId="{F6DF9923-3E89-4B5B-BC3E-6DF32525837E}" type="presParOf" srcId="{B7F35CF8-064B-4608-8225-E05FAAD6173B}" destId="{56C5AC3E-B606-4044-82EF-3ED1421EA9E7}" srcOrd="1" destOrd="0" presId="urn:microsoft.com/office/officeart/2005/8/layout/hierarchy3"/>
    <dgm:cxn modelId="{4FCB0085-0DC1-4180-88E5-1BFE1023D32D}" type="presParOf" srcId="{56C5AC3E-B606-4044-82EF-3ED1421EA9E7}" destId="{68A02C87-8DE6-46CE-A83F-F10921C8F479}" srcOrd="0" destOrd="0" presId="urn:microsoft.com/office/officeart/2005/8/layout/hierarchy3"/>
    <dgm:cxn modelId="{1C5597E9-D19D-4960-ACD4-C2290AA27CD4}" type="presParOf" srcId="{56C5AC3E-B606-4044-82EF-3ED1421EA9E7}" destId="{BAF083C8-F130-4542-806F-C6076382DA44}"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426EE6-3465-4059-B46C-BD014698CB2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E34BB3E-57B4-4AD6-9A61-21E529737547}">
      <dgm:prSet/>
      <dgm:spPr/>
      <dgm:t>
        <a:bodyPr/>
        <a:lstStyle/>
        <a:p>
          <a:pPr algn="ctr" rtl="1"/>
          <a:r>
            <a:rPr lang="fa-IR" dirty="0" smtClean="0">
              <a:cs typeface="B Titr" pitchFamily="2" charset="-78"/>
            </a:rPr>
            <a:t>بودجۀ سرمایه‌ای </a:t>
          </a:r>
          <a:endParaRPr lang="en-US" dirty="0">
            <a:cs typeface="B Titr" pitchFamily="2" charset="-78"/>
          </a:endParaRPr>
        </a:p>
      </dgm:t>
    </dgm:pt>
    <dgm:pt modelId="{0639B899-18A5-44C3-A2F0-47D00734C201}" type="parTrans" cxnId="{1F2FDCFC-0B63-4D22-91DB-B68637470104}">
      <dgm:prSet/>
      <dgm:spPr/>
      <dgm:t>
        <a:bodyPr/>
        <a:lstStyle/>
        <a:p>
          <a:pPr algn="justLow"/>
          <a:endParaRPr lang="en-US">
            <a:cs typeface="B Zar" pitchFamily="2" charset="-78"/>
          </a:endParaRPr>
        </a:p>
      </dgm:t>
    </dgm:pt>
    <dgm:pt modelId="{D58F317E-CB83-4A28-ABCB-FAD85109E96E}" type="sibTrans" cxnId="{1F2FDCFC-0B63-4D22-91DB-B68637470104}">
      <dgm:prSet/>
      <dgm:spPr/>
      <dgm:t>
        <a:bodyPr/>
        <a:lstStyle/>
        <a:p>
          <a:pPr algn="justLow"/>
          <a:endParaRPr lang="en-US">
            <a:cs typeface="B Zar" pitchFamily="2" charset="-78"/>
          </a:endParaRPr>
        </a:p>
      </dgm:t>
    </dgm:pt>
    <dgm:pt modelId="{DE804677-1221-4661-BB32-CD75960D33D4}">
      <dgm:prSet/>
      <dgm:spPr/>
      <dgm:t>
        <a:bodyPr/>
        <a:lstStyle/>
        <a:p>
          <a:pPr algn="justLow" rtl="1"/>
          <a:r>
            <a:rPr lang="fa-IR" dirty="0" smtClean="0">
              <a:cs typeface="B Zar" pitchFamily="2" charset="-78"/>
            </a:rPr>
            <a:t>خلاصه‌ای از سرمایه‌گذاری‌های برنامه‌ریزی‌شده در دارایی‌های ثابت است.</a:t>
          </a:r>
          <a:endParaRPr lang="en-US" dirty="0">
            <a:cs typeface="B Zar" pitchFamily="2" charset="-78"/>
          </a:endParaRPr>
        </a:p>
      </dgm:t>
    </dgm:pt>
    <dgm:pt modelId="{7D98A0A7-792D-41F1-B664-215B82892A5E}" type="parTrans" cxnId="{383B337B-A818-4F25-AD23-59E5BE9296B4}">
      <dgm:prSet/>
      <dgm:spPr/>
      <dgm:t>
        <a:bodyPr/>
        <a:lstStyle/>
        <a:p>
          <a:pPr algn="justLow"/>
          <a:endParaRPr lang="en-US">
            <a:cs typeface="B Zar" pitchFamily="2" charset="-78"/>
          </a:endParaRPr>
        </a:p>
      </dgm:t>
    </dgm:pt>
    <dgm:pt modelId="{7219D29A-84C4-4A1B-9A80-F489AA5EA735}" type="sibTrans" cxnId="{383B337B-A818-4F25-AD23-59E5BE9296B4}">
      <dgm:prSet/>
      <dgm:spPr/>
      <dgm:t>
        <a:bodyPr/>
        <a:lstStyle/>
        <a:p>
          <a:pPr algn="justLow"/>
          <a:endParaRPr lang="en-US">
            <a:cs typeface="B Zar" pitchFamily="2" charset="-78"/>
          </a:endParaRPr>
        </a:p>
      </dgm:t>
    </dgm:pt>
    <dgm:pt modelId="{5BC60022-B6DA-481D-8335-6DBE35C18681}">
      <dgm:prSet/>
      <dgm:spPr/>
      <dgm:t>
        <a:bodyPr/>
        <a:lstStyle/>
        <a:p>
          <a:pPr algn="ctr" rtl="1"/>
          <a:r>
            <a:rPr lang="fa-IR" dirty="0" smtClean="0">
              <a:cs typeface="B Titr" pitchFamily="2" charset="-78"/>
            </a:rPr>
            <a:t>بودجه‌بندی سرمایه‌ای </a:t>
          </a:r>
          <a:endParaRPr lang="en-US" dirty="0">
            <a:cs typeface="B Titr" pitchFamily="2" charset="-78"/>
          </a:endParaRPr>
        </a:p>
      </dgm:t>
    </dgm:pt>
    <dgm:pt modelId="{D92139BB-486F-4558-AF1A-AD68A09D412A}" type="parTrans" cxnId="{ACA991DD-96CE-4D58-828A-297C35F8AE97}">
      <dgm:prSet/>
      <dgm:spPr/>
      <dgm:t>
        <a:bodyPr/>
        <a:lstStyle/>
        <a:p>
          <a:pPr algn="justLow"/>
          <a:endParaRPr lang="en-US">
            <a:cs typeface="B Zar" pitchFamily="2" charset="-78"/>
          </a:endParaRPr>
        </a:p>
      </dgm:t>
    </dgm:pt>
    <dgm:pt modelId="{107BD5DD-FC7E-410C-AE00-B6C12518D32D}" type="sibTrans" cxnId="{ACA991DD-96CE-4D58-828A-297C35F8AE97}">
      <dgm:prSet/>
      <dgm:spPr/>
      <dgm:t>
        <a:bodyPr/>
        <a:lstStyle/>
        <a:p>
          <a:pPr algn="justLow"/>
          <a:endParaRPr lang="en-US">
            <a:cs typeface="B Zar" pitchFamily="2" charset="-78"/>
          </a:endParaRPr>
        </a:p>
      </dgm:t>
    </dgm:pt>
    <dgm:pt modelId="{6F900645-646D-49E1-9099-A4C19FB2AB90}">
      <dgm:prSet/>
      <dgm:spPr/>
      <dgm:t>
        <a:bodyPr/>
        <a:lstStyle/>
        <a:p>
          <a:pPr algn="justLow" rtl="1"/>
          <a:r>
            <a:rPr lang="fa-IR" dirty="0" smtClean="0">
              <a:cs typeface="B Zar" pitchFamily="2" charset="-78"/>
            </a:rPr>
            <a:t>کل فرآیند تجزیه و تحلیل طرح‌ها و تصمیم‌گیری در این باره که کدام‌یک را باید در بودجۀ سرمایه‌ای گنجانید.</a:t>
          </a:r>
          <a:endParaRPr lang="en-US" dirty="0">
            <a:cs typeface="B Zar" pitchFamily="2" charset="-78"/>
          </a:endParaRPr>
        </a:p>
      </dgm:t>
    </dgm:pt>
    <dgm:pt modelId="{776004E7-B4F7-47FC-8E46-2B1C647220DA}" type="parTrans" cxnId="{85D3EAA1-EDC3-4831-AF53-0AF9120DCCCD}">
      <dgm:prSet/>
      <dgm:spPr/>
      <dgm:t>
        <a:bodyPr/>
        <a:lstStyle/>
        <a:p>
          <a:pPr algn="justLow"/>
          <a:endParaRPr lang="en-US">
            <a:cs typeface="B Zar" pitchFamily="2" charset="-78"/>
          </a:endParaRPr>
        </a:p>
      </dgm:t>
    </dgm:pt>
    <dgm:pt modelId="{EC3B9DD8-9891-499A-BC58-0D1C7C89528F}" type="sibTrans" cxnId="{85D3EAA1-EDC3-4831-AF53-0AF9120DCCCD}">
      <dgm:prSet/>
      <dgm:spPr/>
      <dgm:t>
        <a:bodyPr/>
        <a:lstStyle/>
        <a:p>
          <a:pPr algn="justLow"/>
          <a:endParaRPr lang="en-US">
            <a:cs typeface="B Zar" pitchFamily="2" charset="-78"/>
          </a:endParaRPr>
        </a:p>
      </dgm:t>
    </dgm:pt>
    <dgm:pt modelId="{C5E3FF75-F919-44E5-AD29-CDA0BD22EEA5}" type="pres">
      <dgm:prSet presAssocID="{E6426EE6-3465-4059-B46C-BD014698CB27}" presName="linear" presStyleCnt="0">
        <dgm:presLayoutVars>
          <dgm:animLvl val="lvl"/>
          <dgm:resizeHandles val="exact"/>
        </dgm:presLayoutVars>
      </dgm:prSet>
      <dgm:spPr/>
      <dgm:t>
        <a:bodyPr/>
        <a:lstStyle/>
        <a:p>
          <a:endParaRPr lang="en-US"/>
        </a:p>
      </dgm:t>
    </dgm:pt>
    <dgm:pt modelId="{A9ABABD7-BC29-40AE-B31B-C31F1DF72E3C}" type="pres">
      <dgm:prSet presAssocID="{9E34BB3E-57B4-4AD6-9A61-21E529737547}" presName="parentText" presStyleLbl="node1" presStyleIdx="0" presStyleCnt="2">
        <dgm:presLayoutVars>
          <dgm:chMax val="0"/>
          <dgm:bulletEnabled val="1"/>
        </dgm:presLayoutVars>
      </dgm:prSet>
      <dgm:spPr/>
      <dgm:t>
        <a:bodyPr/>
        <a:lstStyle/>
        <a:p>
          <a:endParaRPr lang="en-US"/>
        </a:p>
      </dgm:t>
    </dgm:pt>
    <dgm:pt modelId="{4F5B8CDA-939B-49BF-B4F0-87239294F1DF}" type="pres">
      <dgm:prSet presAssocID="{9E34BB3E-57B4-4AD6-9A61-21E529737547}" presName="childText" presStyleLbl="revTx" presStyleIdx="0" presStyleCnt="2">
        <dgm:presLayoutVars>
          <dgm:bulletEnabled val="1"/>
        </dgm:presLayoutVars>
      </dgm:prSet>
      <dgm:spPr/>
      <dgm:t>
        <a:bodyPr/>
        <a:lstStyle/>
        <a:p>
          <a:endParaRPr lang="en-US"/>
        </a:p>
      </dgm:t>
    </dgm:pt>
    <dgm:pt modelId="{F7E9FA22-84C1-4BCD-96A4-09E3AFD28DA2}" type="pres">
      <dgm:prSet presAssocID="{5BC60022-B6DA-481D-8335-6DBE35C18681}" presName="parentText" presStyleLbl="node1" presStyleIdx="1" presStyleCnt="2">
        <dgm:presLayoutVars>
          <dgm:chMax val="0"/>
          <dgm:bulletEnabled val="1"/>
        </dgm:presLayoutVars>
      </dgm:prSet>
      <dgm:spPr/>
      <dgm:t>
        <a:bodyPr/>
        <a:lstStyle/>
        <a:p>
          <a:endParaRPr lang="en-US"/>
        </a:p>
      </dgm:t>
    </dgm:pt>
    <dgm:pt modelId="{A0DB4210-BCB5-4CC6-9DC6-DF0961B30D12}" type="pres">
      <dgm:prSet presAssocID="{5BC60022-B6DA-481D-8335-6DBE35C18681}" presName="childText" presStyleLbl="revTx" presStyleIdx="1" presStyleCnt="2">
        <dgm:presLayoutVars>
          <dgm:bulletEnabled val="1"/>
        </dgm:presLayoutVars>
      </dgm:prSet>
      <dgm:spPr/>
      <dgm:t>
        <a:bodyPr/>
        <a:lstStyle/>
        <a:p>
          <a:endParaRPr lang="en-US"/>
        </a:p>
      </dgm:t>
    </dgm:pt>
  </dgm:ptLst>
  <dgm:cxnLst>
    <dgm:cxn modelId="{725FE185-8C12-4A4D-B4E3-AE72705F79DE}" type="presOf" srcId="{DE804677-1221-4661-BB32-CD75960D33D4}" destId="{4F5B8CDA-939B-49BF-B4F0-87239294F1DF}" srcOrd="0" destOrd="0" presId="urn:microsoft.com/office/officeart/2005/8/layout/vList2"/>
    <dgm:cxn modelId="{0B02D702-EBA7-4851-9A9A-7626CC570155}" type="presOf" srcId="{6F900645-646D-49E1-9099-A4C19FB2AB90}" destId="{A0DB4210-BCB5-4CC6-9DC6-DF0961B30D12}" srcOrd="0" destOrd="0" presId="urn:microsoft.com/office/officeart/2005/8/layout/vList2"/>
    <dgm:cxn modelId="{2D16DF8E-33E7-47B2-A6DF-6B1AD112CBE7}" type="presOf" srcId="{E6426EE6-3465-4059-B46C-BD014698CB27}" destId="{C5E3FF75-F919-44E5-AD29-CDA0BD22EEA5}" srcOrd="0" destOrd="0" presId="urn:microsoft.com/office/officeart/2005/8/layout/vList2"/>
    <dgm:cxn modelId="{1F2FDCFC-0B63-4D22-91DB-B68637470104}" srcId="{E6426EE6-3465-4059-B46C-BD014698CB27}" destId="{9E34BB3E-57B4-4AD6-9A61-21E529737547}" srcOrd="0" destOrd="0" parTransId="{0639B899-18A5-44C3-A2F0-47D00734C201}" sibTransId="{D58F317E-CB83-4A28-ABCB-FAD85109E96E}"/>
    <dgm:cxn modelId="{0120DE13-519A-411D-8E38-F067F80CA41B}" type="presOf" srcId="{5BC60022-B6DA-481D-8335-6DBE35C18681}" destId="{F7E9FA22-84C1-4BCD-96A4-09E3AFD28DA2}" srcOrd="0" destOrd="0" presId="urn:microsoft.com/office/officeart/2005/8/layout/vList2"/>
    <dgm:cxn modelId="{23C876BE-8DA5-49DC-A650-51C2D689C9D1}" type="presOf" srcId="{9E34BB3E-57B4-4AD6-9A61-21E529737547}" destId="{A9ABABD7-BC29-40AE-B31B-C31F1DF72E3C}" srcOrd="0" destOrd="0" presId="urn:microsoft.com/office/officeart/2005/8/layout/vList2"/>
    <dgm:cxn modelId="{85D3EAA1-EDC3-4831-AF53-0AF9120DCCCD}" srcId="{5BC60022-B6DA-481D-8335-6DBE35C18681}" destId="{6F900645-646D-49E1-9099-A4C19FB2AB90}" srcOrd="0" destOrd="0" parTransId="{776004E7-B4F7-47FC-8E46-2B1C647220DA}" sibTransId="{EC3B9DD8-9891-499A-BC58-0D1C7C89528F}"/>
    <dgm:cxn modelId="{ACA991DD-96CE-4D58-828A-297C35F8AE97}" srcId="{E6426EE6-3465-4059-B46C-BD014698CB27}" destId="{5BC60022-B6DA-481D-8335-6DBE35C18681}" srcOrd="1" destOrd="0" parTransId="{D92139BB-486F-4558-AF1A-AD68A09D412A}" sibTransId="{107BD5DD-FC7E-410C-AE00-B6C12518D32D}"/>
    <dgm:cxn modelId="{383B337B-A818-4F25-AD23-59E5BE9296B4}" srcId="{9E34BB3E-57B4-4AD6-9A61-21E529737547}" destId="{DE804677-1221-4661-BB32-CD75960D33D4}" srcOrd="0" destOrd="0" parTransId="{7D98A0A7-792D-41F1-B664-215B82892A5E}" sibTransId="{7219D29A-84C4-4A1B-9A80-F489AA5EA735}"/>
    <dgm:cxn modelId="{79606AC1-D1CF-4665-BAE6-2927FDA7D192}" type="presParOf" srcId="{C5E3FF75-F919-44E5-AD29-CDA0BD22EEA5}" destId="{A9ABABD7-BC29-40AE-B31B-C31F1DF72E3C}" srcOrd="0" destOrd="0" presId="urn:microsoft.com/office/officeart/2005/8/layout/vList2"/>
    <dgm:cxn modelId="{EB17E712-21D7-4946-9F2F-098A0E80475F}" type="presParOf" srcId="{C5E3FF75-F919-44E5-AD29-CDA0BD22EEA5}" destId="{4F5B8CDA-939B-49BF-B4F0-87239294F1DF}" srcOrd="1" destOrd="0" presId="urn:microsoft.com/office/officeart/2005/8/layout/vList2"/>
    <dgm:cxn modelId="{D918D27A-F33E-42F7-B05B-080B0F8E636A}" type="presParOf" srcId="{C5E3FF75-F919-44E5-AD29-CDA0BD22EEA5}" destId="{F7E9FA22-84C1-4BCD-96A4-09E3AFD28DA2}" srcOrd="2" destOrd="0" presId="urn:microsoft.com/office/officeart/2005/8/layout/vList2"/>
    <dgm:cxn modelId="{9B861AC3-C99B-45EB-B3D7-5FD957507EAE}" type="presParOf" srcId="{C5E3FF75-F919-44E5-AD29-CDA0BD22EEA5}" destId="{A0DB4210-BCB5-4CC6-9DC6-DF0961B30D12}"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0477F6E9-A652-4950-9279-C31D4ABA36A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548DF0E-6621-4643-B5DD-FC3588FC0471}">
      <dgm:prSet/>
      <dgm:spPr/>
      <dgm:t>
        <a:bodyPr/>
        <a:lstStyle/>
        <a:p>
          <a:pPr rtl="1"/>
          <a:r>
            <a:rPr lang="en-US" dirty="0" smtClean="0"/>
            <a:t>NPV</a:t>
          </a:r>
          <a:r>
            <a:rPr lang="fa-IR" dirty="0" smtClean="0"/>
            <a:t> </a:t>
          </a:r>
          <a:r>
            <a:rPr lang="en-US" dirty="0" smtClean="0"/>
            <a:t> </a:t>
          </a:r>
          <a:r>
            <a:rPr lang="fa-IR" dirty="0" smtClean="0"/>
            <a:t>ابزار محاسبۀ </a:t>
          </a:r>
          <a:r>
            <a:rPr lang="en-US" dirty="0" smtClean="0"/>
            <a:t>EVA</a:t>
          </a:r>
          <a:r>
            <a:rPr lang="fa-IR" dirty="0" smtClean="0"/>
            <a:t> است:</a:t>
          </a:r>
          <a:endParaRPr lang="en-US" dirty="0"/>
        </a:p>
      </dgm:t>
    </dgm:pt>
    <dgm:pt modelId="{4F8F4A27-7B0B-4738-8C88-DFE6B9218857}" type="parTrans" cxnId="{5184544B-34A8-4769-8308-5EF8462C9EF1}">
      <dgm:prSet/>
      <dgm:spPr/>
      <dgm:t>
        <a:bodyPr/>
        <a:lstStyle/>
        <a:p>
          <a:endParaRPr lang="en-US"/>
        </a:p>
      </dgm:t>
    </dgm:pt>
    <dgm:pt modelId="{B29DCC00-5898-4005-A498-0F5B0EA384F0}" type="sibTrans" cxnId="{5184544B-34A8-4769-8308-5EF8462C9EF1}">
      <dgm:prSet/>
      <dgm:spPr/>
      <dgm:t>
        <a:bodyPr/>
        <a:lstStyle/>
        <a:p>
          <a:endParaRPr lang="en-US"/>
        </a:p>
      </dgm:t>
    </dgm:pt>
    <dgm:pt modelId="{2A079C99-597A-4360-B0BF-CCF1F6A4316E}">
      <dgm:prSet/>
      <dgm:spPr/>
      <dgm:t>
        <a:bodyPr/>
        <a:lstStyle/>
        <a:p>
          <a:pPr algn="justLow" rtl="1"/>
          <a:r>
            <a:rPr lang="fa-IR" dirty="0" smtClean="0">
              <a:cs typeface="B Zar" pitchFamily="2" charset="-78"/>
            </a:rPr>
            <a:t>ارزش افزودۀ طرح برابر ارزش فعلی خالص آن است. اگر طرح در یک شرکت سهامی عام تعریف شود، انتظار بر این است ارزش بازار شرکت به اندازۀ ارزش فعلی خالص تغییر کند.</a:t>
          </a:r>
          <a:endParaRPr lang="en-US" dirty="0">
            <a:cs typeface="B Zar" pitchFamily="2" charset="-78"/>
          </a:endParaRPr>
        </a:p>
      </dgm:t>
    </dgm:pt>
    <dgm:pt modelId="{2FC96C4F-010E-4BC9-B038-45065715B7A8}" type="parTrans" cxnId="{FB849BE7-759F-4B98-803F-7F5613FDFC62}">
      <dgm:prSet/>
      <dgm:spPr/>
      <dgm:t>
        <a:bodyPr/>
        <a:lstStyle/>
        <a:p>
          <a:endParaRPr lang="en-US"/>
        </a:p>
      </dgm:t>
    </dgm:pt>
    <dgm:pt modelId="{6D318C3A-F24F-40B6-9F10-9963581AF27D}" type="sibTrans" cxnId="{FB849BE7-759F-4B98-803F-7F5613FDFC62}">
      <dgm:prSet/>
      <dgm:spPr/>
      <dgm:t>
        <a:bodyPr/>
        <a:lstStyle/>
        <a:p>
          <a:endParaRPr lang="en-US"/>
        </a:p>
      </dgm:t>
    </dgm:pt>
    <dgm:pt modelId="{C207FDF3-AE9E-44FA-910A-7EC586755FE9}" type="pres">
      <dgm:prSet presAssocID="{0477F6E9-A652-4950-9279-C31D4ABA36AF}" presName="linear" presStyleCnt="0">
        <dgm:presLayoutVars>
          <dgm:dir/>
          <dgm:animLvl val="lvl"/>
          <dgm:resizeHandles val="exact"/>
        </dgm:presLayoutVars>
      </dgm:prSet>
      <dgm:spPr/>
      <dgm:t>
        <a:bodyPr/>
        <a:lstStyle/>
        <a:p>
          <a:endParaRPr lang="en-US"/>
        </a:p>
      </dgm:t>
    </dgm:pt>
    <dgm:pt modelId="{5D98962A-D67F-437A-B4BA-134BA7283B64}" type="pres">
      <dgm:prSet presAssocID="{1548DF0E-6621-4643-B5DD-FC3588FC0471}" presName="parentLin" presStyleCnt="0"/>
      <dgm:spPr/>
    </dgm:pt>
    <dgm:pt modelId="{60210825-0967-4242-B3C4-351D28A573F8}" type="pres">
      <dgm:prSet presAssocID="{1548DF0E-6621-4643-B5DD-FC3588FC0471}" presName="parentLeftMargin" presStyleLbl="node1" presStyleIdx="0" presStyleCnt="1"/>
      <dgm:spPr/>
      <dgm:t>
        <a:bodyPr/>
        <a:lstStyle/>
        <a:p>
          <a:endParaRPr lang="en-US"/>
        </a:p>
      </dgm:t>
    </dgm:pt>
    <dgm:pt modelId="{58AAFB03-5715-419D-ACA3-A6301DFB601D}" type="pres">
      <dgm:prSet presAssocID="{1548DF0E-6621-4643-B5DD-FC3588FC0471}" presName="parentText" presStyleLbl="node1" presStyleIdx="0" presStyleCnt="1">
        <dgm:presLayoutVars>
          <dgm:chMax val="0"/>
          <dgm:bulletEnabled val="1"/>
        </dgm:presLayoutVars>
      </dgm:prSet>
      <dgm:spPr/>
      <dgm:t>
        <a:bodyPr/>
        <a:lstStyle/>
        <a:p>
          <a:endParaRPr lang="en-US"/>
        </a:p>
      </dgm:t>
    </dgm:pt>
    <dgm:pt modelId="{99206C17-F01F-4050-BAFE-4DB0D2D295D2}" type="pres">
      <dgm:prSet presAssocID="{1548DF0E-6621-4643-B5DD-FC3588FC0471}" presName="negativeSpace" presStyleCnt="0"/>
      <dgm:spPr/>
    </dgm:pt>
    <dgm:pt modelId="{FB270305-8E78-4096-8261-9979D3AA16E3}" type="pres">
      <dgm:prSet presAssocID="{1548DF0E-6621-4643-B5DD-FC3588FC0471}" presName="childText" presStyleLbl="conFgAcc1" presStyleIdx="0" presStyleCnt="1">
        <dgm:presLayoutVars>
          <dgm:bulletEnabled val="1"/>
        </dgm:presLayoutVars>
      </dgm:prSet>
      <dgm:spPr>
        <a:prstGeom prst="doubleWave">
          <a:avLst/>
        </a:prstGeom>
      </dgm:spPr>
      <dgm:t>
        <a:bodyPr/>
        <a:lstStyle/>
        <a:p>
          <a:endParaRPr lang="en-US"/>
        </a:p>
      </dgm:t>
    </dgm:pt>
  </dgm:ptLst>
  <dgm:cxnLst>
    <dgm:cxn modelId="{5184544B-34A8-4769-8308-5EF8462C9EF1}" srcId="{0477F6E9-A652-4950-9279-C31D4ABA36AF}" destId="{1548DF0E-6621-4643-B5DD-FC3588FC0471}" srcOrd="0" destOrd="0" parTransId="{4F8F4A27-7B0B-4738-8C88-DFE6B9218857}" sibTransId="{B29DCC00-5898-4005-A498-0F5B0EA384F0}"/>
    <dgm:cxn modelId="{1980410D-57EE-4AC4-B6F1-0CE946B75979}" type="presOf" srcId="{1548DF0E-6621-4643-B5DD-FC3588FC0471}" destId="{60210825-0967-4242-B3C4-351D28A573F8}" srcOrd="0" destOrd="0" presId="urn:microsoft.com/office/officeart/2005/8/layout/list1"/>
    <dgm:cxn modelId="{FB849BE7-759F-4B98-803F-7F5613FDFC62}" srcId="{1548DF0E-6621-4643-B5DD-FC3588FC0471}" destId="{2A079C99-597A-4360-B0BF-CCF1F6A4316E}" srcOrd="0" destOrd="0" parTransId="{2FC96C4F-010E-4BC9-B038-45065715B7A8}" sibTransId="{6D318C3A-F24F-40B6-9F10-9963581AF27D}"/>
    <dgm:cxn modelId="{E04DF542-3A58-49F2-AB55-9F47C2499A80}" type="presOf" srcId="{1548DF0E-6621-4643-B5DD-FC3588FC0471}" destId="{58AAFB03-5715-419D-ACA3-A6301DFB601D}" srcOrd="1" destOrd="0" presId="urn:microsoft.com/office/officeart/2005/8/layout/list1"/>
    <dgm:cxn modelId="{82F79E8D-D5DC-419D-AF47-DFCD4E2214ED}" type="presOf" srcId="{0477F6E9-A652-4950-9279-C31D4ABA36AF}" destId="{C207FDF3-AE9E-44FA-910A-7EC586755FE9}" srcOrd="0" destOrd="0" presId="urn:microsoft.com/office/officeart/2005/8/layout/list1"/>
    <dgm:cxn modelId="{FF8BF9F0-615C-4094-A1D0-5BCD33337E34}" type="presOf" srcId="{2A079C99-597A-4360-B0BF-CCF1F6A4316E}" destId="{FB270305-8E78-4096-8261-9979D3AA16E3}" srcOrd="0" destOrd="0" presId="urn:microsoft.com/office/officeart/2005/8/layout/list1"/>
    <dgm:cxn modelId="{F5DBCFF5-83BC-4A9B-B364-CFBA8E6358A4}" type="presParOf" srcId="{C207FDF3-AE9E-44FA-910A-7EC586755FE9}" destId="{5D98962A-D67F-437A-B4BA-134BA7283B64}" srcOrd="0" destOrd="0" presId="urn:microsoft.com/office/officeart/2005/8/layout/list1"/>
    <dgm:cxn modelId="{328BC4F9-CC89-4D0E-AFB4-029FA9EDAE87}" type="presParOf" srcId="{5D98962A-D67F-437A-B4BA-134BA7283B64}" destId="{60210825-0967-4242-B3C4-351D28A573F8}" srcOrd="0" destOrd="0" presId="urn:microsoft.com/office/officeart/2005/8/layout/list1"/>
    <dgm:cxn modelId="{F6DBD025-B861-4633-BDA4-EF06880D00E1}" type="presParOf" srcId="{5D98962A-D67F-437A-B4BA-134BA7283B64}" destId="{58AAFB03-5715-419D-ACA3-A6301DFB601D}" srcOrd="1" destOrd="0" presId="urn:microsoft.com/office/officeart/2005/8/layout/list1"/>
    <dgm:cxn modelId="{C12C9D09-A166-42F0-BF84-96A58E5FDA0C}" type="presParOf" srcId="{C207FDF3-AE9E-44FA-910A-7EC586755FE9}" destId="{99206C17-F01F-4050-BAFE-4DB0D2D295D2}" srcOrd="1" destOrd="0" presId="urn:microsoft.com/office/officeart/2005/8/layout/list1"/>
    <dgm:cxn modelId="{590A9FD1-9F57-4A7D-A709-86E8095EAD35}" type="presParOf" srcId="{C207FDF3-AE9E-44FA-910A-7EC586755FE9}" destId="{FB270305-8E78-4096-8261-9979D3AA16E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E5AE9857-55D6-48BE-97EE-37B9EF53135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6343A1C-704C-462D-81FD-54386EC2B479}">
      <dgm:prSet custT="1"/>
      <dgm:spPr/>
      <dgm:t>
        <a:bodyPr/>
        <a:lstStyle/>
        <a:p>
          <a:pPr rtl="1"/>
          <a:r>
            <a:rPr lang="fa-IR" sz="3200" dirty="0" smtClean="0">
              <a:cs typeface="B Zar" pitchFamily="2" charset="-78"/>
            </a:rPr>
            <a:t>نرخ بازدۀ داخلی (</a:t>
          </a:r>
          <a:r>
            <a:rPr lang="en-US" sz="3200" dirty="0" smtClean="0">
              <a:cs typeface="B Zar" pitchFamily="2" charset="-78"/>
            </a:rPr>
            <a:t>Internal Rate of Return</a:t>
          </a:r>
          <a:r>
            <a:rPr lang="fa-IR" sz="3200" dirty="0" smtClean="0">
              <a:cs typeface="B Zar" pitchFamily="2" charset="-78"/>
            </a:rPr>
            <a:t>) </a:t>
          </a:r>
          <a:endParaRPr lang="en-US" sz="3200" dirty="0" smtClean="0">
            <a:cs typeface="B Zar" pitchFamily="2" charset="-78"/>
          </a:endParaRPr>
        </a:p>
      </dgm:t>
    </dgm:pt>
    <dgm:pt modelId="{9E9D7B0C-95D0-4A1D-8AC3-C56BE16E9558}" type="parTrans" cxnId="{A347C927-42FF-4406-81B8-C1378B9593C5}">
      <dgm:prSet/>
      <dgm:spPr/>
      <dgm:t>
        <a:bodyPr/>
        <a:lstStyle/>
        <a:p>
          <a:endParaRPr lang="en-US"/>
        </a:p>
      </dgm:t>
    </dgm:pt>
    <dgm:pt modelId="{ED46A233-5D5E-498F-9750-E557CECAACCC}" type="sibTrans" cxnId="{A347C927-42FF-4406-81B8-C1378B9593C5}">
      <dgm:prSet/>
      <dgm:spPr/>
      <dgm:t>
        <a:bodyPr/>
        <a:lstStyle/>
        <a:p>
          <a:endParaRPr lang="en-US"/>
        </a:p>
      </dgm:t>
    </dgm:pt>
    <dgm:pt modelId="{BF64833E-7790-41DB-968E-98DAD98EA5DB}">
      <dgm:prSet custT="1"/>
      <dgm:spPr/>
      <dgm:t>
        <a:bodyPr/>
        <a:lstStyle/>
        <a:p>
          <a:pPr algn="justLow" rtl="1"/>
          <a:r>
            <a:rPr lang="fa-IR" sz="4800" dirty="0" smtClean="0">
              <a:cs typeface="B Zar" pitchFamily="2" charset="-78"/>
            </a:rPr>
            <a:t>نرخ تنزیلی است که بدان وسیله ارزش فعلی خالص طرح صفر می‌شود.</a:t>
          </a:r>
          <a:endParaRPr lang="en-US" sz="4800" dirty="0" smtClean="0">
            <a:cs typeface="B Zar" pitchFamily="2" charset="-78"/>
          </a:endParaRPr>
        </a:p>
      </dgm:t>
    </dgm:pt>
    <dgm:pt modelId="{20D61CF8-EDE8-4531-86DB-1C38DCF2551B}" type="parTrans" cxnId="{ABD188AD-B022-4D9D-B3C8-29791AF83E9E}">
      <dgm:prSet/>
      <dgm:spPr/>
      <dgm:t>
        <a:bodyPr/>
        <a:lstStyle/>
        <a:p>
          <a:endParaRPr lang="en-US"/>
        </a:p>
      </dgm:t>
    </dgm:pt>
    <dgm:pt modelId="{F5BFFC89-2F30-497A-B182-BA5E06A71C20}" type="sibTrans" cxnId="{ABD188AD-B022-4D9D-B3C8-29791AF83E9E}">
      <dgm:prSet/>
      <dgm:spPr/>
      <dgm:t>
        <a:bodyPr/>
        <a:lstStyle/>
        <a:p>
          <a:endParaRPr lang="en-US"/>
        </a:p>
      </dgm:t>
    </dgm:pt>
    <dgm:pt modelId="{70F46A59-D343-45CC-AAEA-1A021D7E7C6A}">
      <dgm:prSet custT="1"/>
      <dgm:spPr/>
      <dgm:t>
        <a:bodyPr/>
        <a:lstStyle/>
        <a:p>
          <a:pPr algn="justLow" rtl="1"/>
          <a:endParaRPr lang="en-US" sz="4800" dirty="0" smtClean="0">
            <a:cs typeface="B Zar" pitchFamily="2" charset="-78"/>
          </a:endParaRPr>
        </a:p>
      </dgm:t>
    </dgm:pt>
    <dgm:pt modelId="{5F401715-5611-485D-BDE0-B858DFEF90E9}" type="parTrans" cxnId="{3F47B22D-6CE0-4BB1-9B7A-A3652ED0771F}">
      <dgm:prSet/>
      <dgm:spPr/>
    </dgm:pt>
    <dgm:pt modelId="{140DFC15-1CD2-49D7-A1BD-88370C28CDD5}" type="sibTrans" cxnId="{3F47B22D-6CE0-4BB1-9B7A-A3652ED0771F}">
      <dgm:prSet/>
      <dgm:spPr/>
    </dgm:pt>
    <dgm:pt modelId="{47210616-3A55-41C0-BAF3-E5F702381FB6}" type="pres">
      <dgm:prSet presAssocID="{E5AE9857-55D6-48BE-97EE-37B9EF53135B}" presName="linear" presStyleCnt="0">
        <dgm:presLayoutVars>
          <dgm:dir/>
          <dgm:animLvl val="lvl"/>
          <dgm:resizeHandles val="exact"/>
        </dgm:presLayoutVars>
      </dgm:prSet>
      <dgm:spPr/>
      <dgm:t>
        <a:bodyPr/>
        <a:lstStyle/>
        <a:p>
          <a:endParaRPr lang="en-US"/>
        </a:p>
      </dgm:t>
    </dgm:pt>
    <dgm:pt modelId="{046D1749-B895-4556-8946-47BA5B20A4AF}" type="pres">
      <dgm:prSet presAssocID="{66343A1C-704C-462D-81FD-54386EC2B479}" presName="parentLin" presStyleCnt="0"/>
      <dgm:spPr/>
    </dgm:pt>
    <dgm:pt modelId="{051C54A5-9843-4D84-98AD-330BAEC0C5D7}" type="pres">
      <dgm:prSet presAssocID="{66343A1C-704C-462D-81FD-54386EC2B479}" presName="parentLeftMargin" presStyleLbl="node1" presStyleIdx="0" presStyleCnt="1"/>
      <dgm:spPr/>
      <dgm:t>
        <a:bodyPr/>
        <a:lstStyle/>
        <a:p>
          <a:endParaRPr lang="en-US"/>
        </a:p>
      </dgm:t>
    </dgm:pt>
    <dgm:pt modelId="{E7BDCABF-E4C7-4B38-8F4D-2E5ED50B527C}" type="pres">
      <dgm:prSet presAssocID="{66343A1C-704C-462D-81FD-54386EC2B479}" presName="parentText" presStyleLbl="node1" presStyleIdx="0" presStyleCnt="1" custScaleX="121164">
        <dgm:presLayoutVars>
          <dgm:chMax val="0"/>
          <dgm:bulletEnabled val="1"/>
        </dgm:presLayoutVars>
      </dgm:prSet>
      <dgm:spPr/>
      <dgm:t>
        <a:bodyPr/>
        <a:lstStyle/>
        <a:p>
          <a:endParaRPr lang="en-US"/>
        </a:p>
      </dgm:t>
    </dgm:pt>
    <dgm:pt modelId="{9FF56602-69A0-4885-83E2-E76A58E7800F}" type="pres">
      <dgm:prSet presAssocID="{66343A1C-704C-462D-81FD-54386EC2B479}" presName="negativeSpace" presStyleCnt="0"/>
      <dgm:spPr/>
    </dgm:pt>
    <dgm:pt modelId="{2D9F0034-435E-423A-8FCE-2B8E20D7C67D}" type="pres">
      <dgm:prSet presAssocID="{66343A1C-704C-462D-81FD-54386EC2B479}" presName="childText" presStyleLbl="conFgAcc1" presStyleIdx="0" presStyleCnt="1">
        <dgm:presLayoutVars>
          <dgm:bulletEnabled val="1"/>
        </dgm:presLayoutVars>
      </dgm:prSet>
      <dgm:spPr/>
      <dgm:t>
        <a:bodyPr/>
        <a:lstStyle/>
        <a:p>
          <a:endParaRPr lang="en-US"/>
        </a:p>
      </dgm:t>
    </dgm:pt>
  </dgm:ptLst>
  <dgm:cxnLst>
    <dgm:cxn modelId="{DCB05A59-54E8-48C4-BEEA-ADCD126B7D29}" type="presOf" srcId="{E5AE9857-55D6-48BE-97EE-37B9EF53135B}" destId="{47210616-3A55-41C0-BAF3-E5F702381FB6}" srcOrd="0" destOrd="0" presId="urn:microsoft.com/office/officeart/2005/8/layout/list1"/>
    <dgm:cxn modelId="{F2093E25-902F-4F2E-98F2-08E0A312B581}" type="presOf" srcId="{66343A1C-704C-462D-81FD-54386EC2B479}" destId="{051C54A5-9843-4D84-98AD-330BAEC0C5D7}" srcOrd="0" destOrd="0" presId="urn:microsoft.com/office/officeart/2005/8/layout/list1"/>
    <dgm:cxn modelId="{A347C927-42FF-4406-81B8-C1378B9593C5}" srcId="{E5AE9857-55D6-48BE-97EE-37B9EF53135B}" destId="{66343A1C-704C-462D-81FD-54386EC2B479}" srcOrd="0" destOrd="0" parTransId="{9E9D7B0C-95D0-4A1D-8AC3-C56BE16E9558}" sibTransId="{ED46A233-5D5E-498F-9750-E557CECAACCC}"/>
    <dgm:cxn modelId="{3F47B22D-6CE0-4BB1-9B7A-A3652ED0771F}" srcId="{66343A1C-704C-462D-81FD-54386EC2B479}" destId="{70F46A59-D343-45CC-AAEA-1A021D7E7C6A}" srcOrd="1" destOrd="0" parTransId="{5F401715-5611-485D-BDE0-B858DFEF90E9}" sibTransId="{140DFC15-1CD2-49D7-A1BD-88370C28CDD5}"/>
    <dgm:cxn modelId="{ABD188AD-B022-4D9D-B3C8-29791AF83E9E}" srcId="{66343A1C-704C-462D-81FD-54386EC2B479}" destId="{BF64833E-7790-41DB-968E-98DAD98EA5DB}" srcOrd="0" destOrd="0" parTransId="{20D61CF8-EDE8-4531-86DB-1C38DCF2551B}" sibTransId="{F5BFFC89-2F30-497A-B182-BA5E06A71C20}"/>
    <dgm:cxn modelId="{E0FA00A7-87D4-4BC7-8973-0078B5828CB3}" type="presOf" srcId="{70F46A59-D343-45CC-AAEA-1A021D7E7C6A}" destId="{2D9F0034-435E-423A-8FCE-2B8E20D7C67D}" srcOrd="0" destOrd="1" presId="urn:microsoft.com/office/officeart/2005/8/layout/list1"/>
    <dgm:cxn modelId="{770CFDCC-B41F-4633-AA3D-5B3813FDFF47}" type="presOf" srcId="{66343A1C-704C-462D-81FD-54386EC2B479}" destId="{E7BDCABF-E4C7-4B38-8F4D-2E5ED50B527C}" srcOrd="1" destOrd="0" presId="urn:microsoft.com/office/officeart/2005/8/layout/list1"/>
    <dgm:cxn modelId="{5674B038-0F45-4368-B287-D4B868FAD1E2}" type="presOf" srcId="{BF64833E-7790-41DB-968E-98DAD98EA5DB}" destId="{2D9F0034-435E-423A-8FCE-2B8E20D7C67D}" srcOrd="0" destOrd="0" presId="urn:microsoft.com/office/officeart/2005/8/layout/list1"/>
    <dgm:cxn modelId="{FC9CDB99-A05B-45B9-AA8A-0B831EE30427}" type="presParOf" srcId="{47210616-3A55-41C0-BAF3-E5F702381FB6}" destId="{046D1749-B895-4556-8946-47BA5B20A4AF}" srcOrd="0" destOrd="0" presId="urn:microsoft.com/office/officeart/2005/8/layout/list1"/>
    <dgm:cxn modelId="{764BF751-B234-4782-AA07-03C86CD4D8CE}" type="presParOf" srcId="{046D1749-B895-4556-8946-47BA5B20A4AF}" destId="{051C54A5-9843-4D84-98AD-330BAEC0C5D7}" srcOrd="0" destOrd="0" presId="urn:microsoft.com/office/officeart/2005/8/layout/list1"/>
    <dgm:cxn modelId="{81130BD6-6825-4F54-99C3-75DBFBD6A9D9}" type="presParOf" srcId="{046D1749-B895-4556-8946-47BA5B20A4AF}" destId="{E7BDCABF-E4C7-4B38-8F4D-2E5ED50B527C}" srcOrd="1" destOrd="0" presId="urn:microsoft.com/office/officeart/2005/8/layout/list1"/>
    <dgm:cxn modelId="{8B102E9C-56C2-46F8-A6EA-766AF38AE688}" type="presParOf" srcId="{47210616-3A55-41C0-BAF3-E5F702381FB6}" destId="{9FF56602-69A0-4885-83E2-E76A58E7800F}" srcOrd="1" destOrd="0" presId="urn:microsoft.com/office/officeart/2005/8/layout/list1"/>
    <dgm:cxn modelId="{94811910-20E5-47D0-93EB-63EF34E4287C}" type="presParOf" srcId="{47210616-3A55-41C0-BAF3-E5F702381FB6}" destId="{2D9F0034-435E-423A-8FCE-2B8E20D7C67D}"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5866BF9-BD17-4E4F-BE4A-229874F9E6F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F5A3C697-8E76-41F0-B3A5-421CAD5ED70C}">
      <dgm:prSet/>
      <dgm:spPr/>
      <dgm:t>
        <a:bodyPr/>
        <a:lstStyle/>
        <a:p>
          <a:pPr rtl="1"/>
          <a:r>
            <a:rPr lang="fa-IR" dirty="0" smtClean="0">
              <a:latin typeface="ذ ثماشئ"/>
              <a:cs typeface="B Elham" pitchFamily="2" charset="-78"/>
            </a:rPr>
            <a:t>طرح پذیرفته می‌شود، اگر:</a:t>
          </a:r>
          <a:endParaRPr lang="en-US" dirty="0">
            <a:latin typeface="ذ ثماشئ"/>
            <a:cs typeface="B Elham" pitchFamily="2" charset="-78"/>
          </a:endParaRPr>
        </a:p>
      </dgm:t>
    </dgm:pt>
    <dgm:pt modelId="{588C2FA1-78C9-4A87-8587-DFA1A558C03F}" type="parTrans" cxnId="{7A6091B1-5BF6-46BF-8275-79B59781CF35}">
      <dgm:prSet/>
      <dgm:spPr/>
      <dgm:t>
        <a:bodyPr/>
        <a:lstStyle/>
        <a:p>
          <a:endParaRPr lang="en-US"/>
        </a:p>
      </dgm:t>
    </dgm:pt>
    <dgm:pt modelId="{94CC1D81-0AFC-4CA7-9300-C42810032F20}" type="sibTrans" cxnId="{7A6091B1-5BF6-46BF-8275-79B59781CF35}">
      <dgm:prSet/>
      <dgm:spPr/>
      <dgm:t>
        <a:bodyPr/>
        <a:lstStyle/>
        <a:p>
          <a:endParaRPr lang="en-US"/>
        </a:p>
      </dgm:t>
    </dgm:pt>
    <dgm:pt modelId="{59565C71-5AC5-4A6B-880D-13D1A2508C0A}">
      <dgm:prSet/>
      <dgm:spPr/>
      <dgm:t>
        <a:bodyPr/>
        <a:lstStyle/>
        <a:p>
          <a:pPr rtl="1"/>
          <a:endParaRPr lang="en-US" dirty="0"/>
        </a:p>
      </dgm:t>
    </dgm:pt>
    <dgm:pt modelId="{7E6F1DAB-14F5-4292-8E50-3BC33CBF5DBA}" type="parTrans" cxnId="{0B631F67-A068-450F-9871-5D5D2F621F1A}">
      <dgm:prSet/>
      <dgm:spPr/>
      <dgm:t>
        <a:bodyPr/>
        <a:lstStyle/>
        <a:p>
          <a:endParaRPr lang="en-US"/>
        </a:p>
      </dgm:t>
    </dgm:pt>
    <dgm:pt modelId="{10F19F33-3543-468D-8911-BD88B529A2FD}" type="sibTrans" cxnId="{0B631F67-A068-450F-9871-5D5D2F621F1A}">
      <dgm:prSet/>
      <dgm:spPr/>
      <dgm:t>
        <a:bodyPr/>
        <a:lstStyle/>
        <a:p>
          <a:endParaRPr lang="en-US"/>
        </a:p>
      </dgm:t>
    </dgm:pt>
    <dgm:pt modelId="{7F197B7D-F570-4DF5-B99E-AC4E76218C79}" type="pres">
      <dgm:prSet presAssocID="{D5866BF9-BD17-4E4F-BE4A-229874F9E6F8}" presName="diagram" presStyleCnt="0">
        <dgm:presLayoutVars>
          <dgm:chPref val="1"/>
          <dgm:dir/>
          <dgm:animOne val="branch"/>
          <dgm:animLvl val="lvl"/>
          <dgm:resizeHandles/>
        </dgm:presLayoutVars>
      </dgm:prSet>
      <dgm:spPr/>
      <dgm:t>
        <a:bodyPr/>
        <a:lstStyle/>
        <a:p>
          <a:endParaRPr lang="en-US"/>
        </a:p>
      </dgm:t>
    </dgm:pt>
    <dgm:pt modelId="{B7F35CF8-064B-4608-8225-E05FAAD6173B}" type="pres">
      <dgm:prSet presAssocID="{F5A3C697-8E76-41F0-B3A5-421CAD5ED70C}" presName="root" presStyleCnt="0"/>
      <dgm:spPr/>
    </dgm:pt>
    <dgm:pt modelId="{B1AAD779-4379-441B-8674-F7EF6827F24A}" type="pres">
      <dgm:prSet presAssocID="{F5A3C697-8E76-41F0-B3A5-421CAD5ED70C}" presName="rootComposite" presStyleCnt="0"/>
      <dgm:spPr/>
    </dgm:pt>
    <dgm:pt modelId="{7048BE79-6E8D-487D-B27E-467B40DAE78F}" type="pres">
      <dgm:prSet presAssocID="{F5A3C697-8E76-41F0-B3A5-421CAD5ED70C}" presName="rootText" presStyleLbl="node1" presStyleIdx="0" presStyleCnt="1"/>
      <dgm:spPr/>
      <dgm:t>
        <a:bodyPr/>
        <a:lstStyle/>
        <a:p>
          <a:endParaRPr lang="en-US"/>
        </a:p>
      </dgm:t>
    </dgm:pt>
    <dgm:pt modelId="{3427C597-7DD1-4524-B384-DDA9F6916DEB}" type="pres">
      <dgm:prSet presAssocID="{F5A3C697-8E76-41F0-B3A5-421CAD5ED70C}" presName="rootConnector" presStyleLbl="node1" presStyleIdx="0" presStyleCnt="1"/>
      <dgm:spPr/>
      <dgm:t>
        <a:bodyPr/>
        <a:lstStyle/>
        <a:p>
          <a:endParaRPr lang="en-US"/>
        </a:p>
      </dgm:t>
    </dgm:pt>
    <dgm:pt modelId="{56C5AC3E-B606-4044-82EF-3ED1421EA9E7}" type="pres">
      <dgm:prSet presAssocID="{F5A3C697-8E76-41F0-B3A5-421CAD5ED70C}" presName="childShape" presStyleCnt="0"/>
      <dgm:spPr/>
    </dgm:pt>
    <dgm:pt modelId="{68A02C87-8DE6-46CE-A83F-F10921C8F479}" type="pres">
      <dgm:prSet presAssocID="{7E6F1DAB-14F5-4292-8E50-3BC33CBF5DBA}" presName="Name13" presStyleLbl="parChTrans1D2" presStyleIdx="0" presStyleCnt="1"/>
      <dgm:spPr/>
      <dgm:t>
        <a:bodyPr/>
        <a:lstStyle/>
        <a:p>
          <a:endParaRPr lang="en-US"/>
        </a:p>
      </dgm:t>
    </dgm:pt>
    <dgm:pt modelId="{BAF083C8-F130-4542-806F-C6076382DA44}" type="pres">
      <dgm:prSet presAssocID="{59565C71-5AC5-4A6B-880D-13D1A2508C0A}" presName="childText" presStyleLbl="bgAcc1" presStyleIdx="0" presStyleCnt="1">
        <dgm:presLayoutVars>
          <dgm:bulletEnabled val="1"/>
        </dgm:presLayoutVars>
      </dgm:prSet>
      <dgm:spPr/>
      <dgm:t>
        <a:bodyPr/>
        <a:lstStyle/>
        <a:p>
          <a:endParaRPr lang="en-US"/>
        </a:p>
      </dgm:t>
    </dgm:pt>
  </dgm:ptLst>
  <dgm:cxnLst>
    <dgm:cxn modelId="{7A6091B1-5BF6-46BF-8275-79B59781CF35}" srcId="{D5866BF9-BD17-4E4F-BE4A-229874F9E6F8}" destId="{F5A3C697-8E76-41F0-B3A5-421CAD5ED70C}" srcOrd="0" destOrd="0" parTransId="{588C2FA1-78C9-4A87-8587-DFA1A558C03F}" sibTransId="{94CC1D81-0AFC-4CA7-9300-C42810032F20}"/>
    <dgm:cxn modelId="{0B631F67-A068-450F-9871-5D5D2F621F1A}" srcId="{F5A3C697-8E76-41F0-B3A5-421CAD5ED70C}" destId="{59565C71-5AC5-4A6B-880D-13D1A2508C0A}" srcOrd="0" destOrd="0" parTransId="{7E6F1DAB-14F5-4292-8E50-3BC33CBF5DBA}" sibTransId="{10F19F33-3543-468D-8911-BD88B529A2FD}"/>
    <dgm:cxn modelId="{A45EB669-3550-48C8-95CE-138399DBE5AD}" type="presOf" srcId="{7E6F1DAB-14F5-4292-8E50-3BC33CBF5DBA}" destId="{68A02C87-8DE6-46CE-A83F-F10921C8F479}" srcOrd="0" destOrd="0" presId="urn:microsoft.com/office/officeart/2005/8/layout/hierarchy3"/>
    <dgm:cxn modelId="{6CBD45AE-A405-441E-A769-C8DA178EFF22}" type="presOf" srcId="{F5A3C697-8E76-41F0-B3A5-421CAD5ED70C}" destId="{7048BE79-6E8D-487D-B27E-467B40DAE78F}" srcOrd="0" destOrd="0" presId="urn:microsoft.com/office/officeart/2005/8/layout/hierarchy3"/>
    <dgm:cxn modelId="{5E79F298-184C-4350-9175-DD84E1BDF923}" type="presOf" srcId="{59565C71-5AC5-4A6B-880D-13D1A2508C0A}" destId="{BAF083C8-F130-4542-806F-C6076382DA44}" srcOrd="0" destOrd="0" presId="urn:microsoft.com/office/officeart/2005/8/layout/hierarchy3"/>
    <dgm:cxn modelId="{72880C1B-98EF-40EC-97B0-0B99DC7C4848}" type="presOf" srcId="{D5866BF9-BD17-4E4F-BE4A-229874F9E6F8}" destId="{7F197B7D-F570-4DF5-B99E-AC4E76218C79}" srcOrd="0" destOrd="0" presId="urn:microsoft.com/office/officeart/2005/8/layout/hierarchy3"/>
    <dgm:cxn modelId="{B32A1E25-F681-4076-88BB-E54C09F8FE91}" type="presOf" srcId="{F5A3C697-8E76-41F0-B3A5-421CAD5ED70C}" destId="{3427C597-7DD1-4524-B384-DDA9F6916DEB}" srcOrd="1" destOrd="0" presId="urn:microsoft.com/office/officeart/2005/8/layout/hierarchy3"/>
    <dgm:cxn modelId="{0F72B025-B977-4569-B967-8B1E852F7F97}" type="presParOf" srcId="{7F197B7D-F570-4DF5-B99E-AC4E76218C79}" destId="{B7F35CF8-064B-4608-8225-E05FAAD6173B}" srcOrd="0" destOrd="0" presId="urn:microsoft.com/office/officeart/2005/8/layout/hierarchy3"/>
    <dgm:cxn modelId="{189DA6D5-E10C-420B-AA0F-2D9072ACD542}" type="presParOf" srcId="{B7F35CF8-064B-4608-8225-E05FAAD6173B}" destId="{B1AAD779-4379-441B-8674-F7EF6827F24A}" srcOrd="0" destOrd="0" presId="urn:microsoft.com/office/officeart/2005/8/layout/hierarchy3"/>
    <dgm:cxn modelId="{C71B1AD5-0A90-4C5C-B0C3-048713B90ACB}" type="presParOf" srcId="{B1AAD779-4379-441B-8674-F7EF6827F24A}" destId="{7048BE79-6E8D-487D-B27E-467B40DAE78F}" srcOrd="0" destOrd="0" presId="urn:microsoft.com/office/officeart/2005/8/layout/hierarchy3"/>
    <dgm:cxn modelId="{AE0B2EDE-551B-4EB2-9CF3-9111CBF57C47}" type="presParOf" srcId="{B1AAD779-4379-441B-8674-F7EF6827F24A}" destId="{3427C597-7DD1-4524-B384-DDA9F6916DEB}" srcOrd="1" destOrd="0" presId="urn:microsoft.com/office/officeart/2005/8/layout/hierarchy3"/>
    <dgm:cxn modelId="{57A2F1A2-8733-4C01-A5EB-05EDF1D6EDE3}" type="presParOf" srcId="{B7F35CF8-064B-4608-8225-E05FAAD6173B}" destId="{56C5AC3E-B606-4044-82EF-3ED1421EA9E7}" srcOrd="1" destOrd="0" presId="urn:microsoft.com/office/officeart/2005/8/layout/hierarchy3"/>
    <dgm:cxn modelId="{AA154F7C-F6ED-4225-B74D-27484660F783}" type="presParOf" srcId="{56C5AC3E-B606-4044-82EF-3ED1421EA9E7}" destId="{68A02C87-8DE6-46CE-A83F-F10921C8F479}" srcOrd="0" destOrd="0" presId="urn:microsoft.com/office/officeart/2005/8/layout/hierarchy3"/>
    <dgm:cxn modelId="{6E573877-602C-4FAB-AEE3-E616EA463412}" type="presParOf" srcId="{56C5AC3E-B606-4044-82EF-3ED1421EA9E7}" destId="{BAF083C8-F130-4542-806F-C6076382DA44}"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C5C06071-5B21-4365-A5C7-EE6DEB77E08D}"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BFC7CE18-8F2A-4417-A9FF-94BD255B9363}">
      <dgm:prSet/>
      <dgm:spPr/>
      <dgm:t>
        <a:bodyPr/>
        <a:lstStyle/>
        <a:p>
          <a:pPr algn="ctr" rtl="1"/>
          <a:r>
            <a:rPr lang="fa-IR" dirty="0" smtClean="0"/>
            <a:t>طرح‌های مستقل</a:t>
          </a:r>
          <a:endParaRPr lang="en-US" dirty="0"/>
        </a:p>
      </dgm:t>
    </dgm:pt>
    <dgm:pt modelId="{CDB0769E-277B-4DFB-9B50-905082723770}" type="parTrans" cxnId="{004A5B1D-614D-4852-BB46-F0B89EF869BF}">
      <dgm:prSet/>
      <dgm:spPr/>
      <dgm:t>
        <a:bodyPr/>
        <a:lstStyle/>
        <a:p>
          <a:endParaRPr lang="en-US"/>
        </a:p>
      </dgm:t>
    </dgm:pt>
    <dgm:pt modelId="{F1FACD86-F98F-4930-B1A7-299232F23CDF}" type="sibTrans" cxnId="{004A5B1D-614D-4852-BB46-F0B89EF869BF}">
      <dgm:prSet/>
      <dgm:spPr/>
      <dgm:t>
        <a:bodyPr/>
        <a:lstStyle/>
        <a:p>
          <a:endParaRPr lang="en-US"/>
        </a:p>
      </dgm:t>
    </dgm:pt>
    <dgm:pt modelId="{7500AE28-81BF-4CB5-BA14-CBC20BB2FB2A}">
      <dgm:prSet/>
      <dgm:spPr/>
      <dgm:t>
        <a:bodyPr/>
        <a:lstStyle/>
        <a:p>
          <a:pPr rtl="1"/>
          <a:r>
            <a:rPr lang="fa-IR" dirty="0" smtClean="0"/>
            <a:t>نتایج حاصل از </a:t>
          </a:r>
          <a:r>
            <a:rPr lang="en-US" dirty="0" smtClean="0"/>
            <a:t>NPV</a:t>
          </a:r>
          <a:r>
            <a:rPr lang="fa-IR" dirty="0" smtClean="0"/>
            <a:t> و </a:t>
          </a:r>
          <a:r>
            <a:rPr lang="en-US" dirty="0" smtClean="0"/>
            <a:t>IRR</a:t>
          </a:r>
          <a:r>
            <a:rPr lang="fa-IR" dirty="0" smtClean="0"/>
            <a:t> همسان است.</a:t>
          </a:r>
          <a:endParaRPr lang="en-US" dirty="0"/>
        </a:p>
      </dgm:t>
    </dgm:pt>
    <dgm:pt modelId="{146ECC3D-CEE6-4B32-BAFB-310437D11191}" type="parTrans" cxnId="{4403DE2A-6FCE-4A32-A1B8-6A349170200F}">
      <dgm:prSet/>
      <dgm:spPr/>
      <dgm:t>
        <a:bodyPr/>
        <a:lstStyle/>
        <a:p>
          <a:endParaRPr lang="en-US"/>
        </a:p>
      </dgm:t>
    </dgm:pt>
    <dgm:pt modelId="{3C3CDB95-1B3B-4677-B482-BA46A9507C4F}" type="sibTrans" cxnId="{4403DE2A-6FCE-4A32-A1B8-6A349170200F}">
      <dgm:prSet/>
      <dgm:spPr/>
      <dgm:t>
        <a:bodyPr/>
        <a:lstStyle/>
        <a:p>
          <a:endParaRPr lang="en-US"/>
        </a:p>
      </dgm:t>
    </dgm:pt>
    <dgm:pt modelId="{84E2BC45-8D70-429B-89C7-9B70F6439F3F}">
      <dgm:prSet/>
      <dgm:spPr/>
      <dgm:t>
        <a:bodyPr/>
        <a:lstStyle/>
        <a:p>
          <a:pPr algn="ctr" rtl="1"/>
          <a:r>
            <a:rPr lang="fa-IR" dirty="0" smtClean="0"/>
            <a:t>طرح‌های ناسازگار</a:t>
          </a:r>
          <a:endParaRPr lang="en-US" dirty="0"/>
        </a:p>
      </dgm:t>
    </dgm:pt>
    <dgm:pt modelId="{33CD772F-95FE-4B13-B2FB-E84F45A3D42C}" type="parTrans" cxnId="{1DD73960-EDD7-4CB9-A9B2-4EB50E8218E0}">
      <dgm:prSet/>
      <dgm:spPr/>
      <dgm:t>
        <a:bodyPr/>
        <a:lstStyle/>
        <a:p>
          <a:endParaRPr lang="en-US"/>
        </a:p>
      </dgm:t>
    </dgm:pt>
    <dgm:pt modelId="{2BD9B449-D240-4B69-97E4-9CF0A8D7B792}" type="sibTrans" cxnId="{1DD73960-EDD7-4CB9-A9B2-4EB50E8218E0}">
      <dgm:prSet/>
      <dgm:spPr/>
      <dgm:t>
        <a:bodyPr/>
        <a:lstStyle/>
        <a:p>
          <a:endParaRPr lang="en-US"/>
        </a:p>
      </dgm:t>
    </dgm:pt>
    <dgm:pt modelId="{13AB4E19-0C24-44C8-8CFB-9002C5758C0E}">
      <dgm:prSet/>
      <dgm:spPr/>
      <dgm:t>
        <a:bodyPr/>
        <a:lstStyle/>
        <a:p>
          <a:pPr rtl="1"/>
          <a:r>
            <a:rPr lang="fa-IR" dirty="0" smtClean="0"/>
            <a:t>نتایج حاصل از </a:t>
          </a:r>
          <a:r>
            <a:rPr lang="en-US" dirty="0" smtClean="0"/>
            <a:t>NPV</a:t>
          </a:r>
          <a:r>
            <a:rPr lang="fa-IR" dirty="0" smtClean="0"/>
            <a:t> و</a:t>
          </a:r>
          <a:r>
            <a:rPr lang="en-US" dirty="0" smtClean="0"/>
            <a:t>IRR </a:t>
          </a:r>
          <a:r>
            <a:rPr lang="fa-IR" dirty="0" smtClean="0"/>
            <a:t> ممکن است متعارض باشد.</a:t>
          </a:r>
          <a:endParaRPr lang="en-US" dirty="0"/>
        </a:p>
      </dgm:t>
    </dgm:pt>
    <dgm:pt modelId="{6BD89F30-7C8E-48EE-8C82-2D4EBC55137D}" type="parTrans" cxnId="{BDC35872-84DA-4823-AA41-7A4871CE1F78}">
      <dgm:prSet/>
      <dgm:spPr/>
      <dgm:t>
        <a:bodyPr/>
        <a:lstStyle/>
        <a:p>
          <a:endParaRPr lang="en-US"/>
        </a:p>
      </dgm:t>
    </dgm:pt>
    <dgm:pt modelId="{F6E9721F-90BE-423A-8C3A-1814D783F571}" type="sibTrans" cxnId="{BDC35872-84DA-4823-AA41-7A4871CE1F78}">
      <dgm:prSet/>
      <dgm:spPr/>
      <dgm:t>
        <a:bodyPr/>
        <a:lstStyle/>
        <a:p>
          <a:endParaRPr lang="en-US"/>
        </a:p>
      </dgm:t>
    </dgm:pt>
    <dgm:pt modelId="{FA4C6B57-1A08-4790-A103-CBA1E78927A0}" type="pres">
      <dgm:prSet presAssocID="{C5C06071-5B21-4365-A5C7-EE6DEB77E08D}" presName="linear" presStyleCnt="0">
        <dgm:presLayoutVars>
          <dgm:dir/>
          <dgm:animLvl val="lvl"/>
          <dgm:resizeHandles val="exact"/>
        </dgm:presLayoutVars>
      </dgm:prSet>
      <dgm:spPr/>
      <dgm:t>
        <a:bodyPr/>
        <a:lstStyle/>
        <a:p>
          <a:endParaRPr lang="en-US"/>
        </a:p>
      </dgm:t>
    </dgm:pt>
    <dgm:pt modelId="{61ED4E5D-64D9-493F-8E09-BD7649D6D4F8}" type="pres">
      <dgm:prSet presAssocID="{BFC7CE18-8F2A-4417-A9FF-94BD255B9363}" presName="parentLin" presStyleCnt="0"/>
      <dgm:spPr/>
    </dgm:pt>
    <dgm:pt modelId="{C588F5C4-1CDE-4DF3-AB0D-4234AE270F97}" type="pres">
      <dgm:prSet presAssocID="{BFC7CE18-8F2A-4417-A9FF-94BD255B9363}" presName="parentLeftMargin" presStyleLbl="node1" presStyleIdx="0" presStyleCnt="2"/>
      <dgm:spPr/>
      <dgm:t>
        <a:bodyPr/>
        <a:lstStyle/>
        <a:p>
          <a:endParaRPr lang="en-US"/>
        </a:p>
      </dgm:t>
    </dgm:pt>
    <dgm:pt modelId="{52906912-C10A-4AB0-9B2F-7A1A1AE32645}" type="pres">
      <dgm:prSet presAssocID="{BFC7CE18-8F2A-4417-A9FF-94BD255B9363}" presName="parentText" presStyleLbl="node1" presStyleIdx="0" presStyleCnt="2">
        <dgm:presLayoutVars>
          <dgm:chMax val="0"/>
          <dgm:bulletEnabled val="1"/>
        </dgm:presLayoutVars>
      </dgm:prSet>
      <dgm:spPr/>
      <dgm:t>
        <a:bodyPr/>
        <a:lstStyle/>
        <a:p>
          <a:endParaRPr lang="en-US"/>
        </a:p>
      </dgm:t>
    </dgm:pt>
    <dgm:pt modelId="{8AA52557-0094-4F7E-A896-A8A97CFBE6B7}" type="pres">
      <dgm:prSet presAssocID="{BFC7CE18-8F2A-4417-A9FF-94BD255B9363}" presName="negativeSpace" presStyleCnt="0"/>
      <dgm:spPr/>
    </dgm:pt>
    <dgm:pt modelId="{7C294434-F7BD-4053-883F-FF5023C8DE17}" type="pres">
      <dgm:prSet presAssocID="{BFC7CE18-8F2A-4417-A9FF-94BD255B9363}" presName="childText" presStyleLbl="conFgAcc1" presStyleIdx="0" presStyleCnt="2">
        <dgm:presLayoutVars>
          <dgm:bulletEnabled val="1"/>
        </dgm:presLayoutVars>
      </dgm:prSet>
      <dgm:spPr/>
      <dgm:t>
        <a:bodyPr/>
        <a:lstStyle/>
        <a:p>
          <a:endParaRPr lang="en-US"/>
        </a:p>
      </dgm:t>
    </dgm:pt>
    <dgm:pt modelId="{852BBBA6-BE7A-49C9-92AA-39D6E9F55A98}" type="pres">
      <dgm:prSet presAssocID="{F1FACD86-F98F-4930-B1A7-299232F23CDF}" presName="spaceBetweenRectangles" presStyleCnt="0"/>
      <dgm:spPr/>
    </dgm:pt>
    <dgm:pt modelId="{4A72A737-12CA-411D-AE82-F9F2D9D77FE4}" type="pres">
      <dgm:prSet presAssocID="{84E2BC45-8D70-429B-89C7-9B70F6439F3F}" presName="parentLin" presStyleCnt="0"/>
      <dgm:spPr/>
    </dgm:pt>
    <dgm:pt modelId="{B4061C6D-CEF3-4EAE-95D9-78F7E5444BB4}" type="pres">
      <dgm:prSet presAssocID="{84E2BC45-8D70-429B-89C7-9B70F6439F3F}" presName="parentLeftMargin" presStyleLbl="node1" presStyleIdx="0" presStyleCnt="2"/>
      <dgm:spPr/>
      <dgm:t>
        <a:bodyPr/>
        <a:lstStyle/>
        <a:p>
          <a:endParaRPr lang="en-US"/>
        </a:p>
      </dgm:t>
    </dgm:pt>
    <dgm:pt modelId="{8DC3D89B-018C-4433-B7B0-7A639D039DDC}" type="pres">
      <dgm:prSet presAssocID="{84E2BC45-8D70-429B-89C7-9B70F6439F3F}" presName="parentText" presStyleLbl="node1" presStyleIdx="1" presStyleCnt="2">
        <dgm:presLayoutVars>
          <dgm:chMax val="0"/>
          <dgm:bulletEnabled val="1"/>
        </dgm:presLayoutVars>
      </dgm:prSet>
      <dgm:spPr/>
      <dgm:t>
        <a:bodyPr/>
        <a:lstStyle/>
        <a:p>
          <a:endParaRPr lang="en-US"/>
        </a:p>
      </dgm:t>
    </dgm:pt>
    <dgm:pt modelId="{BC7D319A-487B-4634-9516-967D98566661}" type="pres">
      <dgm:prSet presAssocID="{84E2BC45-8D70-429B-89C7-9B70F6439F3F}" presName="negativeSpace" presStyleCnt="0"/>
      <dgm:spPr/>
    </dgm:pt>
    <dgm:pt modelId="{DC4E4586-4334-4866-9A50-8B5DF0A70B31}" type="pres">
      <dgm:prSet presAssocID="{84E2BC45-8D70-429B-89C7-9B70F6439F3F}" presName="childText" presStyleLbl="conFgAcc1" presStyleIdx="1" presStyleCnt="2">
        <dgm:presLayoutVars>
          <dgm:bulletEnabled val="1"/>
        </dgm:presLayoutVars>
      </dgm:prSet>
      <dgm:spPr/>
      <dgm:t>
        <a:bodyPr/>
        <a:lstStyle/>
        <a:p>
          <a:endParaRPr lang="en-US"/>
        </a:p>
      </dgm:t>
    </dgm:pt>
  </dgm:ptLst>
  <dgm:cxnLst>
    <dgm:cxn modelId="{66812A01-622A-40D8-976B-A2796503AED9}" type="presOf" srcId="{BFC7CE18-8F2A-4417-A9FF-94BD255B9363}" destId="{C588F5C4-1CDE-4DF3-AB0D-4234AE270F97}" srcOrd="0" destOrd="0" presId="urn:microsoft.com/office/officeart/2005/8/layout/list1"/>
    <dgm:cxn modelId="{1DD73960-EDD7-4CB9-A9B2-4EB50E8218E0}" srcId="{C5C06071-5B21-4365-A5C7-EE6DEB77E08D}" destId="{84E2BC45-8D70-429B-89C7-9B70F6439F3F}" srcOrd="1" destOrd="0" parTransId="{33CD772F-95FE-4B13-B2FB-E84F45A3D42C}" sibTransId="{2BD9B449-D240-4B69-97E4-9CF0A8D7B792}"/>
    <dgm:cxn modelId="{15B1A030-0879-428C-9A71-FC05A6D9C8BD}" type="presOf" srcId="{BFC7CE18-8F2A-4417-A9FF-94BD255B9363}" destId="{52906912-C10A-4AB0-9B2F-7A1A1AE32645}" srcOrd="1" destOrd="0" presId="urn:microsoft.com/office/officeart/2005/8/layout/list1"/>
    <dgm:cxn modelId="{2030C552-2A43-430C-BF61-88E5E986D9FE}" type="presOf" srcId="{13AB4E19-0C24-44C8-8CFB-9002C5758C0E}" destId="{DC4E4586-4334-4866-9A50-8B5DF0A70B31}" srcOrd="0" destOrd="0" presId="urn:microsoft.com/office/officeart/2005/8/layout/list1"/>
    <dgm:cxn modelId="{4403DE2A-6FCE-4A32-A1B8-6A349170200F}" srcId="{BFC7CE18-8F2A-4417-A9FF-94BD255B9363}" destId="{7500AE28-81BF-4CB5-BA14-CBC20BB2FB2A}" srcOrd="0" destOrd="0" parTransId="{146ECC3D-CEE6-4B32-BAFB-310437D11191}" sibTransId="{3C3CDB95-1B3B-4677-B482-BA46A9507C4F}"/>
    <dgm:cxn modelId="{004A5B1D-614D-4852-BB46-F0B89EF869BF}" srcId="{C5C06071-5B21-4365-A5C7-EE6DEB77E08D}" destId="{BFC7CE18-8F2A-4417-A9FF-94BD255B9363}" srcOrd="0" destOrd="0" parTransId="{CDB0769E-277B-4DFB-9B50-905082723770}" sibTransId="{F1FACD86-F98F-4930-B1A7-299232F23CDF}"/>
    <dgm:cxn modelId="{A48C807D-E1F8-4155-98C6-2992C678568B}" type="presOf" srcId="{84E2BC45-8D70-429B-89C7-9B70F6439F3F}" destId="{8DC3D89B-018C-4433-B7B0-7A639D039DDC}" srcOrd="1" destOrd="0" presId="urn:microsoft.com/office/officeart/2005/8/layout/list1"/>
    <dgm:cxn modelId="{BDC35872-84DA-4823-AA41-7A4871CE1F78}" srcId="{84E2BC45-8D70-429B-89C7-9B70F6439F3F}" destId="{13AB4E19-0C24-44C8-8CFB-9002C5758C0E}" srcOrd="0" destOrd="0" parTransId="{6BD89F30-7C8E-48EE-8C82-2D4EBC55137D}" sibTransId="{F6E9721F-90BE-423A-8C3A-1814D783F571}"/>
    <dgm:cxn modelId="{EF881438-0E54-4B40-83FA-068DE8682D71}" type="presOf" srcId="{C5C06071-5B21-4365-A5C7-EE6DEB77E08D}" destId="{FA4C6B57-1A08-4790-A103-CBA1E78927A0}" srcOrd="0" destOrd="0" presId="urn:microsoft.com/office/officeart/2005/8/layout/list1"/>
    <dgm:cxn modelId="{63576276-43A7-4077-AF49-38A2B705FA54}" type="presOf" srcId="{84E2BC45-8D70-429B-89C7-9B70F6439F3F}" destId="{B4061C6D-CEF3-4EAE-95D9-78F7E5444BB4}" srcOrd="0" destOrd="0" presId="urn:microsoft.com/office/officeart/2005/8/layout/list1"/>
    <dgm:cxn modelId="{AEC314DB-B0CC-4ED0-9C28-258A566ABEFF}" type="presOf" srcId="{7500AE28-81BF-4CB5-BA14-CBC20BB2FB2A}" destId="{7C294434-F7BD-4053-883F-FF5023C8DE17}" srcOrd="0" destOrd="0" presId="urn:microsoft.com/office/officeart/2005/8/layout/list1"/>
    <dgm:cxn modelId="{8E30B29B-A29B-4D70-B5C9-6B8E1968FF28}" type="presParOf" srcId="{FA4C6B57-1A08-4790-A103-CBA1E78927A0}" destId="{61ED4E5D-64D9-493F-8E09-BD7649D6D4F8}" srcOrd="0" destOrd="0" presId="urn:microsoft.com/office/officeart/2005/8/layout/list1"/>
    <dgm:cxn modelId="{A41903C4-C5A0-44A3-AE65-34B8E7E3AABF}" type="presParOf" srcId="{61ED4E5D-64D9-493F-8E09-BD7649D6D4F8}" destId="{C588F5C4-1CDE-4DF3-AB0D-4234AE270F97}" srcOrd="0" destOrd="0" presId="urn:microsoft.com/office/officeart/2005/8/layout/list1"/>
    <dgm:cxn modelId="{001B2A6D-9CB1-433D-871F-F57AA8DF7CDE}" type="presParOf" srcId="{61ED4E5D-64D9-493F-8E09-BD7649D6D4F8}" destId="{52906912-C10A-4AB0-9B2F-7A1A1AE32645}" srcOrd="1" destOrd="0" presId="urn:microsoft.com/office/officeart/2005/8/layout/list1"/>
    <dgm:cxn modelId="{406AE3BE-D66D-4F41-8BEF-6B4A39F11C56}" type="presParOf" srcId="{FA4C6B57-1A08-4790-A103-CBA1E78927A0}" destId="{8AA52557-0094-4F7E-A896-A8A97CFBE6B7}" srcOrd="1" destOrd="0" presId="urn:microsoft.com/office/officeart/2005/8/layout/list1"/>
    <dgm:cxn modelId="{5692577B-8FDB-4820-B854-448874D8D77A}" type="presParOf" srcId="{FA4C6B57-1A08-4790-A103-CBA1E78927A0}" destId="{7C294434-F7BD-4053-883F-FF5023C8DE17}" srcOrd="2" destOrd="0" presId="urn:microsoft.com/office/officeart/2005/8/layout/list1"/>
    <dgm:cxn modelId="{C7592EA8-8977-42FD-B6F8-A191E19F36BB}" type="presParOf" srcId="{FA4C6B57-1A08-4790-A103-CBA1E78927A0}" destId="{852BBBA6-BE7A-49C9-92AA-39D6E9F55A98}" srcOrd="3" destOrd="0" presId="urn:microsoft.com/office/officeart/2005/8/layout/list1"/>
    <dgm:cxn modelId="{394C5B8C-1068-4C7F-B0F1-75EE6E9767BE}" type="presParOf" srcId="{FA4C6B57-1A08-4790-A103-CBA1E78927A0}" destId="{4A72A737-12CA-411D-AE82-F9F2D9D77FE4}" srcOrd="4" destOrd="0" presId="urn:microsoft.com/office/officeart/2005/8/layout/list1"/>
    <dgm:cxn modelId="{45BA3886-AA91-49AD-B814-3C4409E99ADC}" type="presParOf" srcId="{4A72A737-12CA-411D-AE82-F9F2D9D77FE4}" destId="{B4061C6D-CEF3-4EAE-95D9-78F7E5444BB4}" srcOrd="0" destOrd="0" presId="urn:microsoft.com/office/officeart/2005/8/layout/list1"/>
    <dgm:cxn modelId="{C494272F-6A95-4EED-9950-FCAA7DCDEB53}" type="presParOf" srcId="{4A72A737-12CA-411D-AE82-F9F2D9D77FE4}" destId="{8DC3D89B-018C-4433-B7B0-7A639D039DDC}" srcOrd="1" destOrd="0" presId="urn:microsoft.com/office/officeart/2005/8/layout/list1"/>
    <dgm:cxn modelId="{6D35337C-57DE-4690-B74B-43FA089F6988}" type="presParOf" srcId="{FA4C6B57-1A08-4790-A103-CBA1E78927A0}" destId="{BC7D319A-487B-4634-9516-967D98566661}" srcOrd="5" destOrd="0" presId="urn:microsoft.com/office/officeart/2005/8/layout/list1"/>
    <dgm:cxn modelId="{0E653476-8AB1-4205-9815-15C30ED48E85}" type="presParOf" srcId="{FA4C6B57-1A08-4790-A103-CBA1E78927A0}" destId="{DC4E4586-4334-4866-9A50-8B5DF0A70B31}"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37F436B-2E3F-402A-B0D6-66D532AAECBC}" type="doc">
      <dgm:prSet loTypeId="urn:microsoft.com/office/officeart/2005/8/layout/hList3" loCatId="list" qsTypeId="urn:microsoft.com/office/officeart/2005/8/quickstyle/3d2#4" qsCatId="3D" csTypeId="urn:microsoft.com/office/officeart/2005/8/colors/accent0_2" csCatId="mainScheme"/>
      <dgm:spPr/>
      <dgm:t>
        <a:bodyPr/>
        <a:lstStyle/>
        <a:p>
          <a:endParaRPr lang="en-US"/>
        </a:p>
      </dgm:t>
    </dgm:pt>
    <dgm:pt modelId="{B1836FCD-5FBC-46E2-8290-E3FECD13DC4E}">
      <dgm:prSet/>
      <dgm:spPr/>
      <dgm:t>
        <a:bodyPr/>
        <a:lstStyle/>
        <a:p>
          <a:pPr rtl="1"/>
          <a:r>
            <a:rPr lang="fa-IR" dirty="0" smtClean="0">
              <a:cs typeface="B Zar" pitchFamily="2" charset="-78"/>
            </a:rPr>
            <a:t>مفروضات </a:t>
          </a:r>
          <a:r>
            <a:rPr lang="en-US" dirty="0" smtClean="0">
              <a:cs typeface="B Zar" pitchFamily="2" charset="-78"/>
            </a:rPr>
            <a:t>NPV</a:t>
          </a:r>
          <a:r>
            <a:rPr lang="fa-IR" dirty="0" smtClean="0">
              <a:cs typeface="B Zar" pitchFamily="2" charset="-78"/>
            </a:rPr>
            <a:t> و </a:t>
          </a:r>
          <a:r>
            <a:rPr lang="en-US" dirty="0" smtClean="0">
              <a:cs typeface="B Zar" pitchFamily="2" charset="-78"/>
            </a:rPr>
            <a:t>IRR</a:t>
          </a:r>
          <a:r>
            <a:rPr lang="fa-IR" dirty="0" smtClean="0">
              <a:cs typeface="B Zar" pitchFamily="2" charset="-78"/>
            </a:rPr>
            <a:t> در مورد سرمایه‌گذاری مجدد جریان‌های نقدی</a:t>
          </a:r>
          <a:endParaRPr lang="en-US" dirty="0">
            <a:cs typeface="B Zar" pitchFamily="2" charset="-78"/>
          </a:endParaRPr>
        </a:p>
      </dgm:t>
    </dgm:pt>
    <dgm:pt modelId="{6C330FB3-FAA4-4167-94FB-01A3A982ED3B}" type="parTrans" cxnId="{CEB816E0-F785-4BF1-BE8B-239648311C6E}">
      <dgm:prSet/>
      <dgm:spPr/>
      <dgm:t>
        <a:bodyPr/>
        <a:lstStyle/>
        <a:p>
          <a:endParaRPr lang="en-US">
            <a:cs typeface="B Zar" pitchFamily="2" charset="-78"/>
          </a:endParaRPr>
        </a:p>
      </dgm:t>
    </dgm:pt>
    <dgm:pt modelId="{15F64F51-F5C8-485E-9514-2D2E1546FF7F}" type="sibTrans" cxnId="{CEB816E0-F785-4BF1-BE8B-239648311C6E}">
      <dgm:prSet/>
      <dgm:spPr/>
      <dgm:t>
        <a:bodyPr/>
        <a:lstStyle/>
        <a:p>
          <a:endParaRPr lang="en-US">
            <a:cs typeface="B Zar" pitchFamily="2" charset="-78"/>
          </a:endParaRPr>
        </a:p>
      </dgm:t>
    </dgm:pt>
    <dgm:pt modelId="{A1E91EFA-135B-4EA9-B0FE-4C86935BFFEF}">
      <dgm:prSet/>
      <dgm:spPr/>
      <dgm:t>
        <a:bodyPr/>
        <a:lstStyle/>
        <a:p>
          <a:pPr rtl="1"/>
          <a:r>
            <a:rPr lang="fa-IR" dirty="0" smtClean="0">
              <a:cs typeface="B Zar" pitchFamily="2" charset="-78"/>
            </a:rPr>
            <a:t>در </a:t>
          </a:r>
          <a:r>
            <a:rPr lang="en-US" dirty="0" smtClean="0">
              <a:cs typeface="B Zar" pitchFamily="2" charset="-78"/>
            </a:rPr>
            <a:t>NPV</a:t>
          </a:r>
          <a:r>
            <a:rPr lang="fa-IR" dirty="0" smtClean="0">
              <a:cs typeface="B Zar" pitchFamily="2" charset="-78"/>
            </a:rPr>
            <a:t> فرض می‌شود جریان‌های نقدی با نرخ هزینۀ سرمایه، سرمایه‌گذاری مجدد می‌شود.</a:t>
          </a:r>
          <a:endParaRPr lang="en-US" dirty="0">
            <a:cs typeface="B Zar" pitchFamily="2" charset="-78"/>
          </a:endParaRPr>
        </a:p>
      </dgm:t>
    </dgm:pt>
    <dgm:pt modelId="{DD3BE526-953C-4EA4-8DF6-C3E80ED424FA}" type="parTrans" cxnId="{5778E905-4AFB-45EC-B538-BE812F48374F}">
      <dgm:prSet/>
      <dgm:spPr/>
      <dgm:t>
        <a:bodyPr/>
        <a:lstStyle/>
        <a:p>
          <a:endParaRPr lang="en-US">
            <a:cs typeface="B Zar" pitchFamily="2" charset="-78"/>
          </a:endParaRPr>
        </a:p>
      </dgm:t>
    </dgm:pt>
    <dgm:pt modelId="{A0CEB5C0-D216-46DA-A986-724CA9DA2029}" type="sibTrans" cxnId="{5778E905-4AFB-45EC-B538-BE812F48374F}">
      <dgm:prSet/>
      <dgm:spPr/>
      <dgm:t>
        <a:bodyPr/>
        <a:lstStyle/>
        <a:p>
          <a:endParaRPr lang="en-US">
            <a:cs typeface="B Zar" pitchFamily="2" charset="-78"/>
          </a:endParaRPr>
        </a:p>
      </dgm:t>
    </dgm:pt>
    <dgm:pt modelId="{AC068AB3-682E-42FB-93F7-8C822F231686}">
      <dgm:prSet/>
      <dgm:spPr/>
      <dgm:t>
        <a:bodyPr/>
        <a:lstStyle/>
        <a:p>
          <a:pPr rtl="1"/>
          <a:r>
            <a:rPr lang="fa-IR" dirty="0" smtClean="0">
              <a:cs typeface="B Zar" pitchFamily="2" charset="-78"/>
            </a:rPr>
            <a:t>در </a:t>
          </a:r>
          <a:r>
            <a:rPr lang="en-US" dirty="0" smtClean="0">
              <a:cs typeface="B Zar" pitchFamily="2" charset="-78"/>
            </a:rPr>
            <a:t>IRR</a:t>
          </a:r>
          <a:r>
            <a:rPr lang="fa-IR" dirty="0" smtClean="0">
              <a:cs typeface="B Zar" pitchFamily="2" charset="-78"/>
            </a:rPr>
            <a:t> فرض می‌شود جریان‌های نقدی با نرخ بازدۀ داخلی، سرمایه‌گذاری مجدد می‌شود.</a:t>
          </a:r>
          <a:endParaRPr lang="en-US" dirty="0">
            <a:cs typeface="B Zar" pitchFamily="2" charset="-78"/>
          </a:endParaRPr>
        </a:p>
      </dgm:t>
    </dgm:pt>
    <dgm:pt modelId="{48AAB124-1D97-4674-AF39-FD91DF020F81}" type="parTrans" cxnId="{A03C6549-7367-46C9-BDDA-3838834BFB3C}">
      <dgm:prSet/>
      <dgm:spPr/>
      <dgm:t>
        <a:bodyPr/>
        <a:lstStyle/>
        <a:p>
          <a:endParaRPr lang="en-US">
            <a:cs typeface="B Zar" pitchFamily="2" charset="-78"/>
          </a:endParaRPr>
        </a:p>
      </dgm:t>
    </dgm:pt>
    <dgm:pt modelId="{F8E3F928-C9AB-4569-A0A1-0B83494AF934}" type="sibTrans" cxnId="{A03C6549-7367-46C9-BDDA-3838834BFB3C}">
      <dgm:prSet/>
      <dgm:spPr/>
      <dgm:t>
        <a:bodyPr/>
        <a:lstStyle/>
        <a:p>
          <a:endParaRPr lang="en-US">
            <a:cs typeface="B Zar" pitchFamily="2" charset="-78"/>
          </a:endParaRPr>
        </a:p>
      </dgm:t>
    </dgm:pt>
    <dgm:pt modelId="{F0BCC695-B26C-4111-BB88-0E495EB6B268}" type="pres">
      <dgm:prSet presAssocID="{E37F436B-2E3F-402A-B0D6-66D532AAECBC}" presName="composite" presStyleCnt="0">
        <dgm:presLayoutVars>
          <dgm:chMax val="1"/>
          <dgm:dir/>
          <dgm:resizeHandles val="exact"/>
        </dgm:presLayoutVars>
      </dgm:prSet>
      <dgm:spPr/>
      <dgm:t>
        <a:bodyPr/>
        <a:lstStyle/>
        <a:p>
          <a:endParaRPr lang="en-US"/>
        </a:p>
      </dgm:t>
    </dgm:pt>
    <dgm:pt modelId="{C21A54E8-8437-4CDC-9D08-018E0A6B313F}" type="pres">
      <dgm:prSet presAssocID="{B1836FCD-5FBC-46E2-8290-E3FECD13DC4E}" presName="roof" presStyleLbl="dkBgShp" presStyleIdx="0" presStyleCnt="2"/>
      <dgm:spPr/>
      <dgm:t>
        <a:bodyPr/>
        <a:lstStyle/>
        <a:p>
          <a:endParaRPr lang="en-US"/>
        </a:p>
      </dgm:t>
    </dgm:pt>
    <dgm:pt modelId="{37A8C84E-7CFF-4978-97BD-F70D39090032}" type="pres">
      <dgm:prSet presAssocID="{B1836FCD-5FBC-46E2-8290-E3FECD13DC4E}" presName="pillars" presStyleCnt="0"/>
      <dgm:spPr/>
    </dgm:pt>
    <dgm:pt modelId="{F96CE38B-D559-4B3A-8D0E-C0281E58F0F5}" type="pres">
      <dgm:prSet presAssocID="{B1836FCD-5FBC-46E2-8290-E3FECD13DC4E}" presName="pillar1" presStyleLbl="node1" presStyleIdx="0" presStyleCnt="2">
        <dgm:presLayoutVars>
          <dgm:bulletEnabled val="1"/>
        </dgm:presLayoutVars>
      </dgm:prSet>
      <dgm:spPr/>
      <dgm:t>
        <a:bodyPr/>
        <a:lstStyle/>
        <a:p>
          <a:endParaRPr lang="en-US"/>
        </a:p>
      </dgm:t>
    </dgm:pt>
    <dgm:pt modelId="{B5A7399B-3BC6-4D5B-831D-7330E862D843}" type="pres">
      <dgm:prSet presAssocID="{AC068AB3-682E-42FB-93F7-8C822F231686}" presName="pillarX" presStyleLbl="node1" presStyleIdx="1" presStyleCnt="2">
        <dgm:presLayoutVars>
          <dgm:bulletEnabled val="1"/>
        </dgm:presLayoutVars>
      </dgm:prSet>
      <dgm:spPr/>
      <dgm:t>
        <a:bodyPr/>
        <a:lstStyle/>
        <a:p>
          <a:endParaRPr lang="en-US"/>
        </a:p>
      </dgm:t>
    </dgm:pt>
    <dgm:pt modelId="{4CDA7115-6903-4F2B-BD85-42CE4882E645}" type="pres">
      <dgm:prSet presAssocID="{B1836FCD-5FBC-46E2-8290-E3FECD13DC4E}" presName="base" presStyleLbl="dkBgShp" presStyleIdx="1" presStyleCnt="2"/>
      <dgm:spPr/>
    </dgm:pt>
  </dgm:ptLst>
  <dgm:cxnLst>
    <dgm:cxn modelId="{A03C6549-7367-46C9-BDDA-3838834BFB3C}" srcId="{B1836FCD-5FBC-46E2-8290-E3FECD13DC4E}" destId="{AC068AB3-682E-42FB-93F7-8C822F231686}" srcOrd="1" destOrd="0" parTransId="{48AAB124-1D97-4674-AF39-FD91DF020F81}" sibTransId="{F8E3F928-C9AB-4569-A0A1-0B83494AF934}"/>
    <dgm:cxn modelId="{5778E905-4AFB-45EC-B538-BE812F48374F}" srcId="{B1836FCD-5FBC-46E2-8290-E3FECD13DC4E}" destId="{A1E91EFA-135B-4EA9-B0FE-4C86935BFFEF}" srcOrd="0" destOrd="0" parTransId="{DD3BE526-953C-4EA4-8DF6-C3E80ED424FA}" sibTransId="{A0CEB5C0-D216-46DA-A986-724CA9DA2029}"/>
    <dgm:cxn modelId="{9325654C-3AB2-4436-85E3-80E1F535F413}" type="presOf" srcId="{AC068AB3-682E-42FB-93F7-8C822F231686}" destId="{B5A7399B-3BC6-4D5B-831D-7330E862D843}" srcOrd="0" destOrd="0" presId="urn:microsoft.com/office/officeart/2005/8/layout/hList3"/>
    <dgm:cxn modelId="{CEB816E0-F785-4BF1-BE8B-239648311C6E}" srcId="{E37F436B-2E3F-402A-B0D6-66D532AAECBC}" destId="{B1836FCD-5FBC-46E2-8290-E3FECD13DC4E}" srcOrd="0" destOrd="0" parTransId="{6C330FB3-FAA4-4167-94FB-01A3A982ED3B}" sibTransId="{15F64F51-F5C8-485E-9514-2D2E1546FF7F}"/>
    <dgm:cxn modelId="{F70FC752-DC9E-41DD-9E86-87A9131475D1}" type="presOf" srcId="{A1E91EFA-135B-4EA9-B0FE-4C86935BFFEF}" destId="{F96CE38B-D559-4B3A-8D0E-C0281E58F0F5}" srcOrd="0" destOrd="0" presId="urn:microsoft.com/office/officeart/2005/8/layout/hList3"/>
    <dgm:cxn modelId="{4340184C-F4D5-4FB1-888D-194745DADEAB}" type="presOf" srcId="{B1836FCD-5FBC-46E2-8290-E3FECD13DC4E}" destId="{C21A54E8-8437-4CDC-9D08-018E0A6B313F}" srcOrd="0" destOrd="0" presId="urn:microsoft.com/office/officeart/2005/8/layout/hList3"/>
    <dgm:cxn modelId="{9FD148BD-27E8-4451-80AD-29536496972D}" type="presOf" srcId="{E37F436B-2E3F-402A-B0D6-66D532AAECBC}" destId="{F0BCC695-B26C-4111-BB88-0E495EB6B268}" srcOrd="0" destOrd="0" presId="urn:microsoft.com/office/officeart/2005/8/layout/hList3"/>
    <dgm:cxn modelId="{E67CD3A9-624E-4665-9D6B-5973E4AE2DDB}" type="presParOf" srcId="{F0BCC695-B26C-4111-BB88-0E495EB6B268}" destId="{C21A54E8-8437-4CDC-9D08-018E0A6B313F}" srcOrd="0" destOrd="0" presId="urn:microsoft.com/office/officeart/2005/8/layout/hList3"/>
    <dgm:cxn modelId="{88255B4D-72B4-45F6-9F44-5C39A491C188}" type="presParOf" srcId="{F0BCC695-B26C-4111-BB88-0E495EB6B268}" destId="{37A8C84E-7CFF-4978-97BD-F70D39090032}" srcOrd="1" destOrd="0" presId="urn:microsoft.com/office/officeart/2005/8/layout/hList3"/>
    <dgm:cxn modelId="{2F052B21-4BF7-4F6F-B3F2-DA938C7D213C}" type="presParOf" srcId="{37A8C84E-7CFF-4978-97BD-F70D39090032}" destId="{F96CE38B-D559-4B3A-8D0E-C0281E58F0F5}" srcOrd="0" destOrd="0" presId="urn:microsoft.com/office/officeart/2005/8/layout/hList3"/>
    <dgm:cxn modelId="{C3934D92-065E-4C63-B36C-107BBB1C7C70}" type="presParOf" srcId="{37A8C84E-7CFF-4978-97BD-F70D39090032}" destId="{B5A7399B-3BC6-4D5B-831D-7330E862D843}" srcOrd="1" destOrd="0" presId="urn:microsoft.com/office/officeart/2005/8/layout/hList3"/>
    <dgm:cxn modelId="{C95B45D7-8058-401D-9590-7708D1F473D3}" type="presParOf" srcId="{F0BCC695-B26C-4111-BB88-0E495EB6B268}" destId="{4CDA7115-6903-4F2B-BD85-42CE4882E64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3D4EC37-6554-40E7-BB9A-A50D42BCE0A7}"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7C63684F-1F66-4CFA-8EB5-039D180626BB}">
      <dgm:prSet/>
      <dgm:spPr/>
      <dgm:t>
        <a:bodyPr/>
        <a:lstStyle/>
        <a:p>
          <a:pPr algn="ctr" rtl="1"/>
          <a:r>
            <a:rPr lang="fa-IR" dirty="0" smtClean="0">
              <a:cs typeface="B Zar" pitchFamily="2" charset="-78"/>
            </a:rPr>
            <a:t>طرح‌های غیرعادی سرمایه‌ای</a:t>
          </a:r>
          <a:endParaRPr lang="en-US" dirty="0">
            <a:cs typeface="B Zar" pitchFamily="2" charset="-78"/>
          </a:endParaRPr>
        </a:p>
      </dgm:t>
    </dgm:pt>
    <dgm:pt modelId="{CA994350-A536-49E8-8576-A397F5602F5F}" type="parTrans" cxnId="{6D069631-4377-46AF-8C18-2C3482260F79}">
      <dgm:prSet/>
      <dgm:spPr/>
      <dgm:t>
        <a:bodyPr/>
        <a:lstStyle/>
        <a:p>
          <a:pPr algn="justLow"/>
          <a:endParaRPr lang="en-US">
            <a:cs typeface="B Zar" pitchFamily="2" charset="-78"/>
          </a:endParaRPr>
        </a:p>
      </dgm:t>
    </dgm:pt>
    <dgm:pt modelId="{2D35688C-650A-456F-8CFA-BBA4D288275F}" type="sibTrans" cxnId="{6D069631-4377-46AF-8C18-2C3482260F79}">
      <dgm:prSet/>
      <dgm:spPr/>
      <dgm:t>
        <a:bodyPr/>
        <a:lstStyle/>
        <a:p>
          <a:pPr algn="justLow"/>
          <a:endParaRPr lang="en-US">
            <a:cs typeface="B Zar" pitchFamily="2" charset="-78"/>
          </a:endParaRPr>
        </a:p>
      </dgm:t>
    </dgm:pt>
    <dgm:pt modelId="{F2A610EA-D0F4-4FCB-878C-4B2BFF69947C}">
      <dgm:prSet/>
      <dgm:spPr/>
      <dgm:t>
        <a:bodyPr/>
        <a:lstStyle/>
        <a:p>
          <a:pPr algn="justLow" rtl="1"/>
          <a:r>
            <a:rPr lang="fa-IR" dirty="0" smtClean="0">
              <a:cs typeface="B Zar" pitchFamily="2" charset="-78"/>
            </a:rPr>
            <a:t>طرح‌هایی است که الگوی جریان‌های نقدی آن از الگوی متعارف </a:t>
          </a:r>
          <a:r>
            <a:rPr lang="en-US" dirty="0" smtClean="0">
              <a:cs typeface="B Zar" pitchFamily="2" charset="-78"/>
            </a:rPr>
            <a:t>-++</a:t>
          </a:r>
          <a:r>
            <a:rPr lang="fa-IR" dirty="0" smtClean="0">
              <a:cs typeface="B Zar" pitchFamily="2" charset="-78"/>
            </a:rPr>
            <a:t> تبعیت نمی‌کند.</a:t>
          </a:r>
          <a:endParaRPr lang="en-US" dirty="0">
            <a:cs typeface="B Zar" pitchFamily="2" charset="-78"/>
          </a:endParaRPr>
        </a:p>
      </dgm:t>
    </dgm:pt>
    <dgm:pt modelId="{8F80F4FE-78F1-460B-9C03-895D29BC1960}" type="parTrans" cxnId="{18FB4305-6187-4976-871A-F694E127B235}">
      <dgm:prSet/>
      <dgm:spPr/>
      <dgm:t>
        <a:bodyPr/>
        <a:lstStyle/>
        <a:p>
          <a:pPr algn="justLow"/>
          <a:endParaRPr lang="en-US">
            <a:cs typeface="B Zar" pitchFamily="2" charset="-78"/>
          </a:endParaRPr>
        </a:p>
      </dgm:t>
    </dgm:pt>
    <dgm:pt modelId="{23A6DD38-5294-4854-B541-0E1F079EA072}" type="sibTrans" cxnId="{18FB4305-6187-4976-871A-F694E127B235}">
      <dgm:prSet/>
      <dgm:spPr/>
      <dgm:t>
        <a:bodyPr/>
        <a:lstStyle/>
        <a:p>
          <a:pPr algn="justLow"/>
          <a:endParaRPr lang="en-US">
            <a:cs typeface="B Zar" pitchFamily="2" charset="-78"/>
          </a:endParaRPr>
        </a:p>
      </dgm:t>
    </dgm:pt>
    <dgm:pt modelId="{F6B57722-15DE-4A47-9860-2B3F6D3B0B5D}" type="pres">
      <dgm:prSet presAssocID="{53D4EC37-6554-40E7-BB9A-A50D42BCE0A7}" presName="Name0" presStyleCnt="0">
        <dgm:presLayoutVars>
          <dgm:dir/>
          <dgm:animLvl val="lvl"/>
          <dgm:resizeHandles val="exact"/>
        </dgm:presLayoutVars>
      </dgm:prSet>
      <dgm:spPr/>
      <dgm:t>
        <a:bodyPr/>
        <a:lstStyle/>
        <a:p>
          <a:endParaRPr lang="en-US"/>
        </a:p>
      </dgm:t>
    </dgm:pt>
    <dgm:pt modelId="{BBD17F54-5D83-4206-A804-A57D08754D4F}" type="pres">
      <dgm:prSet presAssocID="{7C63684F-1F66-4CFA-8EB5-039D180626BB}" presName="composite" presStyleCnt="0"/>
      <dgm:spPr/>
    </dgm:pt>
    <dgm:pt modelId="{872654CB-9085-40C0-A573-4C9F86F1D5E1}" type="pres">
      <dgm:prSet presAssocID="{7C63684F-1F66-4CFA-8EB5-039D180626BB}" presName="parTx" presStyleLbl="alignNode1" presStyleIdx="0" presStyleCnt="1">
        <dgm:presLayoutVars>
          <dgm:chMax val="0"/>
          <dgm:chPref val="0"/>
          <dgm:bulletEnabled val="1"/>
        </dgm:presLayoutVars>
      </dgm:prSet>
      <dgm:spPr/>
      <dgm:t>
        <a:bodyPr/>
        <a:lstStyle/>
        <a:p>
          <a:endParaRPr lang="en-US"/>
        </a:p>
      </dgm:t>
    </dgm:pt>
    <dgm:pt modelId="{45C7BB51-DFA6-405D-BF24-E055C6AD7D1E}" type="pres">
      <dgm:prSet presAssocID="{7C63684F-1F66-4CFA-8EB5-039D180626BB}" presName="desTx" presStyleLbl="alignAccFollowNode1" presStyleIdx="0" presStyleCnt="1">
        <dgm:presLayoutVars>
          <dgm:bulletEnabled val="1"/>
        </dgm:presLayoutVars>
      </dgm:prSet>
      <dgm:spPr/>
      <dgm:t>
        <a:bodyPr/>
        <a:lstStyle/>
        <a:p>
          <a:endParaRPr lang="en-US"/>
        </a:p>
      </dgm:t>
    </dgm:pt>
  </dgm:ptLst>
  <dgm:cxnLst>
    <dgm:cxn modelId="{6D069631-4377-46AF-8C18-2C3482260F79}" srcId="{53D4EC37-6554-40E7-BB9A-A50D42BCE0A7}" destId="{7C63684F-1F66-4CFA-8EB5-039D180626BB}" srcOrd="0" destOrd="0" parTransId="{CA994350-A536-49E8-8576-A397F5602F5F}" sibTransId="{2D35688C-650A-456F-8CFA-BBA4D288275F}"/>
    <dgm:cxn modelId="{D9BFB6E3-99D3-4A9C-94AB-EE43B8404AF5}" type="presOf" srcId="{7C63684F-1F66-4CFA-8EB5-039D180626BB}" destId="{872654CB-9085-40C0-A573-4C9F86F1D5E1}" srcOrd="0" destOrd="0" presId="urn:microsoft.com/office/officeart/2005/8/layout/hList1"/>
    <dgm:cxn modelId="{18FB4305-6187-4976-871A-F694E127B235}" srcId="{7C63684F-1F66-4CFA-8EB5-039D180626BB}" destId="{F2A610EA-D0F4-4FCB-878C-4B2BFF69947C}" srcOrd="0" destOrd="0" parTransId="{8F80F4FE-78F1-460B-9C03-895D29BC1960}" sibTransId="{23A6DD38-5294-4854-B541-0E1F079EA072}"/>
    <dgm:cxn modelId="{6D849C99-E6E6-4D8C-AA86-187B5FE3ACC5}" type="presOf" srcId="{53D4EC37-6554-40E7-BB9A-A50D42BCE0A7}" destId="{F6B57722-15DE-4A47-9860-2B3F6D3B0B5D}" srcOrd="0" destOrd="0" presId="urn:microsoft.com/office/officeart/2005/8/layout/hList1"/>
    <dgm:cxn modelId="{10B2099E-2A51-4460-B888-17DF2814A25A}" type="presOf" srcId="{F2A610EA-D0F4-4FCB-878C-4B2BFF69947C}" destId="{45C7BB51-DFA6-405D-BF24-E055C6AD7D1E}" srcOrd="0" destOrd="0" presId="urn:microsoft.com/office/officeart/2005/8/layout/hList1"/>
    <dgm:cxn modelId="{E96C93BA-529D-4C7B-B2EA-2B3D696044BC}" type="presParOf" srcId="{F6B57722-15DE-4A47-9860-2B3F6D3B0B5D}" destId="{BBD17F54-5D83-4206-A804-A57D08754D4F}" srcOrd="0" destOrd="0" presId="urn:microsoft.com/office/officeart/2005/8/layout/hList1"/>
    <dgm:cxn modelId="{535A8602-114A-40BF-983A-AE8C51C2C4EB}" type="presParOf" srcId="{BBD17F54-5D83-4206-A804-A57D08754D4F}" destId="{872654CB-9085-40C0-A573-4C9F86F1D5E1}" srcOrd="0" destOrd="0" presId="urn:microsoft.com/office/officeart/2005/8/layout/hList1"/>
    <dgm:cxn modelId="{894F3CFB-C497-4B8C-8055-B66F4FC9DC94}" type="presParOf" srcId="{BBD17F54-5D83-4206-A804-A57D08754D4F}" destId="{45C7BB51-DFA6-405D-BF24-E055C6AD7D1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0FA3E05-2433-4E37-87E3-72E65829997B}" type="doc">
      <dgm:prSet loTypeId="urn:microsoft.com/office/officeart/2005/8/layout/hierarchy3" loCatId="list" qsTypeId="urn:microsoft.com/office/officeart/2005/8/quickstyle/simple1" qsCatId="simple" csTypeId="urn:microsoft.com/office/officeart/2005/8/colors/accent1_2" csCatId="accent1"/>
      <dgm:spPr/>
      <dgm:t>
        <a:bodyPr/>
        <a:lstStyle/>
        <a:p>
          <a:endParaRPr lang="en-US"/>
        </a:p>
      </dgm:t>
    </dgm:pt>
    <dgm:pt modelId="{BB00AF8B-A467-4028-ABF8-785C2E3D768A}">
      <dgm:prSet/>
      <dgm:spPr/>
      <dgm:t>
        <a:bodyPr/>
        <a:lstStyle/>
        <a:p>
          <a:pPr rtl="1"/>
          <a:r>
            <a:rPr lang="fa-IR" dirty="0" smtClean="0"/>
            <a:t>نرخ بازدۀ داخلی تعدیل‌شده</a:t>
          </a:r>
          <a:endParaRPr lang="en-US" dirty="0"/>
        </a:p>
      </dgm:t>
    </dgm:pt>
    <dgm:pt modelId="{CBE9C3F2-89CE-4C64-A5F8-8A9953E653DE}" type="parTrans" cxnId="{43F2FAC5-B3E6-49A4-959D-12446CE7A0D6}">
      <dgm:prSet/>
      <dgm:spPr/>
      <dgm:t>
        <a:bodyPr/>
        <a:lstStyle/>
        <a:p>
          <a:endParaRPr lang="en-US"/>
        </a:p>
      </dgm:t>
    </dgm:pt>
    <dgm:pt modelId="{2A607D33-7D5D-482E-98EB-2E7992F7CF5C}" type="sibTrans" cxnId="{43F2FAC5-B3E6-49A4-959D-12446CE7A0D6}">
      <dgm:prSet/>
      <dgm:spPr/>
      <dgm:t>
        <a:bodyPr/>
        <a:lstStyle/>
        <a:p>
          <a:endParaRPr lang="en-US"/>
        </a:p>
      </dgm:t>
    </dgm:pt>
    <dgm:pt modelId="{F9963DB1-D78C-4632-8C35-0F2FA2107826}">
      <dgm:prSet/>
      <dgm:spPr/>
      <dgm:t>
        <a:bodyPr/>
        <a:lstStyle/>
        <a:p>
          <a:pPr rtl="1"/>
          <a:endParaRPr lang="en-US" dirty="0"/>
        </a:p>
      </dgm:t>
    </dgm:pt>
    <dgm:pt modelId="{ADCE4D5A-96A6-4242-A744-F26971A4C796}" type="parTrans" cxnId="{670F5183-2F3D-44E8-84E5-B483D98A8421}">
      <dgm:prSet/>
      <dgm:spPr/>
      <dgm:t>
        <a:bodyPr/>
        <a:lstStyle/>
        <a:p>
          <a:endParaRPr lang="en-US"/>
        </a:p>
      </dgm:t>
    </dgm:pt>
    <dgm:pt modelId="{A2C51A37-F6AF-4939-8693-CF3E5381FB84}" type="sibTrans" cxnId="{670F5183-2F3D-44E8-84E5-B483D98A8421}">
      <dgm:prSet/>
      <dgm:spPr/>
      <dgm:t>
        <a:bodyPr/>
        <a:lstStyle/>
        <a:p>
          <a:endParaRPr lang="en-US"/>
        </a:p>
      </dgm:t>
    </dgm:pt>
    <dgm:pt modelId="{3A2F66C4-6E92-47CA-B0EF-79949CF1FEFD}" type="pres">
      <dgm:prSet presAssocID="{50FA3E05-2433-4E37-87E3-72E65829997B}" presName="diagram" presStyleCnt="0">
        <dgm:presLayoutVars>
          <dgm:chPref val="1"/>
          <dgm:dir/>
          <dgm:animOne val="branch"/>
          <dgm:animLvl val="lvl"/>
          <dgm:resizeHandles/>
        </dgm:presLayoutVars>
      </dgm:prSet>
      <dgm:spPr/>
      <dgm:t>
        <a:bodyPr/>
        <a:lstStyle/>
        <a:p>
          <a:endParaRPr lang="en-US"/>
        </a:p>
      </dgm:t>
    </dgm:pt>
    <dgm:pt modelId="{46BCD7E5-213A-49E3-AC85-E6AC92599300}" type="pres">
      <dgm:prSet presAssocID="{BB00AF8B-A467-4028-ABF8-785C2E3D768A}" presName="root" presStyleCnt="0"/>
      <dgm:spPr/>
    </dgm:pt>
    <dgm:pt modelId="{C589E552-ABFE-4EE9-9A93-B2CC14A4EBFA}" type="pres">
      <dgm:prSet presAssocID="{BB00AF8B-A467-4028-ABF8-785C2E3D768A}" presName="rootComposite" presStyleCnt="0"/>
      <dgm:spPr/>
    </dgm:pt>
    <dgm:pt modelId="{98457E44-CC2A-46BA-ABF1-D691AA90787C}" type="pres">
      <dgm:prSet presAssocID="{BB00AF8B-A467-4028-ABF8-785C2E3D768A}" presName="rootText" presStyleLbl="node1" presStyleIdx="0" presStyleCnt="1"/>
      <dgm:spPr/>
      <dgm:t>
        <a:bodyPr/>
        <a:lstStyle/>
        <a:p>
          <a:endParaRPr lang="en-US"/>
        </a:p>
      </dgm:t>
    </dgm:pt>
    <dgm:pt modelId="{C3A798D4-8D84-4414-A1F9-E784BF4ABCCB}" type="pres">
      <dgm:prSet presAssocID="{BB00AF8B-A467-4028-ABF8-785C2E3D768A}" presName="rootConnector" presStyleLbl="node1" presStyleIdx="0" presStyleCnt="1"/>
      <dgm:spPr/>
      <dgm:t>
        <a:bodyPr/>
        <a:lstStyle/>
        <a:p>
          <a:endParaRPr lang="en-US"/>
        </a:p>
      </dgm:t>
    </dgm:pt>
    <dgm:pt modelId="{91DD325B-3C40-4CC9-A9AD-47C9516B19BE}" type="pres">
      <dgm:prSet presAssocID="{BB00AF8B-A467-4028-ABF8-785C2E3D768A}" presName="childShape" presStyleCnt="0"/>
      <dgm:spPr/>
    </dgm:pt>
    <dgm:pt modelId="{03491F19-CF11-48C3-B5BD-402C59ED7B8C}" type="pres">
      <dgm:prSet presAssocID="{ADCE4D5A-96A6-4242-A744-F26971A4C796}" presName="Name13" presStyleLbl="parChTrans1D2" presStyleIdx="0" presStyleCnt="1"/>
      <dgm:spPr/>
      <dgm:t>
        <a:bodyPr/>
        <a:lstStyle/>
        <a:p>
          <a:endParaRPr lang="en-US"/>
        </a:p>
      </dgm:t>
    </dgm:pt>
    <dgm:pt modelId="{155EED34-2E96-4712-BF2E-65363B213494}" type="pres">
      <dgm:prSet presAssocID="{F9963DB1-D78C-4632-8C35-0F2FA2107826}" presName="childText" presStyleLbl="bgAcc1" presStyleIdx="0" presStyleCnt="1">
        <dgm:presLayoutVars>
          <dgm:bulletEnabled val="1"/>
        </dgm:presLayoutVars>
      </dgm:prSet>
      <dgm:spPr/>
      <dgm:t>
        <a:bodyPr/>
        <a:lstStyle/>
        <a:p>
          <a:endParaRPr lang="en-US"/>
        </a:p>
      </dgm:t>
    </dgm:pt>
  </dgm:ptLst>
  <dgm:cxnLst>
    <dgm:cxn modelId="{7044DF12-D8C5-45C6-8DC6-6B7A002BB6FD}" type="presOf" srcId="{50FA3E05-2433-4E37-87E3-72E65829997B}" destId="{3A2F66C4-6E92-47CA-B0EF-79949CF1FEFD}" srcOrd="0" destOrd="0" presId="urn:microsoft.com/office/officeart/2005/8/layout/hierarchy3"/>
    <dgm:cxn modelId="{6732B7DB-1CAC-40F4-9677-730ED899215C}" type="presOf" srcId="{BB00AF8B-A467-4028-ABF8-785C2E3D768A}" destId="{C3A798D4-8D84-4414-A1F9-E784BF4ABCCB}" srcOrd="1" destOrd="0" presId="urn:microsoft.com/office/officeart/2005/8/layout/hierarchy3"/>
    <dgm:cxn modelId="{0E3C5BC1-A7E8-4784-940B-05E5FCFD3B29}" type="presOf" srcId="{BB00AF8B-A467-4028-ABF8-785C2E3D768A}" destId="{98457E44-CC2A-46BA-ABF1-D691AA90787C}" srcOrd="0" destOrd="0" presId="urn:microsoft.com/office/officeart/2005/8/layout/hierarchy3"/>
    <dgm:cxn modelId="{670F5183-2F3D-44E8-84E5-B483D98A8421}" srcId="{BB00AF8B-A467-4028-ABF8-785C2E3D768A}" destId="{F9963DB1-D78C-4632-8C35-0F2FA2107826}" srcOrd="0" destOrd="0" parTransId="{ADCE4D5A-96A6-4242-A744-F26971A4C796}" sibTransId="{A2C51A37-F6AF-4939-8693-CF3E5381FB84}"/>
    <dgm:cxn modelId="{43F2FAC5-B3E6-49A4-959D-12446CE7A0D6}" srcId="{50FA3E05-2433-4E37-87E3-72E65829997B}" destId="{BB00AF8B-A467-4028-ABF8-785C2E3D768A}" srcOrd="0" destOrd="0" parTransId="{CBE9C3F2-89CE-4C64-A5F8-8A9953E653DE}" sibTransId="{2A607D33-7D5D-482E-98EB-2E7992F7CF5C}"/>
    <dgm:cxn modelId="{05A8CB26-FE50-49AA-8653-EFF5ECC17060}" type="presOf" srcId="{F9963DB1-D78C-4632-8C35-0F2FA2107826}" destId="{155EED34-2E96-4712-BF2E-65363B213494}" srcOrd="0" destOrd="0" presId="urn:microsoft.com/office/officeart/2005/8/layout/hierarchy3"/>
    <dgm:cxn modelId="{692DECD5-5ACB-43D5-A08E-41850C6E3F32}" type="presOf" srcId="{ADCE4D5A-96A6-4242-A744-F26971A4C796}" destId="{03491F19-CF11-48C3-B5BD-402C59ED7B8C}" srcOrd="0" destOrd="0" presId="urn:microsoft.com/office/officeart/2005/8/layout/hierarchy3"/>
    <dgm:cxn modelId="{E90F72C1-5836-486F-8E84-8B01DF2ED6AE}" type="presParOf" srcId="{3A2F66C4-6E92-47CA-B0EF-79949CF1FEFD}" destId="{46BCD7E5-213A-49E3-AC85-E6AC92599300}" srcOrd="0" destOrd="0" presId="urn:microsoft.com/office/officeart/2005/8/layout/hierarchy3"/>
    <dgm:cxn modelId="{E87F36D8-EC71-46CF-AED3-759987079AB8}" type="presParOf" srcId="{46BCD7E5-213A-49E3-AC85-E6AC92599300}" destId="{C589E552-ABFE-4EE9-9A93-B2CC14A4EBFA}" srcOrd="0" destOrd="0" presId="urn:microsoft.com/office/officeart/2005/8/layout/hierarchy3"/>
    <dgm:cxn modelId="{A602D65A-ECE3-4BB2-BC95-99C363AB539E}" type="presParOf" srcId="{C589E552-ABFE-4EE9-9A93-B2CC14A4EBFA}" destId="{98457E44-CC2A-46BA-ABF1-D691AA90787C}" srcOrd="0" destOrd="0" presId="urn:microsoft.com/office/officeart/2005/8/layout/hierarchy3"/>
    <dgm:cxn modelId="{D031A492-ED1C-4F8B-8353-72292307DD8B}" type="presParOf" srcId="{C589E552-ABFE-4EE9-9A93-B2CC14A4EBFA}" destId="{C3A798D4-8D84-4414-A1F9-E784BF4ABCCB}" srcOrd="1" destOrd="0" presId="urn:microsoft.com/office/officeart/2005/8/layout/hierarchy3"/>
    <dgm:cxn modelId="{9267009F-6FC0-4E09-A5D1-11F9FC67AF38}" type="presParOf" srcId="{46BCD7E5-213A-49E3-AC85-E6AC92599300}" destId="{91DD325B-3C40-4CC9-A9AD-47C9516B19BE}" srcOrd="1" destOrd="0" presId="urn:microsoft.com/office/officeart/2005/8/layout/hierarchy3"/>
    <dgm:cxn modelId="{14A262EF-47CD-4DBE-8480-6F2A1DEEC0AD}" type="presParOf" srcId="{91DD325B-3C40-4CC9-A9AD-47C9516B19BE}" destId="{03491F19-CF11-48C3-B5BD-402C59ED7B8C}" srcOrd="0" destOrd="0" presId="urn:microsoft.com/office/officeart/2005/8/layout/hierarchy3"/>
    <dgm:cxn modelId="{673FF1C0-C991-45EA-9E1E-4D7CE638FF9D}" type="presParOf" srcId="{91DD325B-3C40-4CC9-A9AD-47C9516B19BE}" destId="{155EED34-2E96-4712-BF2E-65363B213494}"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A39C5E5-90C0-4893-99B9-AD756ECA1806}"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563115C7-00EF-4215-AEB4-BBA9A7F0EC4A}">
      <dgm:prSet/>
      <dgm:spPr/>
      <dgm:t>
        <a:bodyPr/>
        <a:lstStyle/>
        <a:p>
          <a:pPr algn="justLow" rtl="1"/>
          <a:r>
            <a:rPr lang="fa-IR" dirty="0" smtClean="0">
              <a:cs typeface="B Titr" pitchFamily="2" charset="-78"/>
            </a:rPr>
            <a:t>تعارض تنها زمانی ممکن است ایجاد ‌شود که</a:t>
          </a:r>
          <a:r>
            <a:rPr lang="en-US" dirty="0" smtClean="0">
              <a:cs typeface="B Titr" pitchFamily="2" charset="-78"/>
            </a:rPr>
            <a:t>:</a:t>
          </a:r>
          <a:r>
            <a:rPr lang="fa-IR" dirty="0" smtClean="0">
              <a:cs typeface="B Titr" pitchFamily="2" charset="-78"/>
            </a:rPr>
            <a:t> </a:t>
          </a:r>
          <a:endParaRPr lang="en-US" dirty="0">
            <a:cs typeface="B Titr" pitchFamily="2" charset="-78"/>
          </a:endParaRPr>
        </a:p>
      </dgm:t>
    </dgm:pt>
    <dgm:pt modelId="{FA2A0C70-F3D5-4725-8B19-DF8D6D8C6222}" type="parTrans" cxnId="{A4F93159-0DF4-44D4-A072-D2B9742B4572}">
      <dgm:prSet/>
      <dgm:spPr/>
      <dgm:t>
        <a:bodyPr/>
        <a:lstStyle/>
        <a:p>
          <a:endParaRPr lang="en-US">
            <a:cs typeface="B Zar" pitchFamily="2" charset="-78"/>
          </a:endParaRPr>
        </a:p>
      </dgm:t>
    </dgm:pt>
    <dgm:pt modelId="{DE40A6A8-52D9-4A68-BBBC-C081237E926B}" type="sibTrans" cxnId="{A4F93159-0DF4-44D4-A072-D2B9742B4572}">
      <dgm:prSet/>
      <dgm:spPr/>
      <dgm:t>
        <a:bodyPr/>
        <a:lstStyle/>
        <a:p>
          <a:endParaRPr lang="en-US">
            <a:cs typeface="B Zar" pitchFamily="2" charset="-78"/>
          </a:endParaRPr>
        </a:p>
      </dgm:t>
    </dgm:pt>
    <dgm:pt modelId="{BFB74CED-C139-4240-AEAB-AD58532AC631}">
      <dgm:prSet/>
      <dgm:spPr/>
      <dgm:t>
        <a:bodyPr/>
        <a:lstStyle/>
        <a:p>
          <a:pPr rtl="1"/>
          <a:r>
            <a:rPr lang="fa-IR" dirty="0" smtClean="0">
              <a:cs typeface="B Zar" pitchFamily="2" charset="-78"/>
            </a:rPr>
            <a:t>اندازه یا بزرگی طرح‌ها متفاوت باشد.</a:t>
          </a:r>
          <a:endParaRPr lang="en-US" dirty="0">
            <a:cs typeface="B Zar" pitchFamily="2" charset="-78"/>
          </a:endParaRPr>
        </a:p>
      </dgm:t>
    </dgm:pt>
    <dgm:pt modelId="{4E782B82-2A34-49FE-91F1-CC20F604A51C}" type="parTrans" cxnId="{DFAC8A49-527C-4A9B-8E15-572BC54C8D2F}">
      <dgm:prSet/>
      <dgm:spPr/>
      <dgm:t>
        <a:bodyPr/>
        <a:lstStyle/>
        <a:p>
          <a:endParaRPr lang="en-US">
            <a:cs typeface="B Zar" pitchFamily="2" charset="-78"/>
          </a:endParaRPr>
        </a:p>
      </dgm:t>
    </dgm:pt>
    <dgm:pt modelId="{6C4AF3BA-83C4-4F11-9F6D-E58C36F3A857}" type="sibTrans" cxnId="{DFAC8A49-527C-4A9B-8E15-572BC54C8D2F}">
      <dgm:prSet/>
      <dgm:spPr/>
      <dgm:t>
        <a:bodyPr/>
        <a:lstStyle/>
        <a:p>
          <a:endParaRPr lang="en-US">
            <a:cs typeface="B Zar" pitchFamily="2" charset="-78"/>
          </a:endParaRPr>
        </a:p>
      </dgm:t>
    </dgm:pt>
    <dgm:pt modelId="{92E80C21-5FFC-43B1-BF03-91CA4C4B7094}" type="pres">
      <dgm:prSet presAssocID="{6A39C5E5-90C0-4893-99B9-AD756ECA1806}" presName="linearFlow" presStyleCnt="0">
        <dgm:presLayoutVars>
          <dgm:dir/>
          <dgm:animLvl val="lvl"/>
          <dgm:resizeHandles val="exact"/>
        </dgm:presLayoutVars>
      </dgm:prSet>
      <dgm:spPr/>
      <dgm:t>
        <a:bodyPr/>
        <a:lstStyle/>
        <a:p>
          <a:endParaRPr lang="en-US"/>
        </a:p>
      </dgm:t>
    </dgm:pt>
    <dgm:pt modelId="{428BDB4F-7478-41AF-89A0-028B7B6FCABE}" type="pres">
      <dgm:prSet presAssocID="{563115C7-00EF-4215-AEB4-BBA9A7F0EC4A}" presName="composite" presStyleCnt="0"/>
      <dgm:spPr/>
    </dgm:pt>
    <dgm:pt modelId="{E4151555-0550-4A69-9E9A-FB47EBDCCA54}" type="pres">
      <dgm:prSet presAssocID="{563115C7-00EF-4215-AEB4-BBA9A7F0EC4A}" presName="parTx" presStyleLbl="node1" presStyleIdx="0" presStyleCnt="1">
        <dgm:presLayoutVars>
          <dgm:chMax val="0"/>
          <dgm:chPref val="0"/>
          <dgm:bulletEnabled val="1"/>
        </dgm:presLayoutVars>
      </dgm:prSet>
      <dgm:spPr/>
      <dgm:t>
        <a:bodyPr/>
        <a:lstStyle/>
        <a:p>
          <a:endParaRPr lang="en-US"/>
        </a:p>
      </dgm:t>
    </dgm:pt>
    <dgm:pt modelId="{08244FFE-2BB4-4346-89FD-86C7B2685A2C}" type="pres">
      <dgm:prSet presAssocID="{563115C7-00EF-4215-AEB4-BBA9A7F0EC4A}" presName="parSh" presStyleLbl="node1" presStyleIdx="0" presStyleCnt="1"/>
      <dgm:spPr/>
      <dgm:t>
        <a:bodyPr/>
        <a:lstStyle/>
        <a:p>
          <a:endParaRPr lang="en-US"/>
        </a:p>
      </dgm:t>
    </dgm:pt>
    <dgm:pt modelId="{D0CAAA84-3736-4CFC-AF82-7074732FCD20}" type="pres">
      <dgm:prSet presAssocID="{563115C7-00EF-4215-AEB4-BBA9A7F0EC4A}" presName="desTx" presStyleLbl="fgAcc1" presStyleIdx="0" presStyleCnt="1">
        <dgm:presLayoutVars>
          <dgm:bulletEnabled val="1"/>
        </dgm:presLayoutVars>
      </dgm:prSet>
      <dgm:spPr/>
      <dgm:t>
        <a:bodyPr/>
        <a:lstStyle/>
        <a:p>
          <a:endParaRPr lang="en-US"/>
        </a:p>
      </dgm:t>
    </dgm:pt>
  </dgm:ptLst>
  <dgm:cxnLst>
    <dgm:cxn modelId="{A2EBCD2F-8706-4486-8FBB-7FAF9A75F9C1}" type="presOf" srcId="{BFB74CED-C139-4240-AEAB-AD58532AC631}" destId="{D0CAAA84-3736-4CFC-AF82-7074732FCD20}" srcOrd="0" destOrd="0" presId="urn:microsoft.com/office/officeart/2005/8/layout/process3"/>
    <dgm:cxn modelId="{A4F93159-0DF4-44D4-A072-D2B9742B4572}" srcId="{6A39C5E5-90C0-4893-99B9-AD756ECA1806}" destId="{563115C7-00EF-4215-AEB4-BBA9A7F0EC4A}" srcOrd="0" destOrd="0" parTransId="{FA2A0C70-F3D5-4725-8B19-DF8D6D8C6222}" sibTransId="{DE40A6A8-52D9-4A68-BBBC-C081237E926B}"/>
    <dgm:cxn modelId="{DFAC8A49-527C-4A9B-8E15-572BC54C8D2F}" srcId="{563115C7-00EF-4215-AEB4-BBA9A7F0EC4A}" destId="{BFB74CED-C139-4240-AEAB-AD58532AC631}" srcOrd="0" destOrd="0" parTransId="{4E782B82-2A34-49FE-91F1-CC20F604A51C}" sibTransId="{6C4AF3BA-83C4-4F11-9F6D-E58C36F3A857}"/>
    <dgm:cxn modelId="{7AC65DCC-498B-42A2-B9EC-1F6AA2993E21}" type="presOf" srcId="{563115C7-00EF-4215-AEB4-BBA9A7F0EC4A}" destId="{E4151555-0550-4A69-9E9A-FB47EBDCCA54}" srcOrd="0" destOrd="0" presId="urn:microsoft.com/office/officeart/2005/8/layout/process3"/>
    <dgm:cxn modelId="{DD0EAF5C-35D4-4F73-9181-64F80629E122}" type="presOf" srcId="{563115C7-00EF-4215-AEB4-BBA9A7F0EC4A}" destId="{08244FFE-2BB4-4346-89FD-86C7B2685A2C}" srcOrd="1" destOrd="0" presId="urn:microsoft.com/office/officeart/2005/8/layout/process3"/>
    <dgm:cxn modelId="{6EBEFCED-D71A-476D-A35C-95434C31C3EF}" type="presOf" srcId="{6A39C5E5-90C0-4893-99B9-AD756ECA1806}" destId="{92E80C21-5FFC-43B1-BF03-91CA4C4B7094}" srcOrd="0" destOrd="0" presId="urn:microsoft.com/office/officeart/2005/8/layout/process3"/>
    <dgm:cxn modelId="{7C3616F7-5F26-45A3-87C3-750556EA9B60}" type="presParOf" srcId="{92E80C21-5FFC-43B1-BF03-91CA4C4B7094}" destId="{428BDB4F-7478-41AF-89A0-028B7B6FCABE}" srcOrd="0" destOrd="0" presId="urn:microsoft.com/office/officeart/2005/8/layout/process3"/>
    <dgm:cxn modelId="{ED8ED373-6449-4F9B-890C-97E8C12B9C4D}" type="presParOf" srcId="{428BDB4F-7478-41AF-89A0-028B7B6FCABE}" destId="{E4151555-0550-4A69-9E9A-FB47EBDCCA54}" srcOrd="0" destOrd="0" presId="urn:microsoft.com/office/officeart/2005/8/layout/process3"/>
    <dgm:cxn modelId="{4056DD78-BD09-4C9D-B177-9ABC97E1211D}" type="presParOf" srcId="{428BDB4F-7478-41AF-89A0-028B7B6FCABE}" destId="{08244FFE-2BB4-4346-89FD-86C7B2685A2C}" srcOrd="1" destOrd="0" presId="urn:microsoft.com/office/officeart/2005/8/layout/process3"/>
    <dgm:cxn modelId="{EAA65DC5-3458-4F9A-AFB2-B2C60981AAC8}" type="presParOf" srcId="{428BDB4F-7478-41AF-89A0-028B7B6FCABE}" destId="{D0CAAA84-3736-4CFC-AF82-7074732FCD20}"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AFFFDA-FBF0-4B30-87F4-32BE71C3C895}" type="doc">
      <dgm:prSet loTypeId="urn:microsoft.com/office/officeart/2005/8/layout/hierarchy4" loCatId="list" qsTypeId="urn:microsoft.com/office/officeart/2005/8/quickstyle/3d7" qsCatId="3D" csTypeId="urn:microsoft.com/office/officeart/2005/8/colors/accent1_2" csCatId="accent1"/>
      <dgm:spPr/>
      <dgm:t>
        <a:bodyPr/>
        <a:lstStyle/>
        <a:p>
          <a:endParaRPr lang="en-US"/>
        </a:p>
      </dgm:t>
    </dgm:pt>
    <dgm:pt modelId="{30C9895D-E367-4172-B600-18312F9D7FC9}">
      <dgm:prSet/>
      <dgm:spPr/>
      <dgm:t>
        <a:bodyPr/>
        <a:lstStyle/>
        <a:p>
          <a:pPr rtl="1"/>
          <a:r>
            <a:rPr lang="fa-IR" dirty="0" smtClean="0">
              <a:cs typeface="B Titr" pitchFamily="2" charset="-78"/>
            </a:rPr>
            <a:t>طبقه‌بندی کلی طرح‌ها</a:t>
          </a:r>
          <a:endParaRPr lang="en-US" dirty="0">
            <a:cs typeface="B Titr" pitchFamily="2" charset="-78"/>
          </a:endParaRPr>
        </a:p>
      </dgm:t>
    </dgm:pt>
    <dgm:pt modelId="{8C8090FC-FDCF-4B04-AAF1-E553AD8DDC6C}" type="parTrans" cxnId="{3F44F85D-D77A-4147-9451-447957D8D4FB}">
      <dgm:prSet/>
      <dgm:spPr/>
      <dgm:t>
        <a:bodyPr/>
        <a:lstStyle/>
        <a:p>
          <a:endParaRPr lang="en-US">
            <a:cs typeface="B Zar" pitchFamily="2" charset="-78"/>
          </a:endParaRPr>
        </a:p>
      </dgm:t>
    </dgm:pt>
    <dgm:pt modelId="{B0AAF9E4-9BBF-4316-84F6-09E33B650336}" type="sibTrans" cxnId="{3F44F85D-D77A-4147-9451-447957D8D4FB}">
      <dgm:prSet/>
      <dgm:spPr/>
      <dgm:t>
        <a:bodyPr/>
        <a:lstStyle/>
        <a:p>
          <a:endParaRPr lang="en-US">
            <a:cs typeface="B Zar" pitchFamily="2" charset="-78"/>
          </a:endParaRPr>
        </a:p>
      </dgm:t>
    </dgm:pt>
    <dgm:pt modelId="{2EBF1B29-EC2B-48A6-A854-2438C5C1FF95}">
      <dgm:prSet/>
      <dgm:spPr/>
      <dgm:t>
        <a:bodyPr/>
        <a:lstStyle/>
        <a:p>
          <a:pPr rtl="1"/>
          <a:r>
            <a:rPr lang="fa-IR" dirty="0" smtClean="0">
              <a:cs typeface="B Zar" pitchFamily="2" charset="-78"/>
            </a:rPr>
            <a:t>توسعه</a:t>
          </a:r>
          <a:endParaRPr lang="fa-IR" dirty="0">
            <a:cs typeface="B Zar" pitchFamily="2" charset="-78"/>
          </a:endParaRPr>
        </a:p>
      </dgm:t>
    </dgm:pt>
    <dgm:pt modelId="{BEB2CE1E-AB84-4D51-90F4-B33F8D05AFDD}" type="parTrans" cxnId="{B1DB7C12-C2BC-4947-810E-D1281A96CD80}">
      <dgm:prSet/>
      <dgm:spPr/>
      <dgm:t>
        <a:bodyPr/>
        <a:lstStyle/>
        <a:p>
          <a:endParaRPr lang="en-US">
            <a:cs typeface="B Zar" pitchFamily="2" charset="-78"/>
          </a:endParaRPr>
        </a:p>
      </dgm:t>
    </dgm:pt>
    <dgm:pt modelId="{A748E9D2-BF12-4C04-81C6-002567A49774}" type="sibTrans" cxnId="{B1DB7C12-C2BC-4947-810E-D1281A96CD80}">
      <dgm:prSet/>
      <dgm:spPr/>
      <dgm:t>
        <a:bodyPr/>
        <a:lstStyle/>
        <a:p>
          <a:endParaRPr lang="en-US">
            <a:cs typeface="B Zar" pitchFamily="2" charset="-78"/>
          </a:endParaRPr>
        </a:p>
      </dgm:t>
    </dgm:pt>
    <dgm:pt modelId="{73B1447A-969A-454D-987C-EE03CC6C3E0B}">
      <dgm:prSet/>
      <dgm:spPr/>
      <dgm:t>
        <a:bodyPr/>
        <a:lstStyle/>
        <a:p>
          <a:pPr rtl="1"/>
          <a:r>
            <a:rPr lang="fa-IR" dirty="0" smtClean="0">
              <a:cs typeface="B Zar" pitchFamily="2" charset="-78"/>
            </a:rPr>
            <a:t>جایگزینی</a:t>
          </a:r>
          <a:endParaRPr lang="en-US" dirty="0">
            <a:cs typeface="B Zar" pitchFamily="2" charset="-78"/>
          </a:endParaRPr>
        </a:p>
      </dgm:t>
    </dgm:pt>
    <dgm:pt modelId="{509A3F29-0DC2-488F-A2EC-ABF6ECD67CF2}" type="parTrans" cxnId="{7F69A7F5-329E-42D7-98A6-D0B55F980810}">
      <dgm:prSet/>
      <dgm:spPr/>
      <dgm:t>
        <a:bodyPr/>
        <a:lstStyle/>
        <a:p>
          <a:endParaRPr lang="en-US">
            <a:cs typeface="B Zar" pitchFamily="2" charset="-78"/>
          </a:endParaRPr>
        </a:p>
      </dgm:t>
    </dgm:pt>
    <dgm:pt modelId="{FDCED36B-D9A8-4AC0-A9B9-8139D52A6909}" type="sibTrans" cxnId="{7F69A7F5-329E-42D7-98A6-D0B55F980810}">
      <dgm:prSet/>
      <dgm:spPr/>
      <dgm:t>
        <a:bodyPr/>
        <a:lstStyle/>
        <a:p>
          <a:endParaRPr lang="en-US">
            <a:cs typeface="B Zar" pitchFamily="2" charset="-78"/>
          </a:endParaRPr>
        </a:p>
      </dgm:t>
    </dgm:pt>
    <dgm:pt modelId="{70802474-FD10-45DF-9F6E-F2902F9856C6}" type="pres">
      <dgm:prSet presAssocID="{BAAFFFDA-FBF0-4B30-87F4-32BE71C3C895}" presName="Name0" presStyleCnt="0">
        <dgm:presLayoutVars>
          <dgm:chPref val="1"/>
          <dgm:dir/>
          <dgm:animOne val="branch"/>
          <dgm:animLvl val="lvl"/>
          <dgm:resizeHandles/>
        </dgm:presLayoutVars>
      </dgm:prSet>
      <dgm:spPr/>
      <dgm:t>
        <a:bodyPr/>
        <a:lstStyle/>
        <a:p>
          <a:endParaRPr lang="en-US"/>
        </a:p>
      </dgm:t>
    </dgm:pt>
    <dgm:pt modelId="{F633D67F-F512-4D72-AA69-4CA93F11BC13}" type="pres">
      <dgm:prSet presAssocID="{30C9895D-E367-4172-B600-18312F9D7FC9}" presName="vertOne" presStyleCnt="0"/>
      <dgm:spPr/>
    </dgm:pt>
    <dgm:pt modelId="{31D7EDEF-007D-47D5-AF0E-CA10A3FC84AF}" type="pres">
      <dgm:prSet presAssocID="{30C9895D-E367-4172-B600-18312F9D7FC9}" presName="txOne" presStyleLbl="node0" presStyleIdx="0" presStyleCnt="1">
        <dgm:presLayoutVars>
          <dgm:chPref val="3"/>
        </dgm:presLayoutVars>
      </dgm:prSet>
      <dgm:spPr/>
      <dgm:t>
        <a:bodyPr/>
        <a:lstStyle/>
        <a:p>
          <a:endParaRPr lang="en-US"/>
        </a:p>
      </dgm:t>
    </dgm:pt>
    <dgm:pt modelId="{EB8CD38F-A013-47E3-BE83-CB948E2A1563}" type="pres">
      <dgm:prSet presAssocID="{30C9895D-E367-4172-B600-18312F9D7FC9}" presName="parTransOne" presStyleCnt="0"/>
      <dgm:spPr/>
    </dgm:pt>
    <dgm:pt modelId="{AE773724-0AA5-4C5B-AAA8-29C9120EE33E}" type="pres">
      <dgm:prSet presAssocID="{30C9895D-E367-4172-B600-18312F9D7FC9}" presName="horzOne" presStyleCnt="0"/>
      <dgm:spPr/>
    </dgm:pt>
    <dgm:pt modelId="{C4F6E601-F421-45F6-9A74-16053C341097}" type="pres">
      <dgm:prSet presAssocID="{2EBF1B29-EC2B-48A6-A854-2438C5C1FF95}" presName="vertTwo" presStyleCnt="0"/>
      <dgm:spPr/>
    </dgm:pt>
    <dgm:pt modelId="{5B4B6244-C82D-4B27-9402-89E8CF5144F5}" type="pres">
      <dgm:prSet presAssocID="{2EBF1B29-EC2B-48A6-A854-2438C5C1FF95}" presName="txTwo" presStyleLbl="node2" presStyleIdx="0" presStyleCnt="2">
        <dgm:presLayoutVars>
          <dgm:chPref val="3"/>
        </dgm:presLayoutVars>
      </dgm:prSet>
      <dgm:spPr/>
      <dgm:t>
        <a:bodyPr/>
        <a:lstStyle/>
        <a:p>
          <a:endParaRPr lang="en-US"/>
        </a:p>
      </dgm:t>
    </dgm:pt>
    <dgm:pt modelId="{54ADF4E1-9C2F-4DDF-9950-5198760DEE9C}" type="pres">
      <dgm:prSet presAssocID="{2EBF1B29-EC2B-48A6-A854-2438C5C1FF95}" presName="horzTwo" presStyleCnt="0"/>
      <dgm:spPr/>
    </dgm:pt>
    <dgm:pt modelId="{535F1616-AF3F-4E59-998E-243F6D055C5C}" type="pres">
      <dgm:prSet presAssocID="{A748E9D2-BF12-4C04-81C6-002567A49774}" presName="sibSpaceTwo" presStyleCnt="0"/>
      <dgm:spPr/>
    </dgm:pt>
    <dgm:pt modelId="{CB97ADB3-405C-4DC5-A6E7-D61706979389}" type="pres">
      <dgm:prSet presAssocID="{73B1447A-969A-454D-987C-EE03CC6C3E0B}" presName="vertTwo" presStyleCnt="0"/>
      <dgm:spPr/>
    </dgm:pt>
    <dgm:pt modelId="{DA4B5E98-147D-4E0D-B6C1-FFFA07CA7449}" type="pres">
      <dgm:prSet presAssocID="{73B1447A-969A-454D-987C-EE03CC6C3E0B}" presName="txTwo" presStyleLbl="node2" presStyleIdx="1" presStyleCnt="2">
        <dgm:presLayoutVars>
          <dgm:chPref val="3"/>
        </dgm:presLayoutVars>
      </dgm:prSet>
      <dgm:spPr/>
      <dgm:t>
        <a:bodyPr/>
        <a:lstStyle/>
        <a:p>
          <a:endParaRPr lang="en-US"/>
        </a:p>
      </dgm:t>
    </dgm:pt>
    <dgm:pt modelId="{540CEEAE-D753-4E2D-8B19-C55F6DBB8613}" type="pres">
      <dgm:prSet presAssocID="{73B1447A-969A-454D-987C-EE03CC6C3E0B}" presName="horzTwo" presStyleCnt="0"/>
      <dgm:spPr/>
    </dgm:pt>
  </dgm:ptLst>
  <dgm:cxnLst>
    <dgm:cxn modelId="{B1DB7C12-C2BC-4947-810E-D1281A96CD80}" srcId="{30C9895D-E367-4172-B600-18312F9D7FC9}" destId="{2EBF1B29-EC2B-48A6-A854-2438C5C1FF95}" srcOrd="0" destOrd="0" parTransId="{BEB2CE1E-AB84-4D51-90F4-B33F8D05AFDD}" sibTransId="{A748E9D2-BF12-4C04-81C6-002567A49774}"/>
    <dgm:cxn modelId="{12BE2E8D-B9EF-47E1-AF45-551B82504B34}" type="presOf" srcId="{30C9895D-E367-4172-B600-18312F9D7FC9}" destId="{31D7EDEF-007D-47D5-AF0E-CA10A3FC84AF}" srcOrd="0" destOrd="0" presId="urn:microsoft.com/office/officeart/2005/8/layout/hierarchy4"/>
    <dgm:cxn modelId="{7FB681AF-EFE7-4BC3-8FF4-01336E04B62E}" type="presOf" srcId="{BAAFFFDA-FBF0-4B30-87F4-32BE71C3C895}" destId="{70802474-FD10-45DF-9F6E-F2902F9856C6}" srcOrd="0" destOrd="0" presId="urn:microsoft.com/office/officeart/2005/8/layout/hierarchy4"/>
    <dgm:cxn modelId="{1E9342D5-A2D3-48E2-B051-85CD0D51DC58}" type="presOf" srcId="{73B1447A-969A-454D-987C-EE03CC6C3E0B}" destId="{DA4B5E98-147D-4E0D-B6C1-FFFA07CA7449}" srcOrd="0" destOrd="0" presId="urn:microsoft.com/office/officeart/2005/8/layout/hierarchy4"/>
    <dgm:cxn modelId="{3F44F85D-D77A-4147-9451-447957D8D4FB}" srcId="{BAAFFFDA-FBF0-4B30-87F4-32BE71C3C895}" destId="{30C9895D-E367-4172-B600-18312F9D7FC9}" srcOrd="0" destOrd="0" parTransId="{8C8090FC-FDCF-4B04-AAF1-E553AD8DDC6C}" sibTransId="{B0AAF9E4-9BBF-4316-84F6-09E33B650336}"/>
    <dgm:cxn modelId="{7F69A7F5-329E-42D7-98A6-D0B55F980810}" srcId="{30C9895D-E367-4172-B600-18312F9D7FC9}" destId="{73B1447A-969A-454D-987C-EE03CC6C3E0B}" srcOrd="1" destOrd="0" parTransId="{509A3F29-0DC2-488F-A2EC-ABF6ECD67CF2}" sibTransId="{FDCED36B-D9A8-4AC0-A9B9-8139D52A6909}"/>
    <dgm:cxn modelId="{3112A0B2-38E0-4DB7-A618-3658BF4C16B7}" type="presOf" srcId="{2EBF1B29-EC2B-48A6-A854-2438C5C1FF95}" destId="{5B4B6244-C82D-4B27-9402-89E8CF5144F5}" srcOrd="0" destOrd="0" presId="urn:microsoft.com/office/officeart/2005/8/layout/hierarchy4"/>
    <dgm:cxn modelId="{CD41EB39-739C-4D30-9FFD-16A9876856F9}" type="presParOf" srcId="{70802474-FD10-45DF-9F6E-F2902F9856C6}" destId="{F633D67F-F512-4D72-AA69-4CA93F11BC13}" srcOrd="0" destOrd="0" presId="urn:microsoft.com/office/officeart/2005/8/layout/hierarchy4"/>
    <dgm:cxn modelId="{423B7677-9971-4B67-A00D-AEB81CC4F9CE}" type="presParOf" srcId="{F633D67F-F512-4D72-AA69-4CA93F11BC13}" destId="{31D7EDEF-007D-47D5-AF0E-CA10A3FC84AF}" srcOrd="0" destOrd="0" presId="urn:microsoft.com/office/officeart/2005/8/layout/hierarchy4"/>
    <dgm:cxn modelId="{61563C7D-A749-4D1B-8A66-C84524C17007}" type="presParOf" srcId="{F633D67F-F512-4D72-AA69-4CA93F11BC13}" destId="{EB8CD38F-A013-47E3-BE83-CB948E2A1563}" srcOrd="1" destOrd="0" presId="urn:microsoft.com/office/officeart/2005/8/layout/hierarchy4"/>
    <dgm:cxn modelId="{C96FC470-C9E8-4D3B-AB64-26F36421B945}" type="presParOf" srcId="{F633D67F-F512-4D72-AA69-4CA93F11BC13}" destId="{AE773724-0AA5-4C5B-AAA8-29C9120EE33E}" srcOrd="2" destOrd="0" presId="urn:microsoft.com/office/officeart/2005/8/layout/hierarchy4"/>
    <dgm:cxn modelId="{71151460-51F3-44AC-A4C4-AE228C1754DD}" type="presParOf" srcId="{AE773724-0AA5-4C5B-AAA8-29C9120EE33E}" destId="{C4F6E601-F421-45F6-9A74-16053C341097}" srcOrd="0" destOrd="0" presId="urn:microsoft.com/office/officeart/2005/8/layout/hierarchy4"/>
    <dgm:cxn modelId="{4EF9287D-6055-4CB9-B612-8250FFC0FEDE}" type="presParOf" srcId="{C4F6E601-F421-45F6-9A74-16053C341097}" destId="{5B4B6244-C82D-4B27-9402-89E8CF5144F5}" srcOrd="0" destOrd="0" presId="urn:microsoft.com/office/officeart/2005/8/layout/hierarchy4"/>
    <dgm:cxn modelId="{CE9AE54C-0549-4371-8FE0-09FF51B52352}" type="presParOf" srcId="{C4F6E601-F421-45F6-9A74-16053C341097}" destId="{54ADF4E1-9C2F-4DDF-9950-5198760DEE9C}" srcOrd="1" destOrd="0" presId="urn:microsoft.com/office/officeart/2005/8/layout/hierarchy4"/>
    <dgm:cxn modelId="{A1FF4A40-5B78-415D-9994-8B502375E28B}" type="presParOf" srcId="{AE773724-0AA5-4C5B-AAA8-29C9120EE33E}" destId="{535F1616-AF3F-4E59-998E-243F6D055C5C}" srcOrd="1" destOrd="0" presId="urn:microsoft.com/office/officeart/2005/8/layout/hierarchy4"/>
    <dgm:cxn modelId="{75792F18-4E66-4BF8-B8B0-F5E659D48F9A}" type="presParOf" srcId="{AE773724-0AA5-4C5B-AAA8-29C9120EE33E}" destId="{CB97ADB3-405C-4DC5-A6E7-D61706979389}" srcOrd="2" destOrd="0" presId="urn:microsoft.com/office/officeart/2005/8/layout/hierarchy4"/>
    <dgm:cxn modelId="{043E37CA-E04D-42E9-9854-C2278FD55ED5}" type="presParOf" srcId="{CB97ADB3-405C-4DC5-A6E7-D61706979389}" destId="{DA4B5E98-147D-4E0D-B6C1-FFFA07CA7449}" srcOrd="0" destOrd="0" presId="urn:microsoft.com/office/officeart/2005/8/layout/hierarchy4"/>
    <dgm:cxn modelId="{0287A4EC-CC0E-4193-966E-CB9DD30CFB6F}" type="presParOf" srcId="{CB97ADB3-405C-4DC5-A6E7-D61706979389}" destId="{540CEEAE-D753-4E2D-8B19-C55F6DBB8613}"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27B0198-C772-47D6-AC93-2DC893F29F7C}" type="doc">
      <dgm:prSet loTypeId="urn:microsoft.com/office/officeart/2005/8/layout/chevron2" loCatId="process" qsTypeId="urn:microsoft.com/office/officeart/2005/8/quickstyle/3d1" qsCatId="3D" csTypeId="urn:microsoft.com/office/officeart/2005/8/colors/accent1_2" csCatId="accent1" phldr="1"/>
      <dgm:spPr/>
      <dgm:t>
        <a:bodyPr/>
        <a:lstStyle/>
        <a:p>
          <a:endParaRPr lang="en-US"/>
        </a:p>
      </dgm:t>
    </dgm:pt>
    <dgm:pt modelId="{56806BD3-768D-4C62-A2C8-FDC03DC6B778}">
      <dgm:prSet/>
      <dgm:spPr/>
      <dgm:t>
        <a:bodyPr/>
        <a:lstStyle/>
        <a:p>
          <a:pPr rtl="1"/>
          <a:r>
            <a:rPr lang="fa-IR" dirty="0" smtClean="0">
              <a:cs typeface="B Titr" pitchFamily="2" charset="-78"/>
            </a:rPr>
            <a:t>نهاد غیرمالی</a:t>
          </a:r>
          <a:endParaRPr lang="en-US" dirty="0">
            <a:cs typeface="B Zar" pitchFamily="2" charset="-78"/>
          </a:endParaRPr>
        </a:p>
      </dgm:t>
    </dgm:pt>
    <dgm:pt modelId="{4AE7B154-C8D5-43D4-96C4-B1E0B12268A3}" type="parTrans" cxnId="{D6D5779F-EA2B-4571-BEDB-07F6021CC5EB}">
      <dgm:prSet/>
      <dgm:spPr/>
      <dgm:t>
        <a:bodyPr/>
        <a:lstStyle/>
        <a:p>
          <a:endParaRPr lang="en-US">
            <a:cs typeface="B Zar" pitchFamily="2" charset="-78"/>
          </a:endParaRPr>
        </a:p>
      </dgm:t>
    </dgm:pt>
    <dgm:pt modelId="{5EBC610E-4CB8-43BF-9743-0A51FEC87697}" type="sibTrans" cxnId="{D6D5779F-EA2B-4571-BEDB-07F6021CC5EB}">
      <dgm:prSet/>
      <dgm:spPr/>
      <dgm:t>
        <a:bodyPr/>
        <a:lstStyle/>
        <a:p>
          <a:endParaRPr lang="en-US">
            <a:cs typeface="B Zar" pitchFamily="2" charset="-78"/>
          </a:endParaRPr>
        </a:p>
      </dgm:t>
    </dgm:pt>
    <dgm:pt modelId="{D32B05C7-4A92-42B4-87C0-19D439D6341E}">
      <dgm:prSet/>
      <dgm:spPr/>
      <dgm:t>
        <a:bodyPr/>
        <a:lstStyle/>
        <a:p>
          <a:pPr algn="ctr" rtl="1"/>
          <a:r>
            <a:rPr lang="fa-IR" dirty="0" smtClean="0">
              <a:cs typeface="B Zar" pitchFamily="2" charset="-78"/>
            </a:rPr>
            <a:t>ورود به کسب‌وکارها از طریق استراتژی‌های کسب‌وکار تعیین می‌شود.</a:t>
          </a:r>
          <a:endParaRPr lang="en-US" dirty="0">
            <a:cs typeface="B Titr" pitchFamily="2" charset="-78"/>
          </a:endParaRPr>
        </a:p>
      </dgm:t>
    </dgm:pt>
    <dgm:pt modelId="{2A6CB6E7-47A4-481C-B437-B3B27141F2EF}" type="parTrans" cxnId="{712D4CC4-A686-4E3A-8B3A-20DDDAEF3888}">
      <dgm:prSet/>
      <dgm:spPr/>
      <dgm:t>
        <a:bodyPr/>
        <a:lstStyle/>
        <a:p>
          <a:endParaRPr lang="en-US">
            <a:cs typeface="B Zar" pitchFamily="2" charset="-78"/>
          </a:endParaRPr>
        </a:p>
      </dgm:t>
    </dgm:pt>
    <dgm:pt modelId="{A78A7DA5-3CCF-4A46-9FFF-F802DF6D8387}" type="sibTrans" cxnId="{712D4CC4-A686-4E3A-8B3A-20DDDAEF3888}">
      <dgm:prSet/>
      <dgm:spPr/>
      <dgm:t>
        <a:bodyPr/>
        <a:lstStyle/>
        <a:p>
          <a:endParaRPr lang="en-US">
            <a:cs typeface="B Zar" pitchFamily="2" charset="-78"/>
          </a:endParaRPr>
        </a:p>
      </dgm:t>
    </dgm:pt>
    <dgm:pt modelId="{4768401B-500C-446E-A267-42B02164F540}">
      <dgm:prSet/>
      <dgm:spPr/>
      <dgm:t>
        <a:bodyPr/>
        <a:lstStyle/>
        <a:p>
          <a:pPr algn="r" rtl="1"/>
          <a:r>
            <a:rPr lang="fa-IR" dirty="0" smtClean="0">
              <a:cs typeface="B Zar" pitchFamily="2" charset="-78"/>
            </a:rPr>
            <a:t>ترکیب دارایی‌ها از طریق بودجه‌بندی سرمایه‌ای تعیین می‌شود.</a:t>
          </a:r>
          <a:endParaRPr lang="en-US" dirty="0">
            <a:cs typeface="B Zar" pitchFamily="2" charset="-78"/>
          </a:endParaRPr>
        </a:p>
      </dgm:t>
    </dgm:pt>
    <dgm:pt modelId="{2A474A74-B385-4A84-864A-88284B3B9861}" type="parTrans" cxnId="{5C8B9AD0-E30D-460A-BE81-EFD50AC1786F}">
      <dgm:prSet/>
      <dgm:spPr/>
      <dgm:t>
        <a:bodyPr/>
        <a:lstStyle/>
        <a:p>
          <a:endParaRPr lang="en-US">
            <a:cs typeface="B Zar" pitchFamily="2" charset="-78"/>
          </a:endParaRPr>
        </a:p>
      </dgm:t>
    </dgm:pt>
    <dgm:pt modelId="{51A536E2-EF01-4965-A385-91E9FF331D89}" type="sibTrans" cxnId="{5C8B9AD0-E30D-460A-BE81-EFD50AC1786F}">
      <dgm:prSet/>
      <dgm:spPr/>
      <dgm:t>
        <a:bodyPr/>
        <a:lstStyle/>
        <a:p>
          <a:endParaRPr lang="en-US">
            <a:cs typeface="B Zar" pitchFamily="2" charset="-78"/>
          </a:endParaRPr>
        </a:p>
      </dgm:t>
    </dgm:pt>
    <dgm:pt modelId="{AF935B55-7AE1-4FFE-8546-8495E6CAA7A0}">
      <dgm:prSet/>
      <dgm:spPr/>
      <dgm:t>
        <a:bodyPr/>
        <a:lstStyle/>
        <a:p>
          <a:pPr rtl="1"/>
          <a:r>
            <a:rPr lang="fa-IR" dirty="0" smtClean="0">
              <a:cs typeface="B Titr" pitchFamily="2" charset="-78"/>
            </a:rPr>
            <a:t>نهاد مالی</a:t>
          </a:r>
          <a:endParaRPr lang="en-US" dirty="0">
            <a:cs typeface="B Zar" pitchFamily="2" charset="-78"/>
          </a:endParaRPr>
        </a:p>
      </dgm:t>
    </dgm:pt>
    <dgm:pt modelId="{6D4C1574-24C7-42AA-A192-10954BC5E957}" type="parTrans" cxnId="{1FCC861F-1795-4D16-94A4-2594A1BA8E3E}">
      <dgm:prSet/>
      <dgm:spPr/>
      <dgm:t>
        <a:bodyPr/>
        <a:lstStyle/>
        <a:p>
          <a:endParaRPr lang="en-US">
            <a:cs typeface="B Zar" pitchFamily="2" charset="-78"/>
          </a:endParaRPr>
        </a:p>
      </dgm:t>
    </dgm:pt>
    <dgm:pt modelId="{4E9098DD-9936-43CF-B06F-F7B36575BF84}" type="sibTrans" cxnId="{1FCC861F-1795-4D16-94A4-2594A1BA8E3E}">
      <dgm:prSet/>
      <dgm:spPr/>
      <dgm:t>
        <a:bodyPr/>
        <a:lstStyle/>
        <a:p>
          <a:endParaRPr lang="en-US">
            <a:cs typeface="B Zar" pitchFamily="2" charset="-78"/>
          </a:endParaRPr>
        </a:p>
      </dgm:t>
    </dgm:pt>
    <dgm:pt modelId="{A9C901B0-8FF0-40E2-B0B3-A3796B2ADA14}">
      <dgm:prSet/>
      <dgm:spPr/>
      <dgm:t>
        <a:bodyPr/>
        <a:lstStyle/>
        <a:p>
          <a:pPr algn="ctr" rtl="1"/>
          <a:r>
            <a:rPr lang="fa-IR" dirty="0" smtClean="0">
              <a:cs typeface="B Zar" pitchFamily="2" charset="-78"/>
            </a:rPr>
            <a:t>ورود به سرمایه‌گذاری‌ها از طریق تخصیص دارایی‌ها صورت می‌گیرد.</a:t>
          </a:r>
          <a:endParaRPr lang="en-US" dirty="0">
            <a:cs typeface="B Titr" pitchFamily="2" charset="-78"/>
          </a:endParaRPr>
        </a:p>
      </dgm:t>
    </dgm:pt>
    <dgm:pt modelId="{CD345E1A-E1E5-4918-AD4B-306377991A7B}" type="parTrans" cxnId="{11406A6D-75F8-4DF7-A6B0-40A15540D7C8}">
      <dgm:prSet/>
      <dgm:spPr/>
      <dgm:t>
        <a:bodyPr/>
        <a:lstStyle/>
        <a:p>
          <a:endParaRPr lang="en-US">
            <a:cs typeface="B Zar" pitchFamily="2" charset="-78"/>
          </a:endParaRPr>
        </a:p>
      </dgm:t>
    </dgm:pt>
    <dgm:pt modelId="{2295A387-5C03-4E43-998D-1CB1D8C4D866}" type="sibTrans" cxnId="{11406A6D-75F8-4DF7-A6B0-40A15540D7C8}">
      <dgm:prSet/>
      <dgm:spPr/>
      <dgm:t>
        <a:bodyPr/>
        <a:lstStyle/>
        <a:p>
          <a:endParaRPr lang="en-US">
            <a:cs typeface="B Zar" pitchFamily="2" charset="-78"/>
          </a:endParaRPr>
        </a:p>
      </dgm:t>
    </dgm:pt>
    <dgm:pt modelId="{699B9933-7E35-4EDB-AB8A-2C19B3ED4F11}">
      <dgm:prSet/>
      <dgm:spPr/>
      <dgm:t>
        <a:bodyPr/>
        <a:lstStyle/>
        <a:p>
          <a:pPr algn="r" rtl="1"/>
          <a:r>
            <a:rPr lang="fa-IR" dirty="0" smtClean="0">
              <a:cs typeface="B Zar" pitchFamily="2" charset="-78"/>
            </a:rPr>
            <a:t>ترکیب دارایی‌ها از طریق مدیریت سبد سرمایه‌گذاری تعیین می‌شود. </a:t>
          </a:r>
          <a:endParaRPr lang="en-US" dirty="0">
            <a:cs typeface="B Zar" pitchFamily="2" charset="-78"/>
          </a:endParaRPr>
        </a:p>
      </dgm:t>
    </dgm:pt>
    <dgm:pt modelId="{F5D8C1F2-37D2-430C-BCD6-A8A8962D55DB}" type="parTrans" cxnId="{5E30A179-6AB7-4B93-8C75-03F7E2F86ED3}">
      <dgm:prSet/>
      <dgm:spPr/>
      <dgm:t>
        <a:bodyPr/>
        <a:lstStyle/>
        <a:p>
          <a:endParaRPr lang="en-US">
            <a:cs typeface="B Zar" pitchFamily="2" charset="-78"/>
          </a:endParaRPr>
        </a:p>
      </dgm:t>
    </dgm:pt>
    <dgm:pt modelId="{6CB3F8A8-5C34-44A0-B886-7EFA7065A952}" type="sibTrans" cxnId="{5E30A179-6AB7-4B93-8C75-03F7E2F86ED3}">
      <dgm:prSet/>
      <dgm:spPr/>
      <dgm:t>
        <a:bodyPr/>
        <a:lstStyle/>
        <a:p>
          <a:endParaRPr lang="en-US">
            <a:cs typeface="B Zar" pitchFamily="2" charset="-78"/>
          </a:endParaRPr>
        </a:p>
      </dgm:t>
    </dgm:pt>
    <dgm:pt modelId="{B192E407-0BEB-44EE-B843-BE886FFC4E31}" type="pres">
      <dgm:prSet presAssocID="{A27B0198-C772-47D6-AC93-2DC893F29F7C}" presName="linearFlow" presStyleCnt="0">
        <dgm:presLayoutVars>
          <dgm:dir/>
          <dgm:animLvl val="lvl"/>
          <dgm:resizeHandles val="exact"/>
        </dgm:presLayoutVars>
      </dgm:prSet>
      <dgm:spPr/>
      <dgm:t>
        <a:bodyPr/>
        <a:lstStyle/>
        <a:p>
          <a:endParaRPr lang="en-US"/>
        </a:p>
      </dgm:t>
    </dgm:pt>
    <dgm:pt modelId="{81BA9326-F0DC-4BA3-9DED-1311801131BB}" type="pres">
      <dgm:prSet presAssocID="{56806BD3-768D-4C62-A2C8-FDC03DC6B778}" presName="composite" presStyleCnt="0"/>
      <dgm:spPr/>
    </dgm:pt>
    <dgm:pt modelId="{86D74391-31E2-4C6B-ADFD-DE479D5C6257}" type="pres">
      <dgm:prSet presAssocID="{56806BD3-768D-4C62-A2C8-FDC03DC6B778}" presName="parentText" presStyleLbl="alignNode1" presStyleIdx="0" presStyleCnt="2">
        <dgm:presLayoutVars>
          <dgm:chMax val="1"/>
          <dgm:bulletEnabled val="1"/>
        </dgm:presLayoutVars>
      </dgm:prSet>
      <dgm:spPr/>
      <dgm:t>
        <a:bodyPr/>
        <a:lstStyle/>
        <a:p>
          <a:endParaRPr lang="en-US"/>
        </a:p>
      </dgm:t>
    </dgm:pt>
    <dgm:pt modelId="{A6965BA9-677A-429C-80EB-E974C9381982}" type="pres">
      <dgm:prSet presAssocID="{56806BD3-768D-4C62-A2C8-FDC03DC6B778}" presName="descendantText" presStyleLbl="alignAcc1" presStyleIdx="0" presStyleCnt="2">
        <dgm:presLayoutVars>
          <dgm:bulletEnabled val="1"/>
        </dgm:presLayoutVars>
      </dgm:prSet>
      <dgm:spPr/>
      <dgm:t>
        <a:bodyPr/>
        <a:lstStyle/>
        <a:p>
          <a:endParaRPr lang="en-US"/>
        </a:p>
      </dgm:t>
    </dgm:pt>
    <dgm:pt modelId="{5F680BE8-3067-40FD-912E-8F77A55E4B24}" type="pres">
      <dgm:prSet presAssocID="{5EBC610E-4CB8-43BF-9743-0A51FEC87697}" presName="sp" presStyleCnt="0"/>
      <dgm:spPr/>
    </dgm:pt>
    <dgm:pt modelId="{1F0B5902-E8FC-41C0-AC10-D07161CC1519}" type="pres">
      <dgm:prSet presAssocID="{AF935B55-7AE1-4FFE-8546-8495E6CAA7A0}" presName="composite" presStyleCnt="0"/>
      <dgm:spPr/>
    </dgm:pt>
    <dgm:pt modelId="{429FFBBF-818A-45C2-AF68-83B52550BDE1}" type="pres">
      <dgm:prSet presAssocID="{AF935B55-7AE1-4FFE-8546-8495E6CAA7A0}" presName="parentText" presStyleLbl="alignNode1" presStyleIdx="1" presStyleCnt="2">
        <dgm:presLayoutVars>
          <dgm:chMax val="1"/>
          <dgm:bulletEnabled val="1"/>
        </dgm:presLayoutVars>
      </dgm:prSet>
      <dgm:spPr/>
      <dgm:t>
        <a:bodyPr/>
        <a:lstStyle/>
        <a:p>
          <a:endParaRPr lang="en-US"/>
        </a:p>
      </dgm:t>
    </dgm:pt>
    <dgm:pt modelId="{20248C2E-173F-40BE-AA4E-E225880DD88C}" type="pres">
      <dgm:prSet presAssocID="{AF935B55-7AE1-4FFE-8546-8495E6CAA7A0}" presName="descendantText" presStyleLbl="alignAcc1" presStyleIdx="1" presStyleCnt="2">
        <dgm:presLayoutVars>
          <dgm:bulletEnabled val="1"/>
        </dgm:presLayoutVars>
      </dgm:prSet>
      <dgm:spPr/>
      <dgm:t>
        <a:bodyPr/>
        <a:lstStyle/>
        <a:p>
          <a:endParaRPr lang="en-US"/>
        </a:p>
      </dgm:t>
    </dgm:pt>
  </dgm:ptLst>
  <dgm:cxnLst>
    <dgm:cxn modelId="{774779B6-112E-480F-B82D-49BE9561CF81}" type="presOf" srcId="{56806BD3-768D-4C62-A2C8-FDC03DC6B778}" destId="{86D74391-31E2-4C6B-ADFD-DE479D5C6257}" srcOrd="0" destOrd="0" presId="urn:microsoft.com/office/officeart/2005/8/layout/chevron2"/>
    <dgm:cxn modelId="{D6D5779F-EA2B-4571-BEDB-07F6021CC5EB}" srcId="{A27B0198-C772-47D6-AC93-2DC893F29F7C}" destId="{56806BD3-768D-4C62-A2C8-FDC03DC6B778}" srcOrd="0" destOrd="0" parTransId="{4AE7B154-C8D5-43D4-96C4-B1E0B12268A3}" sibTransId="{5EBC610E-4CB8-43BF-9743-0A51FEC87697}"/>
    <dgm:cxn modelId="{9DAA9469-45CD-428D-97F0-826FF121C1C8}" type="presOf" srcId="{D32B05C7-4A92-42B4-87C0-19D439D6341E}" destId="{A6965BA9-677A-429C-80EB-E974C9381982}" srcOrd="0" destOrd="0" presId="urn:microsoft.com/office/officeart/2005/8/layout/chevron2"/>
    <dgm:cxn modelId="{712D4CC4-A686-4E3A-8B3A-20DDDAEF3888}" srcId="{56806BD3-768D-4C62-A2C8-FDC03DC6B778}" destId="{D32B05C7-4A92-42B4-87C0-19D439D6341E}" srcOrd="0" destOrd="0" parTransId="{2A6CB6E7-47A4-481C-B437-B3B27141F2EF}" sibTransId="{A78A7DA5-3CCF-4A46-9FFF-F802DF6D8387}"/>
    <dgm:cxn modelId="{14091BBC-A798-410F-A104-E6C4441A2469}" type="presOf" srcId="{AF935B55-7AE1-4FFE-8546-8495E6CAA7A0}" destId="{429FFBBF-818A-45C2-AF68-83B52550BDE1}" srcOrd="0" destOrd="0" presId="urn:microsoft.com/office/officeart/2005/8/layout/chevron2"/>
    <dgm:cxn modelId="{D88559E2-1811-4889-87DB-482124211D62}" type="presOf" srcId="{4768401B-500C-446E-A267-42B02164F540}" destId="{A6965BA9-677A-429C-80EB-E974C9381982}" srcOrd="0" destOrd="1" presId="urn:microsoft.com/office/officeart/2005/8/layout/chevron2"/>
    <dgm:cxn modelId="{5E30A179-6AB7-4B93-8C75-03F7E2F86ED3}" srcId="{A9C901B0-8FF0-40E2-B0B3-A3796B2ADA14}" destId="{699B9933-7E35-4EDB-AB8A-2C19B3ED4F11}" srcOrd="0" destOrd="0" parTransId="{F5D8C1F2-37D2-430C-BCD6-A8A8962D55DB}" sibTransId="{6CB3F8A8-5C34-44A0-B886-7EFA7065A952}"/>
    <dgm:cxn modelId="{DBA5256B-C70D-469F-AAED-CF324E7AAE20}" type="presOf" srcId="{699B9933-7E35-4EDB-AB8A-2C19B3ED4F11}" destId="{20248C2E-173F-40BE-AA4E-E225880DD88C}" srcOrd="0" destOrd="1" presId="urn:microsoft.com/office/officeart/2005/8/layout/chevron2"/>
    <dgm:cxn modelId="{11406A6D-75F8-4DF7-A6B0-40A15540D7C8}" srcId="{AF935B55-7AE1-4FFE-8546-8495E6CAA7A0}" destId="{A9C901B0-8FF0-40E2-B0B3-A3796B2ADA14}" srcOrd="0" destOrd="0" parTransId="{CD345E1A-E1E5-4918-AD4B-306377991A7B}" sibTransId="{2295A387-5C03-4E43-998D-1CB1D8C4D866}"/>
    <dgm:cxn modelId="{5C8B9AD0-E30D-460A-BE81-EFD50AC1786F}" srcId="{D32B05C7-4A92-42B4-87C0-19D439D6341E}" destId="{4768401B-500C-446E-A267-42B02164F540}" srcOrd="0" destOrd="0" parTransId="{2A474A74-B385-4A84-864A-88284B3B9861}" sibTransId="{51A536E2-EF01-4965-A385-91E9FF331D89}"/>
    <dgm:cxn modelId="{1FCC861F-1795-4D16-94A4-2594A1BA8E3E}" srcId="{A27B0198-C772-47D6-AC93-2DC893F29F7C}" destId="{AF935B55-7AE1-4FFE-8546-8495E6CAA7A0}" srcOrd="1" destOrd="0" parTransId="{6D4C1574-24C7-42AA-A192-10954BC5E957}" sibTransId="{4E9098DD-9936-43CF-B06F-F7B36575BF84}"/>
    <dgm:cxn modelId="{6D5BBA8D-E30D-4D5E-B936-7FD3DE987F90}" type="presOf" srcId="{A27B0198-C772-47D6-AC93-2DC893F29F7C}" destId="{B192E407-0BEB-44EE-B843-BE886FFC4E31}" srcOrd="0" destOrd="0" presId="urn:microsoft.com/office/officeart/2005/8/layout/chevron2"/>
    <dgm:cxn modelId="{64A73641-DC0B-42C7-98DA-36C137C399D2}" type="presOf" srcId="{A9C901B0-8FF0-40E2-B0B3-A3796B2ADA14}" destId="{20248C2E-173F-40BE-AA4E-E225880DD88C}" srcOrd="0" destOrd="0" presId="urn:microsoft.com/office/officeart/2005/8/layout/chevron2"/>
    <dgm:cxn modelId="{22B03AF5-60CC-4615-8291-070D2CBD90F9}" type="presParOf" srcId="{B192E407-0BEB-44EE-B843-BE886FFC4E31}" destId="{81BA9326-F0DC-4BA3-9DED-1311801131BB}" srcOrd="0" destOrd="0" presId="urn:microsoft.com/office/officeart/2005/8/layout/chevron2"/>
    <dgm:cxn modelId="{364668D1-A165-4D0F-9B02-FE6E3C5AE785}" type="presParOf" srcId="{81BA9326-F0DC-4BA3-9DED-1311801131BB}" destId="{86D74391-31E2-4C6B-ADFD-DE479D5C6257}" srcOrd="0" destOrd="0" presId="urn:microsoft.com/office/officeart/2005/8/layout/chevron2"/>
    <dgm:cxn modelId="{44AAC8BF-A473-4D48-9554-96F10108A76B}" type="presParOf" srcId="{81BA9326-F0DC-4BA3-9DED-1311801131BB}" destId="{A6965BA9-677A-429C-80EB-E974C9381982}" srcOrd="1" destOrd="0" presId="urn:microsoft.com/office/officeart/2005/8/layout/chevron2"/>
    <dgm:cxn modelId="{3FF5619C-896A-42B2-8DF4-70F1624D0483}" type="presParOf" srcId="{B192E407-0BEB-44EE-B843-BE886FFC4E31}" destId="{5F680BE8-3067-40FD-912E-8F77A55E4B24}" srcOrd="1" destOrd="0" presId="urn:microsoft.com/office/officeart/2005/8/layout/chevron2"/>
    <dgm:cxn modelId="{A9DC1992-4159-436D-9B44-3C9856A32D4F}" type="presParOf" srcId="{B192E407-0BEB-44EE-B843-BE886FFC4E31}" destId="{1F0B5902-E8FC-41C0-AC10-D07161CC1519}" srcOrd="2" destOrd="0" presId="urn:microsoft.com/office/officeart/2005/8/layout/chevron2"/>
    <dgm:cxn modelId="{20147B7C-A21C-4D13-B225-F5500982401B}" type="presParOf" srcId="{1F0B5902-E8FC-41C0-AC10-D07161CC1519}" destId="{429FFBBF-818A-45C2-AF68-83B52550BDE1}" srcOrd="0" destOrd="0" presId="urn:microsoft.com/office/officeart/2005/8/layout/chevron2"/>
    <dgm:cxn modelId="{8B7CA4D8-C466-4B18-AC72-3455E0C06B67}" type="presParOf" srcId="{1F0B5902-E8FC-41C0-AC10-D07161CC1519}" destId="{20248C2E-173F-40BE-AA4E-E225880DD88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D78195-7FA9-4790-91E2-4C6C473037D1}" type="doc">
      <dgm:prSet loTypeId="urn:microsoft.com/office/officeart/2005/8/layout/process3" loCatId="process" qsTypeId="urn:microsoft.com/office/officeart/2005/8/quickstyle/simple1" qsCatId="simple" csTypeId="urn:microsoft.com/office/officeart/2005/8/colors/accent1_2" csCatId="accent1"/>
      <dgm:spPr/>
      <dgm:t>
        <a:bodyPr/>
        <a:lstStyle/>
        <a:p>
          <a:endParaRPr lang="en-US"/>
        </a:p>
      </dgm:t>
    </dgm:pt>
    <dgm:pt modelId="{416E8582-07C3-4C89-A0B1-761897624AA9}">
      <dgm:prSet/>
      <dgm:spPr/>
      <dgm:t>
        <a:bodyPr/>
        <a:lstStyle/>
        <a:p>
          <a:pPr algn="ctr" rtl="1"/>
          <a:r>
            <a:rPr lang="fa-IR" dirty="0" smtClean="0">
              <a:cs typeface="B Titr" pitchFamily="2" charset="-78"/>
            </a:rPr>
            <a:t>اهمیت بودجه‌بندی سرمایه‌ای</a:t>
          </a:r>
          <a:endParaRPr lang="fa-IR" dirty="0">
            <a:cs typeface="B Titr" pitchFamily="2" charset="-78"/>
          </a:endParaRPr>
        </a:p>
      </dgm:t>
    </dgm:pt>
    <dgm:pt modelId="{366FF12B-9C3D-4824-A725-E68DD8EAD49D}" type="parTrans" cxnId="{269BD3C2-7713-4CF9-BCD0-6C5948F5ED2A}">
      <dgm:prSet/>
      <dgm:spPr/>
      <dgm:t>
        <a:bodyPr/>
        <a:lstStyle/>
        <a:p>
          <a:endParaRPr lang="en-US"/>
        </a:p>
      </dgm:t>
    </dgm:pt>
    <dgm:pt modelId="{2F3A46BD-491C-4492-B8E8-1202CA3961F1}" type="sibTrans" cxnId="{269BD3C2-7713-4CF9-BCD0-6C5948F5ED2A}">
      <dgm:prSet/>
      <dgm:spPr/>
      <dgm:t>
        <a:bodyPr/>
        <a:lstStyle/>
        <a:p>
          <a:endParaRPr lang="en-US"/>
        </a:p>
      </dgm:t>
    </dgm:pt>
    <dgm:pt modelId="{7E4B6C6D-10A5-4F78-A59B-FE35FBC4B2B0}">
      <dgm:prSet/>
      <dgm:spPr/>
      <dgm:t>
        <a:bodyPr/>
        <a:lstStyle/>
        <a:p>
          <a:pPr algn="justLow" rtl="1"/>
          <a:r>
            <a:rPr lang="fa-IR" dirty="0" smtClean="0">
              <a:cs typeface="B Zar" pitchFamily="2" charset="-78"/>
            </a:rPr>
            <a:t>نتیجۀ حاصل از تصمیم‌گیری‌های بودجه‌بندی سرمایه‌ای برای چندین سال ادامه خواهد داشت.</a:t>
          </a:r>
          <a:endParaRPr lang="en-US" dirty="0">
            <a:cs typeface="B Zar" pitchFamily="2" charset="-78"/>
          </a:endParaRPr>
        </a:p>
      </dgm:t>
    </dgm:pt>
    <dgm:pt modelId="{79EEDB04-1AC8-49B2-A05B-4B154F64411D}" type="parTrans" cxnId="{5B3EF804-B9A0-4743-9D8E-EA73C3187B6F}">
      <dgm:prSet/>
      <dgm:spPr/>
      <dgm:t>
        <a:bodyPr/>
        <a:lstStyle/>
        <a:p>
          <a:endParaRPr lang="en-US"/>
        </a:p>
      </dgm:t>
    </dgm:pt>
    <dgm:pt modelId="{14DB18AD-11DB-4CC5-A18C-4AFE222AC771}" type="sibTrans" cxnId="{5B3EF804-B9A0-4743-9D8E-EA73C3187B6F}">
      <dgm:prSet/>
      <dgm:spPr/>
      <dgm:t>
        <a:bodyPr/>
        <a:lstStyle/>
        <a:p>
          <a:endParaRPr lang="en-US"/>
        </a:p>
      </dgm:t>
    </dgm:pt>
    <dgm:pt modelId="{030F796A-8AF9-40DF-8574-7C837F78E04B}">
      <dgm:prSet/>
      <dgm:spPr/>
      <dgm:t>
        <a:bodyPr/>
        <a:lstStyle/>
        <a:p>
          <a:pPr algn="justLow" rtl="1"/>
          <a:r>
            <a:rPr lang="fa-IR" dirty="0" smtClean="0">
              <a:cs typeface="B Zar" pitchFamily="2" charset="-78"/>
            </a:rPr>
            <a:t>سرمایه‌گذاری در دارایی‌های ثابت باعث می‌شود شرکت مقداری از انعطاف‌پذیری خود را از دست بدهد.</a:t>
          </a:r>
          <a:endParaRPr lang="fa-IR" dirty="0">
            <a:cs typeface="B Zar" pitchFamily="2" charset="-78"/>
          </a:endParaRPr>
        </a:p>
      </dgm:t>
    </dgm:pt>
    <dgm:pt modelId="{4AC875A3-7E1F-4E61-9487-8C82BFC19D08}" type="parTrans" cxnId="{D1C4B90C-A6E3-4AF3-9A68-C2E3D937ECE0}">
      <dgm:prSet/>
      <dgm:spPr/>
      <dgm:t>
        <a:bodyPr/>
        <a:lstStyle/>
        <a:p>
          <a:endParaRPr lang="en-US"/>
        </a:p>
      </dgm:t>
    </dgm:pt>
    <dgm:pt modelId="{81E574B3-F041-436D-A01D-22CD9172AAE7}" type="sibTrans" cxnId="{D1C4B90C-A6E3-4AF3-9A68-C2E3D937ECE0}">
      <dgm:prSet/>
      <dgm:spPr/>
      <dgm:t>
        <a:bodyPr/>
        <a:lstStyle/>
        <a:p>
          <a:endParaRPr lang="en-US"/>
        </a:p>
      </dgm:t>
    </dgm:pt>
    <dgm:pt modelId="{9C054736-4781-4B5C-B123-AAB1236517D6}">
      <dgm:prSet/>
      <dgm:spPr/>
      <dgm:t>
        <a:bodyPr/>
        <a:lstStyle/>
        <a:p>
          <a:pPr algn="justLow" rtl="1"/>
          <a:r>
            <a:rPr lang="fa-IR" dirty="0" smtClean="0">
              <a:cs typeface="B Zar" pitchFamily="2" charset="-78"/>
            </a:rPr>
            <a:t>بودجه‌بندی سرمایه‌ای تعیین کنندۀ مسیر استراتژیک شرکت است.</a:t>
          </a:r>
          <a:endParaRPr lang="en-US" dirty="0">
            <a:cs typeface="B Zar" pitchFamily="2" charset="-78"/>
          </a:endParaRPr>
        </a:p>
      </dgm:t>
    </dgm:pt>
    <dgm:pt modelId="{F1997A66-5505-4698-8B1E-C6F91EEE857D}" type="parTrans" cxnId="{00EF5B89-71FB-4FC5-B7FE-1D98E180DE29}">
      <dgm:prSet/>
      <dgm:spPr/>
      <dgm:t>
        <a:bodyPr/>
        <a:lstStyle/>
        <a:p>
          <a:endParaRPr lang="en-US"/>
        </a:p>
      </dgm:t>
    </dgm:pt>
    <dgm:pt modelId="{45FDDAEC-4198-4D0E-A929-986C8D90FEE9}" type="sibTrans" cxnId="{00EF5B89-71FB-4FC5-B7FE-1D98E180DE29}">
      <dgm:prSet/>
      <dgm:spPr/>
      <dgm:t>
        <a:bodyPr/>
        <a:lstStyle/>
        <a:p>
          <a:endParaRPr lang="en-US"/>
        </a:p>
      </dgm:t>
    </dgm:pt>
    <dgm:pt modelId="{0C667B03-D3D4-4300-A009-E6527EFF5BB2}" type="pres">
      <dgm:prSet presAssocID="{28D78195-7FA9-4790-91E2-4C6C473037D1}" presName="linearFlow" presStyleCnt="0">
        <dgm:presLayoutVars>
          <dgm:dir/>
          <dgm:animLvl val="lvl"/>
          <dgm:resizeHandles val="exact"/>
        </dgm:presLayoutVars>
      </dgm:prSet>
      <dgm:spPr/>
      <dgm:t>
        <a:bodyPr/>
        <a:lstStyle/>
        <a:p>
          <a:endParaRPr lang="en-US"/>
        </a:p>
      </dgm:t>
    </dgm:pt>
    <dgm:pt modelId="{CB0E98A3-D747-4FA2-8822-58D7C1727ADF}" type="pres">
      <dgm:prSet presAssocID="{416E8582-07C3-4C89-A0B1-761897624AA9}" presName="composite" presStyleCnt="0"/>
      <dgm:spPr/>
    </dgm:pt>
    <dgm:pt modelId="{B0C27CFE-2FFF-46D1-8FF3-705301D11CA5}" type="pres">
      <dgm:prSet presAssocID="{416E8582-07C3-4C89-A0B1-761897624AA9}" presName="parTx" presStyleLbl="node1" presStyleIdx="0" presStyleCnt="1">
        <dgm:presLayoutVars>
          <dgm:chMax val="0"/>
          <dgm:chPref val="0"/>
          <dgm:bulletEnabled val="1"/>
        </dgm:presLayoutVars>
      </dgm:prSet>
      <dgm:spPr/>
      <dgm:t>
        <a:bodyPr/>
        <a:lstStyle/>
        <a:p>
          <a:endParaRPr lang="en-US"/>
        </a:p>
      </dgm:t>
    </dgm:pt>
    <dgm:pt modelId="{B66A0168-D4B0-4B19-879B-5ACF03279D23}" type="pres">
      <dgm:prSet presAssocID="{416E8582-07C3-4C89-A0B1-761897624AA9}" presName="parSh" presStyleLbl="node1" presStyleIdx="0" presStyleCnt="1"/>
      <dgm:spPr/>
      <dgm:t>
        <a:bodyPr/>
        <a:lstStyle/>
        <a:p>
          <a:endParaRPr lang="en-US"/>
        </a:p>
      </dgm:t>
    </dgm:pt>
    <dgm:pt modelId="{C78E3441-F311-4801-A047-F7D4BE37B9D6}" type="pres">
      <dgm:prSet presAssocID="{416E8582-07C3-4C89-A0B1-761897624AA9}" presName="desTx" presStyleLbl="fgAcc1" presStyleIdx="0" presStyleCnt="1">
        <dgm:presLayoutVars>
          <dgm:bulletEnabled val="1"/>
        </dgm:presLayoutVars>
      </dgm:prSet>
      <dgm:spPr/>
      <dgm:t>
        <a:bodyPr/>
        <a:lstStyle/>
        <a:p>
          <a:endParaRPr lang="en-US"/>
        </a:p>
      </dgm:t>
    </dgm:pt>
  </dgm:ptLst>
  <dgm:cxnLst>
    <dgm:cxn modelId="{00EF5B89-71FB-4FC5-B7FE-1D98E180DE29}" srcId="{416E8582-07C3-4C89-A0B1-761897624AA9}" destId="{9C054736-4781-4B5C-B123-AAB1236517D6}" srcOrd="2" destOrd="0" parTransId="{F1997A66-5505-4698-8B1E-C6F91EEE857D}" sibTransId="{45FDDAEC-4198-4D0E-A929-986C8D90FEE9}"/>
    <dgm:cxn modelId="{269BD3C2-7713-4CF9-BCD0-6C5948F5ED2A}" srcId="{28D78195-7FA9-4790-91E2-4C6C473037D1}" destId="{416E8582-07C3-4C89-A0B1-761897624AA9}" srcOrd="0" destOrd="0" parTransId="{366FF12B-9C3D-4824-A725-E68DD8EAD49D}" sibTransId="{2F3A46BD-491C-4492-B8E8-1202CA3961F1}"/>
    <dgm:cxn modelId="{683C46FF-C4DE-46E8-B25C-C2F936FF20F4}" type="presOf" srcId="{416E8582-07C3-4C89-A0B1-761897624AA9}" destId="{B0C27CFE-2FFF-46D1-8FF3-705301D11CA5}" srcOrd="0" destOrd="0" presId="urn:microsoft.com/office/officeart/2005/8/layout/process3"/>
    <dgm:cxn modelId="{1072CDD4-37F2-4A2A-97FF-07B2A7468B50}" type="presOf" srcId="{9C054736-4781-4B5C-B123-AAB1236517D6}" destId="{C78E3441-F311-4801-A047-F7D4BE37B9D6}" srcOrd="0" destOrd="2" presId="urn:microsoft.com/office/officeart/2005/8/layout/process3"/>
    <dgm:cxn modelId="{1D89271E-478D-4782-95B3-555756F1B9B4}" type="presOf" srcId="{28D78195-7FA9-4790-91E2-4C6C473037D1}" destId="{0C667B03-D3D4-4300-A009-E6527EFF5BB2}" srcOrd="0" destOrd="0" presId="urn:microsoft.com/office/officeart/2005/8/layout/process3"/>
    <dgm:cxn modelId="{1996803A-79A7-467E-B887-EABF47739AB7}" type="presOf" srcId="{416E8582-07C3-4C89-A0B1-761897624AA9}" destId="{B66A0168-D4B0-4B19-879B-5ACF03279D23}" srcOrd="1" destOrd="0" presId="urn:microsoft.com/office/officeart/2005/8/layout/process3"/>
    <dgm:cxn modelId="{5B3EF804-B9A0-4743-9D8E-EA73C3187B6F}" srcId="{416E8582-07C3-4C89-A0B1-761897624AA9}" destId="{7E4B6C6D-10A5-4F78-A59B-FE35FBC4B2B0}" srcOrd="0" destOrd="0" parTransId="{79EEDB04-1AC8-49B2-A05B-4B154F64411D}" sibTransId="{14DB18AD-11DB-4CC5-A18C-4AFE222AC771}"/>
    <dgm:cxn modelId="{D1C4B90C-A6E3-4AF3-9A68-C2E3D937ECE0}" srcId="{416E8582-07C3-4C89-A0B1-761897624AA9}" destId="{030F796A-8AF9-40DF-8574-7C837F78E04B}" srcOrd="1" destOrd="0" parTransId="{4AC875A3-7E1F-4E61-9487-8C82BFC19D08}" sibTransId="{81E574B3-F041-436D-A01D-22CD9172AAE7}"/>
    <dgm:cxn modelId="{B1F4414B-D9BC-4180-8209-9C16866B2DA2}" type="presOf" srcId="{030F796A-8AF9-40DF-8574-7C837F78E04B}" destId="{C78E3441-F311-4801-A047-F7D4BE37B9D6}" srcOrd="0" destOrd="1" presId="urn:microsoft.com/office/officeart/2005/8/layout/process3"/>
    <dgm:cxn modelId="{FECC0842-52CD-4C94-8351-617CF7C2BE76}" type="presOf" srcId="{7E4B6C6D-10A5-4F78-A59B-FE35FBC4B2B0}" destId="{C78E3441-F311-4801-A047-F7D4BE37B9D6}" srcOrd="0" destOrd="0" presId="urn:microsoft.com/office/officeart/2005/8/layout/process3"/>
    <dgm:cxn modelId="{326290FA-7783-4685-BCC1-A7EA76501A58}" type="presParOf" srcId="{0C667B03-D3D4-4300-A009-E6527EFF5BB2}" destId="{CB0E98A3-D747-4FA2-8822-58D7C1727ADF}" srcOrd="0" destOrd="0" presId="urn:microsoft.com/office/officeart/2005/8/layout/process3"/>
    <dgm:cxn modelId="{38958A0C-6F16-43AE-A1DE-2728B15F87D7}" type="presParOf" srcId="{CB0E98A3-D747-4FA2-8822-58D7C1727ADF}" destId="{B0C27CFE-2FFF-46D1-8FF3-705301D11CA5}" srcOrd="0" destOrd="0" presId="urn:microsoft.com/office/officeart/2005/8/layout/process3"/>
    <dgm:cxn modelId="{3B364EC3-7ACF-4F12-8E27-20EBE4243FC9}" type="presParOf" srcId="{CB0E98A3-D747-4FA2-8822-58D7C1727ADF}" destId="{B66A0168-D4B0-4B19-879B-5ACF03279D23}" srcOrd="1" destOrd="0" presId="urn:microsoft.com/office/officeart/2005/8/layout/process3"/>
    <dgm:cxn modelId="{7376C6FB-A0BF-4A37-A295-7E2DFB76C7DE}" type="presParOf" srcId="{CB0E98A3-D747-4FA2-8822-58D7C1727ADF}" destId="{C78E3441-F311-4801-A047-F7D4BE37B9D6}"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58AA846-B15D-4F95-9848-7F790CB1263D}" type="doc">
      <dgm:prSet loTypeId="urn:microsoft.com/office/officeart/2005/8/layout/radial4" loCatId="relationship" qsTypeId="urn:microsoft.com/office/officeart/2005/8/quickstyle/3d1" qsCatId="3D" csTypeId="urn:microsoft.com/office/officeart/2005/8/colors/accent0_2" csCatId="mainScheme" phldr="1"/>
      <dgm:spPr/>
      <dgm:t>
        <a:bodyPr/>
        <a:lstStyle/>
        <a:p>
          <a:endParaRPr lang="en-US"/>
        </a:p>
      </dgm:t>
    </dgm:pt>
    <dgm:pt modelId="{B566AC21-66E3-47FB-AFFE-DC3911C9A2E6}">
      <dgm:prSet/>
      <dgm:spPr/>
      <dgm:t>
        <a:bodyPr/>
        <a:lstStyle/>
        <a:p>
          <a:pPr rtl="1"/>
          <a:r>
            <a:rPr lang="fa-IR" dirty="0" smtClean="0">
              <a:cs typeface="B Zar" pitchFamily="2" charset="-78"/>
            </a:rPr>
            <a:t>محاسبۀ شاخص‌ها</a:t>
          </a:r>
          <a:endParaRPr lang="en-US" dirty="0">
            <a:cs typeface="B Zar" pitchFamily="2" charset="-78"/>
          </a:endParaRPr>
        </a:p>
      </dgm:t>
    </dgm:pt>
    <dgm:pt modelId="{ECA98BA9-235A-4074-A2F2-9D892C7C051B}" type="parTrans" cxnId="{2B131F3F-0379-4162-B134-97FB7ED066C6}">
      <dgm:prSet/>
      <dgm:spPr/>
      <dgm:t>
        <a:bodyPr/>
        <a:lstStyle/>
        <a:p>
          <a:endParaRPr lang="en-US">
            <a:cs typeface="B Zar" pitchFamily="2" charset="-78"/>
          </a:endParaRPr>
        </a:p>
      </dgm:t>
    </dgm:pt>
    <dgm:pt modelId="{B7BD97D2-F248-4C5A-BB8F-DF0657D8782E}" type="sibTrans" cxnId="{2B131F3F-0379-4162-B134-97FB7ED066C6}">
      <dgm:prSet/>
      <dgm:spPr/>
      <dgm:t>
        <a:bodyPr/>
        <a:lstStyle/>
        <a:p>
          <a:endParaRPr lang="en-US">
            <a:cs typeface="B Zar" pitchFamily="2" charset="-78"/>
          </a:endParaRPr>
        </a:p>
      </dgm:t>
    </dgm:pt>
    <dgm:pt modelId="{1F83FDBB-2072-4278-80C0-C396C9E07604}">
      <dgm:prSet/>
      <dgm:spPr/>
      <dgm:t>
        <a:bodyPr/>
        <a:lstStyle/>
        <a:p>
          <a:pPr rtl="1"/>
          <a:r>
            <a:rPr lang="fa-IR" smtClean="0">
              <a:cs typeface="B Zar" pitchFamily="2" charset="-78"/>
            </a:rPr>
            <a:t>برآورد ریسک جریان‌های نقدی</a:t>
          </a:r>
          <a:endParaRPr lang="en-US" dirty="0">
            <a:cs typeface="B Titr" pitchFamily="2" charset="-78"/>
          </a:endParaRPr>
        </a:p>
      </dgm:t>
    </dgm:pt>
    <dgm:pt modelId="{AB3C275D-B8C4-4DC4-8C02-5250451BABA4}" type="parTrans" cxnId="{1BB6F8B7-95D4-467A-81F9-17C3EEB3DAFF}">
      <dgm:prSet/>
      <dgm:spPr/>
      <dgm:t>
        <a:bodyPr/>
        <a:lstStyle/>
        <a:p>
          <a:endParaRPr lang="en-US">
            <a:cs typeface="B Zar" pitchFamily="2" charset="-78"/>
          </a:endParaRPr>
        </a:p>
      </dgm:t>
    </dgm:pt>
    <dgm:pt modelId="{D5802BF4-70DF-4C88-930F-07E88B6CEBE2}" type="sibTrans" cxnId="{1BB6F8B7-95D4-467A-81F9-17C3EEB3DAFF}">
      <dgm:prSet/>
      <dgm:spPr/>
      <dgm:t>
        <a:bodyPr/>
        <a:lstStyle/>
        <a:p>
          <a:endParaRPr lang="en-US">
            <a:cs typeface="B Zar" pitchFamily="2" charset="-78"/>
          </a:endParaRPr>
        </a:p>
      </dgm:t>
    </dgm:pt>
    <dgm:pt modelId="{0FCDE8FC-2BB1-4091-BE80-96BA74EE1799}">
      <dgm:prSet/>
      <dgm:spPr/>
      <dgm:t>
        <a:bodyPr/>
        <a:lstStyle/>
        <a:p>
          <a:pPr rtl="1"/>
          <a:r>
            <a:rPr lang="fa-IR" smtClean="0">
              <a:cs typeface="B Zar" pitchFamily="2" charset="-78"/>
            </a:rPr>
            <a:t>پیش‌بینی جریان‌های نقدی طرح</a:t>
          </a:r>
          <a:endParaRPr lang="en-US" dirty="0">
            <a:cs typeface="B Titr" pitchFamily="2" charset="-78"/>
          </a:endParaRPr>
        </a:p>
      </dgm:t>
    </dgm:pt>
    <dgm:pt modelId="{504C8EB2-0087-4468-B3A8-0785106186D6}" type="parTrans" cxnId="{7D06AA61-18C9-4112-A30B-1BADE80E98B8}">
      <dgm:prSet/>
      <dgm:spPr/>
      <dgm:t>
        <a:bodyPr/>
        <a:lstStyle/>
        <a:p>
          <a:endParaRPr lang="en-US">
            <a:cs typeface="B Zar" pitchFamily="2" charset="-78"/>
          </a:endParaRPr>
        </a:p>
      </dgm:t>
    </dgm:pt>
    <dgm:pt modelId="{851DBC2A-7617-42BA-801E-74190F725160}" type="sibTrans" cxnId="{7D06AA61-18C9-4112-A30B-1BADE80E98B8}">
      <dgm:prSet/>
      <dgm:spPr/>
      <dgm:t>
        <a:bodyPr/>
        <a:lstStyle/>
        <a:p>
          <a:endParaRPr lang="en-US">
            <a:cs typeface="B Zar" pitchFamily="2" charset="-78"/>
          </a:endParaRPr>
        </a:p>
      </dgm:t>
    </dgm:pt>
    <dgm:pt modelId="{524BCE84-A40B-4473-876E-BB0E4B677F49}" type="pres">
      <dgm:prSet presAssocID="{E58AA846-B15D-4F95-9848-7F790CB1263D}" presName="cycle" presStyleCnt="0">
        <dgm:presLayoutVars>
          <dgm:chMax val="1"/>
          <dgm:dir/>
          <dgm:animLvl val="ctr"/>
          <dgm:resizeHandles val="exact"/>
        </dgm:presLayoutVars>
      </dgm:prSet>
      <dgm:spPr/>
      <dgm:t>
        <a:bodyPr/>
        <a:lstStyle/>
        <a:p>
          <a:endParaRPr lang="en-US"/>
        </a:p>
      </dgm:t>
    </dgm:pt>
    <dgm:pt modelId="{983434FC-BBFC-41EA-A6C6-A3070E623296}" type="pres">
      <dgm:prSet presAssocID="{B566AC21-66E3-47FB-AFFE-DC3911C9A2E6}" presName="centerShape" presStyleLbl="node0" presStyleIdx="0" presStyleCnt="1" custLinFactNeighborY="-6132"/>
      <dgm:spPr/>
      <dgm:t>
        <a:bodyPr/>
        <a:lstStyle/>
        <a:p>
          <a:endParaRPr lang="en-US"/>
        </a:p>
      </dgm:t>
    </dgm:pt>
    <dgm:pt modelId="{EC40FFA4-0C61-4173-82F7-B41AC74A07A8}" type="pres">
      <dgm:prSet presAssocID="{AB3C275D-B8C4-4DC4-8C02-5250451BABA4}" presName="parTrans" presStyleLbl="bgSibTrans2D1" presStyleIdx="0" presStyleCnt="2"/>
      <dgm:spPr/>
      <dgm:t>
        <a:bodyPr/>
        <a:lstStyle/>
        <a:p>
          <a:endParaRPr lang="en-US"/>
        </a:p>
      </dgm:t>
    </dgm:pt>
    <dgm:pt modelId="{5C419AE4-D0DF-402B-AAF0-9F6FAAD9D494}" type="pres">
      <dgm:prSet presAssocID="{1F83FDBB-2072-4278-80C0-C396C9E07604}" presName="node" presStyleLbl="node1" presStyleIdx="0" presStyleCnt="2">
        <dgm:presLayoutVars>
          <dgm:bulletEnabled val="1"/>
        </dgm:presLayoutVars>
      </dgm:prSet>
      <dgm:spPr/>
      <dgm:t>
        <a:bodyPr/>
        <a:lstStyle/>
        <a:p>
          <a:endParaRPr lang="en-US"/>
        </a:p>
      </dgm:t>
    </dgm:pt>
    <dgm:pt modelId="{BEF908E6-E28B-4478-872B-78BEA033560F}" type="pres">
      <dgm:prSet presAssocID="{504C8EB2-0087-4468-B3A8-0785106186D6}" presName="parTrans" presStyleLbl="bgSibTrans2D1" presStyleIdx="1" presStyleCnt="2"/>
      <dgm:spPr/>
      <dgm:t>
        <a:bodyPr/>
        <a:lstStyle/>
        <a:p>
          <a:endParaRPr lang="en-US"/>
        </a:p>
      </dgm:t>
    </dgm:pt>
    <dgm:pt modelId="{29CB1232-C4AE-41E8-9F9C-A382549C43BC}" type="pres">
      <dgm:prSet presAssocID="{0FCDE8FC-2BB1-4091-BE80-96BA74EE1799}" presName="node" presStyleLbl="node1" presStyleIdx="1" presStyleCnt="2">
        <dgm:presLayoutVars>
          <dgm:bulletEnabled val="1"/>
        </dgm:presLayoutVars>
      </dgm:prSet>
      <dgm:spPr/>
      <dgm:t>
        <a:bodyPr/>
        <a:lstStyle/>
        <a:p>
          <a:endParaRPr lang="en-US"/>
        </a:p>
      </dgm:t>
    </dgm:pt>
  </dgm:ptLst>
  <dgm:cxnLst>
    <dgm:cxn modelId="{1BB6F8B7-95D4-467A-81F9-17C3EEB3DAFF}" srcId="{B566AC21-66E3-47FB-AFFE-DC3911C9A2E6}" destId="{1F83FDBB-2072-4278-80C0-C396C9E07604}" srcOrd="0" destOrd="0" parTransId="{AB3C275D-B8C4-4DC4-8C02-5250451BABA4}" sibTransId="{D5802BF4-70DF-4C88-930F-07E88B6CEBE2}"/>
    <dgm:cxn modelId="{161399B1-6184-4DC4-A4B1-3BD91E0ADA03}" type="presOf" srcId="{E58AA846-B15D-4F95-9848-7F790CB1263D}" destId="{524BCE84-A40B-4473-876E-BB0E4B677F49}" srcOrd="0" destOrd="0" presId="urn:microsoft.com/office/officeart/2005/8/layout/radial4"/>
    <dgm:cxn modelId="{31F20C90-119E-424E-BE1B-A095BDE5C799}" type="presOf" srcId="{0FCDE8FC-2BB1-4091-BE80-96BA74EE1799}" destId="{29CB1232-C4AE-41E8-9F9C-A382549C43BC}" srcOrd="0" destOrd="0" presId="urn:microsoft.com/office/officeart/2005/8/layout/radial4"/>
    <dgm:cxn modelId="{232D888E-5ED8-4E9D-AFEA-5FE9922F0DF9}" type="presOf" srcId="{AB3C275D-B8C4-4DC4-8C02-5250451BABA4}" destId="{EC40FFA4-0C61-4173-82F7-B41AC74A07A8}" srcOrd="0" destOrd="0" presId="urn:microsoft.com/office/officeart/2005/8/layout/radial4"/>
    <dgm:cxn modelId="{7D06AA61-18C9-4112-A30B-1BADE80E98B8}" srcId="{B566AC21-66E3-47FB-AFFE-DC3911C9A2E6}" destId="{0FCDE8FC-2BB1-4091-BE80-96BA74EE1799}" srcOrd="1" destOrd="0" parTransId="{504C8EB2-0087-4468-B3A8-0785106186D6}" sibTransId="{851DBC2A-7617-42BA-801E-74190F725160}"/>
    <dgm:cxn modelId="{D4900281-C615-4C82-8151-713C3215D9E5}" type="presOf" srcId="{1F83FDBB-2072-4278-80C0-C396C9E07604}" destId="{5C419AE4-D0DF-402B-AAF0-9F6FAAD9D494}" srcOrd="0" destOrd="0" presId="urn:microsoft.com/office/officeart/2005/8/layout/radial4"/>
    <dgm:cxn modelId="{A29DDCD8-ED33-433F-AB46-34F94209F740}" type="presOf" srcId="{B566AC21-66E3-47FB-AFFE-DC3911C9A2E6}" destId="{983434FC-BBFC-41EA-A6C6-A3070E623296}" srcOrd="0" destOrd="0" presId="urn:microsoft.com/office/officeart/2005/8/layout/radial4"/>
    <dgm:cxn modelId="{6FC71B44-A79A-4C9A-A005-78184F809B57}" type="presOf" srcId="{504C8EB2-0087-4468-B3A8-0785106186D6}" destId="{BEF908E6-E28B-4478-872B-78BEA033560F}" srcOrd="0" destOrd="0" presId="urn:microsoft.com/office/officeart/2005/8/layout/radial4"/>
    <dgm:cxn modelId="{2B131F3F-0379-4162-B134-97FB7ED066C6}" srcId="{E58AA846-B15D-4F95-9848-7F790CB1263D}" destId="{B566AC21-66E3-47FB-AFFE-DC3911C9A2E6}" srcOrd="0" destOrd="0" parTransId="{ECA98BA9-235A-4074-A2F2-9D892C7C051B}" sibTransId="{B7BD97D2-F248-4C5A-BB8F-DF0657D8782E}"/>
    <dgm:cxn modelId="{DD30A426-994A-4760-9942-D84186C8325D}" type="presParOf" srcId="{524BCE84-A40B-4473-876E-BB0E4B677F49}" destId="{983434FC-BBFC-41EA-A6C6-A3070E623296}" srcOrd="0" destOrd="0" presId="urn:microsoft.com/office/officeart/2005/8/layout/radial4"/>
    <dgm:cxn modelId="{F9C369D1-DD8F-46F7-AD5B-1BFD2CC381F2}" type="presParOf" srcId="{524BCE84-A40B-4473-876E-BB0E4B677F49}" destId="{EC40FFA4-0C61-4173-82F7-B41AC74A07A8}" srcOrd="1" destOrd="0" presId="urn:microsoft.com/office/officeart/2005/8/layout/radial4"/>
    <dgm:cxn modelId="{70AEDBE5-8FB8-4433-BB57-C4436D72264E}" type="presParOf" srcId="{524BCE84-A40B-4473-876E-BB0E4B677F49}" destId="{5C419AE4-D0DF-402B-AAF0-9F6FAAD9D494}" srcOrd="2" destOrd="0" presId="urn:microsoft.com/office/officeart/2005/8/layout/radial4"/>
    <dgm:cxn modelId="{BE2F70BF-F51D-4757-AB33-0E2D270CB599}" type="presParOf" srcId="{524BCE84-A40B-4473-876E-BB0E4B677F49}" destId="{BEF908E6-E28B-4478-872B-78BEA033560F}" srcOrd="3" destOrd="0" presId="urn:microsoft.com/office/officeart/2005/8/layout/radial4"/>
    <dgm:cxn modelId="{B232B6A2-A1A2-4758-B4F3-7A6F7E353B55}" type="presParOf" srcId="{524BCE84-A40B-4473-876E-BB0E4B677F49}" destId="{29CB1232-C4AE-41E8-9F9C-A382549C43BC}"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3C2857D-366C-4599-BEC8-6A746F6DB98A}"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80065705-8B96-495F-A9D5-3B5496C172E0}">
      <dgm:prSet/>
      <dgm:spPr/>
      <dgm:t>
        <a:bodyPr/>
        <a:lstStyle/>
        <a:p>
          <a:pPr algn="ctr" rtl="1"/>
          <a:r>
            <a:rPr lang="fa-IR" dirty="0" smtClean="0"/>
            <a:t>چرا برای ارزیابی اقتصادی طرح، جریان‌های نقدی برآورد می‌شود؟</a:t>
          </a:r>
          <a:endParaRPr lang="en-US" dirty="0"/>
        </a:p>
      </dgm:t>
    </dgm:pt>
    <dgm:pt modelId="{D85CAA45-D0B5-4810-9DB3-88FA87D8A013}" type="parTrans" cxnId="{E85A9505-48F0-476C-A78A-83021FA8FC69}">
      <dgm:prSet/>
      <dgm:spPr/>
      <dgm:t>
        <a:bodyPr/>
        <a:lstStyle/>
        <a:p>
          <a:pPr algn="ctr"/>
          <a:endParaRPr lang="en-US"/>
        </a:p>
      </dgm:t>
    </dgm:pt>
    <dgm:pt modelId="{7443D6CB-0568-4619-AB4F-7F52E145DED8}" type="sibTrans" cxnId="{E85A9505-48F0-476C-A78A-83021FA8FC69}">
      <dgm:prSet/>
      <dgm:spPr/>
      <dgm:t>
        <a:bodyPr/>
        <a:lstStyle/>
        <a:p>
          <a:pPr algn="ctr"/>
          <a:endParaRPr lang="en-US"/>
        </a:p>
      </dgm:t>
    </dgm:pt>
    <dgm:pt modelId="{4AD54C8E-FC4E-493A-A270-EFD815766707}" type="pres">
      <dgm:prSet presAssocID="{A3C2857D-366C-4599-BEC8-6A746F6DB98A}" presName="linear" presStyleCnt="0">
        <dgm:presLayoutVars>
          <dgm:animLvl val="lvl"/>
          <dgm:resizeHandles val="exact"/>
        </dgm:presLayoutVars>
      </dgm:prSet>
      <dgm:spPr/>
      <dgm:t>
        <a:bodyPr/>
        <a:lstStyle/>
        <a:p>
          <a:endParaRPr lang="en-US"/>
        </a:p>
      </dgm:t>
    </dgm:pt>
    <dgm:pt modelId="{A8C261D8-C092-4980-824F-3FE318113648}" type="pres">
      <dgm:prSet presAssocID="{80065705-8B96-495F-A9D5-3B5496C172E0}" presName="parentText" presStyleLbl="node1" presStyleIdx="0" presStyleCnt="1">
        <dgm:presLayoutVars>
          <dgm:chMax val="0"/>
          <dgm:bulletEnabled val="1"/>
        </dgm:presLayoutVars>
      </dgm:prSet>
      <dgm:spPr>
        <a:prstGeom prst="doubleWave">
          <a:avLst/>
        </a:prstGeom>
      </dgm:spPr>
      <dgm:t>
        <a:bodyPr/>
        <a:lstStyle/>
        <a:p>
          <a:endParaRPr lang="en-US"/>
        </a:p>
      </dgm:t>
    </dgm:pt>
  </dgm:ptLst>
  <dgm:cxnLst>
    <dgm:cxn modelId="{AB526E6C-5C28-4B9F-9104-43081BF81894}" type="presOf" srcId="{A3C2857D-366C-4599-BEC8-6A746F6DB98A}" destId="{4AD54C8E-FC4E-493A-A270-EFD815766707}" srcOrd="0" destOrd="0" presId="urn:microsoft.com/office/officeart/2005/8/layout/vList2"/>
    <dgm:cxn modelId="{E85A9505-48F0-476C-A78A-83021FA8FC69}" srcId="{A3C2857D-366C-4599-BEC8-6A746F6DB98A}" destId="{80065705-8B96-495F-A9D5-3B5496C172E0}" srcOrd="0" destOrd="0" parTransId="{D85CAA45-D0B5-4810-9DB3-88FA87D8A013}" sibTransId="{7443D6CB-0568-4619-AB4F-7F52E145DED8}"/>
    <dgm:cxn modelId="{475D2EB4-0B85-4D31-831D-A426D5A63F3F}" type="presOf" srcId="{80065705-8B96-495F-A9D5-3B5496C172E0}" destId="{A8C261D8-C092-4980-824F-3FE318113648}" srcOrd="0" destOrd="0" presId="urn:microsoft.com/office/officeart/2005/8/layout/vList2"/>
    <dgm:cxn modelId="{61888CEC-A6E3-4F20-A147-98E6E6F7AA74}" type="presParOf" srcId="{4AD54C8E-FC4E-493A-A270-EFD815766707}" destId="{A8C261D8-C092-4980-824F-3FE31811364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CDA02AE-1E77-4C8A-B8CB-42F0F301EA46}" type="doc">
      <dgm:prSet loTypeId="urn:microsoft.com/office/officeart/2005/8/layout/equation1" loCatId="relationship" qsTypeId="urn:microsoft.com/office/officeart/2005/8/quickstyle/simple1" qsCatId="simple" csTypeId="urn:microsoft.com/office/officeart/2005/8/colors/colorful1#2" csCatId="colorful" phldr="1"/>
      <dgm:spPr/>
      <dgm:t>
        <a:bodyPr/>
        <a:lstStyle/>
        <a:p>
          <a:endParaRPr lang="en-US"/>
        </a:p>
      </dgm:t>
    </dgm:pt>
    <dgm:pt modelId="{40AF29AD-3A8A-4216-B1BC-4AFFEBF1BE99}">
      <dgm:prSet/>
      <dgm:spPr/>
      <dgm:t>
        <a:bodyPr/>
        <a:lstStyle/>
        <a:p>
          <a:pPr rtl="1"/>
          <a:r>
            <a:rPr lang="fa-IR" dirty="0" smtClean="0"/>
            <a:t>سود خالص</a:t>
          </a:r>
          <a:endParaRPr lang="en-US" dirty="0"/>
        </a:p>
      </dgm:t>
    </dgm:pt>
    <dgm:pt modelId="{89DE23F2-E5D2-4DAB-A3BC-CE6CCA96F369}" type="parTrans" cxnId="{399384F4-0312-41BB-AD2C-16D01688F85E}">
      <dgm:prSet/>
      <dgm:spPr/>
      <dgm:t>
        <a:bodyPr/>
        <a:lstStyle/>
        <a:p>
          <a:endParaRPr lang="en-US"/>
        </a:p>
      </dgm:t>
    </dgm:pt>
    <dgm:pt modelId="{383C9322-1D55-4A99-975D-BFF40CD23FBF}" type="sibTrans" cxnId="{399384F4-0312-41BB-AD2C-16D01688F85E}">
      <dgm:prSet/>
      <dgm:spPr/>
      <dgm:t>
        <a:bodyPr/>
        <a:lstStyle/>
        <a:p>
          <a:endParaRPr lang="en-US"/>
        </a:p>
      </dgm:t>
    </dgm:pt>
    <dgm:pt modelId="{2EFAACF2-A0EB-4070-9DC4-28C061F09F22}">
      <dgm:prSet/>
      <dgm:spPr/>
      <dgm:t>
        <a:bodyPr/>
        <a:lstStyle/>
        <a:p>
          <a:pPr rtl="1"/>
          <a:r>
            <a:rPr lang="fa-IR" dirty="0" smtClean="0"/>
            <a:t>تعدیلات</a:t>
          </a:r>
          <a:endParaRPr lang="en-US" dirty="0"/>
        </a:p>
      </dgm:t>
    </dgm:pt>
    <dgm:pt modelId="{297CF5B7-B63B-4CD7-B805-DB7FFF04921D}" type="parTrans" cxnId="{E7FA448E-3147-4934-9D9C-05A88542C9A8}">
      <dgm:prSet/>
      <dgm:spPr/>
      <dgm:t>
        <a:bodyPr/>
        <a:lstStyle/>
        <a:p>
          <a:endParaRPr lang="en-US"/>
        </a:p>
      </dgm:t>
    </dgm:pt>
    <dgm:pt modelId="{7A98655C-6A8F-4726-998A-5EE2B7299E20}" type="sibTrans" cxnId="{E7FA448E-3147-4934-9D9C-05A88542C9A8}">
      <dgm:prSet/>
      <dgm:spPr/>
      <dgm:t>
        <a:bodyPr/>
        <a:lstStyle/>
        <a:p>
          <a:endParaRPr lang="en-US"/>
        </a:p>
      </dgm:t>
    </dgm:pt>
    <dgm:pt modelId="{927E5806-2466-42CF-9397-72EE52C95C2E}">
      <dgm:prSet/>
      <dgm:spPr/>
      <dgm:t>
        <a:bodyPr/>
        <a:lstStyle/>
        <a:p>
          <a:pPr rtl="1"/>
          <a:r>
            <a:rPr lang="fa-IR" dirty="0" smtClean="0"/>
            <a:t>جریان‌ نقدی</a:t>
          </a:r>
          <a:endParaRPr lang="en-US" dirty="0"/>
        </a:p>
      </dgm:t>
    </dgm:pt>
    <dgm:pt modelId="{FEB08502-5A96-4D1C-90F1-941BB704D6C3}" type="parTrans" cxnId="{B1C0BEF3-0E63-4131-96EB-47957F66AF16}">
      <dgm:prSet/>
      <dgm:spPr/>
      <dgm:t>
        <a:bodyPr/>
        <a:lstStyle/>
        <a:p>
          <a:endParaRPr lang="en-US"/>
        </a:p>
      </dgm:t>
    </dgm:pt>
    <dgm:pt modelId="{9D3B3AC9-F332-496F-ACBD-E0B94129E711}" type="sibTrans" cxnId="{B1C0BEF3-0E63-4131-96EB-47957F66AF16}">
      <dgm:prSet/>
      <dgm:spPr/>
      <dgm:t>
        <a:bodyPr/>
        <a:lstStyle/>
        <a:p>
          <a:endParaRPr lang="en-US"/>
        </a:p>
      </dgm:t>
    </dgm:pt>
    <dgm:pt modelId="{4C5D71B4-9B83-4CE2-A51B-8498E3F84DC7}" type="pres">
      <dgm:prSet presAssocID="{7CDA02AE-1E77-4C8A-B8CB-42F0F301EA46}" presName="linearFlow" presStyleCnt="0">
        <dgm:presLayoutVars>
          <dgm:dir/>
          <dgm:resizeHandles val="exact"/>
        </dgm:presLayoutVars>
      </dgm:prSet>
      <dgm:spPr/>
      <dgm:t>
        <a:bodyPr/>
        <a:lstStyle/>
        <a:p>
          <a:endParaRPr lang="en-US"/>
        </a:p>
      </dgm:t>
    </dgm:pt>
    <dgm:pt modelId="{489B13E0-020D-4FB8-A72C-AF336136CA36}" type="pres">
      <dgm:prSet presAssocID="{40AF29AD-3A8A-4216-B1BC-4AFFEBF1BE99}" presName="node" presStyleLbl="node1" presStyleIdx="0" presStyleCnt="3" custScaleX="154234" custScaleY="155015">
        <dgm:presLayoutVars>
          <dgm:bulletEnabled val="1"/>
        </dgm:presLayoutVars>
      </dgm:prSet>
      <dgm:spPr/>
      <dgm:t>
        <a:bodyPr/>
        <a:lstStyle/>
        <a:p>
          <a:endParaRPr lang="en-US"/>
        </a:p>
      </dgm:t>
    </dgm:pt>
    <dgm:pt modelId="{4ED4005C-DFE5-4302-A966-705D8E852A02}" type="pres">
      <dgm:prSet presAssocID="{383C9322-1D55-4A99-975D-BFF40CD23FBF}" presName="spacerL" presStyleCnt="0"/>
      <dgm:spPr/>
      <dgm:t>
        <a:bodyPr/>
        <a:lstStyle/>
        <a:p>
          <a:endParaRPr lang="en-US"/>
        </a:p>
      </dgm:t>
    </dgm:pt>
    <dgm:pt modelId="{3956892F-1D8E-4033-B31A-1F9241C196F4}" type="pres">
      <dgm:prSet presAssocID="{383C9322-1D55-4A99-975D-BFF40CD23FBF}" presName="sibTrans" presStyleLbl="sibTrans2D1" presStyleIdx="0" presStyleCnt="2" custLinFactNeighborY="48047"/>
      <dgm:spPr>
        <a:prstGeom prst="mathMinus">
          <a:avLst/>
        </a:prstGeom>
      </dgm:spPr>
      <dgm:t>
        <a:bodyPr/>
        <a:lstStyle/>
        <a:p>
          <a:endParaRPr lang="en-US"/>
        </a:p>
      </dgm:t>
    </dgm:pt>
    <dgm:pt modelId="{DFCB509F-87EA-45B7-A366-8B59CC5196F9}" type="pres">
      <dgm:prSet presAssocID="{383C9322-1D55-4A99-975D-BFF40CD23FBF}" presName="spacerR" presStyleCnt="0"/>
      <dgm:spPr/>
      <dgm:t>
        <a:bodyPr/>
        <a:lstStyle/>
        <a:p>
          <a:endParaRPr lang="en-US"/>
        </a:p>
      </dgm:t>
    </dgm:pt>
    <dgm:pt modelId="{E7A7D7D0-4259-425B-98B1-5C9D0AD0D2DE}" type="pres">
      <dgm:prSet presAssocID="{2EFAACF2-A0EB-4070-9DC4-28C061F09F22}" presName="node" presStyleLbl="node1" presStyleIdx="1" presStyleCnt="3">
        <dgm:presLayoutVars>
          <dgm:bulletEnabled val="1"/>
        </dgm:presLayoutVars>
      </dgm:prSet>
      <dgm:spPr/>
      <dgm:t>
        <a:bodyPr/>
        <a:lstStyle/>
        <a:p>
          <a:endParaRPr lang="en-US"/>
        </a:p>
      </dgm:t>
    </dgm:pt>
    <dgm:pt modelId="{4E4FEA3B-E0B2-4256-927A-53315FFDCE7A}" type="pres">
      <dgm:prSet presAssocID="{7A98655C-6A8F-4726-998A-5EE2B7299E20}" presName="spacerL" presStyleCnt="0"/>
      <dgm:spPr/>
      <dgm:t>
        <a:bodyPr/>
        <a:lstStyle/>
        <a:p>
          <a:endParaRPr lang="en-US"/>
        </a:p>
      </dgm:t>
    </dgm:pt>
    <dgm:pt modelId="{C646D1AD-5BB1-4EA0-B3E4-C9EAB6D9610A}" type="pres">
      <dgm:prSet presAssocID="{7A98655C-6A8F-4726-998A-5EE2B7299E20}" presName="sibTrans" presStyleLbl="sibTrans2D1" presStyleIdx="1" presStyleCnt="2"/>
      <dgm:spPr/>
      <dgm:t>
        <a:bodyPr/>
        <a:lstStyle/>
        <a:p>
          <a:endParaRPr lang="en-US"/>
        </a:p>
      </dgm:t>
    </dgm:pt>
    <dgm:pt modelId="{B18A24BA-F344-44DC-B495-E39A57EEC9EE}" type="pres">
      <dgm:prSet presAssocID="{7A98655C-6A8F-4726-998A-5EE2B7299E20}" presName="spacerR" presStyleCnt="0"/>
      <dgm:spPr/>
      <dgm:t>
        <a:bodyPr/>
        <a:lstStyle/>
        <a:p>
          <a:endParaRPr lang="en-US"/>
        </a:p>
      </dgm:t>
    </dgm:pt>
    <dgm:pt modelId="{2D0D4175-4C21-4CA6-A46F-93D84C7E1F56}" type="pres">
      <dgm:prSet presAssocID="{927E5806-2466-42CF-9397-72EE52C95C2E}" presName="node" presStyleLbl="node1" presStyleIdx="2" presStyleCnt="3" custScaleX="154234" custScaleY="155015">
        <dgm:presLayoutVars>
          <dgm:bulletEnabled val="1"/>
        </dgm:presLayoutVars>
      </dgm:prSet>
      <dgm:spPr/>
      <dgm:t>
        <a:bodyPr/>
        <a:lstStyle/>
        <a:p>
          <a:endParaRPr lang="en-US"/>
        </a:p>
      </dgm:t>
    </dgm:pt>
  </dgm:ptLst>
  <dgm:cxnLst>
    <dgm:cxn modelId="{0EDB52E1-84CA-4888-8018-E35EB6DBF735}" type="presOf" srcId="{7A98655C-6A8F-4726-998A-5EE2B7299E20}" destId="{C646D1AD-5BB1-4EA0-B3E4-C9EAB6D9610A}" srcOrd="0" destOrd="0" presId="urn:microsoft.com/office/officeart/2005/8/layout/equation1"/>
    <dgm:cxn modelId="{B494ECDB-757A-4B51-971E-448AD4ED47B3}" type="presOf" srcId="{40AF29AD-3A8A-4216-B1BC-4AFFEBF1BE99}" destId="{489B13E0-020D-4FB8-A72C-AF336136CA36}" srcOrd="0" destOrd="0" presId="urn:microsoft.com/office/officeart/2005/8/layout/equation1"/>
    <dgm:cxn modelId="{E7FA448E-3147-4934-9D9C-05A88542C9A8}" srcId="{7CDA02AE-1E77-4C8A-B8CB-42F0F301EA46}" destId="{2EFAACF2-A0EB-4070-9DC4-28C061F09F22}" srcOrd="1" destOrd="0" parTransId="{297CF5B7-B63B-4CD7-B805-DB7FFF04921D}" sibTransId="{7A98655C-6A8F-4726-998A-5EE2B7299E20}"/>
    <dgm:cxn modelId="{DB9F7477-267B-44BC-B0DE-B7E1CCCC1DBC}" type="presOf" srcId="{927E5806-2466-42CF-9397-72EE52C95C2E}" destId="{2D0D4175-4C21-4CA6-A46F-93D84C7E1F56}" srcOrd="0" destOrd="0" presId="urn:microsoft.com/office/officeart/2005/8/layout/equation1"/>
    <dgm:cxn modelId="{BE1EF08E-1270-430A-A666-CDD9C1641D27}" type="presOf" srcId="{2EFAACF2-A0EB-4070-9DC4-28C061F09F22}" destId="{E7A7D7D0-4259-425B-98B1-5C9D0AD0D2DE}" srcOrd="0" destOrd="0" presId="urn:microsoft.com/office/officeart/2005/8/layout/equation1"/>
    <dgm:cxn modelId="{89C1EFE2-562C-4F33-B8FC-6F83FA4CB94A}" type="presOf" srcId="{383C9322-1D55-4A99-975D-BFF40CD23FBF}" destId="{3956892F-1D8E-4033-B31A-1F9241C196F4}" srcOrd="0" destOrd="0" presId="urn:microsoft.com/office/officeart/2005/8/layout/equation1"/>
    <dgm:cxn modelId="{399384F4-0312-41BB-AD2C-16D01688F85E}" srcId="{7CDA02AE-1E77-4C8A-B8CB-42F0F301EA46}" destId="{40AF29AD-3A8A-4216-B1BC-4AFFEBF1BE99}" srcOrd="0" destOrd="0" parTransId="{89DE23F2-E5D2-4DAB-A3BC-CE6CCA96F369}" sibTransId="{383C9322-1D55-4A99-975D-BFF40CD23FBF}"/>
    <dgm:cxn modelId="{B1C0BEF3-0E63-4131-96EB-47957F66AF16}" srcId="{7CDA02AE-1E77-4C8A-B8CB-42F0F301EA46}" destId="{927E5806-2466-42CF-9397-72EE52C95C2E}" srcOrd="2" destOrd="0" parTransId="{FEB08502-5A96-4D1C-90F1-941BB704D6C3}" sibTransId="{9D3B3AC9-F332-496F-ACBD-E0B94129E711}"/>
    <dgm:cxn modelId="{5BC1A26B-15B9-4A23-B88C-E9C39422C368}" type="presOf" srcId="{7CDA02AE-1E77-4C8A-B8CB-42F0F301EA46}" destId="{4C5D71B4-9B83-4CE2-A51B-8498E3F84DC7}" srcOrd="0" destOrd="0" presId="urn:microsoft.com/office/officeart/2005/8/layout/equation1"/>
    <dgm:cxn modelId="{3B3EAD3E-6C36-4942-92CA-03078329F056}" type="presParOf" srcId="{4C5D71B4-9B83-4CE2-A51B-8498E3F84DC7}" destId="{489B13E0-020D-4FB8-A72C-AF336136CA36}" srcOrd="0" destOrd="0" presId="urn:microsoft.com/office/officeart/2005/8/layout/equation1"/>
    <dgm:cxn modelId="{A3AB4B4A-E799-47A2-ACBC-9E1BB3FF30D3}" type="presParOf" srcId="{4C5D71B4-9B83-4CE2-A51B-8498E3F84DC7}" destId="{4ED4005C-DFE5-4302-A966-705D8E852A02}" srcOrd="1" destOrd="0" presId="urn:microsoft.com/office/officeart/2005/8/layout/equation1"/>
    <dgm:cxn modelId="{71548D26-DF58-4F05-9280-2F62AB40BDC7}" type="presParOf" srcId="{4C5D71B4-9B83-4CE2-A51B-8498E3F84DC7}" destId="{3956892F-1D8E-4033-B31A-1F9241C196F4}" srcOrd="2" destOrd="0" presId="urn:microsoft.com/office/officeart/2005/8/layout/equation1"/>
    <dgm:cxn modelId="{BE499586-C617-41EC-B01A-4CFAA45F2188}" type="presParOf" srcId="{4C5D71B4-9B83-4CE2-A51B-8498E3F84DC7}" destId="{DFCB509F-87EA-45B7-A366-8B59CC5196F9}" srcOrd="3" destOrd="0" presId="urn:microsoft.com/office/officeart/2005/8/layout/equation1"/>
    <dgm:cxn modelId="{BD855241-2055-464B-B3B5-8BE40D287D60}" type="presParOf" srcId="{4C5D71B4-9B83-4CE2-A51B-8498E3F84DC7}" destId="{E7A7D7D0-4259-425B-98B1-5C9D0AD0D2DE}" srcOrd="4" destOrd="0" presId="urn:microsoft.com/office/officeart/2005/8/layout/equation1"/>
    <dgm:cxn modelId="{D64A0550-B99C-4889-A239-DBEDBF0333F2}" type="presParOf" srcId="{4C5D71B4-9B83-4CE2-A51B-8498E3F84DC7}" destId="{4E4FEA3B-E0B2-4256-927A-53315FFDCE7A}" srcOrd="5" destOrd="0" presId="urn:microsoft.com/office/officeart/2005/8/layout/equation1"/>
    <dgm:cxn modelId="{740D57BE-86DE-40AB-9210-B58A410D5CDD}" type="presParOf" srcId="{4C5D71B4-9B83-4CE2-A51B-8498E3F84DC7}" destId="{C646D1AD-5BB1-4EA0-B3E4-C9EAB6D9610A}" srcOrd="6" destOrd="0" presId="urn:microsoft.com/office/officeart/2005/8/layout/equation1"/>
    <dgm:cxn modelId="{8A5CA6B4-4084-4A60-BACD-6307CB2BDC65}" type="presParOf" srcId="{4C5D71B4-9B83-4CE2-A51B-8498E3F84DC7}" destId="{B18A24BA-F344-44DC-B495-E39A57EEC9EE}" srcOrd="7" destOrd="0" presId="urn:microsoft.com/office/officeart/2005/8/layout/equation1"/>
    <dgm:cxn modelId="{61DE7ECD-541F-4F81-A9A8-8ED356FA21D7}" type="presParOf" srcId="{4C5D71B4-9B83-4CE2-A51B-8498E3F84DC7}" destId="{2D0D4175-4C21-4CA6-A46F-93D84C7E1F56}"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9644C53-9690-4D80-BAF2-FD908AAC1878}" type="doc">
      <dgm:prSet loTypeId="urn:microsoft.com/office/officeart/2005/8/layout/process3" loCatId="process" qsTypeId="urn:microsoft.com/office/officeart/2005/8/quickstyle/3d2#3" qsCatId="3D" csTypeId="urn:microsoft.com/office/officeart/2005/8/colors/accent1_2" csCatId="accent1" phldr="1"/>
      <dgm:spPr/>
      <dgm:t>
        <a:bodyPr/>
        <a:lstStyle/>
        <a:p>
          <a:endParaRPr lang="en-US"/>
        </a:p>
      </dgm:t>
    </dgm:pt>
    <dgm:pt modelId="{F9F0A577-7D3B-459E-A687-43A011140BCA}">
      <dgm:prSet/>
      <dgm:spPr/>
      <dgm:t>
        <a:bodyPr/>
        <a:lstStyle/>
        <a:p>
          <a:pPr algn="ctr" rtl="1"/>
          <a:r>
            <a:rPr lang="fa-IR" dirty="0" smtClean="0">
              <a:cs typeface="B Titr" pitchFamily="2" charset="-78"/>
            </a:rPr>
            <a:t>سود حسابداری در مقایسه با جریان‌های نقدی </a:t>
          </a:r>
          <a:endParaRPr lang="fa-IR" dirty="0">
            <a:cs typeface="B Titr" pitchFamily="2" charset="-78"/>
          </a:endParaRPr>
        </a:p>
      </dgm:t>
    </dgm:pt>
    <dgm:pt modelId="{D2A0A447-1E64-45BE-9C39-0FC0B2D69AD8}" type="parTrans" cxnId="{EDBB44AE-53F1-444B-B1FE-EE158A3E9E04}">
      <dgm:prSet/>
      <dgm:spPr/>
      <dgm:t>
        <a:bodyPr/>
        <a:lstStyle/>
        <a:p>
          <a:endParaRPr lang="en-US"/>
        </a:p>
      </dgm:t>
    </dgm:pt>
    <dgm:pt modelId="{EC21EB2F-7B2C-4237-85A8-1D63DCE3797F}" type="sibTrans" cxnId="{EDBB44AE-53F1-444B-B1FE-EE158A3E9E04}">
      <dgm:prSet/>
      <dgm:spPr/>
      <dgm:t>
        <a:bodyPr/>
        <a:lstStyle/>
        <a:p>
          <a:endParaRPr lang="en-US"/>
        </a:p>
      </dgm:t>
    </dgm:pt>
    <dgm:pt modelId="{A5748CAE-44A6-4A86-831F-7C37B2298BEC}">
      <dgm:prSet/>
      <dgm:spPr/>
      <dgm:t>
        <a:bodyPr/>
        <a:lstStyle/>
        <a:p>
          <a:pPr algn="justLow" rtl="1"/>
          <a:r>
            <a:rPr lang="fa-IR" smtClean="0">
              <a:cs typeface="B Zar" pitchFamily="2" charset="-78"/>
            </a:rPr>
            <a:t>سود حسابداری شامل سرمایه‌گذاری در دارایی‌های ثابت است.</a:t>
          </a:r>
          <a:endParaRPr lang="en-US" dirty="0">
            <a:cs typeface="B Zar" pitchFamily="2" charset="-78"/>
          </a:endParaRPr>
        </a:p>
      </dgm:t>
    </dgm:pt>
    <dgm:pt modelId="{A6AD7CD0-A8BB-4B56-B866-DC9F620F0BF5}" type="parTrans" cxnId="{8D89F279-3B92-40D4-BDCF-2A3EF13756DE}">
      <dgm:prSet/>
      <dgm:spPr/>
      <dgm:t>
        <a:bodyPr/>
        <a:lstStyle/>
        <a:p>
          <a:endParaRPr lang="en-US"/>
        </a:p>
      </dgm:t>
    </dgm:pt>
    <dgm:pt modelId="{045D8139-7F54-45EB-90AD-4C31F3690F07}" type="sibTrans" cxnId="{8D89F279-3B92-40D4-BDCF-2A3EF13756DE}">
      <dgm:prSet/>
      <dgm:spPr/>
      <dgm:t>
        <a:bodyPr/>
        <a:lstStyle/>
        <a:p>
          <a:endParaRPr lang="en-US"/>
        </a:p>
      </dgm:t>
    </dgm:pt>
    <dgm:pt modelId="{599E1CCB-A8CF-4F76-9630-DC43D1318DE7}">
      <dgm:prSet/>
      <dgm:spPr/>
      <dgm:t>
        <a:bodyPr/>
        <a:lstStyle/>
        <a:p>
          <a:pPr algn="justLow" rtl="1"/>
          <a:r>
            <a:rPr lang="fa-IR" dirty="0" smtClean="0">
              <a:cs typeface="B Zar" pitchFamily="2" charset="-78"/>
            </a:rPr>
            <a:t>سود حسابداری شامل سرمایه‌گذاری در سرمایه در گردش است.</a:t>
          </a:r>
          <a:endParaRPr lang="en-US" dirty="0">
            <a:cs typeface="B Zar" pitchFamily="2" charset="-78"/>
          </a:endParaRPr>
        </a:p>
      </dgm:t>
    </dgm:pt>
    <dgm:pt modelId="{533CF708-1B64-47B2-83AD-E4D65697F556}" type="parTrans" cxnId="{22585BE9-080C-43ED-A214-1C24936BBAE7}">
      <dgm:prSet/>
      <dgm:spPr/>
      <dgm:t>
        <a:bodyPr/>
        <a:lstStyle/>
        <a:p>
          <a:endParaRPr lang="en-US"/>
        </a:p>
      </dgm:t>
    </dgm:pt>
    <dgm:pt modelId="{62E7BD72-551D-4EDF-8E57-F4EA0B7B7AB4}" type="sibTrans" cxnId="{22585BE9-080C-43ED-A214-1C24936BBAE7}">
      <dgm:prSet/>
      <dgm:spPr/>
      <dgm:t>
        <a:bodyPr/>
        <a:lstStyle/>
        <a:p>
          <a:endParaRPr lang="en-US"/>
        </a:p>
      </dgm:t>
    </dgm:pt>
    <dgm:pt modelId="{30861700-8615-416E-A74D-AD0B0D96271D}">
      <dgm:prSet/>
      <dgm:spPr/>
      <dgm:t>
        <a:bodyPr/>
        <a:lstStyle/>
        <a:p>
          <a:pPr algn="justLow" rtl="1"/>
          <a:r>
            <a:rPr lang="fa-IR" dirty="0" smtClean="0">
              <a:cs typeface="B Zar" pitchFamily="2" charset="-78"/>
            </a:rPr>
            <a:t>هزینه‌های غیرنقدی مانند استهلاک از سود حسابداری کم می‌شود.</a:t>
          </a:r>
          <a:endParaRPr lang="en-US" dirty="0">
            <a:cs typeface="B Zar" pitchFamily="2" charset="-78"/>
          </a:endParaRPr>
        </a:p>
      </dgm:t>
    </dgm:pt>
    <dgm:pt modelId="{91AB1D30-6078-458E-B885-B5F2C49A557B}" type="parTrans" cxnId="{2487E1A0-6D4A-45C3-9753-6A7C57BBFBA1}">
      <dgm:prSet/>
      <dgm:spPr/>
      <dgm:t>
        <a:bodyPr/>
        <a:lstStyle/>
        <a:p>
          <a:endParaRPr lang="en-US"/>
        </a:p>
      </dgm:t>
    </dgm:pt>
    <dgm:pt modelId="{1CBD158E-FC67-4321-BAF8-96FF59CEBFF5}" type="sibTrans" cxnId="{2487E1A0-6D4A-45C3-9753-6A7C57BBFBA1}">
      <dgm:prSet/>
      <dgm:spPr/>
      <dgm:t>
        <a:bodyPr/>
        <a:lstStyle/>
        <a:p>
          <a:endParaRPr lang="en-US"/>
        </a:p>
      </dgm:t>
    </dgm:pt>
    <dgm:pt modelId="{682F75CB-DC74-40AA-BC96-4BAC83CD0759}">
      <dgm:prSet/>
      <dgm:spPr/>
      <dgm:t>
        <a:bodyPr/>
        <a:lstStyle/>
        <a:p>
          <a:pPr algn="justLow" rtl="1"/>
          <a:r>
            <a:rPr lang="fa-IR" dirty="0" smtClean="0">
              <a:cs typeface="B Zar" pitchFamily="2" charset="-78"/>
            </a:rPr>
            <a:t>هزینۀ بهره از سود حسابداری کم می‌شود.</a:t>
          </a:r>
          <a:endParaRPr lang="en-US" dirty="0">
            <a:cs typeface="B Zar" pitchFamily="2" charset="-78"/>
          </a:endParaRPr>
        </a:p>
      </dgm:t>
    </dgm:pt>
    <dgm:pt modelId="{E3986510-D2E5-402A-A0FF-7589260B1D70}" type="parTrans" cxnId="{13222174-B54C-4B39-8C18-FF241A2A8FBA}">
      <dgm:prSet/>
      <dgm:spPr/>
      <dgm:t>
        <a:bodyPr/>
        <a:lstStyle/>
        <a:p>
          <a:endParaRPr lang="en-US"/>
        </a:p>
      </dgm:t>
    </dgm:pt>
    <dgm:pt modelId="{F86C9EFC-71D0-4A01-A508-8F48C2FDBCD0}" type="sibTrans" cxnId="{13222174-B54C-4B39-8C18-FF241A2A8FBA}">
      <dgm:prSet/>
      <dgm:spPr/>
      <dgm:t>
        <a:bodyPr/>
        <a:lstStyle/>
        <a:p>
          <a:endParaRPr lang="en-US"/>
        </a:p>
      </dgm:t>
    </dgm:pt>
    <dgm:pt modelId="{C46DB3C4-AF27-4771-A841-33F9609BDDAD}">
      <dgm:prSet/>
      <dgm:spPr/>
      <dgm:t>
        <a:bodyPr/>
        <a:lstStyle/>
        <a:p>
          <a:pPr algn="justLow" rtl="1"/>
          <a:r>
            <a:rPr lang="fa-IR" dirty="0" smtClean="0">
              <a:cs typeface="B Zar" pitchFamily="2" charset="-78"/>
            </a:rPr>
            <a:t>سود حسابداری نسبت به زمان ایجاد جریان نقد غیرحساس است.</a:t>
          </a:r>
          <a:endParaRPr lang="en-US" dirty="0">
            <a:cs typeface="B Zar" pitchFamily="2" charset="-78"/>
          </a:endParaRPr>
        </a:p>
      </dgm:t>
    </dgm:pt>
    <dgm:pt modelId="{A14C2D22-9047-42BE-A2C6-1A19E697B7C8}" type="parTrans" cxnId="{AD4EB95B-0152-4537-9EDB-4235956B27E6}">
      <dgm:prSet/>
      <dgm:spPr/>
      <dgm:t>
        <a:bodyPr/>
        <a:lstStyle/>
        <a:p>
          <a:endParaRPr lang="en-US"/>
        </a:p>
      </dgm:t>
    </dgm:pt>
    <dgm:pt modelId="{BBE773AD-E5BB-4DEF-8BB7-04FFE886804A}" type="sibTrans" cxnId="{AD4EB95B-0152-4537-9EDB-4235956B27E6}">
      <dgm:prSet/>
      <dgm:spPr/>
      <dgm:t>
        <a:bodyPr/>
        <a:lstStyle/>
        <a:p>
          <a:endParaRPr lang="en-US"/>
        </a:p>
      </dgm:t>
    </dgm:pt>
    <dgm:pt modelId="{55F9897B-ED10-4065-BA18-CBA8AF1A8606}" type="pres">
      <dgm:prSet presAssocID="{A9644C53-9690-4D80-BAF2-FD908AAC1878}" presName="linearFlow" presStyleCnt="0">
        <dgm:presLayoutVars>
          <dgm:dir/>
          <dgm:animLvl val="lvl"/>
          <dgm:resizeHandles val="exact"/>
        </dgm:presLayoutVars>
      </dgm:prSet>
      <dgm:spPr/>
      <dgm:t>
        <a:bodyPr/>
        <a:lstStyle/>
        <a:p>
          <a:endParaRPr lang="en-US"/>
        </a:p>
      </dgm:t>
    </dgm:pt>
    <dgm:pt modelId="{0CAC5236-2D13-4E13-81D7-51F5A3CEDC41}" type="pres">
      <dgm:prSet presAssocID="{F9F0A577-7D3B-459E-A687-43A011140BCA}" presName="composite" presStyleCnt="0"/>
      <dgm:spPr/>
    </dgm:pt>
    <dgm:pt modelId="{1257645D-2FC4-4B4C-8A57-6D9C05F39F50}" type="pres">
      <dgm:prSet presAssocID="{F9F0A577-7D3B-459E-A687-43A011140BCA}" presName="parTx" presStyleLbl="node1" presStyleIdx="0" presStyleCnt="1">
        <dgm:presLayoutVars>
          <dgm:chMax val="0"/>
          <dgm:chPref val="0"/>
          <dgm:bulletEnabled val="1"/>
        </dgm:presLayoutVars>
      </dgm:prSet>
      <dgm:spPr/>
      <dgm:t>
        <a:bodyPr/>
        <a:lstStyle/>
        <a:p>
          <a:endParaRPr lang="en-US"/>
        </a:p>
      </dgm:t>
    </dgm:pt>
    <dgm:pt modelId="{32F80926-3CAC-4338-8971-BDB7831A7213}" type="pres">
      <dgm:prSet presAssocID="{F9F0A577-7D3B-459E-A687-43A011140BCA}" presName="parSh" presStyleLbl="node1" presStyleIdx="0" presStyleCnt="1"/>
      <dgm:spPr/>
      <dgm:t>
        <a:bodyPr/>
        <a:lstStyle/>
        <a:p>
          <a:endParaRPr lang="en-US"/>
        </a:p>
      </dgm:t>
    </dgm:pt>
    <dgm:pt modelId="{8F6B5BE7-644A-4A8F-9CDA-EEA3DEAA0858}" type="pres">
      <dgm:prSet presAssocID="{F9F0A577-7D3B-459E-A687-43A011140BCA}" presName="desTx" presStyleLbl="fgAcc1" presStyleIdx="0" presStyleCnt="1">
        <dgm:presLayoutVars>
          <dgm:bulletEnabled val="1"/>
        </dgm:presLayoutVars>
      </dgm:prSet>
      <dgm:spPr/>
      <dgm:t>
        <a:bodyPr/>
        <a:lstStyle/>
        <a:p>
          <a:endParaRPr lang="en-US"/>
        </a:p>
      </dgm:t>
    </dgm:pt>
  </dgm:ptLst>
  <dgm:cxnLst>
    <dgm:cxn modelId="{A50BBF6C-1965-4954-959B-360C760AFFA9}" type="presOf" srcId="{599E1CCB-A8CF-4F76-9630-DC43D1318DE7}" destId="{8F6B5BE7-644A-4A8F-9CDA-EEA3DEAA0858}" srcOrd="0" destOrd="1" presId="urn:microsoft.com/office/officeart/2005/8/layout/process3"/>
    <dgm:cxn modelId="{112AAABD-F504-48F1-AB40-4828BE66873F}" type="presOf" srcId="{30861700-8615-416E-A74D-AD0B0D96271D}" destId="{8F6B5BE7-644A-4A8F-9CDA-EEA3DEAA0858}" srcOrd="0" destOrd="2" presId="urn:microsoft.com/office/officeart/2005/8/layout/process3"/>
    <dgm:cxn modelId="{DD9265F2-4239-4C0D-9FC4-8728A726957B}" type="presOf" srcId="{C46DB3C4-AF27-4771-A841-33F9609BDDAD}" destId="{8F6B5BE7-644A-4A8F-9CDA-EEA3DEAA0858}" srcOrd="0" destOrd="4" presId="urn:microsoft.com/office/officeart/2005/8/layout/process3"/>
    <dgm:cxn modelId="{790F2599-9FCA-4804-966A-1477DCEEFCEC}" type="presOf" srcId="{A5748CAE-44A6-4A86-831F-7C37B2298BEC}" destId="{8F6B5BE7-644A-4A8F-9CDA-EEA3DEAA0858}" srcOrd="0" destOrd="0" presId="urn:microsoft.com/office/officeart/2005/8/layout/process3"/>
    <dgm:cxn modelId="{1399FB52-0F2B-45FA-94AD-44F7F016B573}" type="presOf" srcId="{A9644C53-9690-4D80-BAF2-FD908AAC1878}" destId="{55F9897B-ED10-4065-BA18-CBA8AF1A8606}" srcOrd="0" destOrd="0" presId="urn:microsoft.com/office/officeart/2005/8/layout/process3"/>
    <dgm:cxn modelId="{22585BE9-080C-43ED-A214-1C24936BBAE7}" srcId="{F9F0A577-7D3B-459E-A687-43A011140BCA}" destId="{599E1CCB-A8CF-4F76-9630-DC43D1318DE7}" srcOrd="1" destOrd="0" parTransId="{533CF708-1B64-47B2-83AD-E4D65697F556}" sibTransId="{62E7BD72-551D-4EDF-8E57-F4EA0B7B7AB4}"/>
    <dgm:cxn modelId="{C86FE83C-1D4D-44AC-A762-3815BA4636AA}" type="presOf" srcId="{682F75CB-DC74-40AA-BC96-4BAC83CD0759}" destId="{8F6B5BE7-644A-4A8F-9CDA-EEA3DEAA0858}" srcOrd="0" destOrd="3" presId="urn:microsoft.com/office/officeart/2005/8/layout/process3"/>
    <dgm:cxn modelId="{13222174-B54C-4B39-8C18-FF241A2A8FBA}" srcId="{F9F0A577-7D3B-459E-A687-43A011140BCA}" destId="{682F75CB-DC74-40AA-BC96-4BAC83CD0759}" srcOrd="3" destOrd="0" parTransId="{E3986510-D2E5-402A-A0FF-7589260B1D70}" sibTransId="{F86C9EFC-71D0-4A01-A508-8F48C2FDBCD0}"/>
    <dgm:cxn modelId="{AD4EB95B-0152-4537-9EDB-4235956B27E6}" srcId="{F9F0A577-7D3B-459E-A687-43A011140BCA}" destId="{C46DB3C4-AF27-4771-A841-33F9609BDDAD}" srcOrd="4" destOrd="0" parTransId="{A14C2D22-9047-42BE-A2C6-1A19E697B7C8}" sibTransId="{BBE773AD-E5BB-4DEF-8BB7-04FFE886804A}"/>
    <dgm:cxn modelId="{8D89F279-3B92-40D4-BDCF-2A3EF13756DE}" srcId="{F9F0A577-7D3B-459E-A687-43A011140BCA}" destId="{A5748CAE-44A6-4A86-831F-7C37B2298BEC}" srcOrd="0" destOrd="0" parTransId="{A6AD7CD0-A8BB-4B56-B866-DC9F620F0BF5}" sibTransId="{045D8139-7F54-45EB-90AD-4C31F3690F07}"/>
    <dgm:cxn modelId="{5F8861C6-76F2-444B-8F34-7F7D2485855C}" type="presOf" srcId="{F9F0A577-7D3B-459E-A687-43A011140BCA}" destId="{32F80926-3CAC-4338-8971-BDB7831A7213}" srcOrd="1" destOrd="0" presId="urn:microsoft.com/office/officeart/2005/8/layout/process3"/>
    <dgm:cxn modelId="{EDBB44AE-53F1-444B-B1FE-EE158A3E9E04}" srcId="{A9644C53-9690-4D80-BAF2-FD908AAC1878}" destId="{F9F0A577-7D3B-459E-A687-43A011140BCA}" srcOrd="0" destOrd="0" parTransId="{D2A0A447-1E64-45BE-9C39-0FC0B2D69AD8}" sibTransId="{EC21EB2F-7B2C-4237-85A8-1D63DCE3797F}"/>
    <dgm:cxn modelId="{2487E1A0-6D4A-45C3-9753-6A7C57BBFBA1}" srcId="{F9F0A577-7D3B-459E-A687-43A011140BCA}" destId="{30861700-8615-416E-A74D-AD0B0D96271D}" srcOrd="2" destOrd="0" parTransId="{91AB1D30-6078-458E-B885-B5F2C49A557B}" sibTransId="{1CBD158E-FC67-4321-BAF8-96FF59CEBFF5}"/>
    <dgm:cxn modelId="{73F06E6B-4D39-4DD1-A480-9B433C2D0233}" type="presOf" srcId="{F9F0A577-7D3B-459E-A687-43A011140BCA}" destId="{1257645D-2FC4-4B4C-8A57-6D9C05F39F50}" srcOrd="0" destOrd="0" presId="urn:microsoft.com/office/officeart/2005/8/layout/process3"/>
    <dgm:cxn modelId="{66850C47-6C0B-48E7-8085-4EC08AFDEACF}" type="presParOf" srcId="{55F9897B-ED10-4065-BA18-CBA8AF1A8606}" destId="{0CAC5236-2D13-4E13-81D7-51F5A3CEDC41}" srcOrd="0" destOrd="0" presId="urn:microsoft.com/office/officeart/2005/8/layout/process3"/>
    <dgm:cxn modelId="{2892C368-97BC-4833-A421-307AE2FC6474}" type="presParOf" srcId="{0CAC5236-2D13-4E13-81D7-51F5A3CEDC41}" destId="{1257645D-2FC4-4B4C-8A57-6D9C05F39F50}" srcOrd="0" destOrd="0" presId="urn:microsoft.com/office/officeart/2005/8/layout/process3"/>
    <dgm:cxn modelId="{AFAF1ACE-0A6C-4705-87F4-CC87FFD1C76F}" type="presParOf" srcId="{0CAC5236-2D13-4E13-81D7-51F5A3CEDC41}" destId="{32F80926-3CAC-4338-8971-BDB7831A7213}" srcOrd="1" destOrd="0" presId="urn:microsoft.com/office/officeart/2005/8/layout/process3"/>
    <dgm:cxn modelId="{7EA74C92-3A6C-4461-A8E7-02BB59D2EF7A}" type="presParOf" srcId="{0CAC5236-2D13-4E13-81D7-51F5A3CEDC41}" destId="{8F6B5BE7-644A-4A8F-9CDA-EEA3DEAA0858}"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3CFE7-34AD-4448-8D8A-39D8AD82176C}">
      <dsp:nvSpPr>
        <dsp:cNvPr id="0" name=""/>
        <dsp:cNvSpPr/>
      </dsp:nvSpPr>
      <dsp:spPr>
        <a:xfrm>
          <a:off x="0" y="7412"/>
          <a:ext cx="6830568" cy="250559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2496" tIns="412496" rIns="412496" bIns="220980" numCol="1" spcCol="1270" anchor="t" anchorCtr="0">
          <a:noAutofit/>
        </a:bodyPr>
        <a:lstStyle/>
        <a:p>
          <a:pPr lvl="0" algn="r" defTabSz="2578100" rtl="1">
            <a:lnSpc>
              <a:spcPct val="90000"/>
            </a:lnSpc>
            <a:spcBef>
              <a:spcPct val="0"/>
            </a:spcBef>
            <a:spcAft>
              <a:spcPct val="35000"/>
            </a:spcAft>
          </a:pPr>
          <a:endParaRPr lang="fa-IR" sz="5800" kern="1200" dirty="0"/>
        </a:p>
      </dsp:txBody>
      <dsp:txXfrm>
        <a:off x="0" y="7412"/>
        <a:ext cx="6830568" cy="1670400"/>
      </dsp:txXfrm>
    </dsp:sp>
    <dsp:sp modelId="{E3CB1762-15E2-4FAD-B03B-36154C81ED73}">
      <dsp:nvSpPr>
        <dsp:cNvPr id="0" name=""/>
        <dsp:cNvSpPr/>
      </dsp:nvSpPr>
      <dsp:spPr>
        <a:xfrm>
          <a:off x="1399032" y="1677812"/>
          <a:ext cx="6830568" cy="334080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99136" tIns="199136" rIns="199136" bIns="199136" numCol="1" spcCol="1270" anchor="t" anchorCtr="0">
          <a:noAutofit/>
        </a:bodyPr>
        <a:lstStyle/>
        <a:p>
          <a:pPr marL="285750" lvl="1" indent="-285750" algn="justLow" defTabSz="1244600" rtl="1">
            <a:lnSpc>
              <a:spcPct val="90000"/>
            </a:lnSpc>
            <a:spcBef>
              <a:spcPct val="0"/>
            </a:spcBef>
            <a:spcAft>
              <a:spcPct val="15000"/>
            </a:spcAft>
            <a:buChar char="••"/>
          </a:pPr>
          <a:endParaRPr lang="en-US" sz="2800" kern="1200" dirty="0">
            <a:cs typeface="B Zar" pitchFamily="2" charset="-78"/>
          </a:endParaRPr>
        </a:p>
        <a:p>
          <a:pPr marL="285750" lvl="1" indent="-285750" algn="justLow" defTabSz="1244600" rtl="1">
            <a:lnSpc>
              <a:spcPct val="90000"/>
            </a:lnSpc>
            <a:spcBef>
              <a:spcPct val="0"/>
            </a:spcBef>
            <a:spcAft>
              <a:spcPct val="15000"/>
            </a:spcAft>
            <a:buChar char="••"/>
          </a:pPr>
          <a:r>
            <a:rPr lang="en-US" sz="2800" kern="1200" dirty="0" smtClean="0">
              <a:cs typeface="B Zar" pitchFamily="2" charset="-78"/>
            </a:rPr>
            <a:t>FCF</a:t>
          </a:r>
          <a:r>
            <a:rPr lang="fa-IR" sz="2800" kern="1200" dirty="0" smtClean="0">
              <a:cs typeface="B Zar" pitchFamily="2" charset="-78"/>
            </a:rPr>
            <a:t>: جریان نقدی آزاد</a:t>
          </a:r>
          <a:endParaRPr lang="en-US" sz="2800" kern="1200" dirty="0">
            <a:cs typeface="B Zar" pitchFamily="2" charset="-78"/>
          </a:endParaRPr>
        </a:p>
        <a:p>
          <a:pPr marL="285750" lvl="1" indent="-285750" algn="justLow" defTabSz="1244600" rtl="1">
            <a:lnSpc>
              <a:spcPct val="90000"/>
            </a:lnSpc>
            <a:spcBef>
              <a:spcPct val="0"/>
            </a:spcBef>
            <a:spcAft>
              <a:spcPct val="15000"/>
            </a:spcAft>
            <a:buChar char="••"/>
          </a:pPr>
          <a:r>
            <a:rPr lang="en-US" sz="2800" kern="1200" dirty="0" smtClean="0">
              <a:cs typeface="B Zar" pitchFamily="2" charset="-78"/>
            </a:rPr>
            <a:t>NOPAT</a:t>
          </a:r>
          <a:r>
            <a:rPr lang="fa-IR" sz="2800" kern="1200" dirty="0" smtClean="0">
              <a:cs typeface="B Zar" pitchFamily="2" charset="-78"/>
            </a:rPr>
            <a:t>: سود خالص عملیاتی پس ازکسر مالیات</a:t>
          </a:r>
          <a:endParaRPr lang="en-US" sz="2800" kern="1200" dirty="0">
            <a:cs typeface="B Zar" pitchFamily="2" charset="-78"/>
          </a:endParaRPr>
        </a:p>
        <a:p>
          <a:pPr marL="285750" lvl="1" indent="-285750" algn="justLow" defTabSz="1244600" rtl="1">
            <a:lnSpc>
              <a:spcPct val="90000"/>
            </a:lnSpc>
            <a:spcBef>
              <a:spcPct val="0"/>
            </a:spcBef>
            <a:spcAft>
              <a:spcPct val="15000"/>
            </a:spcAft>
            <a:buChar char="••"/>
          </a:pPr>
          <a:r>
            <a:rPr lang="en-US" sz="2800" kern="1200" dirty="0" smtClean="0">
              <a:cs typeface="B Zar" pitchFamily="2" charset="-78"/>
            </a:rPr>
            <a:t>:D</a:t>
          </a:r>
          <a:r>
            <a:rPr lang="fa-IR" sz="2800" kern="1200" dirty="0" smtClean="0">
              <a:cs typeface="B Zar" pitchFamily="2" charset="-78"/>
            </a:rPr>
            <a:t> استهلاک</a:t>
          </a:r>
          <a:endParaRPr lang="en-US" sz="2800" kern="1200" dirty="0">
            <a:cs typeface="B Zar" pitchFamily="2" charset="-78"/>
          </a:endParaRPr>
        </a:p>
        <a:p>
          <a:pPr marL="285750" lvl="1" indent="-285750" algn="justLow" defTabSz="1244600" rtl="1">
            <a:lnSpc>
              <a:spcPct val="90000"/>
            </a:lnSpc>
            <a:spcBef>
              <a:spcPct val="0"/>
            </a:spcBef>
            <a:spcAft>
              <a:spcPct val="15000"/>
            </a:spcAft>
            <a:buChar char="••"/>
          </a:pPr>
          <a:r>
            <a:rPr lang="en-US" sz="2800" kern="1200" dirty="0" smtClean="0">
              <a:cs typeface="B Zar" pitchFamily="2" charset="-78"/>
            </a:rPr>
            <a:t>OI</a:t>
          </a:r>
          <a:r>
            <a:rPr lang="fa-IR" sz="2800" kern="1200" dirty="0" smtClean="0">
              <a:cs typeface="B Zar" pitchFamily="2" charset="-78"/>
            </a:rPr>
            <a:t>: سرمایه‌گذاری عملیاتی</a:t>
          </a:r>
          <a:endParaRPr lang="en-US" sz="2800" kern="1200" dirty="0">
            <a:cs typeface="B Zar" pitchFamily="2" charset="-78"/>
          </a:endParaRPr>
        </a:p>
      </dsp:txBody>
      <dsp:txXfrm>
        <a:off x="1496881" y="1775661"/>
        <a:ext cx="6634870" cy="31451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3CFE7-34AD-4448-8D8A-39D8AD82176C}">
      <dsp:nvSpPr>
        <dsp:cNvPr id="0" name=""/>
        <dsp:cNvSpPr/>
      </dsp:nvSpPr>
      <dsp:spPr>
        <a:xfrm>
          <a:off x="0" y="2012"/>
          <a:ext cx="6830568" cy="13391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118110" numCol="1" spcCol="1270" anchor="t" anchorCtr="0">
          <a:noAutofit/>
        </a:bodyPr>
        <a:lstStyle/>
        <a:p>
          <a:pPr lvl="0" algn="r" defTabSz="1377950" rtl="1">
            <a:lnSpc>
              <a:spcPct val="90000"/>
            </a:lnSpc>
            <a:spcBef>
              <a:spcPct val="0"/>
            </a:spcBef>
            <a:spcAft>
              <a:spcPct val="35000"/>
            </a:spcAft>
          </a:pPr>
          <a:endParaRPr lang="fa-IR" sz="3100" kern="1200" dirty="0"/>
        </a:p>
      </dsp:txBody>
      <dsp:txXfrm>
        <a:off x="0" y="2012"/>
        <a:ext cx="6830568" cy="892800"/>
      </dsp:txXfrm>
    </dsp:sp>
    <dsp:sp modelId="{E3CB1762-15E2-4FAD-B03B-36154C81ED73}">
      <dsp:nvSpPr>
        <dsp:cNvPr id="0" name=""/>
        <dsp:cNvSpPr/>
      </dsp:nvSpPr>
      <dsp:spPr>
        <a:xfrm>
          <a:off x="1399032" y="894812"/>
          <a:ext cx="6830568" cy="41292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0472" tIns="220472" rIns="220472" bIns="220472" numCol="1" spcCol="1270" anchor="t" anchorCtr="0">
          <a:noAutofit/>
        </a:bodyPr>
        <a:lstStyle/>
        <a:p>
          <a:pPr marL="285750" lvl="1" indent="-285750" algn="r" defTabSz="1377950" rtl="1">
            <a:lnSpc>
              <a:spcPct val="90000"/>
            </a:lnSpc>
            <a:spcBef>
              <a:spcPct val="0"/>
            </a:spcBef>
            <a:spcAft>
              <a:spcPct val="15000"/>
            </a:spcAft>
            <a:buChar char="••"/>
          </a:pPr>
          <a:r>
            <a:rPr lang="en-US" sz="3100" kern="1200" dirty="0" smtClean="0">
              <a:cs typeface="B Zar" pitchFamily="2" charset="-78"/>
            </a:rPr>
            <a:t>FCF</a:t>
          </a:r>
          <a:r>
            <a:rPr lang="fa-IR" sz="3100" kern="1200" dirty="0" smtClean="0">
              <a:cs typeface="B Zar" pitchFamily="2" charset="-78"/>
            </a:rPr>
            <a:t>: جریان نقد آزاد عملیاتی</a:t>
          </a:r>
          <a:endParaRPr lang="en-US" sz="3100" kern="1200" dirty="0">
            <a:cs typeface="B Zar" pitchFamily="2" charset="-78"/>
          </a:endParaRPr>
        </a:p>
        <a:p>
          <a:pPr marL="285750" lvl="1" indent="-285750" algn="r" defTabSz="1377950" rtl="1">
            <a:lnSpc>
              <a:spcPct val="90000"/>
            </a:lnSpc>
            <a:spcBef>
              <a:spcPct val="0"/>
            </a:spcBef>
            <a:spcAft>
              <a:spcPct val="15000"/>
            </a:spcAft>
            <a:buChar char="••"/>
          </a:pPr>
          <a:r>
            <a:rPr lang="en-US" sz="3100" kern="1200" dirty="0" smtClean="0">
              <a:cs typeface="B Zar" pitchFamily="2" charset="-78"/>
            </a:rPr>
            <a:t>NOPAT</a:t>
          </a:r>
          <a:r>
            <a:rPr lang="fa-IR" sz="3100" kern="1200" dirty="0" smtClean="0">
              <a:cs typeface="B Zar" pitchFamily="2" charset="-78"/>
            </a:rPr>
            <a:t>: سود خالص عملیاتی پس از مالیات</a:t>
          </a:r>
          <a:endParaRPr lang="en-US" sz="3100" kern="1200" dirty="0">
            <a:cs typeface="B Zar" pitchFamily="2" charset="-78"/>
          </a:endParaRPr>
        </a:p>
        <a:p>
          <a:pPr marL="285750" lvl="1" indent="-285750" algn="r" defTabSz="1377950" rtl="1">
            <a:lnSpc>
              <a:spcPct val="90000"/>
            </a:lnSpc>
            <a:spcBef>
              <a:spcPct val="0"/>
            </a:spcBef>
            <a:spcAft>
              <a:spcPct val="15000"/>
            </a:spcAft>
            <a:buChar char="••"/>
          </a:pPr>
          <a:r>
            <a:rPr lang="en-US" sz="3100" kern="1200" dirty="0" smtClean="0">
              <a:cs typeface="B Zar" pitchFamily="2" charset="-78"/>
            </a:rPr>
            <a:t>D</a:t>
          </a:r>
          <a:r>
            <a:rPr lang="fa-IR" sz="3100" kern="1200" dirty="0" smtClean="0">
              <a:cs typeface="B Zar" pitchFamily="2" charset="-78"/>
            </a:rPr>
            <a:t>: استهلاک</a:t>
          </a:r>
          <a:endParaRPr lang="en-US" sz="3100" kern="1200" dirty="0">
            <a:cs typeface="B Zar" pitchFamily="2" charset="-78"/>
          </a:endParaRPr>
        </a:p>
        <a:p>
          <a:pPr marL="285750" lvl="1" indent="-285750" algn="r" defTabSz="1377950" rtl="1">
            <a:lnSpc>
              <a:spcPct val="90000"/>
            </a:lnSpc>
            <a:spcBef>
              <a:spcPct val="0"/>
            </a:spcBef>
            <a:spcAft>
              <a:spcPct val="15000"/>
            </a:spcAft>
            <a:buChar char="••"/>
          </a:pPr>
          <a:r>
            <a:rPr lang="en-US" sz="3100" kern="1200" dirty="0" smtClean="0">
              <a:cs typeface="B Zar" pitchFamily="2" charset="-78"/>
            </a:rPr>
            <a:t>ΔOFA</a:t>
          </a:r>
          <a:r>
            <a:rPr lang="fa-IR" sz="3100" kern="1200" dirty="0" smtClean="0">
              <a:cs typeface="B Zar" pitchFamily="2" charset="-78"/>
            </a:rPr>
            <a:t>: سرمایه‌گذاری در دارایی ثابت</a:t>
          </a:r>
          <a:endParaRPr lang="en-US" sz="3100" kern="1200" dirty="0">
            <a:cs typeface="B Zar" pitchFamily="2" charset="-78"/>
          </a:endParaRPr>
        </a:p>
        <a:p>
          <a:pPr marL="285750" lvl="1" indent="-285750" algn="r" defTabSz="1377950" rtl="1">
            <a:lnSpc>
              <a:spcPct val="90000"/>
            </a:lnSpc>
            <a:spcBef>
              <a:spcPct val="0"/>
            </a:spcBef>
            <a:spcAft>
              <a:spcPct val="15000"/>
            </a:spcAft>
            <a:buChar char="••"/>
          </a:pPr>
          <a:r>
            <a:rPr lang="fa-IR" sz="3100" kern="1200" dirty="0" smtClean="0">
              <a:cs typeface="B Zar" pitchFamily="2" charset="-78"/>
            </a:rPr>
            <a:t>Δ</a:t>
          </a:r>
          <a:r>
            <a:rPr lang="en-US" sz="3100" kern="1200" dirty="0" smtClean="0">
              <a:cs typeface="B Zar" pitchFamily="2" charset="-78"/>
            </a:rPr>
            <a:t>OWC</a:t>
          </a:r>
          <a:r>
            <a:rPr lang="fa-IR" sz="3100" kern="1200" dirty="0" smtClean="0">
              <a:cs typeface="B Zar" pitchFamily="2" charset="-78"/>
            </a:rPr>
            <a:t>: سرمایه‌گذاری در سرمایه در گردش (تغییرات سرمایه در گردش عملیاتی)</a:t>
          </a:r>
          <a:endParaRPr lang="en-US" sz="3100" kern="1200" dirty="0">
            <a:cs typeface="B Zar" pitchFamily="2" charset="-78"/>
          </a:endParaRPr>
        </a:p>
      </dsp:txBody>
      <dsp:txXfrm>
        <a:off x="1519972" y="1015752"/>
        <a:ext cx="6588688" cy="38873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C6296B-B71C-4747-AF53-10A4FD8B27F9}">
      <dsp:nvSpPr>
        <dsp:cNvPr id="0" name=""/>
        <dsp:cNvSpPr/>
      </dsp:nvSpPr>
      <dsp:spPr>
        <a:xfrm>
          <a:off x="0" y="904082"/>
          <a:ext cx="8229600" cy="40887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1228852" rIns="638708" bIns="341376" numCol="1" spcCol="1270" anchor="t" anchorCtr="0">
          <a:noAutofit/>
        </a:bodyPr>
        <a:lstStyle/>
        <a:p>
          <a:pPr marL="285750" lvl="1" indent="-285750" algn="justLow" defTabSz="2133600" rtl="1">
            <a:lnSpc>
              <a:spcPct val="90000"/>
            </a:lnSpc>
            <a:spcBef>
              <a:spcPct val="0"/>
            </a:spcBef>
            <a:spcAft>
              <a:spcPct val="15000"/>
            </a:spcAft>
            <a:buChar char="••"/>
          </a:pPr>
          <a:r>
            <a:rPr lang="fa-IR" sz="4800" kern="1200" dirty="0" smtClean="0">
              <a:cs typeface="B Zar" pitchFamily="2" charset="-78"/>
            </a:rPr>
            <a:t>ارزش فعلی کلیۀ جریان‌های نقدی آزاد طرح است. </a:t>
          </a:r>
          <a:endParaRPr lang="en-US" sz="4800" kern="1200" dirty="0">
            <a:cs typeface="B Zar" pitchFamily="2" charset="-78"/>
          </a:endParaRPr>
        </a:p>
        <a:p>
          <a:pPr marL="285750" lvl="1" indent="-285750" algn="r" defTabSz="1244600" rtl="1">
            <a:lnSpc>
              <a:spcPct val="90000"/>
            </a:lnSpc>
            <a:spcBef>
              <a:spcPct val="0"/>
            </a:spcBef>
            <a:spcAft>
              <a:spcPct val="15000"/>
            </a:spcAft>
            <a:buChar char="••"/>
          </a:pPr>
          <a:endParaRPr lang="en-US" sz="2800" kern="1200" dirty="0"/>
        </a:p>
        <a:p>
          <a:pPr marL="285750" lvl="1" indent="-285750" algn="r" defTabSz="1244600" rtl="1">
            <a:lnSpc>
              <a:spcPct val="90000"/>
            </a:lnSpc>
            <a:spcBef>
              <a:spcPct val="0"/>
            </a:spcBef>
            <a:spcAft>
              <a:spcPct val="15000"/>
            </a:spcAft>
            <a:buChar char="••"/>
          </a:pPr>
          <a:endParaRPr lang="en-US" sz="2800" kern="1200" dirty="0"/>
        </a:p>
      </dsp:txBody>
      <dsp:txXfrm>
        <a:off x="0" y="904082"/>
        <a:ext cx="8229600" cy="4088700"/>
      </dsp:txXfrm>
    </dsp:sp>
    <dsp:sp modelId="{571F1B76-590E-4CAC-95EE-7A3FD29C5882}">
      <dsp:nvSpPr>
        <dsp:cNvPr id="0" name=""/>
        <dsp:cNvSpPr/>
      </dsp:nvSpPr>
      <dsp:spPr>
        <a:xfrm>
          <a:off x="411480" y="33242"/>
          <a:ext cx="6827547" cy="1741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22400" rtl="1">
            <a:lnSpc>
              <a:spcPct val="90000"/>
            </a:lnSpc>
            <a:spcBef>
              <a:spcPct val="0"/>
            </a:spcBef>
            <a:spcAft>
              <a:spcPct val="35000"/>
            </a:spcAft>
          </a:pPr>
          <a:r>
            <a:rPr lang="fa-IR" sz="3200" kern="1200" dirty="0" smtClean="0">
              <a:cs typeface="B Zar" pitchFamily="2" charset="-78"/>
            </a:rPr>
            <a:t>ارزش فعلی خالص (</a:t>
          </a:r>
          <a:r>
            <a:rPr lang="en-US" sz="3200" kern="1200" dirty="0" smtClean="0">
              <a:cs typeface="B Zar" pitchFamily="2" charset="-78"/>
            </a:rPr>
            <a:t>Net Present Value</a:t>
          </a:r>
          <a:r>
            <a:rPr lang="fa-IR" sz="3200" kern="1200" dirty="0" smtClean="0">
              <a:cs typeface="B Zar" pitchFamily="2" charset="-78"/>
            </a:rPr>
            <a:t> )</a:t>
          </a:r>
          <a:endParaRPr lang="en-US" sz="3200" kern="1200" dirty="0">
            <a:cs typeface="B Zar" pitchFamily="2" charset="-78"/>
          </a:endParaRPr>
        </a:p>
      </dsp:txBody>
      <dsp:txXfrm>
        <a:off x="496502" y="118264"/>
        <a:ext cx="6657503" cy="157163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8BE79-6E8D-487D-B27E-467B40DAE78F}">
      <dsp:nvSpPr>
        <dsp:cNvPr id="0" name=""/>
        <dsp:cNvSpPr/>
      </dsp:nvSpPr>
      <dsp:spPr>
        <a:xfrm>
          <a:off x="1884610" y="4049"/>
          <a:ext cx="4460378" cy="22301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395" tIns="74930" rIns="112395" bIns="74930" numCol="1" spcCol="1270" anchor="ctr" anchorCtr="0">
          <a:noAutofit/>
        </a:bodyPr>
        <a:lstStyle/>
        <a:p>
          <a:pPr lvl="0" algn="ctr" defTabSz="2622550" rtl="1">
            <a:lnSpc>
              <a:spcPct val="90000"/>
            </a:lnSpc>
            <a:spcBef>
              <a:spcPct val="0"/>
            </a:spcBef>
            <a:spcAft>
              <a:spcPct val="35000"/>
            </a:spcAft>
          </a:pPr>
          <a:r>
            <a:rPr lang="fa-IR" sz="5900" kern="1200" dirty="0" smtClean="0">
              <a:latin typeface="ذ ثماشئ"/>
              <a:cs typeface="B Elham" pitchFamily="2" charset="-78"/>
            </a:rPr>
            <a:t>طرح پذیرفته می‌شود، اگر:</a:t>
          </a:r>
          <a:endParaRPr lang="en-US" sz="5900" kern="1200" dirty="0">
            <a:latin typeface="ذ ثماشئ"/>
            <a:cs typeface="B Elham" pitchFamily="2" charset="-78"/>
          </a:endParaRPr>
        </a:p>
      </dsp:txBody>
      <dsp:txXfrm>
        <a:off x="1949930" y="69369"/>
        <a:ext cx="4329738" cy="2099549"/>
      </dsp:txXfrm>
    </dsp:sp>
    <dsp:sp modelId="{68A02C87-8DE6-46CE-A83F-F10921C8F479}">
      <dsp:nvSpPr>
        <dsp:cNvPr id="0" name=""/>
        <dsp:cNvSpPr/>
      </dsp:nvSpPr>
      <dsp:spPr>
        <a:xfrm>
          <a:off x="2330648" y="2234238"/>
          <a:ext cx="446037" cy="1672642"/>
        </a:xfrm>
        <a:custGeom>
          <a:avLst/>
          <a:gdLst/>
          <a:ahLst/>
          <a:cxnLst/>
          <a:rect l="0" t="0" r="0" b="0"/>
          <a:pathLst>
            <a:path>
              <a:moveTo>
                <a:pt x="0" y="0"/>
              </a:moveTo>
              <a:lnTo>
                <a:pt x="0" y="1672642"/>
              </a:lnTo>
              <a:lnTo>
                <a:pt x="446037" y="1672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F083C8-F130-4542-806F-C6076382DA44}">
      <dsp:nvSpPr>
        <dsp:cNvPr id="0" name=""/>
        <dsp:cNvSpPr/>
      </dsp:nvSpPr>
      <dsp:spPr>
        <a:xfrm>
          <a:off x="2776686" y="2791786"/>
          <a:ext cx="3568303" cy="22301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rtl="1">
            <a:lnSpc>
              <a:spcPct val="90000"/>
            </a:lnSpc>
            <a:spcBef>
              <a:spcPct val="0"/>
            </a:spcBef>
            <a:spcAft>
              <a:spcPct val="35000"/>
            </a:spcAft>
          </a:pPr>
          <a:endParaRPr lang="en-US" sz="6500" kern="1200" dirty="0"/>
        </a:p>
      </dsp:txBody>
      <dsp:txXfrm>
        <a:off x="2842006" y="2857106"/>
        <a:ext cx="3437663" cy="20995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F0034-435E-423A-8FCE-2B8E20D7C67D}">
      <dsp:nvSpPr>
        <dsp:cNvPr id="0" name=""/>
        <dsp:cNvSpPr/>
      </dsp:nvSpPr>
      <dsp:spPr>
        <a:xfrm>
          <a:off x="0" y="969332"/>
          <a:ext cx="8229600" cy="4032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1332992" rIns="638708" bIns="341376" numCol="1" spcCol="1270" anchor="t" anchorCtr="0">
          <a:noAutofit/>
        </a:bodyPr>
        <a:lstStyle/>
        <a:p>
          <a:pPr marL="285750" lvl="1" indent="-285750" algn="justLow" defTabSz="2133600" rtl="1">
            <a:lnSpc>
              <a:spcPct val="90000"/>
            </a:lnSpc>
            <a:spcBef>
              <a:spcPct val="0"/>
            </a:spcBef>
            <a:spcAft>
              <a:spcPct val="15000"/>
            </a:spcAft>
            <a:buChar char="••"/>
          </a:pPr>
          <a:r>
            <a:rPr lang="fa-IR" sz="4800" kern="1200" dirty="0" smtClean="0">
              <a:cs typeface="B Zar" pitchFamily="2" charset="-78"/>
            </a:rPr>
            <a:t>نرخ تنزیلی است که بدان وسیله ارزش فعلی خالص طرح صفر می‌شود.</a:t>
          </a:r>
          <a:endParaRPr lang="en-US" sz="4800" kern="1200" dirty="0" smtClean="0">
            <a:cs typeface="B Zar" pitchFamily="2" charset="-78"/>
          </a:endParaRPr>
        </a:p>
        <a:p>
          <a:pPr marL="285750" lvl="1" indent="-285750" algn="justLow" defTabSz="2133600" rtl="1">
            <a:lnSpc>
              <a:spcPct val="90000"/>
            </a:lnSpc>
            <a:spcBef>
              <a:spcPct val="0"/>
            </a:spcBef>
            <a:spcAft>
              <a:spcPct val="15000"/>
            </a:spcAft>
            <a:buChar char="••"/>
          </a:pPr>
          <a:endParaRPr lang="en-US" sz="4800" kern="1200" dirty="0" smtClean="0">
            <a:cs typeface="B Zar" pitchFamily="2" charset="-78"/>
          </a:endParaRPr>
        </a:p>
      </dsp:txBody>
      <dsp:txXfrm>
        <a:off x="0" y="969332"/>
        <a:ext cx="8229600" cy="4032000"/>
      </dsp:txXfrm>
    </dsp:sp>
    <dsp:sp modelId="{E7BDCABF-E4C7-4B38-8F4D-2E5ED50B527C}">
      <dsp:nvSpPr>
        <dsp:cNvPr id="0" name=""/>
        <dsp:cNvSpPr/>
      </dsp:nvSpPr>
      <dsp:spPr>
        <a:xfrm>
          <a:off x="411480" y="24692"/>
          <a:ext cx="6979918" cy="1889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22400" rtl="1">
            <a:lnSpc>
              <a:spcPct val="90000"/>
            </a:lnSpc>
            <a:spcBef>
              <a:spcPct val="0"/>
            </a:spcBef>
            <a:spcAft>
              <a:spcPct val="35000"/>
            </a:spcAft>
          </a:pPr>
          <a:r>
            <a:rPr lang="fa-IR" sz="3200" kern="1200" dirty="0" smtClean="0">
              <a:cs typeface="B Zar" pitchFamily="2" charset="-78"/>
            </a:rPr>
            <a:t>نرخ بازدۀ داخلی (</a:t>
          </a:r>
          <a:r>
            <a:rPr lang="en-US" sz="3200" kern="1200" dirty="0" smtClean="0">
              <a:cs typeface="B Zar" pitchFamily="2" charset="-78"/>
            </a:rPr>
            <a:t>Internal Rate of Return</a:t>
          </a:r>
          <a:r>
            <a:rPr lang="fa-IR" sz="3200" kern="1200" dirty="0" smtClean="0">
              <a:cs typeface="B Zar" pitchFamily="2" charset="-78"/>
            </a:rPr>
            <a:t>) </a:t>
          </a:r>
          <a:endParaRPr lang="en-US" sz="3200" kern="1200" dirty="0" smtClean="0">
            <a:cs typeface="B Zar" pitchFamily="2" charset="-78"/>
          </a:endParaRPr>
        </a:p>
      </dsp:txBody>
      <dsp:txXfrm>
        <a:off x="503707" y="116919"/>
        <a:ext cx="6795464" cy="170482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8BE79-6E8D-487D-B27E-467B40DAE78F}">
      <dsp:nvSpPr>
        <dsp:cNvPr id="0" name=""/>
        <dsp:cNvSpPr/>
      </dsp:nvSpPr>
      <dsp:spPr>
        <a:xfrm>
          <a:off x="1884610" y="4049"/>
          <a:ext cx="4460378" cy="22301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395" tIns="74930" rIns="112395" bIns="74930" numCol="1" spcCol="1270" anchor="ctr" anchorCtr="0">
          <a:noAutofit/>
        </a:bodyPr>
        <a:lstStyle/>
        <a:p>
          <a:pPr lvl="0" algn="ctr" defTabSz="2622550" rtl="1">
            <a:lnSpc>
              <a:spcPct val="90000"/>
            </a:lnSpc>
            <a:spcBef>
              <a:spcPct val="0"/>
            </a:spcBef>
            <a:spcAft>
              <a:spcPct val="35000"/>
            </a:spcAft>
          </a:pPr>
          <a:r>
            <a:rPr lang="fa-IR" sz="5900" kern="1200" dirty="0" smtClean="0">
              <a:latin typeface="ذ ثماشئ"/>
              <a:cs typeface="B Elham" pitchFamily="2" charset="-78"/>
            </a:rPr>
            <a:t>طرح پذیرفته می‌شود، اگر:</a:t>
          </a:r>
          <a:endParaRPr lang="en-US" sz="5900" kern="1200" dirty="0">
            <a:latin typeface="ذ ثماشئ"/>
            <a:cs typeface="B Elham" pitchFamily="2" charset="-78"/>
          </a:endParaRPr>
        </a:p>
      </dsp:txBody>
      <dsp:txXfrm>
        <a:off x="1949930" y="69369"/>
        <a:ext cx="4329738" cy="2099549"/>
      </dsp:txXfrm>
    </dsp:sp>
    <dsp:sp modelId="{68A02C87-8DE6-46CE-A83F-F10921C8F479}">
      <dsp:nvSpPr>
        <dsp:cNvPr id="0" name=""/>
        <dsp:cNvSpPr/>
      </dsp:nvSpPr>
      <dsp:spPr>
        <a:xfrm>
          <a:off x="2330648" y="2234238"/>
          <a:ext cx="446037" cy="1672642"/>
        </a:xfrm>
        <a:custGeom>
          <a:avLst/>
          <a:gdLst/>
          <a:ahLst/>
          <a:cxnLst/>
          <a:rect l="0" t="0" r="0" b="0"/>
          <a:pathLst>
            <a:path>
              <a:moveTo>
                <a:pt x="0" y="0"/>
              </a:moveTo>
              <a:lnTo>
                <a:pt x="0" y="1672642"/>
              </a:lnTo>
              <a:lnTo>
                <a:pt x="446037" y="1672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F083C8-F130-4542-806F-C6076382DA44}">
      <dsp:nvSpPr>
        <dsp:cNvPr id="0" name=""/>
        <dsp:cNvSpPr/>
      </dsp:nvSpPr>
      <dsp:spPr>
        <a:xfrm>
          <a:off x="2776686" y="2791786"/>
          <a:ext cx="3568303" cy="22301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rtl="1">
            <a:lnSpc>
              <a:spcPct val="90000"/>
            </a:lnSpc>
            <a:spcBef>
              <a:spcPct val="0"/>
            </a:spcBef>
            <a:spcAft>
              <a:spcPct val="35000"/>
            </a:spcAft>
          </a:pPr>
          <a:endParaRPr lang="en-US" sz="6500" kern="1200" dirty="0"/>
        </a:p>
      </dsp:txBody>
      <dsp:txXfrm>
        <a:off x="2842006" y="2857106"/>
        <a:ext cx="3437663" cy="209954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457E44-CC2A-46BA-ABF1-D691AA90787C}">
      <dsp:nvSpPr>
        <dsp:cNvPr id="0" name=""/>
        <dsp:cNvSpPr/>
      </dsp:nvSpPr>
      <dsp:spPr>
        <a:xfrm>
          <a:off x="1884610" y="4049"/>
          <a:ext cx="4460378" cy="223018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81280" rIns="121920" bIns="81280" numCol="1" spcCol="1270" anchor="ctr" anchorCtr="0">
          <a:noAutofit/>
        </a:bodyPr>
        <a:lstStyle/>
        <a:p>
          <a:pPr lvl="0" algn="ctr" defTabSz="2844800" rtl="1">
            <a:lnSpc>
              <a:spcPct val="90000"/>
            </a:lnSpc>
            <a:spcBef>
              <a:spcPct val="0"/>
            </a:spcBef>
            <a:spcAft>
              <a:spcPct val="35000"/>
            </a:spcAft>
          </a:pPr>
          <a:r>
            <a:rPr lang="fa-IR" sz="6400" kern="1200" dirty="0" smtClean="0"/>
            <a:t>نرخ بازدۀ داخلی تعدیل‌شده</a:t>
          </a:r>
          <a:endParaRPr lang="en-US" sz="6400" kern="1200" dirty="0"/>
        </a:p>
      </dsp:txBody>
      <dsp:txXfrm>
        <a:off x="1949930" y="69369"/>
        <a:ext cx="4329738" cy="2099549"/>
      </dsp:txXfrm>
    </dsp:sp>
    <dsp:sp modelId="{03491F19-CF11-48C3-B5BD-402C59ED7B8C}">
      <dsp:nvSpPr>
        <dsp:cNvPr id="0" name=""/>
        <dsp:cNvSpPr/>
      </dsp:nvSpPr>
      <dsp:spPr>
        <a:xfrm>
          <a:off x="2330648" y="2234238"/>
          <a:ext cx="446037" cy="1672642"/>
        </a:xfrm>
        <a:custGeom>
          <a:avLst/>
          <a:gdLst/>
          <a:ahLst/>
          <a:cxnLst/>
          <a:rect l="0" t="0" r="0" b="0"/>
          <a:pathLst>
            <a:path>
              <a:moveTo>
                <a:pt x="0" y="0"/>
              </a:moveTo>
              <a:lnTo>
                <a:pt x="0" y="1672642"/>
              </a:lnTo>
              <a:lnTo>
                <a:pt x="446037" y="1672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5EED34-2E96-4712-BF2E-65363B213494}">
      <dsp:nvSpPr>
        <dsp:cNvPr id="0" name=""/>
        <dsp:cNvSpPr/>
      </dsp:nvSpPr>
      <dsp:spPr>
        <a:xfrm>
          <a:off x="2776686" y="2791786"/>
          <a:ext cx="3568303" cy="223018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82550" rIns="123825" bIns="82550" numCol="1" spcCol="1270" anchor="ctr" anchorCtr="0">
          <a:noAutofit/>
        </a:bodyPr>
        <a:lstStyle/>
        <a:p>
          <a:pPr lvl="0" algn="ctr" defTabSz="2889250" rtl="1">
            <a:lnSpc>
              <a:spcPct val="90000"/>
            </a:lnSpc>
            <a:spcBef>
              <a:spcPct val="0"/>
            </a:spcBef>
            <a:spcAft>
              <a:spcPct val="35000"/>
            </a:spcAft>
          </a:pPr>
          <a:endParaRPr lang="en-US" sz="6500" kern="1200" dirty="0"/>
        </a:p>
      </dsp:txBody>
      <dsp:txXfrm>
        <a:off x="2842006" y="2857106"/>
        <a:ext cx="3437663" cy="209954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3.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2#4">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3006" tIns="46506" rIns="93006" bIns="46506" numCol="1" anchor="t" anchorCtr="0" compatLnSpc="1">
            <a:prstTxWarp prst="textNoShape">
              <a:avLst/>
            </a:prstTxWarp>
          </a:bodyPr>
          <a:lstStyle>
            <a:lvl1pPr defTabSz="930275" eaLnBrk="0" hangingPunct="0">
              <a:defRPr sz="1200">
                <a:latin typeface="Arial" pitchFamily="34" charset="0"/>
                <a:cs typeface="Arial" pitchFamily="34" charset="0"/>
              </a:defRPr>
            </a:lvl1pPr>
          </a:lstStyle>
          <a:p>
            <a:pPr>
              <a:defRPr/>
            </a:pPr>
            <a:endParaRPr lang="en-US"/>
          </a:p>
        </p:txBody>
      </p:sp>
      <p:sp>
        <p:nvSpPr>
          <p:cNvPr id="78851"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p:spPr>
        <p:txBody>
          <a:bodyPr vert="horz" wrap="square" lIns="93006" tIns="46506" rIns="93006" bIns="46506" numCol="1" anchor="t" anchorCtr="0" compatLnSpc="1">
            <a:prstTxWarp prst="textNoShape">
              <a:avLst/>
            </a:prstTxWarp>
          </a:bodyPr>
          <a:lstStyle>
            <a:lvl1pPr algn="r" defTabSz="930275" eaLnBrk="0" hangingPunct="0">
              <a:defRPr sz="1200">
                <a:latin typeface="Arial" pitchFamily="34" charset="0"/>
                <a:cs typeface="Arial" pitchFamily="34" charset="0"/>
              </a:defRPr>
            </a:lvl1pPr>
          </a:lstStyle>
          <a:p>
            <a:pPr>
              <a:defRPr/>
            </a:pPr>
            <a:fld id="{62EDED47-B701-4340-8C97-F97172D9E6D8}" type="datetimeFigureOut">
              <a:rPr lang="en-US"/>
              <a:pPr>
                <a:defRPr/>
              </a:pPr>
              <a:t>1/12/2022</a:t>
            </a:fld>
            <a:endParaRPr lang="en-US"/>
          </a:p>
        </p:txBody>
      </p:sp>
      <p:sp>
        <p:nvSpPr>
          <p:cNvPr id="78852"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p:spPr>
        <p:txBody>
          <a:bodyPr vert="horz" wrap="square" lIns="93006" tIns="46506" rIns="93006" bIns="46506" numCol="1" anchor="b" anchorCtr="0" compatLnSpc="1">
            <a:prstTxWarp prst="textNoShape">
              <a:avLst/>
            </a:prstTxWarp>
          </a:bodyPr>
          <a:lstStyle>
            <a:lvl1pPr defTabSz="930275" eaLnBrk="0" hangingPunct="0">
              <a:defRPr sz="1200">
                <a:latin typeface="Arial" pitchFamily="34" charset="0"/>
                <a:cs typeface="Arial" pitchFamily="34" charset="0"/>
              </a:defRPr>
            </a:lvl1pPr>
          </a:lstStyle>
          <a:p>
            <a:pPr>
              <a:defRPr/>
            </a:pPr>
            <a:endParaRPr lang="en-US"/>
          </a:p>
        </p:txBody>
      </p:sp>
      <p:sp>
        <p:nvSpPr>
          <p:cNvPr id="78853"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p:spPr>
        <p:txBody>
          <a:bodyPr vert="horz" wrap="square" lIns="93006" tIns="46506" rIns="93006" bIns="46506" numCol="1" anchor="b" anchorCtr="0" compatLnSpc="1">
            <a:prstTxWarp prst="textNoShape">
              <a:avLst/>
            </a:prstTxWarp>
          </a:bodyPr>
          <a:lstStyle>
            <a:lvl1pPr algn="r" defTabSz="930275" eaLnBrk="0" hangingPunct="0">
              <a:defRPr sz="1200">
                <a:latin typeface="Arial" pitchFamily="34" charset="0"/>
                <a:cs typeface="Arial" pitchFamily="34" charset="0"/>
              </a:defRPr>
            </a:lvl1pPr>
          </a:lstStyle>
          <a:p>
            <a:pPr>
              <a:defRPr/>
            </a:pPr>
            <a:fld id="{DD9C1766-2E12-478C-9CA8-85C400EE8447}" type="slidenum">
              <a:rPr lang="en-US"/>
              <a:pPr>
                <a:defRPr/>
              </a:pPr>
              <a:t>‹#›</a:t>
            </a:fld>
            <a:endParaRPr lang="en-US"/>
          </a:p>
        </p:txBody>
      </p:sp>
    </p:spTree>
    <p:extLst>
      <p:ext uri="{BB962C8B-B14F-4D97-AF65-F5344CB8AC3E}">
        <p14:creationId xmlns:p14="http://schemas.microsoft.com/office/powerpoint/2010/main" val="1467554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3006" tIns="46506" rIns="93006" bIns="46506" numCol="1" anchor="t" anchorCtr="0" compatLnSpc="1">
            <a:prstTxWarp prst="textNoShape">
              <a:avLst/>
            </a:prstTxWarp>
          </a:bodyPr>
          <a:lstStyle>
            <a:lvl1pPr defTabSz="930275">
              <a:defRPr sz="1200">
                <a:latin typeface="Arial" pitchFamily="34" charset="0"/>
                <a:cs typeface="Arial" pitchFamily="34" charset="0"/>
              </a:defRPr>
            </a:lvl1pPr>
          </a:lstStyle>
          <a:p>
            <a:pPr>
              <a:defRPr/>
            </a:pPr>
            <a:endParaRPr lang="en-US"/>
          </a:p>
        </p:txBody>
      </p:sp>
      <p:sp>
        <p:nvSpPr>
          <p:cNvPr id="35843" name="Rectangle 3"/>
          <p:cNvSpPr>
            <a:spLocks noGrp="1" noChangeArrowheads="1"/>
          </p:cNvSpPr>
          <p:nvPr>
            <p:ph type="dt" idx="1"/>
          </p:nvPr>
        </p:nvSpPr>
        <p:spPr bwMode="auto">
          <a:xfrm>
            <a:off x="3963988" y="0"/>
            <a:ext cx="3032125" cy="463550"/>
          </a:xfrm>
          <a:prstGeom prst="rect">
            <a:avLst/>
          </a:prstGeom>
          <a:noFill/>
          <a:ln w="9525">
            <a:noFill/>
            <a:miter lim="800000"/>
            <a:headEnd/>
            <a:tailEnd/>
          </a:ln>
        </p:spPr>
        <p:txBody>
          <a:bodyPr vert="horz" wrap="square" lIns="93006" tIns="46506" rIns="93006" bIns="46506" numCol="1" anchor="t" anchorCtr="0" compatLnSpc="1">
            <a:prstTxWarp prst="textNoShape">
              <a:avLst/>
            </a:prstTxWarp>
          </a:bodyPr>
          <a:lstStyle>
            <a:lvl1pPr algn="r" defTabSz="930275">
              <a:defRPr sz="1200">
                <a:latin typeface="Arial" pitchFamily="34" charset="0"/>
                <a:cs typeface="Arial" pitchFamily="34"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6713"/>
          </a:xfrm>
          <a:prstGeom prst="rect">
            <a:avLst/>
          </a:prstGeom>
          <a:noFill/>
          <a:ln w="9525">
            <a:noFill/>
            <a:miter lim="800000"/>
            <a:headEnd/>
            <a:tailEnd/>
          </a:ln>
        </p:spPr>
        <p:txBody>
          <a:bodyPr vert="horz" wrap="square" lIns="93006" tIns="46506" rIns="93006" bIns="4650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8563"/>
            <a:ext cx="3032125" cy="463550"/>
          </a:xfrm>
          <a:prstGeom prst="rect">
            <a:avLst/>
          </a:prstGeom>
          <a:noFill/>
          <a:ln w="9525">
            <a:noFill/>
            <a:miter lim="800000"/>
            <a:headEnd/>
            <a:tailEnd/>
          </a:ln>
        </p:spPr>
        <p:txBody>
          <a:bodyPr vert="horz" wrap="square" lIns="93006" tIns="46506" rIns="93006" bIns="46506" numCol="1" anchor="b" anchorCtr="0" compatLnSpc="1">
            <a:prstTxWarp prst="textNoShape">
              <a:avLst/>
            </a:prstTxWarp>
          </a:bodyPr>
          <a:lstStyle>
            <a:lvl1pPr defTabSz="930275">
              <a:defRPr sz="1200">
                <a:latin typeface="Arial" pitchFamily="34" charset="0"/>
                <a:cs typeface="Arial" pitchFamily="34" charset="0"/>
              </a:defRPr>
            </a:lvl1pPr>
          </a:lstStyle>
          <a:p>
            <a:pPr>
              <a:defRPr/>
            </a:pPr>
            <a:endParaRPr lang="en-US"/>
          </a:p>
        </p:txBody>
      </p:sp>
      <p:sp>
        <p:nvSpPr>
          <p:cNvPr id="35847" name="Rectangle 7"/>
          <p:cNvSpPr>
            <a:spLocks noGrp="1" noChangeArrowheads="1"/>
          </p:cNvSpPr>
          <p:nvPr>
            <p:ph type="sldNum" sz="quarter" idx="5"/>
          </p:nvPr>
        </p:nvSpPr>
        <p:spPr bwMode="auto">
          <a:xfrm>
            <a:off x="3963988" y="8818563"/>
            <a:ext cx="3032125" cy="463550"/>
          </a:xfrm>
          <a:prstGeom prst="rect">
            <a:avLst/>
          </a:prstGeom>
          <a:noFill/>
          <a:ln w="9525">
            <a:noFill/>
            <a:miter lim="800000"/>
            <a:headEnd/>
            <a:tailEnd/>
          </a:ln>
        </p:spPr>
        <p:txBody>
          <a:bodyPr vert="horz" wrap="square" lIns="93006" tIns="46506" rIns="93006" bIns="46506" numCol="1" anchor="b" anchorCtr="0" compatLnSpc="1">
            <a:prstTxWarp prst="textNoShape">
              <a:avLst/>
            </a:prstTxWarp>
          </a:bodyPr>
          <a:lstStyle>
            <a:lvl1pPr algn="r" defTabSz="930275">
              <a:defRPr sz="1200">
                <a:latin typeface="Arial" pitchFamily="34" charset="0"/>
                <a:cs typeface="Arial" pitchFamily="34" charset="0"/>
              </a:defRPr>
            </a:lvl1pPr>
          </a:lstStyle>
          <a:p>
            <a:pPr>
              <a:defRPr/>
            </a:pPr>
            <a:fld id="{37E99620-120D-4961-A14D-0DD188F02D33}" type="slidenum">
              <a:rPr lang="en-US"/>
              <a:pPr>
                <a:defRPr/>
              </a:pPr>
              <a:t>‹#›</a:t>
            </a:fld>
            <a:endParaRPr lang="en-US"/>
          </a:p>
        </p:txBody>
      </p:sp>
    </p:spTree>
    <p:extLst>
      <p:ext uri="{BB962C8B-B14F-4D97-AF65-F5344CB8AC3E}">
        <p14:creationId xmlns:p14="http://schemas.microsoft.com/office/powerpoint/2010/main" val="27899274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C008731E-1AC0-4030-A986-B60044D53AA0}" type="slidenum">
              <a:rPr lang="fa-IR" smtClean="0"/>
              <a:pPr/>
              <a:t>1</a:t>
            </a:fld>
            <a:endParaRPr lang="fa-IR"/>
          </a:p>
        </p:txBody>
      </p:sp>
    </p:spTree>
    <p:extLst>
      <p:ext uri="{BB962C8B-B14F-4D97-AF65-F5344CB8AC3E}">
        <p14:creationId xmlns:p14="http://schemas.microsoft.com/office/powerpoint/2010/main" val="486054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7E99620-120D-4961-A14D-0DD188F02D33}" type="slidenum">
              <a:rPr lang="en-US" smtClean="0"/>
              <a:pPr>
                <a:defRPr/>
              </a:pPr>
              <a:t>2</a:t>
            </a:fld>
            <a:endParaRPr lang="en-US"/>
          </a:p>
        </p:txBody>
      </p:sp>
    </p:spTree>
    <p:extLst>
      <p:ext uri="{BB962C8B-B14F-4D97-AF65-F5344CB8AC3E}">
        <p14:creationId xmlns:p14="http://schemas.microsoft.com/office/powerpoint/2010/main" val="59093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صر نائب لصورة الشريحة 1"/>
          <p:cNvSpPr>
            <a:spLocks noGrp="1" noRot="1" noChangeAspect="1" noTextEdit="1"/>
          </p:cNvSpPr>
          <p:nvPr>
            <p:ph type="sldImg"/>
          </p:nvPr>
        </p:nvSpPr>
        <p:spPr>
          <a:ln/>
        </p:spPr>
      </p:sp>
      <p:sp>
        <p:nvSpPr>
          <p:cNvPr id="29699" name="عنصر نائب للملاحظات 2"/>
          <p:cNvSpPr>
            <a:spLocks noGrp="1"/>
          </p:cNvSpPr>
          <p:nvPr>
            <p:ph type="body" idx="1"/>
          </p:nvPr>
        </p:nvSpPr>
        <p:spPr>
          <a:noFill/>
          <a:ln/>
        </p:spPr>
        <p:txBody>
          <a:bodyPr/>
          <a:lstStyle/>
          <a:p>
            <a:pPr algn="r" rtl="1"/>
            <a:endParaRPr lang="en-US" smtClean="0"/>
          </a:p>
        </p:txBody>
      </p:sp>
      <p:sp>
        <p:nvSpPr>
          <p:cNvPr id="29700" name="عنصر نائب لرقم الشريحة 3"/>
          <p:cNvSpPr>
            <a:spLocks noGrp="1"/>
          </p:cNvSpPr>
          <p:nvPr>
            <p:ph type="sldNum" sz="quarter" idx="5"/>
          </p:nvPr>
        </p:nvSpPr>
        <p:spPr>
          <a:noFill/>
        </p:spPr>
        <p:txBody>
          <a:bodyPr/>
          <a:lstStyle/>
          <a:p>
            <a:fld id="{DF7222BC-75AA-40D3-A93B-FFF088E3235E}" type="slidenum">
              <a:rPr lang="en-US" smtClean="0">
                <a:latin typeface="Arial" charset="0"/>
                <a:cs typeface="Arial" charset="0"/>
              </a:rPr>
              <a:pPr/>
              <a:t>40</a:t>
            </a:fld>
            <a:endParaRPr lang="en-US" smtClean="0">
              <a:latin typeface="Arial" charset="0"/>
              <a:cs typeface="Arial" charset="0"/>
            </a:endParaRPr>
          </a:p>
        </p:txBody>
      </p:sp>
    </p:spTree>
    <p:extLst>
      <p:ext uri="{BB962C8B-B14F-4D97-AF65-F5344CB8AC3E}">
        <p14:creationId xmlns:p14="http://schemas.microsoft.com/office/powerpoint/2010/main" val="3703360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Rectangle 51"/>
          <p:cNvSpPr>
            <a:spLocks noChangeArrowheads="1"/>
          </p:cNvSpPr>
          <p:nvPr/>
        </p:nvSpPr>
        <p:spPr bwMode="ltGray">
          <a:xfrm>
            <a:off x="0" y="476250"/>
            <a:ext cx="9147175" cy="6381750"/>
          </a:xfrm>
          <a:prstGeom prst="rect">
            <a:avLst/>
          </a:prstGeom>
          <a:gradFill rotWithShape="1">
            <a:gsLst>
              <a:gs pos="0">
                <a:srgbClr val="437CD1"/>
              </a:gs>
              <a:gs pos="100000">
                <a:srgbClr val="000066"/>
              </a:gs>
            </a:gsLst>
            <a:lin ang="0" scaled="1"/>
          </a:gradFill>
          <a:ln w="9525">
            <a:noFill/>
            <a:miter lim="800000"/>
            <a:headEnd/>
            <a:tailEnd/>
          </a:ln>
        </p:spPr>
        <p:txBody>
          <a:bodyPr wrap="none" anchor="ctr"/>
          <a:lstStyle/>
          <a:p>
            <a:pPr>
              <a:defRPr/>
            </a:pPr>
            <a:endParaRPr lang="en-US">
              <a:cs typeface="+mn-cs"/>
            </a:endParaRPr>
          </a:p>
        </p:txBody>
      </p:sp>
      <p:sp>
        <p:nvSpPr>
          <p:cNvPr id="5" name="Rectangle 35"/>
          <p:cNvSpPr>
            <a:spLocks noChangeArrowheads="1"/>
          </p:cNvSpPr>
          <p:nvPr/>
        </p:nvSpPr>
        <p:spPr bwMode="gray">
          <a:xfrm>
            <a:off x="0" y="0"/>
            <a:ext cx="9144000" cy="609600"/>
          </a:xfrm>
          <a:prstGeom prst="rect">
            <a:avLst/>
          </a:prstGeom>
          <a:gradFill rotWithShape="1">
            <a:gsLst>
              <a:gs pos="0">
                <a:schemeClr val="accent1">
                  <a:gamma/>
                  <a:shade val="42353"/>
                  <a:invGamma/>
                </a:schemeClr>
              </a:gs>
              <a:gs pos="100000">
                <a:schemeClr val="accent1"/>
              </a:gs>
            </a:gsLst>
            <a:lin ang="0" scaled="1"/>
          </a:gradFill>
          <a:ln w="9525">
            <a:noFill/>
            <a:miter lim="800000"/>
            <a:headEnd/>
            <a:tailEnd/>
          </a:ln>
          <a:effectLst/>
        </p:spPr>
        <p:txBody>
          <a:bodyPr wrap="none" anchor="ctr"/>
          <a:lstStyle/>
          <a:p>
            <a:pPr>
              <a:defRPr/>
            </a:pPr>
            <a:endParaRPr lang="en-US">
              <a:cs typeface="+mn-cs"/>
            </a:endParaRPr>
          </a:p>
        </p:txBody>
      </p:sp>
      <p:sp>
        <p:nvSpPr>
          <p:cNvPr id="6" name="Rectangle 36"/>
          <p:cNvSpPr>
            <a:spLocks noChangeArrowheads="1"/>
          </p:cNvSpPr>
          <p:nvPr/>
        </p:nvSpPr>
        <p:spPr bwMode="ltGray">
          <a:xfrm flipV="1">
            <a:off x="304800" y="685800"/>
            <a:ext cx="5257800" cy="6019800"/>
          </a:xfrm>
          <a:prstGeom prst="rect">
            <a:avLst/>
          </a:prstGeom>
          <a:noFill/>
          <a:ln w="9525">
            <a:solidFill>
              <a:schemeClr val="tx2"/>
            </a:solidFill>
            <a:miter lim="800000"/>
            <a:headEnd/>
            <a:tailEnd/>
          </a:ln>
          <a:effectLst/>
        </p:spPr>
        <p:txBody>
          <a:bodyPr wrap="none" anchor="ctr"/>
          <a:lstStyle/>
          <a:p>
            <a:pPr>
              <a:defRPr/>
            </a:pPr>
            <a:endParaRPr lang="en-US">
              <a:cs typeface="+mn-cs"/>
            </a:endParaRPr>
          </a:p>
        </p:txBody>
      </p:sp>
      <p:sp>
        <p:nvSpPr>
          <p:cNvPr id="7" name="Rectangle 37"/>
          <p:cNvSpPr>
            <a:spLocks noChangeArrowheads="1"/>
          </p:cNvSpPr>
          <p:nvPr/>
        </p:nvSpPr>
        <p:spPr bwMode="auto">
          <a:xfrm>
            <a:off x="1600200" y="0"/>
            <a:ext cx="7162800" cy="1143000"/>
          </a:xfrm>
          <a:prstGeom prst="rect">
            <a:avLst/>
          </a:prstGeom>
          <a:noFill/>
          <a:ln w="9525">
            <a:noFill/>
            <a:miter lim="800000"/>
            <a:headEnd/>
            <a:tailEnd/>
          </a:ln>
          <a:effectLst/>
        </p:spPr>
        <p:txBody>
          <a:bodyPr wrap="none" anchor="ctr"/>
          <a:lstStyle/>
          <a:p>
            <a:pPr>
              <a:defRPr/>
            </a:pPr>
            <a:endParaRPr lang="en-US">
              <a:cs typeface="+mn-cs"/>
            </a:endParaRPr>
          </a:p>
        </p:txBody>
      </p:sp>
      <p:grpSp>
        <p:nvGrpSpPr>
          <p:cNvPr id="8" name="Group 38"/>
          <p:cNvGrpSpPr>
            <a:grpSpLocks/>
          </p:cNvGrpSpPr>
          <p:nvPr/>
        </p:nvGrpSpPr>
        <p:grpSpPr bwMode="auto">
          <a:xfrm>
            <a:off x="1143000" y="2132013"/>
            <a:ext cx="8001000" cy="4725987"/>
            <a:chOff x="720" y="1343"/>
            <a:chExt cx="5040" cy="2977"/>
          </a:xfrm>
        </p:grpSpPr>
        <p:sp>
          <p:nvSpPr>
            <p:cNvPr id="9" name="Rectangle 39"/>
            <p:cNvSpPr>
              <a:spLocks noChangeArrowheads="1"/>
            </p:cNvSpPr>
            <p:nvPr userDrawn="1"/>
          </p:nvSpPr>
          <p:spPr bwMode="gray">
            <a:xfrm>
              <a:off x="1032" y="1344"/>
              <a:ext cx="4728" cy="2976"/>
            </a:xfrm>
            <a:prstGeom prst="rect">
              <a:avLst/>
            </a:prstGeom>
            <a:solidFill>
              <a:schemeClr val="bg1"/>
            </a:solidFill>
            <a:ln w="9525">
              <a:noFill/>
              <a:miter lim="800000"/>
              <a:headEnd/>
              <a:tailEnd/>
            </a:ln>
            <a:effectLst/>
          </p:spPr>
          <p:txBody>
            <a:bodyPr wrap="none" anchor="ctr"/>
            <a:lstStyle/>
            <a:p>
              <a:pPr>
                <a:defRPr/>
              </a:pPr>
              <a:endParaRPr lang="en-US">
                <a:cs typeface="+mn-cs"/>
              </a:endParaRPr>
            </a:p>
          </p:txBody>
        </p:sp>
        <p:grpSp>
          <p:nvGrpSpPr>
            <p:cNvPr id="10" name="Group 40"/>
            <p:cNvGrpSpPr>
              <a:grpSpLocks/>
            </p:cNvGrpSpPr>
            <p:nvPr userDrawn="1"/>
          </p:nvGrpSpPr>
          <p:grpSpPr bwMode="auto">
            <a:xfrm>
              <a:off x="720" y="1343"/>
              <a:ext cx="624" cy="2974"/>
              <a:chOff x="768" y="1104"/>
              <a:chExt cx="624" cy="3216"/>
            </a:xfrm>
          </p:grpSpPr>
          <p:sp>
            <p:nvSpPr>
              <p:cNvPr id="11" name="Oval 41"/>
              <p:cNvSpPr>
                <a:spLocks noChangeArrowheads="1"/>
              </p:cNvSpPr>
              <p:nvPr userDrawn="1"/>
            </p:nvSpPr>
            <p:spPr bwMode="gray">
              <a:xfrm>
                <a:off x="768" y="1104"/>
                <a:ext cx="624" cy="624"/>
              </a:xfrm>
              <a:prstGeom prst="ellipse">
                <a:avLst/>
              </a:prstGeom>
              <a:solidFill>
                <a:schemeClr val="bg1"/>
              </a:solidFill>
              <a:ln w="9525">
                <a:noFill/>
                <a:miter lim="800000"/>
                <a:headEnd/>
                <a:tailEnd/>
              </a:ln>
              <a:effectLst/>
            </p:spPr>
            <p:txBody>
              <a:bodyPr wrap="none" anchor="ctr"/>
              <a:lstStyle/>
              <a:p>
                <a:pPr>
                  <a:defRPr/>
                </a:pPr>
                <a:endParaRPr lang="en-US">
                  <a:cs typeface="+mn-cs"/>
                </a:endParaRPr>
              </a:p>
            </p:txBody>
          </p:sp>
          <p:sp>
            <p:nvSpPr>
              <p:cNvPr id="12" name="Rectangle 42"/>
              <p:cNvSpPr>
                <a:spLocks noChangeArrowheads="1"/>
              </p:cNvSpPr>
              <p:nvPr userDrawn="1"/>
            </p:nvSpPr>
            <p:spPr bwMode="gray">
              <a:xfrm>
                <a:off x="768" y="1440"/>
                <a:ext cx="576" cy="2880"/>
              </a:xfrm>
              <a:prstGeom prst="rect">
                <a:avLst/>
              </a:prstGeom>
              <a:solidFill>
                <a:schemeClr val="bg1"/>
              </a:solidFill>
              <a:ln w="9525">
                <a:noFill/>
                <a:miter lim="800000"/>
                <a:headEnd/>
                <a:tailEnd/>
              </a:ln>
              <a:effectLst/>
            </p:spPr>
            <p:txBody>
              <a:bodyPr wrap="none" anchor="ctr"/>
              <a:lstStyle/>
              <a:p>
                <a:pPr>
                  <a:defRPr/>
                </a:pPr>
                <a:endParaRPr lang="en-US">
                  <a:cs typeface="+mn-cs"/>
                </a:endParaRPr>
              </a:p>
            </p:txBody>
          </p:sp>
        </p:grpSp>
      </p:grpSp>
      <p:sp>
        <p:nvSpPr>
          <p:cNvPr id="13" name="Rectangle 43"/>
          <p:cNvSpPr>
            <a:spLocks noChangeArrowheads="1"/>
          </p:cNvSpPr>
          <p:nvPr/>
        </p:nvSpPr>
        <p:spPr bwMode="ltGray">
          <a:xfrm>
            <a:off x="533400" y="6553200"/>
            <a:ext cx="8610600" cy="304800"/>
          </a:xfrm>
          <a:prstGeom prst="rect">
            <a:avLst/>
          </a:prstGeom>
          <a:solidFill>
            <a:schemeClr val="accent2"/>
          </a:solidFill>
          <a:ln w="9525">
            <a:noFill/>
            <a:miter lim="800000"/>
            <a:headEnd/>
            <a:tailEnd/>
          </a:ln>
          <a:effectLst/>
        </p:spPr>
        <p:txBody>
          <a:bodyPr wrap="none" anchor="ctr"/>
          <a:lstStyle/>
          <a:p>
            <a:pPr>
              <a:defRPr/>
            </a:pPr>
            <a:endParaRPr lang="en-US">
              <a:cs typeface="+mn-cs"/>
            </a:endParaRPr>
          </a:p>
        </p:txBody>
      </p:sp>
      <p:sp>
        <p:nvSpPr>
          <p:cNvPr id="14" name="Rectangle 44"/>
          <p:cNvSpPr>
            <a:spLocks noChangeArrowheads="1"/>
          </p:cNvSpPr>
          <p:nvPr/>
        </p:nvSpPr>
        <p:spPr bwMode="ltGray">
          <a:xfrm>
            <a:off x="2352675" y="1860550"/>
            <a:ext cx="6791325" cy="501650"/>
          </a:xfrm>
          <a:prstGeom prst="rect">
            <a:avLst/>
          </a:prstGeom>
          <a:solidFill>
            <a:schemeClr val="hlink"/>
          </a:solidFill>
          <a:ln w="28575">
            <a:solidFill>
              <a:schemeClr val="tx2"/>
            </a:solidFill>
            <a:miter lim="800000"/>
            <a:headEnd/>
            <a:tailEnd/>
          </a:ln>
          <a:effectLst/>
        </p:spPr>
        <p:txBody>
          <a:bodyPr/>
          <a:lstStyle/>
          <a:p>
            <a:pPr algn="ctr">
              <a:spcBef>
                <a:spcPct val="20000"/>
              </a:spcBef>
              <a:buFont typeface="Wingdings" pitchFamily="2" charset="2"/>
              <a:buNone/>
              <a:defRPr/>
            </a:pPr>
            <a:endParaRPr lang="en-US" altLang="ko-KR" sz="2800">
              <a:solidFill>
                <a:schemeClr val="bg1"/>
              </a:solidFill>
              <a:cs typeface="+mn-cs"/>
            </a:endParaRPr>
          </a:p>
        </p:txBody>
      </p:sp>
      <p:sp>
        <p:nvSpPr>
          <p:cNvPr id="3074" name="Rectangle 2"/>
          <p:cNvSpPr>
            <a:spLocks noGrp="1" noChangeArrowheads="1"/>
          </p:cNvSpPr>
          <p:nvPr>
            <p:ph type="ctrTitle"/>
          </p:nvPr>
        </p:nvSpPr>
        <p:spPr>
          <a:xfrm>
            <a:off x="1600200" y="3200400"/>
            <a:ext cx="6858000" cy="685800"/>
          </a:xfrm>
        </p:spPr>
        <p:txBody>
          <a:bodyPr/>
          <a:lstStyle>
            <a:lvl1pPr algn="ctr">
              <a:defRPr sz="4400" b="1">
                <a:solidFill>
                  <a:schemeClr val="tx1"/>
                </a:solidFill>
              </a:defRPr>
            </a:lvl1pPr>
          </a:lstStyle>
          <a:p>
            <a:r>
              <a:rPr lang="en-US" dirty="0"/>
              <a:t>Click to edit Master title style</a:t>
            </a:r>
          </a:p>
        </p:txBody>
      </p:sp>
      <p:sp>
        <p:nvSpPr>
          <p:cNvPr id="3075" name="Rectangle 3"/>
          <p:cNvSpPr>
            <a:spLocks noGrp="1" noChangeArrowheads="1"/>
          </p:cNvSpPr>
          <p:nvPr>
            <p:ph type="subTitle" idx="1"/>
          </p:nvPr>
        </p:nvSpPr>
        <p:spPr>
          <a:xfrm>
            <a:off x="2362200" y="1871663"/>
            <a:ext cx="6400800" cy="457200"/>
          </a:xfrm>
        </p:spPr>
        <p:txBody>
          <a:bodyPr/>
          <a:lstStyle>
            <a:lvl1pPr marL="0" indent="0" algn="ctr">
              <a:buFont typeface="Wingdings" pitchFamily="2" charset="2"/>
              <a:buNone/>
              <a:defRPr sz="2800">
                <a:solidFill>
                  <a:schemeClr val="bg1"/>
                </a:solidFill>
              </a:defRPr>
            </a:lvl1pPr>
          </a:lstStyle>
          <a:p>
            <a:r>
              <a:rPr lang="en-US"/>
              <a:t>Click to edit Master subtitle style</a:t>
            </a:r>
          </a:p>
        </p:txBody>
      </p:sp>
      <p:sp>
        <p:nvSpPr>
          <p:cNvPr id="15" name="Rectangle 4"/>
          <p:cNvSpPr>
            <a:spLocks noGrp="1" noChangeArrowheads="1"/>
          </p:cNvSpPr>
          <p:nvPr>
            <p:ph type="dt" sz="half" idx="10"/>
          </p:nvPr>
        </p:nvSpPr>
        <p:spPr>
          <a:xfrm>
            <a:off x="457200" y="6400800"/>
            <a:ext cx="2133600" cy="320675"/>
          </a:xfrm>
        </p:spPr>
        <p:txBody>
          <a:bodyPr/>
          <a:lstStyle>
            <a:lvl1pPr>
              <a:defRPr>
                <a:solidFill>
                  <a:schemeClr val="bg1"/>
                </a:solidFill>
              </a:defRPr>
            </a:lvl1pPr>
          </a:lstStyle>
          <a:p>
            <a:pPr>
              <a:defRPr/>
            </a:pPr>
            <a:fld id="{18BA1552-00F1-441A-86D9-38DC48BA3F8C}" type="datetime1">
              <a:rPr lang="en-US"/>
              <a:pPr>
                <a:defRPr/>
              </a:pPr>
              <a:t>1/12/2022</a:t>
            </a:fld>
            <a:endParaRPr lang="en-US"/>
          </a:p>
        </p:txBody>
      </p:sp>
      <p:sp>
        <p:nvSpPr>
          <p:cNvPr id="16" name="Rectangle 5"/>
          <p:cNvSpPr>
            <a:spLocks noGrp="1" noChangeArrowheads="1"/>
          </p:cNvSpPr>
          <p:nvPr>
            <p:ph type="ftr" sz="quarter" idx="11"/>
          </p:nvPr>
        </p:nvSpPr>
        <p:spPr>
          <a:xfrm>
            <a:off x="3124200" y="6537325"/>
            <a:ext cx="2895600" cy="320675"/>
          </a:xfrm>
        </p:spPr>
        <p:txBody>
          <a:bodyPr/>
          <a:lstStyle>
            <a:lvl1pPr>
              <a:defRPr>
                <a:solidFill>
                  <a:schemeClr val="bg1"/>
                </a:solidFill>
              </a:defRPr>
            </a:lvl1pPr>
          </a:lstStyle>
          <a:p>
            <a:pPr>
              <a:defRPr/>
            </a:pPr>
            <a:endParaRPr lang="en-US"/>
          </a:p>
        </p:txBody>
      </p:sp>
      <p:sp>
        <p:nvSpPr>
          <p:cNvPr id="17" name="Rectangle 16"/>
          <p:cNvSpPr/>
          <p:nvPr userDrawn="1"/>
        </p:nvSpPr>
        <p:spPr>
          <a:xfrm>
            <a:off x="-180528"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8A97B97-AA10-4CAA-BC30-7977EBB44987}"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C00E6-9770-4F68-A34A-B3145ACEBC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86550" y="457200"/>
            <a:ext cx="2076450" cy="59404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457200"/>
            <a:ext cx="6076950" cy="59404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0573C3D-6058-4D76-AE87-2E1139A29E65}"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012CEA-8A74-415E-B619-EF9715D9FB6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1905000" y="457200"/>
            <a:ext cx="6858000" cy="533400"/>
          </a:xfrm>
        </p:spPr>
        <p:txBody>
          <a:bodyPr/>
          <a:lstStyle/>
          <a:p>
            <a:r>
              <a:rPr lang="ar-SA" smtClean="0"/>
              <a:t>انقر لتحرير نمط العنوان الرئيسي</a:t>
            </a:r>
            <a:endParaRPr lang="en-US"/>
          </a:p>
        </p:txBody>
      </p:sp>
      <p:sp>
        <p:nvSpPr>
          <p:cNvPr id="3" name="عنصر نائب للجدول 2"/>
          <p:cNvSpPr>
            <a:spLocks noGrp="1"/>
          </p:cNvSpPr>
          <p:nvPr>
            <p:ph type="tbl" idx="1"/>
          </p:nvPr>
        </p:nvSpPr>
        <p:spPr>
          <a:xfrm>
            <a:off x="457200" y="1371600"/>
            <a:ext cx="8229600" cy="5026025"/>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fld id="{A7316966-5246-4623-98D8-9C0DAB6EE2E2}"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E0FE9A-7B9B-49B0-A538-33EE8533764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457200"/>
            <a:ext cx="8305800" cy="5940425"/>
          </a:xfrm>
        </p:spPr>
        <p:txBody>
          <a:body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fld id="{0E40B800-EE50-4854-9D50-265FA3FDFA86}" type="datetime1">
              <a:rPr lang="en-US"/>
              <a:pPr>
                <a:defRPr/>
              </a:pPr>
              <a:t>1/12/2022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12A6033-C03D-4652-8FEF-4BBE57ABF29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AndObj" preserve="1">
  <p:cSld name="عنوان، ونص،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1905000" y="457200"/>
            <a:ext cx="6858000" cy="533400"/>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sz="half" idx="1"/>
          </p:nvPr>
        </p:nvSpPr>
        <p:spPr>
          <a:xfrm>
            <a:off x="457200" y="1371600"/>
            <a:ext cx="4038600" cy="50260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371600"/>
            <a:ext cx="4038600" cy="50260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A5685B9-6EBC-4584-8F67-EA4FE0D90285}" type="datetime1">
              <a:rPr lang="en-US"/>
              <a:pPr>
                <a:defRPr/>
              </a:pPr>
              <a:t>1/12/2022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A232A9-362D-4782-B5EB-C263B4622A9E}"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457200"/>
            <a:ext cx="6858000" cy="533400"/>
          </a:xfrm>
        </p:spPr>
        <p:txBody>
          <a:bodyPr/>
          <a:lstStyle>
            <a:lvl1pPr>
              <a:defRPr>
                <a:cs typeface="B Elham" pitchFamily="2" charset="-78"/>
              </a:defRPr>
            </a:lvl1pPr>
          </a:lstStyle>
          <a:p>
            <a:r>
              <a:rPr lang="fa-IR" dirty="0" smtClean="0"/>
              <a:t>ساس</a:t>
            </a:r>
            <a:endParaRPr lang="en-US" dirty="0"/>
          </a:p>
        </p:txBody>
      </p:sp>
      <p:sp>
        <p:nvSpPr>
          <p:cNvPr id="3" name="SmartArt Placeholder 2"/>
          <p:cNvSpPr>
            <a:spLocks noGrp="1"/>
          </p:cNvSpPr>
          <p:nvPr>
            <p:ph type="dgm" idx="1"/>
          </p:nvPr>
        </p:nvSpPr>
        <p:spPr>
          <a:xfrm>
            <a:off x="457200" y="1371600"/>
            <a:ext cx="8229600" cy="5026025"/>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582E76A0-34AA-4FAC-AC28-82D7F4589F9E}"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289386-61F8-42D7-9E47-0CBE9B4126FD}"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cs typeface="B Elham" pitchFamily="2" charset="-78"/>
              </a:defRPr>
            </a:lvl1pPr>
          </a:lstStyle>
          <a:p>
            <a:r>
              <a:rPr lang="ar-SA" dirty="0" smtClean="0"/>
              <a:t>انقر لتحرير نمط العنوان الرئيسي</a:t>
            </a:r>
            <a:endParaRPr lang="en-US" dirty="0"/>
          </a:p>
        </p:txBody>
      </p:sp>
      <p:sp>
        <p:nvSpPr>
          <p:cNvPr id="3" name="عنصر نائب للمحتوى 2"/>
          <p:cNvSpPr>
            <a:spLocks noGrp="1"/>
          </p:cNvSpPr>
          <p:nvPr>
            <p:ph idx="1"/>
          </p:nvPr>
        </p:nvSpPr>
        <p:spPr/>
        <p:txBody>
          <a:bodyPr/>
          <a:lstStyle/>
          <a:p>
            <a:pPr lvl="0"/>
            <a:r>
              <a:rPr lang="ar-SA" dirty="0" smtClean="0"/>
              <a:t>انقر لتحرير أنماط النص الرئيسي</a:t>
            </a:r>
          </a:p>
          <a:p>
            <a:pPr lvl="1"/>
            <a:r>
              <a:rPr lang="ar-SA" dirty="0" smtClean="0"/>
              <a:t>المستوى الثاني</a:t>
            </a:r>
          </a:p>
          <a:p>
            <a:pPr lvl="2"/>
            <a:r>
              <a:rPr lang="ar-SA" dirty="0" smtClean="0"/>
              <a:t>المستوى الثالث</a:t>
            </a:r>
          </a:p>
          <a:p>
            <a:pPr lvl="3"/>
            <a:r>
              <a:rPr lang="ar-SA" dirty="0" smtClean="0"/>
              <a:t>المستوى الرابع</a:t>
            </a:r>
          </a:p>
          <a:p>
            <a:pPr lvl="4"/>
            <a:r>
              <a:rPr lang="ar-SA" dirty="0" smtClean="0"/>
              <a:t>المستوى الخامس</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fld id="{D305D4E2-95D5-4516-82E4-1D83F924D3F9}"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3A1594A-FFBB-4D4C-9102-B83135140D2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800" b="1" cap="all" spc="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Elham" pitchFamily="2" charset="-78"/>
              </a:defRPr>
            </a:lvl1pPr>
          </a:lstStyle>
          <a:p>
            <a:r>
              <a:rPr lang="ar-SA" dirty="0" smtClean="0"/>
              <a:t>انقر لتحرير نمط العنوان الرئيسي</a:t>
            </a:r>
            <a:endParaRPr lang="en-US" dirty="0"/>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8000"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fld id="{6F3028F9-7363-4A8C-BF84-701E97A104CA}" type="datetime1">
              <a:rPr lang="en-US"/>
              <a:pPr>
                <a:defRPr/>
              </a:pPr>
              <a:t>1/12/2022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25F3BF-D623-4509-BE0C-830B860F17C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3716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371600"/>
            <a:ext cx="4038600" cy="5026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AF814D0F-2834-49E0-81FA-F631C716A9EE}" type="datetime1">
              <a:rPr lang="en-US"/>
              <a:pPr>
                <a:defRPr/>
              </a:pPr>
              <a:t>1/12/2022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C7BE41-1A7C-46C0-B731-96511F9FF91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E58FEC8-F19B-49C1-9541-9245FCB554A5}" type="datetime1">
              <a:rPr lang="en-US"/>
              <a:pPr>
                <a:defRPr/>
              </a:pPr>
              <a:t>1/12/2022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D4BA05F-AF24-4442-869C-1AEF264E3A7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cs typeface="B Elham" pitchFamily="2" charset="-78"/>
              </a:defRPr>
            </a:lvl1pPr>
          </a:lstStyle>
          <a:p>
            <a:r>
              <a:rPr lang="ar-SA" dirty="0" smtClean="0"/>
              <a:t>انقر لتحرير نمط العنوان الرئيسي</a:t>
            </a:r>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fld id="{EDD427AE-D398-4E0F-8510-5DC476BA7353}" type="datetime1">
              <a:rPr lang="en-US"/>
              <a:pPr>
                <a:defRPr/>
              </a:pPr>
              <a:t>1/12/2022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8AF0D8B-55E3-4FB1-AA9F-BFD265DEDD9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9F7B684-ED64-41B5-92AE-5CE3FEE3E156}" type="datetime1">
              <a:rPr lang="en-US"/>
              <a:pPr>
                <a:defRPr/>
              </a:pPr>
              <a:t>1/12/2022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CCBE3D9-BF8F-44B0-BF47-C87551A10BC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fld id="{6F00CD3D-633E-4872-82CE-4627022B91FC}" type="datetime1">
              <a:rPr lang="en-US"/>
              <a:pPr>
                <a:defRPr/>
              </a:pPr>
              <a:t>1/12/2022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26E92E-50CB-4FC0-ABBB-BD076BA5B3A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fld id="{B383E64A-2479-4C7A-A539-083146BD0A32}" type="datetime1">
              <a:rPr lang="en-US"/>
              <a:pPr>
                <a:defRPr/>
              </a:pPr>
              <a:t>1/12/2022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A3E7B1-382F-4B7F-862E-CEF735823E2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1047" name="Rectangle 23"/>
          <p:cNvSpPr>
            <a:spLocks noChangeArrowheads="1"/>
          </p:cNvSpPr>
          <p:nvPr/>
        </p:nvSpPr>
        <p:spPr bwMode="gray">
          <a:xfrm>
            <a:off x="0" y="0"/>
            <a:ext cx="9144000" cy="990600"/>
          </a:xfrm>
          <a:prstGeom prst="rect">
            <a:avLst/>
          </a:prstGeom>
          <a:gradFill rotWithShape="1">
            <a:gsLst>
              <a:gs pos="0">
                <a:schemeClr val="accent1"/>
              </a:gs>
              <a:gs pos="100000">
                <a:srgbClr val="16335E"/>
              </a:gs>
            </a:gsLst>
            <a:lin ang="0" scaled="1"/>
          </a:gradFill>
          <a:ln w="9525">
            <a:noFill/>
            <a:miter lim="800000"/>
            <a:headEnd/>
            <a:tailEnd/>
          </a:ln>
        </p:spPr>
        <p:txBody>
          <a:bodyPr wrap="none" anchor="ctr"/>
          <a:lstStyle/>
          <a:p>
            <a:pPr>
              <a:defRPr/>
            </a:pPr>
            <a:endParaRPr lang="en-US">
              <a:cs typeface="+mn-cs"/>
            </a:endParaRPr>
          </a:p>
        </p:txBody>
      </p:sp>
      <p:sp>
        <p:nvSpPr>
          <p:cNvPr id="1049" name="Rectangle 25"/>
          <p:cNvSpPr>
            <a:spLocks noChangeArrowheads="1"/>
          </p:cNvSpPr>
          <p:nvPr/>
        </p:nvSpPr>
        <p:spPr bwMode="gray">
          <a:xfrm>
            <a:off x="8839200" y="228600"/>
            <a:ext cx="304800" cy="6629400"/>
          </a:xfrm>
          <a:prstGeom prst="rect">
            <a:avLst/>
          </a:prstGeom>
          <a:solidFill>
            <a:schemeClr val="accent1"/>
          </a:solidFill>
          <a:ln w="9525">
            <a:noFill/>
            <a:miter lim="800000"/>
            <a:headEnd/>
            <a:tailEnd/>
          </a:ln>
          <a:effectLst/>
        </p:spPr>
        <p:txBody>
          <a:bodyPr wrap="none" anchor="ctr"/>
          <a:lstStyle/>
          <a:p>
            <a:pPr>
              <a:defRPr/>
            </a:pPr>
            <a:endParaRPr lang="en-US">
              <a:cs typeface="+mn-cs"/>
            </a:endParaRPr>
          </a:p>
        </p:txBody>
      </p:sp>
      <p:sp>
        <p:nvSpPr>
          <p:cNvPr id="1053" name="Rectangle 29"/>
          <p:cNvSpPr>
            <a:spLocks noChangeArrowheads="1"/>
          </p:cNvSpPr>
          <p:nvPr/>
        </p:nvSpPr>
        <p:spPr bwMode="gray">
          <a:xfrm>
            <a:off x="0" y="0"/>
            <a:ext cx="7620000" cy="1066800"/>
          </a:xfrm>
          <a:prstGeom prst="rect">
            <a:avLst/>
          </a:prstGeom>
          <a:solidFill>
            <a:schemeClr val="bg1"/>
          </a:solidFill>
          <a:ln w="9525">
            <a:noFill/>
            <a:miter lim="800000"/>
            <a:headEnd/>
            <a:tailEnd/>
          </a:ln>
          <a:effectLst/>
        </p:spPr>
        <p:txBody>
          <a:bodyPr wrap="none" anchor="ctr"/>
          <a:lstStyle/>
          <a:p>
            <a:pPr>
              <a:defRPr/>
            </a:pPr>
            <a:endParaRPr lang="en-US">
              <a:cs typeface="+mn-cs"/>
            </a:endParaRPr>
          </a:p>
        </p:txBody>
      </p:sp>
      <p:sp>
        <p:nvSpPr>
          <p:cNvPr id="1029" name="Rectangle 2"/>
          <p:cNvSpPr>
            <a:spLocks noGrp="1" noChangeArrowheads="1"/>
          </p:cNvSpPr>
          <p:nvPr>
            <p:ph type="title"/>
          </p:nvPr>
        </p:nvSpPr>
        <p:spPr bwMode="auto">
          <a:xfrm>
            <a:off x="0" y="457200"/>
            <a:ext cx="68580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457200" y="1371600"/>
            <a:ext cx="8229600" cy="5026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accent1"/>
                </a:solidFill>
                <a:latin typeface="Arial" pitchFamily="34" charset="0"/>
                <a:cs typeface="Arial" pitchFamily="34" charset="0"/>
              </a:defRPr>
            </a:lvl1pPr>
          </a:lstStyle>
          <a:p>
            <a:pPr>
              <a:defRPr/>
            </a:pPr>
            <a:fld id="{A58E8211-8E95-4283-A9BA-0011682B83E6}" type="datetime1">
              <a:rPr lang="en-US"/>
              <a:pPr>
                <a:defRPr/>
              </a:pPr>
              <a:t>1/12/2022</a:t>
            </a:fld>
            <a:endParaRPr lang="en-US"/>
          </a:p>
        </p:txBody>
      </p:sp>
      <p:sp>
        <p:nvSpPr>
          <p:cNvPr id="4" name="Rectangle 5"/>
          <p:cNvSpPr>
            <a:spLocks noGrp="1" noChangeArrowheads="1"/>
          </p:cNvSpPr>
          <p:nvPr>
            <p:ph type="ftr" sz="quarter" idx="3"/>
          </p:nvPr>
        </p:nvSpPr>
        <p:spPr bwMode="auto">
          <a:xfrm>
            <a:off x="3124200" y="6521450"/>
            <a:ext cx="2895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accent1"/>
                </a:solidFill>
                <a:latin typeface="Arial" pitchFamily="34" charset="0"/>
                <a:cs typeface="Arial" pitchFamily="34" charset="0"/>
              </a:defRPr>
            </a:lvl1pPr>
          </a:lstStyle>
          <a:p>
            <a:pPr>
              <a:defRPr/>
            </a:pPr>
            <a:endParaRPr lang="en-US"/>
          </a:p>
        </p:txBody>
      </p:sp>
      <p:sp>
        <p:nvSpPr>
          <p:cNvPr id="5" name="Rectangle 6"/>
          <p:cNvSpPr>
            <a:spLocks noGrp="1" noChangeArrowheads="1"/>
          </p:cNvSpPr>
          <p:nvPr>
            <p:ph type="sldNum" sz="quarter" idx="4"/>
          </p:nvPr>
        </p:nvSpPr>
        <p:spPr bwMode="auto">
          <a:xfrm>
            <a:off x="6553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accent1"/>
                </a:solidFill>
                <a:latin typeface="Arial" charset="0"/>
                <a:cs typeface="+mn-cs"/>
              </a:defRPr>
            </a:lvl1pPr>
          </a:lstStyle>
          <a:p>
            <a:pPr>
              <a:defRPr/>
            </a:pPr>
            <a:fld id="{50E44DC0-5066-40CF-9A31-DF9B11815ABE}" type="slidenum">
              <a:rPr lang="en-US"/>
              <a:pPr>
                <a:defRPr/>
              </a:pPr>
              <a:t>‹#›</a:t>
            </a:fld>
            <a:endParaRPr lang="en-US"/>
          </a:p>
        </p:txBody>
      </p:sp>
      <p:sp>
        <p:nvSpPr>
          <p:cNvPr id="1043" name="Rectangle 19"/>
          <p:cNvSpPr>
            <a:spLocks noChangeArrowheads="1"/>
          </p:cNvSpPr>
          <p:nvPr userDrawn="1"/>
        </p:nvSpPr>
        <p:spPr bwMode="auto">
          <a:xfrm>
            <a:off x="0" y="6400800"/>
            <a:ext cx="8839200" cy="457200"/>
          </a:xfrm>
          <a:prstGeom prst="rect">
            <a:avLst/>
          </a:prstGeom>
          <a:gradFill rotWithShape="1">
            <a:gsLst>
              <a:gs pos="0">
                <a:schemeClr val="accent1">
                  <a:gamma/>
                  <a:shade val="46275"/>
                  <a:invGamma/>
                </a:schemeClr>
              </a:gs>
              <a:gs pos="100000">
                <a:schemeClr val="accent1"/>
              </a:gs>
            </a:gsLst>
            <a:lin ang="0" scaled="1"/>
          </a:gradFill>
          <a:ln w="9525">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3" name="Rectangle 20"/>
          <p:cNvSpPr>
            <a:spLocks noChangeArrowheads="1"/>
          </p:cNvSpPr>
          <p:nvPr userDrawn="1"/>
        </p:nvSpPr>
        <p:spPr bwMode="auto">
          <a:xfrm>
            <a:off x="7391400" y="0"/>
            <a:ext cx="1752600" cy="990600"/>
          </a:xfrm>
          <a:prstGeom prst="rect">
            <a:avLst/>
          </a:prstGeom>
          <a:solidFill>
            <a:schemeClr val="tx2"/>
          </a:solidFill>
          <a:ln w="9525">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051" name="Line 27"/>
          <p:cNvSpPr>
            <a:spLocks noChangeShapeType="1"/>
          </p:cNvSpPr>
          <p:nvPr userDrawn="1"/>
        </p:nvSpPr>
        <p:spPr bwMode="gray">
          <a:xfrm rot="10800000">
            <a:off x="0" y="1143000"/>
            <a:ext cx="9144000" cy="0"/>
          </a:xfrm>
          <a:prstGeom prst="line">
            <a:avLst/>
          </a:prstGeom>
          <a:noFill/>
          <a:ln w="28575">
            <a:solidFill>
              <a:schemeClr val="hlink"/>
            </a:solidFill>
            <a:miter lim="800000"/>
            <a:headEnd/>
            <a:tailEnd/>
          </a:ln>
        </p:spPr>
        <p:txBody>
          <a:bodyPr wrap="none"/>
          <a:lstStyle/>
          <a:p>
            <a:pPr>
              <a:defRPr/>
            </a:pPr>
            <a:endParaRPr lang="en-US">
              <a:latin typeface="Arial" pitchFamily="34" charset="0"/>
              <a:cs typeface="Arial" pitchFamily="34" charset="0"/>
            </a:endParaRPr>
          </a:p>
        </p:txBody>
      </p:sp>
      <p:sp>
        <p:nvSpPr>
          <p:cNvPr id="1052" name="Rectangle 28"/>
          <p:cNvSpPr>
            <a:spLocks noChangeArrowheads="1"/>
          </p:cNvSpPr>
          <p:nvPr userDrawn="1"/>
        </p:nvSpPr>
        <p:spPr bwMode="gray">
          <a:xfrm rot="10800000">
            <a:off x="7162800" y="989013"/>
            <a:ext cx="1981200" cy="153987"/>
          </a:xfrm>
          <a:prstGeom prst="rect">
            <a:avLst/>
          </a:prstGeom>
          <a:solidFill>
            <a:schemeClr val="hlink"/>
          </a:solidFill>
          <a:ln w="9525">
            <a:noFill/>
            <a:miter lim="800000"/>
            <a:headEnd/>
            <a:tailEnd/>
          </a:ln>
        </p:spPr>
        <p:txBody>
          <a:bodyPr rot="10800000" wrap="none" anchor="ctr"/>
          <a:lstStyle/>
          <a:p>
            <a:pPr>
              <a:defRPr/>
            </a:pPr>
            <a:endParaRPr lang="en-US">
              <a:cs typeface="+mn-cs"/>
            </a:endParaRPr>
          </a:p>
        </p:txBody>
      </p:sp>
      <p:sp>
        <p:nvSpPr>
          <p:cNvPr id="14" name="Rectangle 13"/>
          <p:cNvSpPr/>
          <p:nvPr userDrawn="1"/>
        </p:nvSpPr>
        <p:spPr>
          <a:xfrm>
            <a:off x="-180528"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896"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 id="2147483892" r:id="rId12"/>
    <p:sldLayoutId id="2147483893" r:id="rId13"/>
    <p:sldLayoutId id="2147483894" r:id="rId14"/>
    <p:sldLayoutId id="2147483895" r:id="rId15"/>
  </p:sldLayoutIdLst>
  <p:transition>
    <p:fade/>
  </p:transition>
  <p:hf hdr="0" ftr="0" dt="0"/>
  <p:txStyles>
    <p:titleStyle>
      <a:lvl1pPr algn="ctr" rtl="1" eaLnBrk="0" fontAlgn="base" hangingPunct="0">
        <a:spcBef>
          <a:spcPct val="0"/>
        </a:spcBef>
        <a:spcAft>
          <a:spcPct val="0"/>
        </a:spcAft>
        <a:defRPr sz="4000">
          <a:solidFill>
            <a:schemeClr val="accent1"/>
          </a:solidFill>
          <a:latin typeface="+mj-lt"/>
          <a:ea typeface="+mj-ea"/>
          <a:cs typeface="+mj-cs"/>
        </a:defRPr>
      </a:lvl1pPr>
      <a:lvl2pPr algn="ctr" rtl="1" eaLnBrk="0" fontAlgn="base" hangingPunct="0">
        <a:spcBef>
          <a:spcPct val="0"/>
        </a:spcBef>
        <a:spcAft>
          <a:spcPct val="0"/>
        </a:spcAft>
        <a:defRPr sz="4000">
          <a:solidFill>
            <a:schemeClr val="accent1"/>
          </a:solidFill>
          <a:latin typeface="Arial" charset="0"/>
        </a:defRPr>
      </a:lvl2pPr>
      <a:lvl3pPr algn="ctr" rtl="1" eaLnBrk="0" fontAlgn="base" hangingPunct="0">
        <a:spcBef>
          <a:spcPct val="0"/>
        </a:spcBef>
        <a:spcAft>
          <a:spcPct val="0"/>
        </a:spcAft>
        <a:defRPr sz="4000">
          <a:solidFill>
            <a:schemeClr val="accent1"/>
          </a:solidFill>
          <a:latin typeface="Arial" charset="0"/>
        </a:defRPr>
      </a:lvl3pPr>
      <a:lvl4pPr algn="ctr" rtl="1" eaLnBrk="0" fontAlgn="base" hangingPunct="0">
        <a:spcBef>
          <a:spcPct val="0"/>
        </a:spcBef>
        <a:spcAft>
          <a:spcPct val="0"/>
        </a:spcAft>
        <a:defRPr sz="4000">
          <a:solidFill>
            <a:schemeClr val="accent1"/>
          </a:solidFill>
          <a:latin typeface="Arial" charset="0"/>
        </a:defRPr>
      </a:lvl4pPr>
      <a:lvl5pPr algn="ctr" rtl="1" eaLnBrk="0" fontAlgn="base" hangingPunct="0">
        <a:spcBef>
          <a:spcPct val="0"/>
        </a:spcBef>
        <a:spcAft>
          <a:spcPct val="0"/>
        </a:spcAft>
        <a:defRPr sz="4000">
          <a:solidFill>
            <a:schemeClr val="accent1"/>
          </a:solidFill>
          <a:latin typeface="Arial" charset="0"/>
        </a:defRPr>
      </a:lvl5pPr>
      <a:lvl6pPr marL="457200" algn="l" rtl="0" fontAlgn="base">
        <a:spcBef>
          <a:spcPct val="0"/>
        </a:spcBef>
        <a:spcAft>
          <a:spcPct val="0"/>
        </a:spcAft>
        <a:defRPr sz="4000">
          <a:solidFill>
            <a:schemeClr val="accent1"/>
          </a:solidFill>
          <a:latin typeface="Arial" charset="0"/>
        </a:defRPr>
      </a:lvl6pPr>
      <a:lvl7pPr marL="914400" algn="l" rtl="0" fontAlgn="base">
        <a:spcBef>
          <a:spcPct val="0"/>
        </a:spcBef>
        <a:spcAft>
          <a:spcPct val="0"/>
        </a:spcAft>
        <a:defRPr sz="4000">
          <a:solidFill>
            <a:schemeClr val="accent1"/>
          </a:solidFill>
          <a:latin typeface="Arial" charset="0"/>
        </a:defRPr>
      </a:lvl7pPr>
      <a:lvl8pPr marL="1371600" algn="l" rtl="0" fontAlgn="base">
        <a:spcBef>
          <a:spcPct val="0"/>
        </a:spcBef>
        <a:spcAft>
          <a:spcPct val="0"/>
        </a:spcAft>
        <a:defRPr sz="4000">
          <a:solidFill>
            <a:schemeClr val="accent1"/>
          </a:solidFill>
          <a:latin typeface="Arial" charset="0"/>
        </a:defRPr>
      </a:lvl8pPr>
      <a:lvl9pPr marL="1828800" algn="l" rtl="0" fontAlgn="base">
        <a:spcBef>
          <a:spcPct val="0"/>
        </a:spcBef>
        <a:spcAft>
          <a:spcPct val="0"/>
        </a:spcAft>
        <a:defRPr sz="4000">
          <a:solidFill>
            <a:schemeClr val="accent1"/>
          </a:solidFill>
          <a:latin typeface="Arial" charset="0"/>
        </a:defRPr>
      </a:lvl9pPr>
    </p:titleStyle>
    <p:bodyStyle>
      <a:lvl1pPr marL="342900" indent="-342900" algn="justLow" rtl="1" eaLnBrk="0" fontAlgn="base" hangingPunct="0">
        <a:spcBef>
          <a:spcPct val="20000"/>
        </a:spcBef>
        <a:spcAft>
          <a:spcPct val="0"/>
        </a:spcAft>
        <a:buFont typeface="Wingdings" pitchFamily="2" charset="2"/>
        <a:buChar char="§"/>
        <a:defRPr sz="3200">
          <a:solidFill>
            <a:schemeClr val="tx1"/>
          </a:solidFill>
          <a:latin typeface="+mn-lt"/>
          <a:ea typeface="+mn-ea"/>
          <a:cs typeface="+mn-cs"/>
        </a:defRPr>
      </a:lvl1pPr>
      <a:lvl2pPr marL="742950" indent="-285750" algn="justLow" rtl="1" eaLnBrk="0" fontAlgn="base" hangingPunct="0">
        <a:spcBef>
          <a:spcPct val="20000"/>
        </a:spcBef>
        <a:spcAft>
          <a:spcPct val="0"/>
        </a:spcAft>
        <a:buSzPct val="50000"/>
        <a:buFont typeface="Wingdings 2" pitchFamily="18" charset="2"/>
        <a:buChar char=""/>
        <a:defRPr sz="2800">
          <a:solidFill>
            <a:schemeClr val="tx1"/>
          </a:solidFill>
          <a:latin typeface="+mn-lt"/>
        </a:defRPr>
      </a:lvl2pPr>
      <a:lvl3pPr marL="1143000" indent="-228600" algn="justLow" rtl="1" eaLnBrk="0" fontAlgn="base" hangingPunct="0">
        <a:spcBef>
          <a:spcPct val="20000"/>
        </a:spcBef>
        <a:spcAft>
          <a:spcPct val="0"/>
        </a:spcAft>
        <a:buFont typeface="Wingdings" pitchFamily="2" charset="2"/>
        <a:buChar char="§"/>
        <a:defRPr sz="2400">
          <a:solidFill>
            <a:schemeClr val="tx1"/>
          </a:solidFill>
          <a:latin typeface="+mn-lt"/>
        </a:defRPr>
      </a:lvl3pPr>
      <a:lvl4pPr marL="1600200" indent="-228600" algn="justLow" rtl="1" eaLnBrk="0" fontAlgn="base" hangingPunct="0">
        <a:spcBef>
          <a:spcPct val="20000"/>
        </a:spcBef>
        <a:spcAft>
          <a:spcPct val="0"/>
        </a:spcAft>
        <a:buSzPct val="60000"/>
        <a:buFont typeface="Wingdings 2" pitchFamily="18" charset="2"/>
        <a:buChar char=""/>
        <a:defRPr sz="2000">
          <a:solidFill>
            <a:schemeClr val="tx1"/>
          </a:solidFill>
          <a:latin typeface="+mn-lt"/>
        </a:defRPr>
      </a:lvl4pPr>
      <a:lvl5pPr marL="2057400" indent="-228600" algn="justLow" rtl="1" eaLnBrk="0" fontAlgn="base" hangingPunct="0">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 Id="rId9"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 Id="rId9" Type="http://schemas.openxmlformats.org/officeDocument/2006/relationships/image" Target="../media/image3.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 Id="rId9" Type="http://schemas.openxmlformats.org/officeDocument/2006/relationships/image" Target="../media/image4.wmf"/></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 Id="rId9" Type="http://schemas.openxmlformats.org/officeDocument/2006/relationships/image" Target="../media/image5.wmf"/></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 Id="rId9" Type="http://schemas.openxmlformats.org/officeDocument/2006/relationships/image" Target="../media/image6.wmf"/></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 Id="rId9" Type="http://schemas.openxmlformats.org/officeDocument/2006/relationships/image" Target="../media/image7.wmf"/></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 Id="rId9" Type="http://schemas.openxmlformats.org/officeDocument/2006/relationships/image" Target="../media/image10.wmf"/></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3886200"/>
            <a:ext cx="7772400" cy="1219200"/>
          </a:xfrm>
        </p:spPr>
        <p:txBody>
          <a:bodyPr>
            <a:noAutofit/>
          </a:bodyPr>
          <a:lstStyle/>
          <a:p>
            <a:r>
              <a:rPr lang="fa-IR"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t>بودجه‌بندی سرمایه‌ای</a:t>
            </a:r>
            <a: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t/>
            </a:r>
            <a:b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br>
            <a:r>
              <a:rPr lang="en-US" sz="28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26" charset="0"/>
                <a:cs typeface="B Elham" pitchFamily="2" charset="-78"/>
              </a:rPr>
              <a:t>Capital Budgeting</a:t>
            </a:r>
            <a: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26" charset="0"/>
                <a:cs typeface="B Elham" pitchFamily="2" charset="-78"/>
              </a:rPr>
              <a:t/>
            </a:r>
            <a:b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26" charset="0"/>
                <a:cs typeface="B Elham" pitchFamily="2" charset="-78"/>
              </a:rPr>
            </a:br>
            <a: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t/>
            </a:r>
            <a:b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br>
            <a: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t/>
            </a:r>
            <a:b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br>
            <a: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t/>
            </a:r>
            <a:br>
              <a:rPr lang="en-US" sz="40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rPr>
            </a:br>
            <a:endParaRPr lang="fa-IR" sz="40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Elham" pitchFamily="2" charset="-78"/>
            </a:endParaRPr>
          </a:p>
        </p:txBody>
      </p:sp>
      <p:sp>
        <p:nvSpPr>
          <p:cNvPr id="3" name="Subtitle 2"/>
          <p:cNvSpPr>
            <a:spLocks noGrp="1"/>
          </p:cNvSpPr>
          <p:nvPr>
            <p:ph type="subTitle" idx="1"/>
          </p:nvPr>
        </p:nvSpPr>
        <p:spPr>
          <a:xfrm>
            <a:off x="1447800" y="4800600"/>
            <a:ext cx="6781800" cy="685800"/>
          </a:xfrm>
        </p:spPr>
        <p:txBody>
          <a:bodyPr>
            <a:normAutofit/>
          </a:bodyPr>
          <a:lstStyle/>
          <a:p>
            <a:pPr>
              <a:lnSpc>
                <a:spcPct val="30000"/>
              </a:lnSpc>
            </a:pPr>
            <a:endParaRPr lang="fa-IR" sz="2000" dirty="0" smtClean="0">
              <a:solidFill>
                <a:srgbClr val="7030A0"/>
              </a:solidFill>
              <a:cs typeface="B Zar" pitchFamily="2" charset="-78"/>
            </a:endParaRPr>
          </a:p>
          <a:p>
            <a:pPr>
              <a:lnSpc>
                <a:spcPct val="30000"/>
              </a:lnSpc>
              <a:spcBef>
                <a:spcPct val="0"/>
              </a:spcBef>
            </a:pPr>
            <a:r>
              <a:rPr lang="fa-IR" sz="2000" dirty="0" smtClean="0">
                <a:solidFill>
                  <a:srgbClr val="7030A0"/>
                </a:solidFill>
                <a:latin typeface="+mj-lt"/>
                <a:ea typeface="+mj-ea"/>
                <a:cs typeface="B Zar" pitchFamily="2" charset="-78"/>
              </a:rPr>
              <a:t>حسین عبده تبریزی</a:t>
            </a:r>
          </a:p>
          <a:p>
            <a:pPr>
              <a:lnSpc>
                <a:spcPct val="30000"/>
              </a:lnSpc>
              <a:spcBef>
                <a:spcPct val="0"/>
              </a:spcBef>
            </a:pPr>
            <a:endParaRPr lang="fa-IR" sz="2000" dirty="0" smtClean="0">
              <a:solidFill>
                <a:srgbClr val="7030A0"/>
              </a:solidFill>
              <a:latin typeface="+mj-lt"/>
              <a:ea typeface="+mj-ea"/>
              <a:cs typeface="B Zar" pitchFamily="2" charset="-78"/>
            </a:endParaRPr>
          </a:p>
          <a:p>
            <a:pPr>
              <a:lnSpc>
                <a:spcPct val="30000"/>
              </a:lnSpc>
            </a:pPr>
            <a:endParaRPr lang="fa-IR" sz="2000" dirty="0" smtClean="0">
              <a:solidFill>
                <a:srgbClr val="7030A0"/>
              </a:solidFill>
              <a:latin typeface="Trebuchet MS"/>
              <a:ea typeface="+mj-ea"/>
              <a:cs typeface="B Zar" pitchFamily="2" charset="-78"/>
            </a:endParaRPr>
          </a:p>
          <a:p>
            <a:pPr>
              <a:lnSpc>
                <a:spcPct val="30000"/>
              </a:lnSpc>
              <a:spcBef>
                <a:spcPct val="0"/>
              </a:spcBef>
            </a:pPr>
            <a:r>
              <a:rPr lang="fa-IR" sz="2000" dirty="0" smtClean="0">
                <a:solidFill>
                  <a:srgbClr val="7030A0"/>
                </a:solidFill>
                <a:latin typeface="+mj-lt"/>
                <a:ea typeface="+mj-ea"/>
                <a:cs typeface="B Zar" pitchFamily="2" charset="-78"/>
              </a:rPr>
              <a:t>میثم رادپور</a:t>
            </a:r>
          </a:p>
        </p:txBody>
      </p:sp>
      <p:sp>
        <p:nvSpPr>
          <p:cNvPr id="4" name="TextBox 3"/>
          <p:cNvSpPr txBox="1"/>
          <p:nvPr/>
        </p:nvSpPr>
        <p:spPr>
          <a:xfrm>
            <a:off x="762000" y="5791200"/>
            <a:ext cx="8382000" cy="1200329"/>
          </a:xfrm>
          <a:prstGeom prst="rect">
            <a:avLst/>
          </a:prstGeom>
          <a:noFill/>
        </p:spPr>
        <p:txBody>
          <a:bodyPr wrap="square" rtlCol="1">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Elham" pitchFamily="2" charset="-78"/>
              </a:rPr>
              <a:t>ویراست دوم: آذرماه  1390– تهران</a:t>
            </a:r>
          </a:p>
          <a:p>
            <a:pPr algn="r"/>
            <a:r>
              <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Elham" pitchFamily="2" charset="-78"/>
              </a:rPr>
              <a:t>اول‌بار ارائه در کلاس مباحث خاص در مدیریت مالی،  دانشکدۀ اقتصاد و مدیریت دانشگاه صنعتی شریف</a:t>
            </a: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Elham" pitchFamily="2" charset="-78"/>
            </a:endParaRPr>
          </a:p>
          <a:p>
            <a:pPr algn="r"/>
            <a:endPar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Elham" pitchFamily="2" charset="-78"/>
            </a:endParaRPr>
          </a:p>
          <a:p>
            <a:pPr algn="r"/>
            <a:endParaRPr lang="fa-IR"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B Elham"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7315200" cy="533400"/>
          </a:xfrm>
        </p:spPr>
        <p:txBody>
          <a:bodyPr/>
          <a:lstStyle/>
          <a:p>
            <a:r>
              <a:rPr lang="fa-IR" sz="3600" dirty="0" smtClean="0"/>
              <a:t>فرآیند بودجه‌بندی سرمایه‌ای</a:t>
            </a:r>
            <a:endParaRPr lang="en-US" sz="3600" dirty="0"/>
          </a:p>
        </p:txBody>
      </p:sp>
      <p:graphicFrame>
        <p:nvGraphicFramePr>
          <p:cNvPr id="7" name="Content Placeholder 6"/>
          <p:cNvGraphicFramePr>
            <a:graphicFrameLocks noGrp="1"/>
          </p:cNvGraphicFramePr>
          <p:nvPr>
            <p:ph idx="1"/>
          </p:nvPr>
        </p:nvGraphicFramePr>
        <p:xfrm>
          <a:off x="457200" y="1371601"/>
          <a:ext cx="8229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10</a:t>
            </a:fld>
            <a:endParaRPr lang="en-US"/>
          </a:p>
        </p:txBody>
      </p:sp>
      <p:sp>
        <p:nvSpPr>
          <p:cNvPr id="12" name="Down Arrow 11"/>
          <p:cNvSpPr/>
          <p:nvPr/>
        </p:nvSpPr>
        <p:spPr>
          <a:xfrm>
            <a:off x="4267200" y="4800600"/>
            <a:ext cx="713232" cy="457200"/>
          </a:xfrm>
          <a:prstGeom prst="downArrow">
            <a:avLst/>
          </a:prstGeom>
          <a:solidFill>
            <a:schemeClr val="accent1"/>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
        <p:nvSpPr>
          <p:cNvPr id="18" name="7-Point Star 17"/>
          <p:cNvSpPr/>
          <p:nvPr/>
        </p:nvSpPr>
        <p:spPr>
          <a:xfrm>
            <a:off x="3276600" y="5257800"/>
            <a:ext cx="2743200" cy="1143000"/>
          </a:xfrm>
          <a:prstGeom prst="star7">
            <a:avLst/>
          </a:prstGeom>
        </p:spPr>
        <p:style>
          <a:lnRef idx="0">
            <a:schemeClr val="accent1"/>
          </a:lnRef>
          <a:fillRef idx="3">
            <a:schemeClr val="accent1"/>
          </a:fillRef>
          <a:effectRef idx="3">
            <a:schemeClr val="accent1"/>
          </a:effectRef>
          <a:fontRef idx="minor">
            <a:schemeClr val="lt1"/>
          </a:fontRef>
        </p:style>
        <p:txBody>
          <a:bodyPr rtlCol="0" anchor="ctr"/>
          <a:lstStyle/>
          <a:p>
            <a:pPr lvl="0" algn="ctr"/>
            <a:r>
              <a:rPr lang="fa-IR" sz="2800" dirty="0" smtClean="0">
                <a:cs typeface="B Zar" pitchFamily="2" charset="-78"/>
              </a:rPr>
              <a:t>تصمیم‌گیری</a:t>
            </a: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fa-IR" sz="3600" dirty="0" smtClean="0"/>
              <a:t>مقایسه با سود حسابداری، محاسبۀ</a:t>
            </a:r>
          </a:p>
        </p:txBody>
      </p:sp>
      <p:sp>
        <p:nvSpPr>
          <p:cNvPr id="3" name="Text Placeholder 2"/>
          <p:cNvSpPr>
            <a:spLocks noGrp="1"/>
          </p:cNvSpPr>
          <p:nvPr>
            <p:ph type="body" idx="1"/>
          </p:nvPr>
        </p:nvSpPr>
        <p:spPr/>
        <p:txBody>
          <a:bodyPr/>
          <a:lstStyle/>
          <a:p>
            <a:r>
              <a:rPr lang="fa-IR" sz="4800" dirty="0" smtClean="0"/>
              <a:t>جریان‌های نقدی طرح</a:t>
            </a:r>
            <a:endParaRPr lang="en-US" sz="4800" dirty="0"/>
          </a:p>
        </p:txBody>
      </p:sp>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9125F3BF-D623-4509-BE0C-830B860F17C7}"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چرا جریان نقدی مهم است؟</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رابطۀ سود و جریان نقدی</a:t>
            </a:r>
            <a:endParaRPr lang="en-US" dirty="0"/>
          </a:p>
        </p:txBody>
      </p:sp>
      <p:graphicFrame>
        <p:nvGraphicFramePr>
          <p:cNvPr id="6" name="Content Placeholder 5"/>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13</a:t>
            </a:fld>
            <a:endParaRPr lang="en-US"/>
          </a:p>
        </p:txBody>
      </p:sp>
      <p:grpSp>
        <p:nvGrpSpPr>
          <p:cNvPr id="7" name="Group 6"/>
          <p:cNvGrpSpPr/>
          <p:nvPr/>
        </p:nvGrpSpPr>
        <p:grpSpPr>
          <a:xfrm>
            <a:off x="2743200" y="3200400"/>
            <a:ext cx="1062775" cy="1062775"/>
            <a:chOff x="1201328" y="1981624"/>
            <a:chExt cx="1062775" cy="1062775"/>
          </a:xfrm>
        </p:grpSpPr>
        <p:sp>
          <p:nvSpPr>
            <p:cNvPr id="8" name="Plus 7"/>
            <p:cNvSpPr/>
            <p:nvPr/>
          </p:nvSpPr>
          <p:spPr>
            <a:xfrm>
              <a:off x="1201328" y="1981624"/>
              <a:ext cx="1062775" cy="1062775"/>
            </a:xfrm>
            <a:prstGeom prst="mathPlus">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Plus 4"/>
            <p:cNvSpPr/>
            <p:nvPr/>
          </p:nvSpPr>
          <p:spPr>
            <a:xfrm>
              <a:off x="1342199" y="2388029"/>
              <a:ext cx="781033" cy="2499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dk1"/>
          </a:lnRef>
          <a:fillRef idx="3">
            <a:schemeClr val="dk1"/>
          </a:fillRef>
          <a:effectRef idx="3">
            <a:schemeClr val="dk1"/>
          </a:effectRef>
          <a:fontRef idx="minor">
            <a:schemeClr val="lt1"/>
          </a:fontRef>
        </p:style>
        <p:txBody>
          <a:bodyPr/>
          <a:lstStyle/>
          <a:p>
            <a:r>
              <a:rPr lang="fa-IR" dirty="0" smtClean="0"/>
              <a:t/>
            </a:r>
            <a:br>
              <a:rPr lang="fa-IR" dirty="0" smtClean="0"/>
            </a:br>
            <a:endParaRPr lang="en-US" dirty="0"/>
          </a:p>
        </p:txBody>
      </p:sp>
      <p:graphicFrame>
        <p:nvGraphicFramePr>
          <p:cNvPr id="4" name="Content Placeholder 3"/>
          <p:cNvGraphicFramePr>
            <a:graphicFrameLocks noGrp="1"/>
          </p:cNvGraphicFramePr>
          <p:nvPr>
            <p:ph idx="1"/>
          </p:nvPr>
        </p:nvGraphicFramePr>
        <p:xfrm>
          <a:off x="685800" y="1196975"/>
          <a:ext cx="7772400" cy="4467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32F80926-3CAC-4338-8971-BDB7831A7213}"/>
                                            </p:graphicEl>
                                          </p:spTgt>
                                        </p:tgtEl>
                                        <p:attrNameLst>
                                          <p:attrName>style.visibility</p:attrName>
                                        </p:attrNameLst>
                                      </p:cBhvr>
                                      <p:to>
                                        <p:strVal val="visible"/>
                                      </p:to>
                                    </p:set>
                                    <p:animEffect transition="in" filter="fade">
                                      <p:cBhvr>
                                        <p:cTn id="7" dur="1000"/>
                                        <p:tgtEl>
                                          <p:spTgt spid="4">
                                            <p:graphicEl>
                                              <a:dgm id="{32F80926-3CAC-4338-8971-BDB7831A7213}"/>
                                            </p:graphicEl>
                                          </p:spTgt>
                                        </p:tgtEl>
                                      </p:cBhvr>
                                    </p:animEffect>
                                    <p:anim calcmode="lin" valueType="num">
                                      <p:cBhvr>
                                        <p:cTn id="8" dur="1000" fill="hold"/>
                                        <p:tgtEl>
                                          <p:spTgt spid="4">
                                            <p:graphicEl>
                                              <a:dgm id="{32F80926-3CAC-4338-8971-BDB7831A7213}"/>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32F80926-3CAC-4338-8971-BDB7831A7213}"/>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graphicEl>
                                              <a:dgm id="{8F6B5BE7-644A-4A8F-9CDA-EEA3DEAA0858}"/>
                                            </p:graphicEl>
                                          </p:spTgt>
                                        </p:tgtEl>
                                        <p:attrNameLst>
                                          <p:attrName>style.visibility</p:attrName>
                                        </p:attrNameLst>
                                      </p:cBhvr>
                                      <p:to>
                                        <p:strVal val="visible"/>
                                      </p:to>
                                    </p:set>
                                    <p:animEffect transition="in" filter="fade">
                                      <p:cBhvr>
                                        <p:cTn id="14" dur="1000"/>
                                        <p:tgtEl>
                                          <p:spTgt spid="4">
                                            <p:graphicEl>
                                              <a:dgm id="{8F6B5BE7-644A-4A8F-9CDA-EEA3DEAA0858}"/>
                                            </p:graphicEl>
                                          </p:spTgt>
                                        </p:tgtEl>
                                      </p:cBhvr>
                                    </p:animEffect>
                                    <p:anim calcmode="lin" valueType="num">
                                      <p:cBhvr>
                                        <p:cTn id="15" dur="1000" fill="hold"/>
                                        <p:tgtEl>
                                          <p:spTgt spid="4">
                                            <p:graphicEl>
                                              <a:dgm id="{8F6B5BE7-644A-4A8F-9CDA-EEA3DEAA0858}"/>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8F6B5BE7-644A-4A8F-9CDA-EEA3DEAA0858}"/>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15</a:t>
            </a:fld>
            <a:endParaRPr lang="en-US"/>
          </a:p>
        </p:txBody>
      </p:sp>
      <p:graphicFrame>
        <p:nvGraphicFramePr>
          <p:cNvPr id="92162" name="Content Placeholder 4"/>
          <p:cNvGraphicFramePr>
            <a:graphicFrameLocks noChangeAspect="1"/>
          </p:cNvGraphicFramePr>
          <p:nvPr/>
        </p:nvGraphicFramePr>
        <p:xfrm>
          <a:off x="1447800" y="1981200"/>
          <a:ext cx="4918372" cy="671512"/>
        </p:xfrm>
        <a:graphic>
          <a:graphicData uri="http://schemas.openxmlformats.org/presentationml/2006/ole">
            <mc:AlternateContent xmlns:mc="http://schemas.openxmlformats.org/markup-compatibility/2006">
              <mc:Choice xmlns:v="urn:schemas-microsoft-com:vml" Requires="v">
                <p:oleObj spid="_x0000_s93190" name="Equation" r:id="rId8" imgW="1676160" imgH="228600" progId="Equation.3">
                  <p:embed/>
                </p:oleObj>
              </mc:Choice>
              <mc:Fallback>
                <p:oleObj name="Equation" r:id="rId8" imgW="1676160" imgH="228600" progId="Equation.3">
                  <p:embed/>
                  <p:pic>
                    <p:nvPicPr>
                      <p:cNvPr id="0" name="Content Placeholder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47800" y="1981200"/>
                        <a:ext cx="4918372" cy="671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NOPAT</a:t>
            </a:r>
            <a:r>
              <a:rPr lang="fa-IR" dirty="0" smtClean="0"/>
              <a:t> چیست؟</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محاسبۀ </a:t>
            </a:r>
            <a:r>
              <a:rPr lang="en-US" dirty="0" smtClean="0"/>
              <a:t>NOPAT</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17</a:t>
            </a:fld>
            <a:endParaRPr lang="en-US"/>
          </a:p>
        </p:txBody>
      </p:sp>
      <p:graphicFrame>
        <p:nvGraphicFramePr>
          <p:cNvPr id="5" name="Table 4"/>
          <p:cNvGraphicFramePr>
            <a:graphicFrameLocks noGrp="1"/>
          </p:cNvGraphicFramePr>
          <p:nvPr/>
        </p:nvGraphicFramePr>
        <p:xfrm>
          <a:off x="3505200" y="1295400"/>
          <a:ext cx="5181600" cy="3985451"/>
        </p:xfrm>
        <a:graphic>
          <a:graphicData uri="http://schemas.openxmlformats.org/drawingml/2006/table">
            <a:tbl>
              <a:tblPr firstRow="1" bandRow="1">
                <a:tableStyleId>{5940675A-B579-460E-94D1-54222C63F5DA}</a:tableStyleId>
              </a:tblPr>
              <a:tblGrid>
                <a:gridCol w="5181600">
                  <a:extLst>
                    <a:ext uri="{9D8B030D-6E8A-4147-A177-3AD203B41FA5}">
                      <a16:colId xmlns:a16="http://schemas.microsoft.com/office/drawing/2014/main" xmlns="" val="20000"/>
                    </a:ext>
                  </a:extLst>
                </a:gridCol>
              </a:tblGrid>
              <a:tr h="69361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600" kern="1200" dirty="0" smtClean="0">
                          <a:solidFill>
                            <a:schemeClr val="tx1"/>
                          </a:solidFill>
                          <a:latin typeface="B Ttitr"/>
                          <a:ea typeface="+mn-ea"/>
                          <a:cs typeface="B Titr" pitchFamily="2" charset="-78"/>
                        </a:rPr>
                        <a:t>اقلام صورت سود و زیان </a:t>
                      </a:r>
                      <a:endParaRPr lang="en-US" sz="1600" kern="1200" dirty="0" smtClean="0">
                        <a:solidFill>
                          <a:schemeClr val="tx1"/>
                        </a:solidFill>
                        <a:latin typeface="B Ttitr"/>
                        <a:ea typeface="+mn-ea"/>
                        <a:cs typeface="B Titr" pitchFamily="2" charset="-78"/>
                      </a:endParaRPr>
                    </a:p>
                  </a:txBody>
                  <a:tcPr marL="0" marR="0" anchor="ctr"/>
                </a:tc>
                <a:extLst>
                  <a:ext uri="{0D108BD9-81ED-4DB2-BD59-A6C34878D82A}">
                    <a16:rowId xmlns:a16="http://schemas.microsoft.com/office/drawing/2014/main" xmlns="" val="10000"/>
                  </a:ext>
                </a:extLst>
              </a:tr>
              <a:tr h="2716338">
                <a:tc>
                  <a:txBody>
                    <a:bodyPr/>
                    <a:lstStyle/>
                    <a:p>
                      <a:pPr lvl="1" algn="r" rtl="1">
                        <a:lnSpc>
                          <a:spcPct val="100000"/>
                        </a:lnSpc>
                        <a:buFont typeface="Arial" pitchFamily="34" charset="0"/>
                        <a:buChar char="•"/>
                      </a:pPr>
                      <a:r>
                        <a:rPr lang="fa-IR" sz="2100" kern="1200" dirty="0" smtClean="0">
                          <a:cs typeface="B Zar" pitchFamily="2" charset="-78"/>
                        </a:rPr>
                        <a:t>خالص</a:t>
                      </a:r>
                      <a:r>
                        <a:rPr lang="fa-IR" sz="2100" kern="1200" baseline="0" dirty="0" smtClean="0">
                          <a:cs typeface="B Zar" pitchFamily="2" charset="-78"/>
                        </a:rPr>
                        <a:t> فروش</a:t>
                      </a:r>
                      <a:endParaRPr lang="fa-IR" sz="2100" kern="1200" dirty="0" smtClean="0">
                        <a:cs typeface="B Zar" pitchFamily="2" charset="-78"/>
                      </a:endParaRPr>
                    </a:p>
                    <a:p>
                      <a:pPr marL="914400" lvl="2" algn="r" defTabSz="914400" rtl="1" eaLnBrk="1" latinLnBrk="0" hangingPunct="1">
                        <a:lnSpc>
                          <a:spcPct val="100000"/>
                        </a:lnSpc>
                        <a:buFont typeface="Arial" pitchFamily="34" charset="0"/>
                        <a:buChar char="•"/>
                      </a:pPr>
                      <a:r>
                        <a:rPr lang="fa-IR" sz="2100" kern="1200" dirty="0" smtClean="0">
                          <a:solidFill>
                            <a:schemeClr val="tx1"/>
                          </a:solidFill>
                          <a:latin typeface="+mn-lt"/>
                          <a:ea typeface="+mn-ea"/>
                          <a:cs typeface="B Zar" pitchFamily="2" charset="-78"/>
                        </a:rPr>
                        <a:t>هزینه‌ها به استثنای استهلاک</a:t>
                      </a:r>
                    </a:p>
                    <a:p>
                      <a:pPr marL="914400" lvl="2" algn="r" defTabSz="914400" rtl="1" eaLnBrk="1" latinLnBrk="0" hangingPunct="1">
                        <a:lnSpc>
                          <a:spcPct val="100000"/>
                        </a:lnSpc>
                        <a:buFont typeface="Arial" pitchFamily="34" charset="0"/>
                        <a:buChar char="•"/>
                      </a:pPr>
                      <a:r>
                        <a:rPr lang="fa-IR" sz="2100" kern="1200" dirty="0" smtClean="0">
                          <a:solidFill>
                            <a:schemeClr val="tx1"/>
                          </a:solidFill>
                          <a:latin typeface="+mn-lt"/>
                          <a:ea typeface="+mn-ea"/>
                          <a:cs typeface="B Zar" pitchFamily="2" charset="-78"/>
                        </a:rPr>
                        <a:t>استهلاک</a:t>
                      </a:r>
                    </a:p>
                    <a:p>
                      <a:pPr marL="457200" marR="0" lvl="1" indent="0" algn="r" defTabSz="914400" rtl="1" eaLnBrk="1" fontAlgn="auto" latinLnBrk="0" hangingPunct="1">
                        <a:lnSpc>
                          <a:spcPct val="100000"/>
                        </a:lnSpc>
                        <a:spcBef>
                          <a:spcPts val="0"/>
                        </a:spcBef>
                        <a:spcAft>
                          <a:spcPts val="0"/>
                        </a:spcAft>
                        <a:buClrTx/>
                        <a:buSzTx/>
                        <a:buFont typeface="Arial" pitchFamily="34" charset="0"/>
                        <a:buChar char="•"/>
                        <a:tabLst/>
                        <a:defRPr/>
                      </a:pPr>
                      <a:r>
                        <a:rPr lang="fa-IR" sz="2100" kern="1200" dirty="0" smtClean="0">
                          <a:solidFill>
                            <a:schemeClr val="tx1"/>
                          </a:solidFill>
                          <a:latin typeface="+mn-lt"/>
                          <a:ea typeface="+mn-ea"/>
                          <a:cs typeface="B Zar" pitchFamily="2" charset="-78"/>
                        </a:rPr>
                        <a:t>(کل هزینه‌های عملیاتی)</a:t>
                      </a:r>
                      <a:endParaRPr lang="en-US" sz="2100" kern="1200" dirty="0" smtClean="0">
                        <a:solidFill>
                          <a:schemeClr val="tx1"/>
                        </a:solidFill>
                        <a:latin typeface="+mn-lt"/>
                        <a:ea typeface="+mn-ea"/>
                        <a:cs typeface="B Zar" pitchFamily="2" charset="-78"/>
                      </a:endParaRPr>
                    </a:p>
                    <a:p>
                      <a:pPr lvl="1" algn="r" rtl="1">
                        <a:lnSpc>
                          <a:spcPct val="100000"/>
                        </a:lnSpc>
                        <a:buFont typeface="Arial" pitchFamily="34" charset="0"/>
                        <a:buChar char="•"/>
                      </a:pPr>
                      <a:r>
                        <a:rPr lang="fa-IR" sz="2100" kern="1200" dirty="0" smtClean="0">
                          <a:cs typeface="B Zar" pitchFamily="2" charset="-78"/>
                        </a:rPr>
                        <a:t>سود قبل</a:t>
                      </a:r>
                      <a:r>
                        <a:rPr lang="fa-IR" sz="2100" kern="1200" baseline="0" dirty="0" smtClean="0">
                          <a:cs typeface="B Zar" pitchFamily="2" charset="-78"/>
                        </a:rPr>
                        <a:t> از بهره و مالیات (</a:t>
                      </a:r>
                      <a:r>
                        <a:rPr lang="en-US" sz="2100" kern="1200" baseline="0" dirty="0" smtClean="0">
                          <a:cs typeface="B Zar" pitchFamily="2" charset="-78"/>
                        </a:rPr>
                        <a:t>EBIT</a:t>
                      </a:r>
                      <a:r>
                        <a:rPr lang="fa-IR" sz="2100" kern="1200" baseline="0" dirty="0" smtClean="0">
                          <a:cs typeface="B Zar" pitchFamily="2" charset="-78"/>
                        </a:rPr>
                        <a:t> )</a:t>
                      </a:r>
                      <a:endParaRPr lang="fa-IR" sz="2100" kern="1200" dirty="0" smtClean="0">
                        <a:cs typeface="B Zar" pitchFamily="2" charset="-78"/>
                      </a:endParaRPr>
                    </a:p>
                    <a:p>
                      <a:pPr lvl="1" algn="r" rtl="1">
                        <a:lnSpc>
                          <a:spcPct val="100000"/>
                        </a:lnSpc>
                        <a:buFont typeface="Arial" pitchFamily="34" charset="0"/>
                        <a:buChar char="•"/>
                      </a:pPr>
                      <a:r>
                        <a:rPr lang="fa-IR" sz="2100" kern="1200" dirty="0" smtClean="0">
                          <a:solidFill>
                            <a:schemeClr val="dk1"/>
                          </a:solidFill>
                          <a:latin typeface="+mn-lt"/>
                          <a:ea typeface="+mn-ea"/>
                          <a:cs typeface="B Zar" pitchFamily="2" charset="-78"/>
                        </a:rPr>
                        <a:t>(هزینۀ بهره)</a:t>
                      </a:r>
                    </a:p>
                    <a:p>
                      <a:pPr lvl="1" algn="r" rtl="1">
                        <a:lnSpc>
                          <a:spcPct val="100000"/>
                        </a:lnSpc>
                        <a:buFont typeface="Arial" pitchFamily="34" charset="0"/>
                        <a:buChar char="•"/>
                      </a:pPr>
                      <a:r>
                        <a:rPr lang="fa-IR" sz="2100" kern="1200" dirty="0" smtClean="0">
                          <a:solidFill>
                            <a:schemeClr val="dk1"/>
                          </a:solidFill>
                          <a:latin typeface="+mn-lt"/>
                          <a:ea typeface="+mn-ea"/>
                          <a:cs typeface="B Zar" pitchFamily="2" charset="-78"/>
                        </a:rPr>
                        <a:t>سود قبل از کسر مالیات (</a:t>
                      </a:r>
                      <a:r>
                        <a:rPr lang="en-US" sz="2100" kern="1200" dirty="0" smtClean="0">
                          <a:solidFill>
                            <a:schemeClr val="dk1"/>
                          </a:solidFill>
                          <a:latin typeface="+mn-lt"/>
                          <a:ea typeface="+mn-ea"/>
                          <a:cs typeface="B Zar" pitchFamily="2" charset="-78"/>
                        </a:rPr>
                        <a:t>EBT</a:t>
                      </a:r>
                      <a:r>
                        <a:rPr lang="fa-IR" sz="2100" kern="1200" dirty="0" smtClean="0">
                          <a:solidFill>
                            <a:schemeClr val="dk1"/>
                          </a:solidFill>
                          <a:latin typeface="+mn-lt"/>
                          <a:ea typeface="+mn-ea"/>
                          <a:cs typeface="B Zar" pitchFamily="2" charset="-78"/>
                        </a:rPr>
                        <a:t> )</a:t>
                      </a:r>
                    </a:p>
                    <a:p>
                      <a:pPr lvl="1" algn="r" rtl="1">
                        <a:lnSpc>
                          <a:spcPct val="100000"/>
                        </a:lnSpc>
                        <a:buFont typeface="Arial" pitchFamily="34" charset="0"/>
                        <a:buChar char="•"/>
                      </a:pPr>
                      <a:r>
                        <a:rPr lang="fa-IR" sz="2100" kern="1200" dirty="0" smtClean="0">
                          <a:solidFill>
                            <a:schemeClr val="dk1"/>
                          </a:solidFill>
                          <a:latin typeface="+mn-lt"/>
                          <a:ea typeface="+mn-ea"/>
                          <a:cs typeface="B Zar" pitchFamily="2" charset="-78"/>
                        </a:rPr>
                        <a:t>(مالیات)</a:t>
                      </a:r>
                    </a:p>
                    <a:p>
                      <a:pPr lvl="1" algn="r" rtl="1">
                        <a:lnSpc>
                          <a:spcPct val="100000"/>
                        </a:lnSpc>
                        <a:buFont typeface="Arial" pitchFamily="34" charset="0"/>
                        <a:buChar char="•"/>
                      </a:pPr>
                      <a:r>
                        <a:rPr lang="fa-IR" sz="2100" kern="1200" dirty="0" smtClean="0">
                          <a:solidFill>
                            <a:schemeClr val="dk1"/>
                          </a:solidFill>
                          <a:latin typeface="+mn-lt"/>
                          <a:ea typeface="+mn-ea"/>
                          <a:cs typeface="B Zar" pitchFamily="2" charset="-78"/>
                        </a:rPr>
                        <a:t>سود</a:t>
                      </a:r>
                      <a:r>
                        <a:rPr lang="fa-IR" sz="2100" kern="1200" baseline="0" dirty="0" smtClean="0">
                          <a:solidFill>
                            <a:schemeClr val="dk1"/>
                          </a:solidFill>
                          <a:latin typeface="+mn-lt"/>
                          <a:ea typeface="+mn-ea"/>
                          <a:cs typeface="B Zar" pitchFamily="2" charset="-78"/>
                        </a:rPr>
                        <a:t> پس از کسر مالیات (</a:t>
                      </a:r>
                      <a:r>
                        <a:rPr lang="en-US" sz="2100" kern="1200" baseline="0" dirty="0" smtClean="0">
                          <a:solidFill>
                            <a:schemeClr val="dk1"/>
                          </a:solidFill>
                          <a:latin typeface="+mn-lt"/>
                          <a:ea typeface="+mn-ea"/>
                          <a:cs typeface="B Zar" pitchFamily="2" charset="-78"/>
                        </a:rPr>
                        <a:t>EAT</a:t>
                      </a:r>
                      <a:r>
                        <a:rPr lang="fa-IR" sz="2100" kern="1200" baseline="0" dirty="0" smtClean="0">
                          <a:solidFill>
                            <a:schemeClr val="dk1"/>
                          </a:solidFill>
                          <a:latin typeface="+mn-lt"/>
                          <a:ea typeface="+mn-ea"/>
                          <a:cs typeface="B Zar" pitchFamily="2" charset="-78"/>
                        </a:rPr>
                        <a:t> )</a:t>
                      </a:r>
                    </a:p>
                    <a:p>
                      <a:pPr lvl="1" algn="r" rtl="1">
                        <a:lnSpc>
                          <a:spcPct val="100000"/>
                        </a:lnSpc>
                        <a:buFont typeface="Arial" pitchFamily="34" charset="0"/>
                        <a:buNone/>
                      </a:pPr>
                      <a:endParaRPr lang="fa-IR" sz="2100" kern="1200" dirty="0" smtClean="0">
                        <a:solidFill>
                          <a:schemeClr val="dk1"/>
                        </a:solidFill>
                        <a:latin typeface="+mn-lt"/>
                        <a:ea typeface="+mn-ea"/>
                        <a:cs typeface="B Zar" pitchFamily="2" charset="-78"/>
                      </a:endParaRPr>
                    </a:p>
                  </a:txBody>
                  <a:tcPr/>
                </a:tc>
                <a:extLst>
                  <a:ext uri="{0D108BD9-81ED-4DB2-BD59-A6C34878D82A}">
                    <a16:rowId xmlns:a16="http://schemas.microsoft.com/office/drawing/2014/main" xmlns="" val="10001"/>
                  </a:ext>
                </a:extLst>
              </a:tr>
            </a:tbl>
          </a:graphicData>
        </a:graphic>
      </p:graphicFrame>
      <p:graphicFrame>
        <p:nvGraphicFramePr>
          <p:cNvPr id="9" name="Table 8"/>
          <p:cNvGraphicFramePr>
            <a:graphicFrameLocks noGrp="1"/>
          </p:cNvGraphicFramePr>
          <p:nvPr/>
        </p:nvGraphicFramePr>
        <p:xfrm>
          <a:off x="609600" y="5334000"/>
          <a:ext cx="5181600" cy="1262128"/>
        </p:xfrm>
        <a:graphic>
          <a:graphicData uri="http://schemas.openxmlformats.org/drawingml/2006/table">
            <a:tbl>
              <a:tblPr firstRow="1" bandRow="1">
                <a:tableStyleId>{5940675A-B579-460E-94D1-54222C63F5DA}</a:tableStyleId>
              </a:tblPr>
              <a:tblGrid>
                <a:gridCol w="5181600">
                  <a:extLst>
                    <a:ext uri="{9D8B030D-6E8A-4147-A177-3AD203B41FA5}">
                      <a16:colId xmlns:a16="http://schemas.microsoft.com/office/drawing/2014/main" xmlns="" val="20000"/>
                    </a:ext>
                  </a:extLst>
                </a:gridCol>
              </a:tblGrid>
              <a:tr h="60960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600" kern="1200" dirty="0" smtClean="0">
                          <a:solidFill>
                            <a:schemeClr val="tx1"/>
                          </a:solidFill>
                          <a:latin typeface="B Ttitr"/>
                          <a:ea typeface="+mn-ea"/>
                          <a:cs typeface="B Titr" pitchFamily="2" charset="-78"/>
                        </a:rPr>
                        <a:t>سود</a:t>
                      </a:r>
                      <a:r>
                        <a:rPr lang="fa-IR" sz="1600" kern="1200" baseline="0" dirty="0" smtClean="0">
                          <a:solidFill>
                            <a:schemeClr val="tx1"/>
                          </a:solidFill>
                          <a:latin typeface="B Ttitr"/>
                          <a:ea typeface="+mn-ea"/>
                          <a:cs typeface="B Titr" pitchFamily="2" charset="-78"/>
                        </a:rPr>
                        <a:t> خالص عملیاتی پس از کسر مالیات</a:t>
                      </a:r>
                      <a:endParaRPr lang="en-US" sz="1600" kern="1200" dirty="0" smtClean="0">
                        <a:solidFill>
                          <a:schemeClr val="tx1"/>
                        </a:solidFill>
                        <a:latin typeface="B Ttitr"/>
                        <a:ea typeface="+mn-ea"/>
                        <a:cs typeface="B Titr" pitchFamily="2" charset="-78"/>
                      </a:endParaRPr>
                    </a:p>
                  </a:txBody>
                  <a:tcPr marL="0" marR="0" anchor="ctr"/>
                </a:tc>
                <a:extLst>
                  <a:ext uri="{0D108BD9-81ED-4DB2-BD59-A6C34878D82A}">
                    <a16:rowId xmlns:a16="http://schemas.microsoft.com/office/drawing/2014/main" xmlns="" val="10000"/>
                  </a:ext>
                </a:extLst>
              </a:tr>
              <a:tr h="652528">
                <a:tc>
                  <a:txBody>
                    <a:bodyPr/>
                    <a:lstStyle/>
                    <a:p>
                      <a:pPr lvl="1" algn="ctr" rtl="1">
                        <a:lnSpc>
                          <a:spcPct val="100000"/>
                        </a:lnSpc>
                        <a:buFont typeface="Arial" pitchFamily="34" charset="0"/>
                        <a:buNone/>
                      </a:pPr>
                      <a:r>
                        <a:rPr lang="en-US" sz="2100" kern="1200" dirty="0" smtClean="0">
                          <a:solidFill>
                            <a:schemeClr val="dk1"/>
                          </a:solidFill>
                          <a:latin typeface="+mn-lt"/>
                          <a:ea typeface="+mn-ea"/>
                          <a:cs typeface="B Zar" pitchFamily="2" charset="-78"/>
                        </a:rPr>
                        <a:t>NOPAT=EBIT(1-t)</a:t>
                      </a:r>
                      <a:endParaRPr lang="fa-IR" sz="2100" kern="1200" dirty="0" smtClean="0">
                        <a:solidFill>
                          <a:schemeClr val="dk1"/>
                        </a:solidFill>
                        <a:latin typeface="+mn-lt"/>
                        <a:ea typeface="+mn-ea"/>
                        <a:cs typeface="B Zar" pitchFamily="2" charset="-78"/>
                      </a:endParaRPr>
                    </a:p>
                  </a:txBody>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3"/>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سرمایۀ عملیاتی چیست؟</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6" name="Content Placeholder 5"/>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فهرست مطالب</a:t>
            </a:r>
            <a:endParaRPr lang="en-US" b="1" dirty="0" smtClean="0"/>
          </a:p>
        </p:txBody>
      </p:sp>
      <p:sp>
        <p:nvSpPr>
          <p:cNvPr id="3" name="Content Placeholder 2"/>
          <p:cNvSpPr>
            <a:spLocks noGrp="1"/>
          </p:cNvSpPr>
          <p:nvPr>
            <p:ph idx="1"/>
          </p:nvPr>
        </p:nvSpPr>
        <p:spPr/>
        <p:style>
          <a:lnRef idx="0">
            <a:scrgbClr r="0" g="0" b="0"/>
          </a:lnRef>
          <a:fillRef idx="1001">
            <a:schemeClr val="lt2"/>
          </a:fillRef>
          <a:effectRef idx="0">
            <a:scrgbClr r="0" g="0" b="0"/>
          </a:effectRef>
          <a:fontRef idx="major"/>
        </p:style>
        <p:txBody>
          <a:bodyPr/>
          <a:lstStyle/>
          <a:p>
            <a:endParaRPr lang="en-US" sz="2000" dirty="0" smtClean="0"/>
          </a:p>
          <a:p>
            <a:endParaRPr lang="en-US" sz="2000" dirty="0" smtClean="0"/>
          </a:p>
          <a:p>
            <a:endParaRPr lang="en-US" sz="2000" dirty="0" smtClean="0"/>
          </a:p>
          <a:p>
            <a:endParaRPr lang="en-US" sz="2000" dirty="0" smtClean="0"/>
          </a:p>
          <a:p>
            <a:pPr lvl="2"/>
            <a:r>
              <a:rPr lang="fa-IR" dirty="0" smtClean="0"/>
              <a:t>بودجه‌بندی سرمایه‌ای: اصول و مبانی</a:t>
            </a:r>
            <a:endParaRPr lang="en-US" dirty="0" smtClean="0"/>
          </a:p>
          <a:p>
            <a:pPr lvl="2"/>
            <a:r>
              <a:rPr lang="fa-IR" dirty="0" smtClean="0"/>
              <a:t>جریان‌های نقدی طرح: مقایسه با سود حسابداری، محاسبه</a:t>
            </a:r>
            <a:endParaRPr lang="en-US" dirty="0" smtClean="0"/>
          </a:p>
          <a:p>
            <a:pPr lvl="2"/>
            <a:r>
              <a:rPr lang="fa-IR" dirty="0" smtClean="0"/>
              <a:t>جریان‌های نقدی طرح: ملاحظات برآورد جریان‌های نقدی</a:t>
            </a:r>
          </a:p>
          <a:p>
            <a:pPr lvl="2"/>
            <a:r>
              <a:rPr lang="fa-IR" dirty="0" smtClean="0"/>
              <a:t>شاخص‌های تصمیم‌گیری: ارزش فعلی خالص، نرخ بازدۀ داخلی</a:t>
            </a:r>
            <a:endParaRPr lang="en-US" dirty="0" smtClean="0"/>
          </a:p>
        </p:txBody>
      </p:sp>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20</a:t>
            </a:fld>
            <a:endParaRPr lang="en-US"/>
          </a:p>
        </p:txBody>
      </p:sp>
      <p:graphicFrame>
        <p:nvGraphicFramePr>
          <p:cNvPr id="92162" name="Content Placeholder 4"/>
          <p:cNvGraphicFramePr>
            <a:graphicFrameLocks noChangeAspect="1"/>
          </p:cNvGraphicFramePr>
          <p:nvPr/>
        </p:nvGraphicFramePr>
        <p:xfrm>
          <a:off x="990600" y="1676400"/>
          <a:ext cx="5716485" cy="523875"/>
        </p:xfrm>
        <a:graphic>
          <a:graphicData uri="http://schemas.openxmlformats.org/presentationml/2006/ole">
            <mc:AlternateContent xmlns:mc="http://schemas.openxmlformats.org/markup-compatibility/2006">
              <mc:Choice xmlns:v="urn:schemas-microsoft-com:vml" Requires="v">
                <p:oleObj spid="_x0000_s186374" name="Equation" r:id="rId8" imgW="2501640" imgH="228600" progId="Equation.3">
                  <p:embed/>
                </p:oleObj>
              </mc:Choice>
              <mc:Fallback>
                <p:oleObj name="Equation" r:id="rId8" imgW="2501640" imgH="228600" progId="Equation.3">
                  <p:embed/>
                  <p:pic>
                    <p:nvPicPr>
                      <p:cNvPr id="0" name="Content Placeholder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0600" y="1676400"/>
                        <a:ext cx="5716485"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سؤال 1 </a:t>
            </a:r>
            <a:endParaRPr lang="en-US" dirty="0"/>
          </a:p>
        </p:txBody>
      </p:sp>
      <p:graphicFrame>
        <p:nvGraphicFramePr>
          <p:cNvPr id="7" name="Content Placeholder 6"/>
          <p:cNvGraphicFramePr>
            <a:graphicFrameLocks noGrp="1"/>
          </p:cNvGraphicFramePr>
          <p:nvPr>
            <p:ph idx="1"/>
          </p:nvPr>
        </p:nvGraphicFramePr>
        <p:xfrm>
          <a:off x="304799" y="1524000"/>
          <a:ext cx="8458201" cy="4495800"/>
        </p:xfrm>
        <a:graphic>
          <a:graphicData uri="http://schemas.openxmlformats.org/drawingml/2006/table">
            <a:tbl>
              <a:tblPr lastCol="1" bandRow="1">
                <a:tableStyleId>{21E4AEA4-8DFA-4A89-87EB-49C32662AFE0}</a:tableStyleId>
              </a:tblPr>
              <a:tblGrid>
                <a:gridCol w="813405">
                  <a:extLst>
                    <a:ext uri="{9D8B030D-6E8A-4147-A177-3AD203B41FA5}">
                      <a16:colId xmlns:a16="http://schemas.microsoft.com/office/drawing/2014/main" xmlns="" val="20000"/>
                    </a:ext>
                  </a:extLst>
                </a:gridCol>
                <a:gridCol w="789518">
                  <a:extLst>
                    <a:ext uri="{9D8B030D-6E8A-4147-A177-3AD203B41FA5}">
                      <a16:colId xmlns:a16="http://schemas.microsoft.com/office/drawing/2014/main" xmlns="" val="20001"/>
                    </a:ext>
                  </a:extLst>
                </a:gridCol>
                <a:gridCol w="813405">
                  <a:extLst>
                    <a:ext uri="{9D8B030D-6E8A-4147-A177-3AD203B41FA5}">
                      <a16:colId xmlns:a16="http://schemas.microsoft.com/office/drawing/2014/main" xmlns="" val="20002"/>
                    </a:ext>
                  </a:extLst>
                </a:gridCol>
                <a:gridCol w="813405">
                  <a:extLst>
                    <a:ext uri="{9D8B030D-6E8A-4147-A177-3AD203B41FA5}">
                      <a16:colId xmlns:a16="http://schemas.microsoft.com/office/drawing/2014/main" xmlns="" val="20003"/>
                    </a:ext>
                  </a:extLst>
                </a:gridCol>
                <a:gridCol w="813405">
                  <a:extLst>
                    <a:ext uri="{9D8B030D-6E8A-4147-A177-3AD203B41FA5}">
                      <a16:colId xmlns:a16="http://schemas.microsoft.com/office/drawing/2014/main" xmlns="" val="20004"/>
                    </a:ext>
                  </a:extLst>
                </a:gridCol>
                <a:gridCol w="813405">
                  <a:extLst>
                    <a:ext uri="{9D8B030D-6E8A-4147-A177-3AD203B41FA5}">
                      <a16:colId xmlns:a16="http://schemas.microsoft.com/office/drawing/2014/main" xmlns="" val="20005"/>
                    </a:ext>
                  </a:extLst>
                </a:gridCol>
                <a:gridCol w="1659299">
                  <a:extLst>
                    <a:ext uri="{9D8B030D-6E8A-4147-A177-3AD203B41FA5}">
                      <a16:colId xmlns:a16="http://schemas.microsoft.com/office/drawing/2014/main" xmlns="" val="20006"/>
                    </a:ext>
                  </a:extLst>
                </a:gridCol>
                <a:gridCol w="1942359">
                  <a:extLst>
                    <a:ext uri="{9D8B030D-6E8A-4147-A177-3AD203B41FA5}">
                      <a16:colId xmlns:a16="http://schemas.microsoft.com/office/drawing/2014/main" xmlns="" val="20007"/>
                    </a:ext>
                  </a:extLst>
                </a:gridCol>
              </a:tblGrid>
              <a:tr h="374650">
                <a:tc>
                  <a:txBody>
                    <a:bodyPr/>
                    <a:lstStyle/>
                    <a:p>
                      <a:pPr algn="ctr" fontAlgn="ctr"/>
                      <a:r>
                        <a:rPr lang="en-US" sz="1100" u="none" strike="noStrike" dirty="0"/>
                        <a:t>5</a:t>
                      </a:r>
                      <a:endParaRPr lang="en-US" sz="1100" b="0" i="0" u="none" strike="noStrike" dirty="0">
                        <a:solidFill>
                          <a:srgbClr val="000000"/>
                        </a:solidFill>
                        <a:latin typeface="Calibri"/>
                      </a:endParaRPr>
                    </a:p>
                  </a:txBody>
                  <a:tcPr marL="9525" marR="9525" marT="9525" marB="0" anchor="ctr"/>
                </a:tc>
                <a:tc>
                  <a:txBody>
                    <a:bodyPr/>
                    <a:lstStyle/>
                    <a:p>
                      <a:pPr algn="ctr" fontAlgn="ctr"/>
                      <a:r>
                        <a:rPr lang="en-US" sz="1100" u="none" strike="noStrike"/>
                        <a:t>4</a:t>
                      </a:r>
                      <a:endParaRPr lang="en-US" sz="1100" b="0" i="0" u="none" strike="noStrike">
                        <a:solidFill>
                          <a:srgbClr val="000000"/>
                        </a:solidFill>
                        <a:latin typeface="Calibri"/>
                      </a:endParaRPr>
                    </a:p>
                  </a:txBody>
                  <a:tcPr marL="9525" marR="9525" marT="9525" marB="0" anchor="ctr"/>
                </a:tc>
                <a:tc>
                  <a:txBody>
                    <a:bodyPr/>
                    <a:lstStyle/>
                    <a:p>
                      <a:pPr algn="ctr" fontAlgn="ctr"/>
                      <a:r>
                        <a:rPr lang="en-US" sz="1100" u="none" strike="noStrike"/>
                        <a:t>3</a:t>
                      </a:r>
                      <a:endParaRPr lang="en-US" sz="1100" b="0" i="0" u="none" strike="noStrike">
                        <a:solidFill>
                          <a:srgbClr val="000000"/>
                        </a:solidFill>
                        <a:latin typeface="Calibri"/>
                      </a:endParaRPr>
                    </a:p>
                  </a:txBody>
                  <a:tcPr marL="9525" marR="9525" marT="9525" marB="0" anchor="ctr"/>
                </a:tc>
                <a:tc>
                  <a:txBody>
                    <a:bodyPr/>
                    <a:lstStyle/>
                    <a:p>
                      <a:pPr algn="ctr" fontAlgn="ctr"/>
                      <a:r>
                        <a:rPr lang="en-US" sz="1100" u="none" strike="noStrike"/>
                        <a:t>2</a:t>
                      </a:r>
                      <a:endParaRPr lang="en-US" sz="1100" b="0" i="0" u="none" strike="noStrike">
                        <a:solidFill>
                          <a:srgbClr val="000000"/>
                        </a:solidFill>
                        <a:latin typeface="Calibri"/>
                      </a:endParaRPr>
                    </a:p>
                  </a:txBody>
                  <a:tcPr marL="9525" marR="9525" marT="9525" marB="0" anchor="ctr"/>
                </a:tc>
                <a:tc>
                  <a:txBody>
                    <a:bodyPr/>
                    <a:lstStyle/>
                    <a:p>
                      <a:pPr algn="ctr" fontAlgn="ctr"/>
                      <a:r>
                        <a:rPr lang="en-US" sz="1100" u="none" strike="noStrike"/>
                        <a:t>1</a:t>
                      </a:r>
                      <a:endParaRPr lang="en-US" sz="1100" b="0" i="0" u="none" strike="noStrike">
                        <a:solidFill>
                          <a:srgbClr val="000000"/>
                        </a:solidFill>
                        <a:latin typeface="Calibri"/>
                      </a:endParaRPr>
                    </a:p>
                  </a:txBody>
                  <a:tcPr marL="9525" marR="9525" marT="9525" marB="0" anchor="ctr"/>
                </a:tc>
                <a:tc>
                  <a:txBody>
                    <a:bodyPr/>
                    <a:lstStyle/>
                    <a:p>
                      <a:pPr algn="ctr" fontAlgn="ctr"/>
                      <a:r>
                        <a:rPr lang="en-US" sz="1100" u="none" strike="noStrike"/>
                        <a:t>0</a:t>
                      </a:r>
                      <a:endParaRPr lang="en-US" sz="1100" b="0" i="0" u="none" strike="noStrike">
                        <a:solidFill>
                          <a:srgbClr val="000000"/>
                        </a:solidFill>
                        <a:latin typeface="Calibri"/>
                      </a:endParaRPr>
                    </a:p>
                  </a:txBody>
                  <a:tcPr marL="9525" marR="9525" marT="9525" marB="0" anchor="ctr"/>
                </a:tc>
                <a:tc>
                  <a:txBody>
                    <a:bodyPr/>
                    <a:lstStyle/>
                    <a:p>
                      <a:pPr algn="l" fontAlgn="ctr"/>
                      <a:r>
                        <a:rPr lang="en-US" sz="1100" u="none" strike="noStrike"/>
                        <a:t> </a:t>
                      </a:r>
                      <a:endParaRPr lang="en-US" sz="1100" b="0" i="0" u="none" strike="noStrike">
                        <a:solidFill>
                          <a:srgbClr val="000000"/>
                        </a:solidFill>
                        <a:latin typeface="Calibri"/>
                      </a:endParaRPr>
                    </a:p>
                  </a:txBody>
                  <a:tcPr marL="9525" marR="9525" marT="9525" marB="0" anchor="ctr"/>
                </a:tc>
                <a:tc>
                  <a:txBody>
                    <a:bodyPr/>
                    <a:lstStyle/>
                    <a:p>
                      <a:pPr algn="ctr" fontAlgn="ctr"/>
                      <a:r>
                        <a:rPr lang="en-US" sz="1400" u="none" strike="noStrike" dirty="0"/>
                        <a:t> </a:t>
                      </a:r>
                      <a:endParaRPr lang="en-US" sz="1400" b="0" i="0" u="none" strike="noStrike" dirty="0">
                        <a:solidFill>
                          <a:srgbClr val="000000"/>
                        </a:solidFill>
                        <a:latin typeface="Calibri"/>
                        <a:cs typeface="B Mitra" pitchFamily="2" charset="-78"/>
                      </a:endParaRPr>
                    </a:p>
                  </a:txBody>
                  <a:tcPr marL="9525" marR="9525" marT="9525" marB="0" anchor="ctr"/>
                </a:tc>
                <a:extLst>
                  <a:ext uri="{0D108BD9-81ED-4DB2-BD59-A6C34878D82A}">
                    <a16:rowId xmlns:a16="http://schemas.microsoft.com/office/drawing/2014/main" xmlns="" val="10000"/>
                  </a:ext>
                </a:extLst>
              </a:tr>
              <a:tr h="374650">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dirty="0">
                          <a:cs typeface="B Mitra" pitchFamily="2" charset="-78"/>
                        </a:rPr>
                        <a:t> </a:t>
                      </a:r>
                      <a:endParaRPr lang="en-US" sz="1100" b="0" i="0" u="none" strike="noStrike" dirty="0">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زمین، ساختمان و تجهیزات</a:t>
                      </a:r>
                      <a:endParaRPr lang="fa-IR" sz="1100" b="1" i="0" u="none" strike="noStrike" dirty="0">
                        <a:solidFill>
                          <a:srgbClr val="000000"/>
                        </a:solidFill>
                        <a:latin typeface="Calibri"/>
                        <a:cs typeface="B Mitra" pitchFamily="2" charset="-78"/>
                      </a:endParaRPr>
                    </a:p>
                  </a:txBody>
                  <a:tcPr marL="9525" marR="9525" marT="9525" marB="0" anchor="ctr"/>
                </a:tc>
                <a:tc rowSpan="2">
                  <a:txBody>
                    <a:bodyPr/>
                    <a:lstStyle/>
                    <a:p>
                      <a:pPr algn="ctr" rtl="1" fontAlgn="ctr"/>
                      <a:r>
                        <a:rPr lang="fa-IR" sz="1400" u="none" strike="noStrike" dirty="0"/>
                        <a:t>سرمایه گذاری اولیه</a:t>
                      </a:r>
                      <a:endParaRPr lang="fa-IR" sz="1400" b="1" i="0" u="none" strike="noStrike" dirty="0">
                        <a:solidFill>
                          <a:srgbClr val="000000"/>
                        </a:solidFill>
                        <a:latin typeface="Calibri"/>
                        <a:cs typeface="B Mitra" pitchFamily="2" charset="-78"/>
                      </a:endParaRPr>
                    </a:p>
                  </a:txBody>
                  <a:tcPr marL="9525" marR="9525" marT="9525" marB="0" anchor="ctr"/>
                </a:tc>
                <a:extLst>
                  <a:ext uri="{0D108BD9-81ED-4DB2-BD59-A6C34878D82A}">
                    <a16:rowId xmlns:a16="http://schemas.microsoft.com/office/drawing/2014/main" xmlns="" val="10001"/>
                  </a:ext>
                </a:extLst>
              </a:tr>
              <a:tr h="374650">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dirty="0">
                          <a:cs typeface="B Mitra" pitchFamily="2" charset="-78"/>
                        </a:rPr>
                        <a:t> </a:t>
                      </a:r>
                      <a:endParaRPr lang="en-US" sz="1100" b="0" i="0" u="none" strike="noStrike" dirty="0">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-300,000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سرمایه در گردش</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2"/>
                  </a:ext>
                </a:extLst>
              </a:tr>
              <a:tr h="374650">
                <a:tc>
                  <a:txBody>
                    <a:bodyPr/>
                    <a:lstStyle/>
                    <a:p>
                      <a:pPr algn="ctr" fontAlgn="ctr"/>
                      <a:r>
                        <a:rPr lang="en-US" sz="1100" u="none" strike="noStrike">
                          <a:cs typeface="B Mitra" pitchFamily="2" charset="-78"/>
                        </a:rPr>
                        <a:t>2,000,000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فروش</a:t>
                      </a:r>
                      <a:endParaRPr lang="fa-IR" sz="1100" b="1" i="0" u="none" strike="noStrike" dirty="0">
                        <a:solidFill>
                          <a:srgbClr val="000000"/>
                        </a:solidFill>
                        <a:latin typeface="Calibri"/>
                        <a:cs typeface="B Mitra" pitchFamily="2" charset="-78"/>
                      </a:endParaRPr>
                    </a:p>
                  </a:txBody>
                  <a:tcPr marL="9525" marR="9525" marT="9525" marB="0" anchor="ctr"/>
                </a:tc>
                <a:tc rowSpan="6">
                  <a:txBody>
                    <a:bodyPr/>
                    <a:lstStyle/>
                    <a:p>
                      <a:pPr algn="ctr" rtl="1" fontAlgn="ctr"/>
                      <a:r>
                        <a:rPr lang="fa-IR" sz="1400" u="none" strike="noStrike" dirty="0"/>
                        <a:t>جریان های نقدی عملیاتی</a:t>
                      </a:r>
                      <a:endParaRPr lang="fa-IR" sz="1400" b="1" i="0" u="none" strike="noStrike" dirty="0">
                        <a:solidFill>
                          <a:srgbClr val="000000"/>
                        </a:solidFill>
                        <a:latin typeface="Calibri"/>
                        <a:cs typeface="B Mitra" pitchFamily="2" charset="-78"/>
                      </a:endParaRPr>
                    </a:p>
                  </a:txBody>
                  <a:tcPr marL="9525" marR="9525" marT="9525" marB="0" anchor="ctr"/>
                </a:tc>
                <a:extLst>
                  <a:ext uri="{0D108BD9-81ED-4DB2-BD59-A6C34878D82A}">
                    <a16:rowId xmlns:a16="http://schemas.microsoft.com/office/drawing/2014/main" xmlns="" val="10003"/>
                  </a:ext>
                </a:extLst>
              </a:tr>
              <a:tr h="374650">
                <a:tc>
                  <a:txBody>
                    <a:bodyPr/>
                    <a:lstStyle/>
                    <a:p>
                      <a:pPr algn="ctr" fontAlgn="ctr"/>
                      <a:r>
                        <a:rPr lang="en-US" sz="1100" u="none" strike="noStrike">
                          <a:cs typeface="B Mitra" pitchFamily="2" charset="-78"/>
                        </a:rPr>
                        <a:t>-1,200,000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هزینه های تولید</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4"/>
                  </a:ext>
                </a:extLst>
              </a:tr>
              <a:tr h="374650">
                <a:tc>
                  <a:txBody>
                    <a:bodyPr/>
                    <a:lstStyle/>
                    <a:p>
                      <a:pPr algn="ctr" fontAlgn="ctr"/>
                      <a:r>
                        <a:rPr lang="en-US" sz="1100" u="none" strike="noStrike">
                          <a:cs typeface="B Mitra" pitchFamily="2" charset="-78"/>
                        </a:rPr>
                        <a:t>-225,000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-225,000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-225,000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-225,000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-225,000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هزینه های سربار و فروش</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5"/>
                  </a:ext>
                </a:extLst>
              </a:tr>
              <a:tr h="374650">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استهلاک</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6"/>
                  </a:ext>
                </a:extLst>
              </a:tr>
              <a:tr h="374650">
                <a:tc>
                  <a:txBody>
                    <a:bodyPr/>
                    <a:lstStyle/>
                    <a:p>
                      <a:pPr algn="ctr" fontAlgn="ctr"/>
                      <a:r>
                        <a:rPr lang="en-US" sz="1100" u="none" strike="noStrike">
                          <a:cs typeface="B Mitra" pitchFamily="2" charset="-78"/>
                        </a:rPr>
                        <a:t>206,250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dirty="0">
                          <a:cs typeface="B Mitra" pitchFamily="2" charset="-78"/>
                        </a:rPr>
                        <a:t>206,250</a:t>
                      </a:r>
                      <a:endParaRPr lang="en-US" sz="1100" b="0" i="0" u="none" strike="noStrike" dirty="0">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dirty="0">
                          <a:cs typeface="B Mitra" pitchFamily="2" charset="-78"/>
                        </a:rPr>
                        <a:t>206,250</a:t>
                      </a:r>
                      <a:endParaRPr lang="en-US" sz="1100" b="0" i="0" u="none" strike="noStrike" dirty="0">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سود </a:t>
                      </a:r>
                      <a:r>
                        <a:rPr lang="fa-IR" sz="1100" b="1" u="none" strike="noStrike" dirty="0" smtClean="0">
                          <a:cs typeface="B Mitra" pitchFamily="2" charset="-78"/>
                        </a:rPr>
                        <a:t>خالص عملیاتی پس </a:t>
                      </a:r>
                      <a:r>
                        <a:rPr lang="fa-IR" sz="1100" b="1" u="none" strike="noStrike" dirty="0">
                          <a:cs typeface="B Mitra" pitchFamily="2" charset="-78"/>
                        </a:rPr>
                        <a:t>از مالیات</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7"/>
                  </a:ext>
                </a:extLst>
              </a:tr>
              <a:tr h="374650">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200,000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dirty="0">
                          <a:cs typeface="B Mitra" pitchFamily="2" charset="-78"/>
                        </a:rPr>
                        <a:t>200,000</a:t>
                      </a:r>
                      <a:endParaRPr lang="en-US" sz="1100" b="0" i="0" u="none" strike="noStrike" dirty="0">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استهلاک</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08"/>
                  </a:ext>
                </a:extLst>
              </a:tr>
              <a:tr h="374650">
                <a:tc>
                  <a:txBody>
                    <a:bodyPr/>
                    <a:lstStyle/>
                    <a:p>
                      <a:pPr algn="ctr" fontAlgn="ctr"/>
                      <a:r>
                        <a:rPr lang="en-US" sz="1100" u="none" strike="noStrike">
                          <a:cs typeface="B Mitra" pitchFamily="2" charset="-78"/>
                        </a:rPr>
                        <a:t>300,000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سرمایه در گردش</a:t>
                      </a:r>
                      <a:endParaRPr lang="fa-IR" sz="1100" b="1" i="0" u="none" strike="noStrike" dirty="0">
                        <a:solidFill>
                          <a:srgbClr val="000000"/>
                        </a:solidFill>
                        <a:latin typeface="Calibri"/>
                        <a:cs typeface="B Mitra" pitchFamily="2" charset="-78"/>
                      </a:endParaRPr>
                    </a:p>
                  </a:txBody>
                  <a:tcPr marL="9525" marR="9525" marT="9525" marB="0" anchor="ctr"/>
                </a:tc>
                <a:tc rowSpan="2">
                  <a:txBody>
                    <a:bodyPr/>
                    <a:lstStyle/>
                    <a:p>
                      <a:pPr algn="ctr" rtl="1" fontAlgn="ctr"/>
                      <a:r>
                        <a:rPr lang="fa-IR" sz="1400" u="none" strike="noStrike" dirty="0"/>
                        <a:t>جریان های نقدی سال آخر</a:t>
                      </a:r>
                      <a:endParaRPr lang="fa-IR" sz="1400" b="1" i="0" u="none" strike="noStrike" dirty="0">
                        <a:solidFill>
                          <a:srgbClr val="000000"/>
                        </a:solidFill>
                        <a:latin typeface="Calibri"/>
                        <a:cs typeface="B Mitra" pitchFamily="2" charset="-78"/>
                      </a:endParaRPr>
                    </a:p>
                  </a:txBody>
                  <a:tcPr marL="9525" marR="9525" marT="9525" marB="0" anchor="ctr"/>
                </a:tc>
                <a:extLst>
                  <a:ext uri="{0D108BD9-81ED-4DB2-BD59-A6C34878D82A}">
                    <a16:rowId xmlns:a16="http://schemas.microsoft.com/office/drawing/2014/main" xmlns="" val="10009"/>
                  </a:ext>
                </a:extLst>
              </a:tr>
              <a:tr h="374650">
                <a:tc>
                  <a:txBody>
                    <a:bodyPr/>
                    <a:lstStyle/>
                    <a:p>
                      <a:pPr algn="ctr" fontAlgn="ctr"/>
                      <a:r>
                        <a:rPr lang="en-US" sz="1100" u="none" strike="noStrike">
                          <a:cs typeface="B Mitra" pitchFamily="2" charset="-78"/>
                        </a:rPr>
                        <a:t>400,000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 </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rtl="1" fontAlgn="ctr"/>
                      <a:r>
                        <a:rPr lang="fa-IR" sz="1100" b="1" u="none" strike="noStrike" dirty="0">
                          <a:cs typeface="B Mitra" pitchFamily="2" charset="-78"/>
                        </a:rPr>
                        <a:t>زمین</a:t>
                      </a:r>
                      <a:endParaRPr lang="fa-IR" sz="1100" b="1" i="0" u="none" strike="noStrike" dirty="0">
                        <a:solidFill>
                          <a:srgbClr val="000000"/>
                        </a:solidFill>
                        <a:latin typeface="Calibri"/>
                        <a:cs typeface="B Mitra" pitchFamily="2" charset="-78"/>
                      </a:endParaRPr>
                    </a:p>
                  </a:txBody>
                  <a:tcPr marL="9525" marR="9525" marT="9525" marB="0" anchor="ctr"/>
                </a:tc>
                <a:tc vMerge="1">
                  <a:txBody>
                    <a:bodyPr/>
                    <a:lstStyle/>
                    <a:p>
                      <a:endParaRPr lang="en-US"/>
                    </a:p>
                  </a:txBody>
                  <a:tcPr/>
                </a:tc>
                <a:extLst>
                  <a:ext uri="{0D108BD9-81ED-4DB2-BD59-A6C34878D82A}">
                    <a16:rowId xmlns:a16="http://schemas.microsoft.com/office/drawing/2014/main" xmlns="" val="10010"/>
                  </a:ext>
                </a:extLst>
              </a:tr>
              <a:tr h="374650">
                <a:tc>
                  <a:txBody>
                    <a:bodyPr/>
                    <a:lstStyle/>
                    <a:p>
                      <a:pPr algn="ctr" fontAlgn="ctr"/>
                      <a:r>
                        <a:rPr lang="en-US" sz="1100" u="none" strike="noStrike">
                          <a:cs typeface="B Mitra" pitchFamily="2" charset="-78"/>
                        </a:rPr>
                        <a:t>1,106,250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406,250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406,250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406,250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406,250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u="none" strike="noStrike">
                          <a:cs typeface="B Mitra" pitchFamily="2" charset="-78"/>
                        </a:rPr>
                        <a:t>-1,300,000</a:t>
                      </a:r>
                      <a:endParaRPr lang="en-US" sz="1100" b="0" i="0" u="none" strike="noStrike">
                        <a:solidFill>
                          <a:srgbClr val="000000"/>
                        </a:solidFill>
                        <a:latin typeface="Calibri"/>
                        <a:cs typeface="B Mitra" pitchFamily="2" charset="-78"/>
                      </a:endParaRPr>
                    </a:p>
                  </a:txBody>
                  <a:tcPr marL="9525" marR="9525" marT="9525" marB="0" anchor="ctr"/>
                </a:tc>
                <a:tc>
                  <a:txBody>
                    <a:bodyPr/>
                    <a:lstStyle/>
                    <a:p>
                      <a:pPr algn="ctr" fontAlgn="ctr"/>
                      <a:r>
                        <a:rPr lang="en-US" sz="1100" b="1" u="none" strike="noStrike" dirty="0">
                          <a:cs typeface="B Mitra" pitchFamily="2" charset="-78"/>
                        </a:rPr>
                        <a:t> </a:t>
                      </a:r>
                      <a:endParaRPr lang="en-US" sz="1100" b="1" i="0" u="none" strike="noStrike" dirty="0">
                        <a:solidFill>
                          <a:srgbClr val="000000"/>
                        </a:solidFill>
                        <a:latin typeface="Calibri"/>
                        <a:cs typeface="B Mitra" pitchFamily="2" charset="-78"/>
                      </a:endParaRPr>
                    </a:p>
                  </a:txBody>
                  <a:tcPr marL="9525" marR="9525" marT="9525" marB="0" anchor="ctr"/>
                </a:tc>
                <a:tc>
                  <a:txBody>
                    <a:bodyPr/>
                    <a:lstStyle/>
                    <a:p>
                      <a:pPr algn="ctr" rtl="1" fontAlgn="ctr"/>
                      <a:r>
                        <a:rPr lang="fa-IR" sz="1400" u="none" strike="noStrike" dirty="0"/>
                        <a:t>جمع</a:t>
                      </a:r>
                      <a:endParaRPr lang="fa-IR" sz="1400" b="0" i="0" u="none" strike="noStrike" dirty="0">
                        <a:solidFill>
                          <a:srgbClr val="000000"/>
                        </a:solidFill>
                        <a:latin typeface="Calibri"/>
                        <a:cs typeface="B Mitra" pitchFamily="2" charset="-78"/>
                      </a:endParaRPr>
                    </a:p>
                  </a:txBody>
                  <a:tcPr marL="9525" marR="9525" marT="9525" marB="0" anchor="ctr"/>
                </a:tc>
                <a:extLst>
                  <a:ext uri="{0D108BD9-81ED-4DB2-BD59-A6C34878D82A}">
                    <a16:rowId xmlns:a16="http://schemas.microsoft.com/office/drawing/2014/main" xmlns="" val="10011"/>
                  </a:ext>
                </a:extLst>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fa-IR" sz="3600" dirty="0" smtClean="0"/>
              <a:t>ملاحظات برآورد جریان‌های نقدی طرح</a:t>
            </a:r>
            <a:endParaRPr lang="en-US" sz="3600" dirty="0"/>
          </a:p>
        </p:txBody>
      </p:sp>
      <p:sp>
        <p:nvSpPr>
          <p:cNvPr id="3" name="Text Placeholder 2"/>
          <p:cNvSpPr>
            <a:spLocks noGrp="1"/>
          </p:cNvSpPr>
          <p:nvPr>
            <p:ph type="body" idx="1"/>
          </p:nvPr>
        </p:nvSpPr>
        <p:spPr/>
        <p:txBody>
          <a:bodyPr/>
          <a:lstStyle/>
          <a:p>
            <a:r>
              <a:rPr lang="fa-IR" sz="4800" dirty="0" smtClean="0"/>
              <a:t>جریان‌های نقدی طرح</a:t>
            </a:r>
            <a:endParaRPr lang="en-US" sz="4800" dirty="0"/>
          </a:p>
        </p:txBody>
      </p:sp>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9125F3BF-D623-4509-BE0C-830B860F17C7}"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مسائل خاص در مورد جریان‌های نقدی اضافی آزاد</a:t>
            </a:r>
            <a:endParaRPr lang="en-US" sz="3200"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دسته‌بندی جریان‌های نقدی</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fa-IR" sz="3600" dirty="0" smtClean="0"/>
              <a:t>ارزش فعلی خالص، نرخ بازدۀ داخلی</a:t>
            </a:r>
            <a:endParaRPr lang="en-US" sz="3600" dirty="0"/>
          </a:p>
        </p:txBody>
      </p:sp>
      <p:sp>
        <p:nvSpPr>
          <p:cNvPr id="3" name="Text Placeholder 2"/>
          <p:cNvSpPr>
            <a:spLocks noGrp="1"/>
          </p:cNvSpPr>
          <p:nvPr>
            <p:ph type="body" idx="1"/>
          </p:nvPr>
        </p:nvSpPr>
        <p:spPr/>
        <p:txBody>
          <a:bodyPr/>
          <a:lstStyle/>
          <a:p>
            <a:r>
              <a:rPr lang="fa-IR" sz="4800" dirty="0" smtClean="0"/>
              <a:t>شاخص‌های تصمیم‌گیری</a:t>
            </a:r>
            <a:endParaRPr lang="en-US" sz="4800" dirty="0"/>
          </a:p>
        </p:txBody>
      </p:sp>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9125F3BF-D623-4509-BE0C-830B860F17C7}"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600" dirty="0" smtClean="0"/>
              <a:t>ارزش فعلی خالص</a:t>
            </a:r>
            <a:endParaRPr lang="en-US" sz="3600" dirty="0"/>
          </a:p>
        </p:txBody>
      </p:sp>
      <p:graphicFrame>
        <p:nvGraphicFramePr>
          <p:cNvPr id="8" name="Content Placeholder 7"/>
          <p:cNvGraphicFramePr>
            <a:graphicFrameLocks noGrp="1"/>
          </p:cNvGraphicFramePr>
          <p:nvPr>
            <p:ph idx="1"/>
          </p:nvPr>
        </p:nvGraphicFramePr>
        <p:xfrm>
          <a:off x="457200" y="12954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27</a:t>
            </a:fld>
            <a:endParaRPr lang="en-US"/>
          </a:p>
        </p:txBody>
      </p:sp>
      <p:sp>
        <p:nvSpPr>
          <p:cNvPr id="2826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82625" name="Object 1"/>
          <p:cNvGraphicFramePr>
            <a:graphicFrameLocks noChangeAspect="1"/>
          </p:cNvGraphicFramePr>
          <p:nvPr/>
        </p:nvGraphicFramePr>
        <p:xfrm>
          <a:off x="2889250" y="4953000"/>
          <a:ext cx="2374900" cy="1063625"/>
        </p:xfrm>
        <a:graphic>
          <a:graphicData uri="http://schemas.openxmlformats.org/presentationml/2006/ole">
            <mc:AlternateContent xmlns:mc="http://schemas.openxmlformats.org/markup-compatibility/2006">
              <mc:Choice xmlns:v="urn:schemas-microsoft-com:vml" Requires="v">
                <p:oleObj spid="_x0000_s374790" name="Equation" r:id="rId8" imgW="2374560" imgH="1066680" progId="Equation.3">
                  <p:embed/>
                </p:oleObj>
              </mc:Choice>
              <mc:Fallback>
                <p:oleObj name="Equation" r:id="rId8" imgW="2374560" imgH="1066680" progId="Equation.3">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89250" y="4953000"/>
                        <a:ext cx="2374900" cy="1063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تصمیم‌گیری از طریق </a:t>
            </a:r>
            <a:r>
              <a:rPr lang="en-US" dirty="0" smtClean="0"/>
              <a:t>NPV</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28</a:t>
            </a:fld>
            <a:endParaRPr lang="en-US"/>
          </a:p>
        </p:txBody>
      </p:sp>
      <p:sp>
        <p:nvSpPr>
          <p:cNvPr id="389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21" name="Object 1"/>
          <p:cNvGraphicFramePr>
            <a:graphicFrameLocks noChangeAspect="1"/>
          </p:cNvGraphicFramePr>
          <p:nvPr/>
        </p:nvGraphicFramePr>
        <p:xfrm>
          <a:off x="3521242" y="4876800"/>
          <a:ext cx="3031958" cy="914400"/>
        </p:xfrm>
        <a:graphic>
          <a:graphicData uri="http://schemas.openxmlformats.org/presentationml/2006/ole">
            <mc:AlternateContent xmlns:mc="http://schemas.openxmlformats.org/markup-compatibility/2006">
              <mc:Choice xmlns:v="urn:schemas-microsoft-com:vml" Requires="v">
                <p:oleObj spid="_x0000_s389125" name="Equation" r:id="rId8" imgW="596641" imgH="177723" progId="Equation.3">
                  <p:embed/>
                </p:oleObj>
              </mc:Choice>
              <mc:Fallback>
                <p:oleObj name="Equation" r:id="rId8" imgW="596641" imgH="177723" progId="Equation.3">
                  <p:embed/>
                  <p:pic>
                    <p:nvPicPr>
                      <p:cNvPr id="0" name="Picture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21242" y="4876800"/>
                        <a:ext cx="3031958"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23" name="Rectangle 3"/>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ارزش افزودۀ اقتصادی و ارزش فعلی خالص</a:t>
            </a:r>
            <a:endParaRPr lang="en-US" sz="3200"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fa-IR" sz="3600" dirty="0" smtClean="0"/>
              <a:t>اصول و مبانی  </a:t>
            </a:r>
          </a:p>
        </p:txBody>
      </p:sp>
      <p:sp>
        <p:nvSpPr>
          <p:cNvPr id="3" name="Text Placeholder 2"/>
          <p:cNvSpPr>
            <a:spLocks noGrp="1"/>
          </p:cNvSpPr>
          <p:nvPr>
            <p:ph type="body" idx="1"/>
          </p:nvPr>
        </p:nvSpPr>
        <p:spPr/>
        <p:txBody>
          <a:bodyPr/>
          <a:lstStyle/>
          <a:p>
            <a:pPr lvl="0" algn="r"/>
            <a:r>
              <a:rPr lang="fa-IR" dirty="0" smtClean="0">
                <a:latin typeface="+mj-lt"/>
                <a:ea typeface="+mj-ea"/>
              </a:rPr>
              <a:t>بودجه‌بندی</a:t>
            </a:r>
            <a:r>
              <a:rPr lang="fa-IR" kern="1200" dirty="0" smtClean="0">
                <a:cs typeface="B Titr" pitchFamily="2" charset="-78"/>
              </a:rPr>
              <a:t> </a:t>
            </a:r>
            <a:r>
              <a:rPr lang="fa-IR" dirty="0" smtClean="0">
                <a:latin typeface="+mj-lt"/>
                <a:ea typeface="+mj-ea"/>
              </a:rPr>
              <a:t>سرمایه‌ای</a:t>
            </a:r>
            <a:endParaRPr lang="en-US" dirty="0" smtClean="0">
              <a:latin typeface="+mj-lt"/>
              <a:ea typeface="+mj-ea"/>
            </a:endParaRPr>
          </a:p>
        </p:txBody>
      </p:sp>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9125F3BF-D623-4509-BE0C-830B860F17C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نرخ بازدۀ داخلی</a:t>
            </a:r>
            <a:endParaRPr lang="en-US" dirty="0"/>
          </a:p>
        </p:txBody>
      </p:sp>
      <p:graphicFrame>
        <p:nvGraphicFramePr>
          <p:cNvPr id="6" name="Content Placeholder 5"/>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30</a:t>
            </a:fld>
            <a:endParaRPr lang="en-US"/>
          </a:p>
        </p:txBody>
      </p:sp>
      <p:graphicFrame>
        <p:nvGraphicFramePr>
          <p:cNvPr id="312322" name="Object 2"/>
          <p:cNvGraphicFramePr>
            <a:graphicFrameLocks noChangeAspect="1"/>
          </p:cNvGraphicFramePr>
          <p:nvPr/>
        </p:nvGraphicFramePr>
        <p:xfrm>
          <a:off x="2457450" y="4953000"/>
          <a:ext cx="3238500" cy="1063625"/>
        </p:xfrm>
        <a:graphic>
          <a:graphicData uri="http://schemas.openxmlformats.org/presentationml/2006/ole">
            <mc:AlternateContent xmlns:mc="http://schemas.openxmlformats.org/markup-compatibility/2006">
              <mc:Choice xmlns:v="urn:schemas-microsoft-com:vml" Requires="v">
                <p:oleObj spid="_x0000_s375814" name="Equation" r:id="rId8" imgW="3238200" imgH="1066680" progId="Equation.3">
                  <p:embed/>
                </p:oleObj>
              </mc:Choice>
              <mc:Fallback>
                <p:oleObj name="Equation" r:id="rId8" imgW="3238200" imgH="1066680" progId="Equation.3">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57450" y="4953000"/>
                        <a:ext cx="3238500" cy="1063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تصمیم‌گیری از طریق </a:t>
            </a:r>
            <a:r>
              <a:rPr lang="en-US" dirty="0" smtClean="0"/>
              <a:t>IRR</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31</a:t>
            </a:fld>
            <a:endParaRPr lang="en-US"/>
          </a:p>
        </p:txBody>
      </p:sp>
      <p:sp>
        <p:nvSpPr>
          <p:cNvPr id="3891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21" name="Object 1"/>
          <p:cNvGraphicFramePr>
            <a:graphicFrameLocks noChangeAspect="1"/>
          </p:cNvGraphicFramePr>
          <p:nvPr/>
        </p:nvGraphicFramePr>
        <p:xfrm>
          <a:off x="3586163" y="4910138"/>
          <a:ext cx="2903537" cy="847725"/>
        </p:xfrm>
        <a:graphic>
          <a:graphicData uri="http://schemas.openxmlformats.org/presentationml/2006/ole">
            <mc:AlternateContent xmlns:mc="http://schemas.openxmlformats.org/markup-compatibility/2006">
              <mc:Choice xmlns:v="urn:schemas-microsoft-com:vml" Requires="v">
                <p:oleObj spid="_x0000_s399366" name="Equation" r:id="rId8" imgW="571320" imgH="164880" progId="Equation.3">
                  <p:embed/>
                </p:oleObj>
              </mc:Choice>
              <mc:Fallback>
                <p:oleObj name="Equation" r:id="rId8" imgW="571320" imgH="164880" progId="Equation.3">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86163" y="4910138"/>
                        <a:ext cx="2903537"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23" name="Rectangle 3"/>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NPV</a:t>
            </a:r>
            <a:r>
              <a:rPr lang="fa-IR" dirty="0" smtClean="0"/>
              <a:t> و </a:t>
            </a:r>
            <a:r>
              <a:rPr lang="en-US" dirty="0" smtClean="0"/>
              <a:t>IRR</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طرح‌های ناسازگار</a:t>
            </a:r>
            <a:endParaRPr lang="en-US" dirty="0" smtClean="0"/>
          </a:p>
        </p:txBody>
      </p:sp>
      <p:sp>
        <p:nvSpPr>
          <p:cNvPr id="3" name="Content Placeholder 2"/>
          <p:cNvSpPr>
            <a:spLocks noGrp="1"/>
          </p:cNvSpPr>
          <p:nvPr>
            <p:ph idx="1"/>
          </p:nvPr>
        </p:nvSpPr>
        <p:spPr/>
        <p:txBody>
          <a:bodyPr/>
          <a:lstStyle/>
          <a:p>
            <a:r>
              <a:rPr lang="fa-IR" dirty="0" smtClean="0"/>
              <a:t>شرایطی که می‌توانند به تعارض بیانجامد.</a:t>
            </a:r>
            <a:endParaRPr lang="en-US" dirty="0" smtClean="0"/>
          </a:p>
          <a:p>
            <a:pPr lvl="1"/>
            <a:r>
              <a:rPr lang="fa-IR" dirty="0" smtClean="0"/>
              <a:t>تفاوت در اندازۀ طرح</a:t>
            </a:r>
          </a:p>
          <a:p>
            <a:pPr lvl="1"/>
            <a:r>
              <a:rPr lang="fa-IR" dirty="0" smtClean="0"/>
              <a:t>تفاوت در زمان‌بندی جریان‌های نقدی</a:t>
            </a:r>
            <a:endParaRPr lang="en-US" dirty="0" smtClean="0"/>
          </a:p>
        </p:txBody>
      </p:sp>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33</a:t>
            </a:fld>
            <a:endParaRPr lang="en-US"/>
          </a:p>
        </p:txBody>
      </p:sp>
      <p:sp>
        <p:nvSpPr>
          <p:cNvPr id="7" name="Slide Number Placeholder 3"/>
          <p:cNvSpPr txBox="1">
            <a:spLocks/>
          </p:cNvSpPr>
          <p:nvPr/>
        </p:nvSpPr>
        <p:spPr bwMode="auto">
          <a:xfrm>
            <a:off x="6553200" y="6521450"/>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3A1594A-FFBB-4D4C-9102-B83135140D26}" type="slidenum">
              <a:rPr kumimoji="0" lang="en-US" sz="1400" b="0" i="0" u="none" strike="noStrike" kern="1200" cap="none" spc="0" normalizeH="0" baseline="0" noProof="0" smtClean="0">
                <a:ln>
                  <a:noFill/>
                </a:ln>
                <a:solidFill>
                  <a:schemeClr val="accent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400" b="0" i="0" u="none" strike="noStrike" kern="1200" cap="none" spc="0" normalizeH="0" baseline="0" noProof="0">
              <a:ln>
                <a:noFill/>
              </a:ln>
              <a:solidFill>
                <a:schemeClr val="accent1"/>
              </a:solidFill>
              <a:effectLst/>
              <a:uLnTx/>
              <a:uFillTx/>
              <a:latin typeface="Arial" charset="0"/>
              <a:ea typeface="+mn-ea"/>
              <a:cs typeface="+mn-cs"/>
            </a:endParaRPr>
          </a:p>
        </p:txBody>
      </p:sp>
      <p:grpSp>
        <p:nvGrpSpPr>
          <p:cNvPr id="5" name="Group 28"/>
          <p:cNvGrpSpPr>
            <a:grpSpLocks/>
          </p:cNvGrpSpPr>
          <p:nvPr/>
        </p:nvGrpSpPr>
        <p:grpSpPr bwMode="auto">
          <a:xfrm>
            <a:off x="1219200" y="3124200"/>
            <a:ext cx="6934200" cy="3146129"/>
            <a:chOff x="823609" y="1677988"/>
            <a:chExt cx="9020273" cy="4509477"/>
          </a:xfrm>
        </p:grpSpPr>
        <p:sp>
          <p:nvSpPr>
            <p:cNvPr id="9" name="Line 23"/>
            <p:cNvSpPr>
              <a:spLocks noChangeShapeType="1"/>
            </p:cNvSpPr>
            <p:nvPr/>
          </p:nvSpPr>
          <p:spPr bwMode="auto">
            <a:xfrm>
              <a:off x="1524000" y="1677988"/>
              <a:ext cx="0" cy="3808412"/>
            </a:xfrm>
            <a:prstGeom prst="line">
              <a:avLst/>
            </a:prstGeom>
            <a:noFill/>
            <a:ln w="50800">
              <a:solidFill>
                <a:schemeClr val="tx1"/>
              </a:solidFill>
              <a:round/>
              <a:headEnd type="none" w="sm" len="sm"/>
              <a:tailEnd type="none" w="sm" len="sm"/>
            </a:ln>
          </p:spPr>
          <p:txBody>
            <a:bodyPr wrap="none" anchor="ctr"/>
            <a:lstStyle/>
            <a:p>
              <a:endParaRPr lang="en-US"/>
            </a:p>
          </p:txBody>
        </p:sp>
        <p:sp>
          <p:nvSpPr>
            <p:cNvPr id="12" name="Rectangle 29"/>
            <p:cNvSpPr>
              <a:spLocks noChangeArrowheads="1"/>
            </p:cNvSpPr>
            <p:nvPr/>
          </p:nvSpPr>
          <p:spPr bwMode="auto">
            <a:xfrm rot="16200000">
              <a:off x="-764554" y="3340761"/>
              <a:ext cx="3657601" cy="481276"/>
            </a:xfrm>
            <a:prstGeom prst="rect">
              <a:avLst/>
            </a:prstGeom>
            <a:noFill/>
            <a:ln w="9525">
              <a:noFill/>
              <a:miter lim="800000"/>
              <a:headEnd/>
              <a:tailEnd/>
            </a:ln>
          </p:spPr>
          <p:txBody>
            <a:bodyPr lIns="92075" tIns="46038" rIns="92075" bIns="46038">
              <a:spAutoFit/>
            </a:bodyPr>
            <a:lstStyle/>
            <a:p>
              <a:pPr algn="ctr" eaLnBrk="0" hangingPunct="0">
                <a:spcBef>
                  <a:spcPct val="50000"/>
                </a:spcBef>
              </a:pPr>
              <a:r>
                <a:rPr lang="fa-IR" baseline="0" dirty="0" smtClean="0">
                  <a:latin typeface="Times New Roman" pitchFamily="18" charset="0"/>
                  <a:cs typeface="B Zar" pitchFamily="2" charset="-78"/>
                </a:rPr>
                <a:t>ارزش فعلی خالص</a:t>
              </a:r>
              <a:endParaRPr lang="en-US" baseline="0" dirty="0">
                <a:latin typeface="Times New Roman" pitchFamily="18" charset="0"/>
                <a:cs typeface="B Zar" pitchFamily="2" charset="-78"/>
              </a:endParaRPr>
            </a:p>
          </p:txBody>
        </p:sp>
        <p:sp>
          <p:nvSpPr>
            <p:cNvPr id="21" name="Rectangle 39"/>
            <p:cNvSpPr>
              <a:spLocks noChangeArrowheads="1"/>
            </p:cNvSpPr>
            <p:nvPr/>
          </p:nvSpPr>
          <p:spPr bwMode="auto">
            <a:xfrm>
              <a:off x="7762281" y="5657166"/>
              <a:ext cx="2081601" cy="530299"/>
            </a:xfrm>
            <a:prstGeom prst="rect">
              <a:avLst/>
            </a:prstGeom>
            <a:noFill/>
            <a:ln w="9525">
              <a:noFill/>
              <a:miter lim="800000"/>
              <a:headEnd/>
              <a:tailEnd/>
            </a:ln>
          </p:spPr>
          <p:txBody>
            <a:bodyPr wrap="square" lIns="92075" tIns="46038" rIns="92075" bIns="46038">
              <a:spAutoFit/>
            </a:bodyPr>
            <a:lstStyle/>
            <a:p>
              <a:pPr algn="ctr" rtl="1"/>
              <a:r>
                <a:rPr lang="fa-IR" dirty="0" smtClean="0">
                  <a:cs typeface="B Zar" pitchFamily="2" charset="-78"/>
                </a:rPr>
                <a:t>هزینۀ سرمایه</a:t>
              </a:r>
              <a:endParaRPr lang="en-US" dirty="0" smtClean="0">
                <a:cs typeface="B Zar" pitchFamily="2" charset="-78"/>
              </a:endParaRPr>
            </a:p>
          </p:txBody>
        </p:sp>
      </p:grpSp>
      <p:cxnSp>
        <p:nvCxnSpPr>
          <p:cNvPr id="27" name="Straight Connector 26"/>
          <p:cNvCxnSpPr/>
          <p:nvPr/>
        </p:nvCxnSpPr>
        <p:spPr>
          <a:xfrm rot="10800000">
            <a:off x="1752601" y="5813128"/>
            <a:ext cx="51816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Freeform 46"/>
          <p:cNvSpPr/>
          <p:nvPr/>
        </p:nvSpPr>
        <p:spPr>
          <a:xfrm>
            <a:off x="1814286" y="3429000"/>
            <a:ext cx="4281714" cy="3044371"/>
          </a:xfrm>
          <a:custGeom>
            <a:avLst/>
            <a:gdLst>
              <a:gd name="connsiteX0" fmla="*/ 0 w 4702628"/>
              <a:gd name="connsiteY0" fmla="*/ 0 h 2481942"/>
              <a:gd name="connsiteX1" fmla="*/ 2322285 w 4702628"/>
              <a:gd name="connsiteY1" fmla="*/ 1611085 h 2481942"/>
              <a:gd name="connsiteX2" fmla="*/ 4702628 w 4702628"/>
              <a:gd name="connsiteY2" fmla="*/ 2481942 h 2481942"/>
              <a:gd name="connsiteX3" fmla="*/ 4702628 w 4702628"/>
              <a:gd name="connsiteY3" fmla="*/ 2481942 h 2481942"/>
            </a:gdLst>
            <a:ahLst/>
            <a:cxnLst>
              <a:cxn ang="0">
                <a:pos x="connsiteX0" y="connsiteY0"/>
              </a:cxn>
              <a:cxn ang="0">
                <a:pos x="connsiteX1" y="connsiteY1"/>
              </a:cxn>
              <a:cxn ang="0">
                <a:pos x="connsiteX2" y="connsiteY2"/>
              </a:cxn>
              <a:cxn ang="0">
                <a:pos x="connsiteX3" y="connsiteY3"/>
              </a:cxn>
            </a:cxnLst>
            <a:rect l="l" t="t" r="r" b="b"/>
            <a:pathLst>
              <a:path w="4702628" h="2481942">
                <a:moveTo>
                  <a:pt x="0" y="0"/>
                </a:moveTo>
                <a:cubicBezTo>
                  <a:pt x="769257" y="598714"/>
                  <a:pt x="1538514" y="1197428"/>
                  <a:pt x="2322285" y="1611085"/>
                </a:cubicBezTo>
                <a:cubicBezTo>
                  <a:pt x="3106056" y="2024742"/>
                  <a:pt x="4702628" y="2481942"/>
                  <a:pt x="4702628" y="2481942"/>
                </a:cubicBezTo>
                <a:lnTo>
                  <a:pt x="4702628" y="2481942"/>
                </a:lnTo>
              </a:path>
            </a:pathLst>
          </a:custGeom>
        </p:spPr>
        <p:style>
          <a:lnRef idx="2">
            <a:schemeClr val="accent2"/>
          </a:lnRef>
          <a:fillRef idx="0">
            <a:schemeClr val="accent2"/>
          </a:fillRef>
          <a:effectRef idx="1">
            <a:schemeClr val="accent2"/>
          </a:effectRef>
          <a:fontRef idx="minor">
            <a:schemeClr val="tx1"/>
          </a:fontRef>
        </p:style>
        <p:txBody>
          <a:bodyPr rtlCol="0" anchor="ctr"/>
          <a:lstStyle/>
          <a:p>
            <a:pPr algn="ctr"/>
            <a:endParaRPr lang="en-US"/>
          </a:p>
        </p:txBody>
      </p:sp>
      <p:sp>
        <p:nvSpPr>
          <p:cNvPr id="48" name="Freeform 47"/>
          <p:cNvSpPr/>
          <p:nvPr/>
        </p:nvSpPr>
        <p:spPr>
          <a:xfrm>
            <a:off x="1752600" y="4114800"/>
            <a:ext cx="4800600" cy="1981199"/>
          </a:xfrm>
          <a:custGeom>
            <a:avLst/>
            <a:gdLst>
              <a:gd name="connsiteX0" fmla="*/ 0 w 4702628"/>
              <a:gd name="connsiteY0" fmla="*/ 0 h 2481942"/>
              <a:gd name="connsiteX1" fmla="*/ 2322285 w 4702628"/>
              <a:gd name="connsiteY1" fmla="*/ 1611085 h 2481942"/>
              <a:gd name="connsiteX2" fmla="*/ 4702628 w 4702628"/>
              <a:gd name="connsiteY2" fmla="*/ 2481942 h 2481942"/>
              <a:gd name="connsiteX3" fmla="*/ 4702628 w 4702628"/>
              <a:gd name="connsiteY3" fmla="*/ 2481942 h 2481942"/>
            </a:gdLst>
            <a:ahLst/>
            <a:cxnLst>
              <a:cxn ang="0">
                <a:pos x="connsiteX0" y="connsiteY0"/>
              </a:cxn>
              <a:cxn ang="0">
                <a:pos x="connsiteX1" y="connsiteY1"/>
              </a:cxn>
              <a:cxn ang="0">
                <a:pos x="connsiteX2" y="connsiteY2"/>
              </a:cxn>
              <a:cxn ang="0">
                <a:pos x="connsiteX3" y="connsiteY3"/>
              </a:cxn>
            </a:cxnLst>
            <a:rect l="l" t="t" r="r" b="b"/>
            <a:pathLst>
              <a:path w="4702628" h="2481942">
                <a:moveTo>
                  <a:pt x="0" y="0"/>
                </a:moveTo>
                <a:cubicBezTo>
                  <a:pt x="769257" y="598714"/>
                  <a:pt x="1538514" y="1197428"/>
                  <a:pt x="2322285" y="1611085"/>
                </a:cubicBezTo>
                <a:cubicBezTo>
                  <a:pt x="3106056" y="2024742"/>
                  <a:pt x="4702628" y="2481942"/>
                  <a:pt x="4702628" y="2481942"/>
                </a:cubicBezTo>
                <a:lnTo>
                  <a:pt x="4702628" y="2481942"/>
                </a:ln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0" name="Rectangle 39"/>
          <p:cNvSpPr>
            <a:spLocks noChangeArrowheads="1"/>
          </p:cNvSpPr>
          <p:nvPr/>
        </p:nvSpPr>
        <p:spPr bwMode="auto">
          <a:xfrm>
            <a:off x="2133600" y="3581400"/>
            <a:ext cx="914400" cy="369974"/>
          </a:xfrm>
          <a:prstGeom prst="rect">
            <a:avLst/>
          </a:prstGeom>
          <a:noFill/>
          <a:ln w="9525">
            <a:noFill/>
            <a:miter lim="800000"/>
            <a:headEnd/>
            <a:tailEnd/>
          </a:ln>
        </p:spPr>
        <p:txBody>
          <a:bodyPr wrap="square" lIns="92075" tIns="46038" rIns="92075" bIns="46038">
            <a:spAutoFit/>
          </a:bodyPr>
          <a:lstStyle/>
          <a:p>
            <a:pPr algn="ctr" rtl="1"/>
            <a:r>
              <a:rPr lang="fa-IR" dirty="0" smtClean="0">
                <a:cs typeface="B Zar" pitchFamily="2" charset="-78"/>
              </a:rPr>
              <a:t>طرح </a:t>
            </a:r>
            <a:r>
              <a:rPr lang="en-US" dirty="0" smtClean="0">
                <a:cs typeface="B Zar" pitchFamily="2" charset="-78"/>
              </a:rPr>
              <a:t>L</a:t>
            </a:r>
          </a:p>
        </p:txBody>
      </p:sp>
      <p:sp>
        <p:nvSpPr>
          <p:cNvPr id="51" name="Rectangle 39"/>
          <p:cNvSpPr>
            <a:spLocks noChangeArrowheads="1"/>
          </p:cNvSpPr>
          <p:nvPr/>
        </p:nvSpPr>
        <p:spPr bwMode="auto">
          <a:xfrm>
            <a:off x="1981200" y="4648200"/>
            <a:ext cx="914400" cy="369974"/>
          </a:xfrm>
          <a:prstGeom prst="rect">
            <a:avLst/>
          </a:prstGeom>
          <a:noFill/>
          <a:ln w="9525">
            <a:noFill/>
            <a:miter lim="800000"/>
            <a:headEnd/>
            <a:tailEnd/>
          </a:ln>
        </p:spPr>
        <p:txBody>
          <a:bodyPr wrap="square" lIns="92075" tIns="46038" rIns="92075" bIns="46038">
            <a:spAutoFit/>
          </a:bodyPr>
          <a:lstStyle/>
          <a:p>
            <a:pPr algn="ctr" rtl="1"/>
            <a:r>
              <a:rPr lang="fa-IR" dirty="0" smtClean="0">
                <a:cs typeface="B Zar" pitchFamily="2" charset="-78"/>
              </a:rPr>
              <a:t>طرح </a:t>
            </a:r>
            <a:r>
              <a:rPr lang="en-US" dirty="0" smtClean="0">
                <a:cs typeface="B Zar" pitchFamily="2" charset="-78"/>
              </a:rPr>
              <a:t>S</a:t>
            </a:r>
          </a:p>
        </p:txBody>
      </p:sp>
      <p:graphicFrame>
        <p:nvGraphicFramePr>
          <p:cNvPr id="52" name="Object 51"/>
          <p:cNvGraphicFramePr>
            <a:graphicFrameLocks noChangeAspect="1"/>
          </p:cNvGraphicFramePr>
          <p:nvPr/>
        </p:nvGraphicFramePr>
        <p:xfrm>
          <a:off x="3810000" y="6019800"/>
          <a:ext cx="394426" cy="238016"/>
        </p:xfrm>
        <a:graphic>
          <a:graphicData uri="http://schemas.openxmlformats.org/presentationml/2006/ole">
            <mc:AlternateContent xmlns:mc="http://schemas.openxmlformats.org/markup-compatibility/2006">
              <mc:Choice xmlns:v="urn:schemas-microsoft-com:vml" Requires="v">
                <p:oleObj spid="_x0000_s376842" name="Equation" r:id="rId3" imgW="736560" imgH="444240" progId="Equation.3">
                  <p:embed/>
                </p:oleObj>
              </mc:Choice>
              <mc:Fallback>
                <p:oleObj name="Equation" r:id="rId3" imgW="73656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6019800"/>
                        <a:ext cx="394426" cy="2380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3347" name="Object 3"/>
          <p:cNvGraphicFramePr>
            <a:graphicFrameLocks noChangeAspect="1"/>
          </p:cNvGraphicFramePr>
          <p:nvPr/>
        </p:nvGraphicFramePr>
        <p:xfrm>
          <a:off x="5791200" y="5181600"/>
          <a:ext cx="381000" cy="229994"/>
        </p:xfrm>
        <a:graphic>
          <a:graphicData uri="http://schemas.openxmlformats.org/presentationml/2006/ole">
            <mc:AlternateContent xmlns:mc="http://schemas.openxmlformats.org/markup-compatibility/2006">
              <mc:Choice xmlns:v="urn:schemas-microsoft-com:vml" Requires="v">
                <p:oleObj spid="_x0000_s376843" name="Equation" r:id="rId5" imgW="736560" imgH="444240" progId="Equation.3">
                  <p:embed/>
                </p:oleObj>
              </mc:Choice>
              <mc:Fallback>
                <p:oleObj name="Equation" r:id="rId5" imgW="736560" imgH="4442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1200" y="5181600"/>
                        <a:ext cx="381000" cy="2299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5" name="Straight Arrow Connector 54"/>
          <p:cNvCxnSpPr/>
          <p:nvPr/>
        </p:nvCxnSpPr>
        <p:spPr>
          <a:xfrm flipH="1">
            <a:off x="4191000" y="5791200"/>
            <a:ext cx="381000" cy="304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5410200" y="5334000"/>
            <a:ext cx="304800" cy="4572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3657600" y="3581400"/>
            <a:ext cx="1828800" cy="369332"/>
          </a:xfrm>
          <a:prstGeom prst="rect">
            <a:avLst/>
          </a:prstGeom>
          <a:noFill/>
        </p:spPr>
        <p:txBody>
          <a:bodyPr wrap="square" rtlCol="0">
            <a:spAutoFit/>
          </a:bodyPr>
          <a:lstStyle/>
          <a:p>
            <a:r>
              <a:rPr lang="en-US" dirty="0" smtClean="0"/>
              <a:t>Crossover Rate</a:t>
            </a:r>
            <a:endParaRPr lang="en-US" dirty="0"/>
          </a:p>
        </p:txBody>
      </p:sp>
      <p:cxnSp>
        <p:nvCxnSpPr>
          <p:cNvPr id="60" name="Straight Arrow Connector 59"/>
          <p:cNvCxnSpPr/>
          <p:nvPr/>
        </p:nvCxnSpPr>
        <p:spPr>
          <a:xfrm flipV="1">
            <a:off x="3657600" y="3962400"/>
            <a:ext cx="762000"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581400" y="5181600"/>
            <a:ext cx="0" cy="6858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علت ایجاد تعارض </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چه زمانی </a:t>
            </a:r>
            <a:r>
              <a:rPr lang="en-US" dirty="0" smtClean="0"/>
              <a:t>IRR</a:t>
            </a:r>
            <a:r>
              <a:rPr lang="fa-IR" dirty="0" smtClean="0"/>
              <a:t> کار نمی‌کند؟</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چه زمانی </a:t>
            </a:r>
            <a:r>
              <a:rPr lang="en-US" dirty="0" smtClean="0"/>
              <a:t>IRR</a:t>
            </a:r>
            <a:r>
              <a:rPr lang="fa-IR" dirty="0" smtClean="0"/>
              <a:t> کار نمی‌کند؟</a:t>
            </a:r>
            <a:endParaRPr lang="en-US" dirty="0"/>
          </a:p>
        </p:txBody>
      </p:sp>
      <p:sp>
        <p:nvSpPr>
          <p:cNvPr id="3" name="Content Placeholder 2"/>
          <p:cNvSpPr>
            <a:spLocks noGrp="1"/>
          </p:cNvSpPr>
          <p:nvPr>
            <p:ph idx="1"/>
          </p:nvPr>
        </p:nvSpPr>
        <p:spPr/>
        <p:txBody>
          <a:bodyPr/>
          <a:lstStyle/>
          <a:p>
            <a:r>
              <a:rPr lang="fa-IR" dirty="0" smtClean="0"/>
              <a:t>الگوهای نامتعارف جریان‌های نقدی</a:t>
            </a:r>
            <a:endParaRPr lang="en-US" dirty="0" smtClean="0"/>
          </a:p>
          <a:p>
            <a:pPr lvl="1"/>
            <a:r>
              <a:rPr lang="fa-IR" dirty="0" smtClean="0"/>
              <a:t>الگوی -</a:t>
            </a:r>
            <a:r>
              <a:rPr lang="en-US" dirty="0" smtClean="0"/>
              <a:t>+</a:t>
            </a:r>
            <a:r>
              <a:rPr lang="fa-IR" dirty="0" smtClean="0"/>
              <a:t> </a:t>
            </a:r>
          </a:p>
          <a:p>
            <a:pPr lvl="1"/>
            <a:endParaRPr lang="fa-IR" dirty="0" smtClean="0"/>
          </a:p>
          <a:p>
            <a:pPr lvl="1"/>
            <a:endParaRPr lang="fa-IR" dirty="0" smtClean="0"/>
          </a:p>
          <a:p>
            <a:pPr lvl="1"/>
            <a:r>
              <a:rPr lang="fa-IR" dirty="0" smtClean="0"/>
              <a:t>الگوی +-+</a:t>
            </a:r>
          </a:p>
          <a:p>
            <a:pPr lvl="1"/>
            <a:endParaRPr lang="fa-IR" dirty="0" smtClean="0"/>
          </a:p>
          <a:p>
            <a:pPr lvl="1"/>
            <a:endParaRPr lang="fa-IR" dirty="0" smtClean="0"/>
          </a:p>
          <a:p>
            <a:pPr lvl="1"/>
            <a:r>
              <a:rPr lang="fa-IR" dirty="0" smtClean="0"/>
              <a:t>الگوی </a:t>
            </a:r>
            <a:r>
              <a:rPr lang="en-US" dirty="0" smtClean="0"/>
              <a:t>-+-</a:t>
            </a:r>
            <a:endParaRPr lang="fa-IR" dirty="0" smtClean="0"/>
          </a:p>
          <a:p>
            <a:pPr lvl="1"/>
            <a:endParaRPr lang="fa-IR" dirty="0" smtClean="0"/>
          </a:p>
          <a:p>
            <a:pPr lvl="1"/>
            <a:endParaRPr lang="en-US" dirty="0"/>
          </a:p>
        </p:txBody>
      </p:sp>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36</a:t>
            </a:fld>
            <a:endParaRPr lang="en-US"/>
          </a:p>
        </p:txBody>
      </p:sp>
      <p:cxnSp>
        <p:nvCxnSpPr>
          <p:cNvPr id="59" name="Straight Connector 58"/>
          <p:cNvCxnSpPr/>
          <p:nvPr/>
        </p:nvCxnSpPr>
        <p:spPr>
          <a:xfrm>
            <a:off x="1828800" y="2057400"/>
            <a:ext cx="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1828800" y="2895600"/>
            <a:ext cx="2209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828800" y="3505200"/>
            <a:ext cx="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828800" y="4724400"/>
            <a:ext cx="2209800" cy="0"/>
          </a:xfrm>
          <a:prstGeom prst="line">
            <a:avLst/>
          </a:prstGeom>
        </p:spPr>
        <p:style>
          <a:lnRef idx="1">
            <a:schemeClr val="accent1"/>
          </a:lnRef>
          <a:fillRef idx="0">
            <a:schemeClr val="accent1"/>
          </a:fillRef>
          <a:effectRef idx="0">
            <a:schemeClr val="accent1"/>
          </a:effectRef>
          <a:fontRef idx="minor">
            <a:schemeClr val="tx1"/>
          </a:fontRef>
        </p:style>
      </p:cxnSp>
      <p:sp>
        <p:nvSpPr>
          <p:cNvPr id="70" name="Freeform 69"/>
          <p:cNvSpPr/>
          <p:nvPr/>
        </p:nvSpPr>
        <p:spPr>
          <a:xfrm>
            <a:off x="1857829" y="3991429"/>
            <a:ext cx="1901371" cy="314476"/>
          </a:xfrm>
          <a:custGeom>
            <a:avLst/>
            <a:gdLst>
              <a:gd name="connsiteX0" fmla="*/ 0 w 1901371"/>
              <a:gd name="connsiteY0" fmla="*/ 58057 h 314476"/>
              <a:gd name="connsiteX1" fmla="*/ 420914 w 1901371"/>
              <a:gd name="connsiteY1" fmla="*/ 304800 h 314476"/>
              <a:gd name="connsiteX2" fmla="*/ 1901371 w 1901371"/>
              <a:gd name="connsiteY2" fmla="*/ 0 h 314476"/>
              <a:gd name="connsiteX3" fmla="*/ 1901371 w 1901371"/>
              <a:gd name="connsiteY3" fmla="*/ 0 h 314476"/>
            </a:gdLst>
            <a:ahLst/>
            <a:cxnLst>
              <a:cxn ang="0">
                <a:pos x="connsiteX0" y="connsiteY0"/>
              </a:cxn>
              <a:cxn ang="0">
                <a:pos x="connsiteX1" y="connsiteY1"/>
              </a:cxn>
              <a:cxn ang="0">
                <a:pos x="connsiteX2" y="connsiteY2"/>
              </a:cxn>
              <a:cxn ang="0">
                <a:pos x="connsiteX3" y="connsiteY3"/>
              </a:cxn>
            </a:cxnLst>
            <a:rect l="l" t="t" r="r" b="b"/>
            <a:pathLst>
              <a:path w="1901371" h="314476">
                <a:moveTo>
                  <a:pt x="0" y="58057"/>
                </a:moveTo>
                <a:cubicBezTo>
                  <a:pt x="52009" y="186266"/>
                  <a:pt x="104019" y="314476"/>
                  <a:pt x="420914" y="304800"/>
                </a:cubicBezTo>
                <a:cubicBezTo>
                  <a:pt x="737809" y="295124"/>
                  <a:pt x="1901371" y="0"/>
                  <a:pt x="1901371" y="0"/>
                </a:cubicBezTo>
                <a:lnTo>
                  <a:pt x="1901371" y="0"/>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1" name="Straight Connector 70"/>
          <p:cNvCxnSpPr/>
          <p:nvPr/>
        </p:nvCxnSpPr>
        <p:spPr>
          <a:xfrm>
            <a:off x="1828800" y="5029200"/>
            <a:ext cx="0" cy="129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1828800" y="5867400"/>
            <a:ext cx="2209800" cy="0"/>
          </a:xfrm>
          <a:prstGeom prst="line">
            <a:avLst/>
          </a:prstGeom>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a:off x="1857829" y="5070324"/>
            <a:ext cx="1857828" cy="1156305"/>
          </a:xfrm>
          <a:custGeom>
            <a:avLst/>
            <a:gdLst>
              <a:gd name="connsiteX0" fmla="*/ 0 w 1857828"/>
              <a:gd name="connsiteY0" fmla="*/ 1156305 h 1156305"/>
              <a:gd name="connsiteX1" fmla="*/ 537028 w 1857828"/>
              <a:gd name="connsiteY1" fmla="*/ 227390 h 1156305"/>
              <a:gd name="connsiteX2" fmla="*/ 1016000 w 1857828"/>
              <a:gd name="connsiteY2" fmla="*/ 111276 h 1156305"/>
              <a:gd name="connsiteX3" fmla="*/ 1857828 w 1857828"/>
              <a:gd name="connsiteY3" fmla="*/ 895047 h 1156305"/>
              <a:gd name="connsiteX4" fmla="*/ 1857828 w 1857828"/>
              <a:gd name="connsiteY4" fmla="*/ 895047 h 11563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7828" h="1156305">
                <a:moveTo>
                  <a:pt x="0" y="1156305"/>
                </a:moveTo>
                <a:cubicBezTo>
                  <a:pt x="183847" y="778933"/>
                  <a:pt x="367695" y="401562"/>
                  <a:pt x="537028" y="227390"/>
                </a:cubicBezTo>
                <a:cubicBezTo>
                  <a:pt x="706361" y="53218"/>
                  <a:pt x="795867" y="0"/>
                  <a:pt x="1016000" y="111276"/>
                </a:cubicBezTo>
                <a:cubicBezTo>
                  <a:pt x="1236133" y="222552"/>
                  <a:pt x="1857828" y="895047"/>
                  <a:pt x="1857828" y="895047"/>
                </a:cubicBezTo>
                <a:lnTo>
                  <a:pt x="1857828" y="89504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Freeform 75"/>
          <p:cNvSpPr/>
          <p:nvPr/>
        </p:nvSpPr>
        <p:spPr>
          <a:xfrm>
            <a:off x="1828800" y="2173514"/>
            <a:ext cx="1799771" cy="1103086"/>
          </a:xfrm>
          <a:custGeom>
            <a:avLst/>
            <a:gdLst>
              <a:gd name="connsiteX0" fmla="*/ 0 w 1799771"/>
              <a:gd name="connsiteY0" fmla="*/ 1103086 h 1103086"/>
              <a:gd name="connsiteX1" fmla="*/ 711200 w 1799771"/>
              <a:gd name="connsiteY1" fmla="*/ 478971 h 1103086"/>
              <a:gd name="connsiteX2" fmla="*/ 1799771 w 1799771"/>
              <a:gd name="connsiteY2" fmla="*/ 0 h 1103086"/>
            </a:gdLst>
            <a:ahLst/>
            <a:cxnLst>
              <a:cxn ang="0">
                <a:pos x="connsiteX0" y="connsiteY0"/>
              </a:cxn>
              <a:cxn ang="0">
                <a:pos x="connsiteX1" y="connsiteY1"/>
              </a:cxn>
              <a:cxn ang="0">
                <a:pos x="connsiteX2" y="connsiteY2"/>
              </a:cxn>
            </a:cxnLst>
            <a:rect l="l" t="t" r="r" b="b"/>
            <a:pathLst>
              <a:path w="1799771" h="1103086">
                <a:moveTo>
                  <a:pt x="0" y="1103086"/>
                </a:moveTo>
                <a:cubicBezTo>
                  <a:pt x="205619" y="882952"/>
                  <a:pt x="411238" y="662819"/>
                  <a:pt x="711200" y="478971"/>
                </a:cubicBezTo>
                <a:cubicBezTo>
                  <a:pt x="1011162" y="295123"/>
                  <a:pt x="1405466" y="147561"/>
                  <a:pt x="1799771"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Rectangle 39"/>
          <p:cNvSpPr>
            <a:spLocks noChangeArrowheads="1"/>
          </p:cNvSpPr>
          <p:nvPr/>
        </p:nvSpPr>
        <p:spPr bwMode="auto">
          <a:xfrm>
            <a:off x="2971800" y="2971800"/>
            <a:ext cx="1600200" cy="246863"/>
          </a:xfrm>
          <a:prstGeom prst="rect">
            <a:avLst/>
          </a:prstGeom>
          <a:noFill/>
          <a:ln w="9525">
            <a:noFill/>
            <a:miter lim="800000"/>
            <a:headEnd/>
            <a:tailEnd/>
          </a:ln>
        </p:spPr>
        <p:txBody>
          <a:bodyPr wrap="square" lIns="92075" tIns="46038" rIns="92075" bIns="46038">
            <a:spAutoFit/>
          </a:bodyPr>
          <a:lstStyle/>
          <a:p>
            <a:pPr algn="ctr" rtl="1"/>
            <a:r>
              <a:rPr lang="en-US" sz="1000" dirty="0" smtClean="0">
                <a:cs typeface="B Zar" pitchFamily="2" charset="-78"/>
              </a:rPr>
              <a:t>Cost of Capital</a:t>
            </a:r>
          </a:p>
        </p:txBody>
      </p:sp>
      <p:sp>
        <p:nvSpPr>
          <p:cNvPr id="78" name="Rectangle 39"/>
          <p:cNvSpPr>
            <a:spLocks noChangeArrowheads="1"/>
          </p:cNvSpPr>
          <p:nvPr/>
        </p:nvSpPr>
        <p:spPr bwMode="auto">
          <a:xfrm>
            <a:off x="152400" y="2133600"/>
            <a:ext cx="1600200" cy="246863"/>
          </a:xfrm>
          <a:prstGeom prst="rect">
            <a:avLst/>
          </a:prstGeom>
          <a:noFill/>
          <a:ln w="9525">
            <a:noFill/>
            <a:miter lim="800000"/>
            <a:headEnd/>
            <a:tailEnd/>
          </a:ln>
        </p:spPr>
        <p:txBody>
          <a:bodyPr wrap="square" lIns="92075" tIns="46038" rIns="92075" bIns="46038">
            <a:spAutoFit/>
          </a:bodyPr>
          <a:lstStyle/>
          <a:p>
            <a:pPr algn="r" rtl="1"/>
            <a:r>
              <a:rPr lang="en-US" sz="1000" dirty="0" smtClean="0">
                <a:cs typeface="B Zar" pitchFamily="2" charset="-78"/>
              </a:rPr>
              <a:t>NPV</a:t>
            </a:r>
          </a:p>
        </p:txBody>
      </p:sp>
      <p:sp>
        <p:nvSpPr>
          <p:cNvPr id="80" name="Rectangle 39"/>
          <p:cNvSpPr>
            <a:spLocks noChangeArrowheads="1"/>
          </p:cNvSpPr>
          <p:nvPr/>
        </p:nvSpPr>
        <p:spPr bwMode="auto">
          <a:xfrm>
            <a:off x="228600" y="3581400"/>
            <a:ext cx="1600200" cy="246863"/>
          </a:xfrm>
          <a:prstGeom prst="rect">
            <a:avLst/>
          </a:prstGeom>
          <a:noFill/>
          <a:ln w="9525">
            <a:noFill/>
            <a:miter lim="800000"/>
            <a:headEnd/>
            <a:tailEnd/>
          </a:ln>
        </p:spPr>
        <p:txBody>
          <a:bodyPr wrap="square" lIns="92075" tIns="46038" rIns="92075" bIns="46038">
            <a:spAutoFit/>
          </a:bodyPr>
          <a:lstStyle/>
          <a:p>
            <a:pPr algn="r" rtl="1"/>
            <a:r>
              <a:rPr lang="en-US" sz="1000" dirty="0" smtClean="0">
                <a:cs typeface="B Zar" pitchFamily="2" charset="-78"/>
              </a:rPr>
              <a:t>NPV</a:t>
            </a:r>
          </a:p>
        </p:txBody>
      </p:sp>
      <p:sp>
        <p:nvSpPr>
          <p:cNvPr id="82" name="Rectangle 39"/>
          <p:cNvSpPr>
            <a:spLocks noChangeArrowheads="1"/>
          </p:cNvSpPr>
          <p:nvPr/>
        </p:nvSpPr>
        <p:spPr bwMode="auto">
          <a:xfrm>
            <a:off x="228600" y="5087137"/>
            <a:ext cx="1600200" cy="246863"/>
          </a:xfrm>
          <a:prstGeom prst="rect">
            <a:avLst/>
          </a:prstGeom>
          <a:noFill/>
          <a:ln w="9525">
            <a:noFill/>
            <a:miter lim="800000"/>
            <a:headEnd/>
            <a:tailEnd/>
          </a:ln>
        </p:spPr>
        <p:txBody>
          <a:bodyPr wrap="square" lIns="92075" tIns="46038" rIns="92075" bIns="46038">
            <a:spAutoFit/>
          </a:bodyPr>
          <a:lstStyle/>
          <a:p>
            <a:pPr algn="r" rtl="1"/>
            <a:r>
              <a:rPr lang="en-US" sz="1000" dirty="0" smtClean="0">
                <a:cs typeface="B Zar" pitchFamily="2" charset="-78"/>
              </a:rPr>
              <a:t>NPV</a:t>
            </a:r>
          </a:p>
        </p:txBody>
      </p:sp>
      <p:sp>
        <p:nvSpPr>
          <p:cNvPr id="20" name="Rectangle 39"/>
          <p:cNvSpPr>
            <a:spLocks noChangeArrowheads="1"/>
          </p:cNvSpPr>
          <p:nvPr/>
        </p:nvSpPr>
        <p:spPr bwMode="auto">
          <a:xfrm>
            <a:off x="3124200" y="4800600"/>
            <a:ext cx="1600200" cy="246863"/>
          </a:xfrm>
          <a:prstGeom prst="rect">
            <a:avLst/>
          </a:prstGeom>
          <a:noFill/>
          <a:ln w="9525">
            <a:noFill/>
            <a:miter lim="800000"/>
            <a:headEnd/>
            <a:tailEnd/>
          </a:ln>
        </p:spPr>
        <p:txBody>
          <a:bodyPr wrap="square" lIns="92075" tIns="46038" rIns="92075" bIns="46038">
            <a:spAutoFit/>
          </a:bodyPr>
          <a:lstStyle/>
          <a:p>
            <a:pPr algn="ctr" rtl="1"/>
            <a:r>
              <a:rPr lang="en-US" sz="1000" dirty="0" smtClean="0">
                <a:cs typeface="B Zar" pitchFamily="2" charset="-78"/>
              </a:rPr>
              <a:t>Cost of Capital</a:t>
            </a:r>
          </a:p>
        </p:txBody>
      </p:sp>
      <p:sp>
        <p:nvSpPr>
          <p:cNvPr id="21" name="Rectangle 39"/>
          <p:cNvSpPr>
            <a:spLocks noChangeArrowheads="1"/>
          </p:cNvSpPr>
          <p:nvPr/>
        </p:nvSpPr>
        <p:spPr bwMode="auto">
          <a:xfrm>
            <a:off x="3124200" y="5925337"/>
            <a:ext cx="1600200" cy="246863"/>
          </a:xfrm>
          <a:prstGeom prst="rect">
            <a:avLst/>
          </a:prstGeom>
          <a:noFill/>
          <a:ln w="9525">
            <a:noFill/>
            <a:miter lim="800000"/>
            <a:headEnd/>
            <a:tailEnd/>
          </a:ln>
        </p:spPr>
        <p:txBody>
          <a:bodyPr wrap="square" lIns="92075" tIns="46038" rIns="92075" bIns="46038">
            <a:spAutoFit/>
          </a:bodyPr>
          <a:lstStyle/>
          <a:p>
            <a:pPr algn="ctr" rtl="1"/>
            <a:r>
              <a:rPr lang="en-US" sz="1000" dirty="0" smtClean="0">
                <a:cs typeface="B Zar" pitchFamily="2" charset="-78"/>
              </a:rPr>
              <a:t>Cost of Capital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جایگزینی برای </a:t>
            </a:r>
            <a:r>
              <a:rPr lang="en-US" dirty="0" smtClean="0"/>
              <a:t>IRR</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37</a:t>
            </a:fld>
            <a:endParaRPr lang="en-US"/>
          </a:p>
        </p:txBody>
      </p:sp>
      <p:sp>
        <p:nvSpPr>
          <p:cNvPr id="400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0385" name="Object 1"/>
          <p:cNvGraphicFramePr>
            <a:graphicFrameLocks noChangeAspect="1"/>
          </p:cNvGraphicFramePr>
          <p:nvPr/>
        </p:nvGraphicFramePr>
        <p:xfrm>
          <a:off x="3276600" y="4876800"/>
          <a:ext cx="3295650" cy="803001"/>
        </p:xfrm>
        <a:graphic>
          <a:graphicData uri="http://schemas.openxmlformats.org/presentationml/2006/ole">
            <mc:AlternateContent xmlns:mc="http://schemas.openxmlformats.org/markup-compatibility/2006">
              <mc:Choice xmlns:v="urn:schemas-microsoft-com:vml" Requires="v">
                <p:oleObj spid="_x0000_s400389" name="Equation" r:id="rId8" imgW="1879600" imgH="457200" progId="Equation.3">
                  <p:embed/>
                </p:oleObj>
              </mc:Choice>
              <mc:Fallback>
                <p:oleObj name="Equation" r:id="rId8" imgW="1879600" imgH="457200" progId="Equation.3">
                  <p:embed/>
                  <p:pic>
                    <p:nvPicPr>
                      <p:cNvPr id="0" name="Picture 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76600" y="4876800"/>
                        <a:ext cx="3295650" cy="8030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0387" name="Rectangle 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Oval Callout 8"/>
          <p:cNvSpPr/>
          <p:nvPr/>
        </p:nvSpPr>
        <p:spPr>
          <a:xfrm>
            <a:off x="2057400" y="5791200"/>
            <a:ext cx="2057400" cy="1295400"/>
          </a:xfrm>
          <a:prstGeom prst="wedgeEllipseCallout">
            <a:avLst>
              <a:gd name="adj1" fmla="val 50162"/>
              <a:gd name="adj2" fmla="val -65231"/>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fa-IR" dirty="0" smtClean="0">
                <a:cs typeface="B Zar" pitchFamily="2" charset="-78"/>
              </a:rPr>
              <a:t>نرخ تأمین مالی یا تآمین مالی مجدد</a:t>
            </a:r>
            <a:endParaRPr lang="en-US" dirty="0">
              <a:cs typeface="B Zar" pitchFamily="2" charset="-78"/>
            </a:endParaRPr>
          </a:p>
        </p:txBody>
      </p:sp>
      <p:sp>
        <p:nvSpPr>
          <p:cNvPr id="10" name="Oval Callout 9"/>
          <p:cNvSpPr/>
          <p:nvPr/>
        </p:nvSpPr>
        <p:spPr>
          <a:xfrm>
            <a:off x="6400800" y="3429000"/>
            <a:ext cx="2057400" cy="1295400"/>
          </a:xfrm>
          <a:prstGeom prst="wedgeEllipseCallout">
            <a:avLst>
              <a:gd name="adj1" fmla="val -68311"/>
              <a:gd name="adj2" fmla="val 72584"/>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fa-IR" dirty="0" smtClean="0">
                <a:cs typeface="B Zar" pitchFamily="2" charset="-78"/>
              </a:rPr>
              <a:t>نرخ سرمایه‌گذاری مجدد</a:t>
            </a:r>
            <a:endParaRPr lang="en-US" dirty="0" smtClean="0">
              <a:cs typeface="B Zar"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NPV</a:t>
            </a:r>
            <a:r>
              <a:rPr lang="fa-IR" dirty="0" smtClean="0"/>
              <a:t> و </a:t>
            </a:r>
            <a:r>
              <a:rPr lang="en-US" dirty="0" smtClean="0"/>
              <a:t>MIRR</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rPr>
              <a:t>معرفی</a:t>
            </a:r>
            <a:r>
              <a:rPr lang="fa-IR" dirty="0" smtClean="0"/>
              <a:t> </a:t>
            </a:r>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rPr>
              <a:t>کتاب</a:t>
            </a: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endParaRPr>
          </a:p>
        </p:txBody>
      </p:sp>
      <p:sp>
        <p:nvSpPr>
          <p:cNvPr id="3" name="Content Placeholder 2"/>
          <p:cNvSpPr>
            <a:spLocks noGrp="1"/>
          </p:cNvSpPr>
          <p:nvPr>
            <p:ph idx="1"/>
          </p:nvPr>
        </p:nvSpPr>
        <p:spPr/>
        <p:txBody>
          <a:bodyPr/>
          <a:lstStyle/>
          <a:p>
            <a:pPr algn="l" rtl="0"/>
            <a:r>
              <a:rPr lang="en-US" sz="2800" dirty="0" smtClean="0"/>
              <a:t>Stephen, S. A., </a:t>
            </a:r>
            <a:r>
              <a:rPr lang="en-US" sz="2800" dirty="0" err="1" smtClean="0"/>
              <a:t>Westerfield</a:t>
            </a:r>
            <a:r>
              <a:rPr lang="en-US" sz="2800" dirty="0" smtClean="0"/>
              <a:t>, R. W., Jordan D. J. </a:t>
            </a:r>
            <a:r>
              <a:rPr lang="en-US" sz="2800" b="1" dirty="0" smtClean="0"/>
              <a:t>Fundamentals of Corporate Finance.</a:t>
            </a:r>
          </a:p>
          <a:p>
            <a:pPr algn="l" rtl="0"/>
            <a:r>
              <a:rPr lang="en-US" sz="2800" dirty="0" smtClean="0"/>
              <a:t>Brigham, E. F.,  </a:t>
            </a:r>
            <a:r>
              <a:rPr lang="en-US" sz="2800" dirty="0" err="1" smtClean="0"/>
              <a:t>Gapenski</a:t>
            </a:r>
            <a:r>
              <a:rPr lang="en-US" sz="2800" dirty="0" smtClean="0"/>
              <a:t>, L.C., &amp; </a:t>
            </a:r>
            <a:r>
              <a:rPr lang="en-US" sz="2800" dirty="0" err="1" smtClean="0"/>
              <a:t>Daves</a:t>
            </a:r>
            <a:r>
              <a:rPr lang="en-US" sz="2800" dirty="0" smtClean="0"/>
              <a:t>, F. R. </a:t>
            </a:r>
            <a:r>
              <a:rPr lang="en-US" sz="2800" b="1" dirty="0" smtClean="0"/>
              <a:t>Intermediate Financial Management.</a:t>
            </a:r>
          </a:p>
          <a:p>
            <a:pPr algn="l" rtl="0"/>
            <a:r>
              <a:rPr lang="en-US" sz="2800" dirty="0" smtClean="0"/>
              <a:t>Copeland, T. A., Weston, J.F., </a:t>
            </a:r>
            <a:r>
              <a:rPr lang="en-US" sz="2800" dirty="0" err="1" smtClean="0"/>
              <a:t>Shastri</a:t>
            </a:r>
            <a:r>
              <a:rPr lang="en-US" sz="2800" dirty="0" smtClean="0"/>
              <a:t>. K., </a:t>
            </a:r>
            <a:r>
              <a:rPr lang="en-US" sz="2800" b="1" dirty="0" smtClean="0"/>
              <a:t>Financial Theory and Corporate Policy.</a:t>
            </a:r>
          </a:p>
        </p:txBody>
      </p:sp>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fa-IR" b="1" dirty="0" smtClean="0"/>
              <a:t>اجرای طرح: نیاز به دو نوع سرمایه گذاری</a:t>
            </a:r>
            <a:endParaRPr lang="en-US" b="1"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83A1594A-FFBB-4D4C-9102-B83135140D26}"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9ACD263F-EACE-439E-8E58-6F62B750036D}" type="slidenum">
              <a:rPr lang="en-US"/>
              <a:pPr>
                <a:defRPr/>
              </a:pPr>
              <a:t>40</a:t>
            </a:fld>
            <a:endParaRPr lang="en-US"/>
          </a:p>
        </p:txBody>
      </p:sp>
      <p:sp>
        <p:nvSpPr>
          <p:cNvPr id="23555" name="Rectangle 2"/>
          <p:cNvSpPr>
            <a:spLocks noGrp="1" noChangeArrowheads="1"/>
          </p:cNvSpPr>
          <p:nvPr>
            <p:ph type="title"/>
          </p:nvPr>
        </p:nvSpPr>
        <p:spPr/>
        <p:txBody>
          <a:bodyPr/>
          <a:lstStyle/>
          <a:p>
            <a:endParaRPr lang="en-US" smtClean="0"/>
          </a:p>
        </p:txBody>
      </p:sp>
      <p:sp>
        <p:nvSpPr>
          <p:cNvPr id="37892" name="Text Box 7"/>
          <p:cNvSpPr txBox="1">
            <a:spLocks noChangeArrowheads="1"/>
          </p:cNvSpPr>
          <p:nvPr/>
        </p:nvSpPr>
        <p:spPr bwMode="auto">
          <a:xfrm>
            <a:off x="685800" y="2559050"/>
            <a:ext cx="7620000" cy="1098550"/>
          </a:xfrm>
          <a:prstGeom prst="rect">
            <a:avLst/>
          </a:prstGeom>
          <a:noFill/>
          <a:ln w="9525">
            <a:noFill/>
            <a:miter lim="800000"/>
            <a:headEnd/>
            <a:tailEnd/>
          </a:ln>
          <a:effectLst>
            <a:prstShdw prst="shdw12">
              <a:schemeClr val="bg2">
                <a:alpha val="50000"/>
              </a:schemeClr>
            </a:prstShdw>
          </a:effectLst>
        </p:spPr>
        <p:txBody>
          <a:bodyPr>
            <a:spAutoFit/>
          </a:bodyPr>
          <a:lstStyle/>
          <a:p>
            <a:pPr algn="ctr">
              <a:spcBef>
                <a:spcPct val="50000"/>
              </a:spcBef>
              <a:defRPr/>
            </a:pPr>
            <a:r>
              <a:rPr lang="fa-IR"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با تشکر</a:t>
            </a:r>
            <a:endPar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تعاریف</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A9ABABD7-BC29-40AE-B31B-C31F1DF72E3C}"/>
                                            </p:graphicEl>
                                          </p:spTgt>
                                        </p:tgtEl>
                                        <p:attrNameLst>
                                          <p:attrName>style.visibility</p:attrName>
                                        </p:attrNameLst>
                                      </p:cBhvr>
                                      <p:to>
                                        <p:strVal val="visible"/>
                                      </p:to>
                                    </p:set>
                                    <p:animEffect transition="in" filter="fade">
                                      <p:cBhvr>
                                        <p:cTn id="7" dur="1000"/>
                                        <p:tgtEl>
                                          <p:spTgt spid="5">
                                            <p:graphicEl>
                                              <a:dgm id="{A9ABABD7-BC29-40AE-B31B-C31F1DF72E3C}"/>
                                            </p:graphicEl>
                                          </p:spTgt>
                                        </p:tgtEl>
                                      </p:cBhvr>
                                    </p:animEffect>
                                    <p:anim calcmode="lin" valueType="num">
                                      <p:cBhvr>
                                        <p:cTn id="8" dur="1000" fill="hold"/>
                                        <p:tgtEl>
                                          <p:spTgt spid="5">
                                            <p:graphicEl>
                                              <a:dgm id="{A9ABABD7-BC29-40AE-B31B-C31F1DF72E3C}"/>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A9ABABD7-BC29-40AE-B31B-C31F1DF72E3C}"/>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4F5B8CDA-939B-49BF-B4F0-87239294F1DF}"/>
                                            </p:graphicEl>
                                          </p:spTgt>
                                        </p:tgtEl>
                                        <p:attrNameLst>
                                          <p:attrName>style.visibility</p:attrName>
                                        </p:attrNameLst>
                                      </p:cBhvr>
                                      <p:to>
                                        <p:strVal val="visible"/>
                                      </p:to>
                                    </p:set>
                                    <p:animEffect transition="in" filter="fade">
                                      <p:cBhvr>
                                        <p:cTn id="14" dur="1000"/>
                                        <p:tgtEl>
                                          <p:spTgt spid="5">
                                            <p:graphicEl>
                                              <a:dgm id="{4F5B8CDA-939B-49BF-B4F0-87239294F1DF}"/>
                                            </p:graphicEl>
                                          </p:spTgt>
                                        </p:tgtEl>
                                      </p:cBhvr>
                                    </p:animEffect>
                                    <p:anim calcmode="lin" valueType="num">
                                      <p:cBhvr>
                                        <p:cTn id="15" dur="1000" fill="hold"/>
                                        <p:tgtEl>
                                          <p:spTgt spid="5">
                                            <p:graphicEl>
                                              <a:dgm id="{4F5B8CDA-939B-49BF-B4F0-87239294F1DF}"/>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4F5B8CDA-939B-49BF-B4F0-87239294F1DF}"/>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F7E9FA22-84C1-4BCD-96A4-09E3AFD28DA2}"/>
                                            </p:graphicEl>
                                          </p:spTgt>
                                        </p:tgtEl>
                                        <p:attrNameLst>
                                          <p:attrName>style.visibility</p:attrName>
                                        </p:attrNameLst>
                                      </p:cBhvr>
                                      <p:to>
                                        <p:strVal val="visible"/>
                                      </p:to>
                                    </p:set>
                                    <p:animEffect transition="in" filter="fade">
                                      <p:cBhvr>
                                        <p:cTn id="21" dur="1000"/>
                                        <p:tgtEl>
                                          <p:spTgt spid="5">
                                            <p:graphicEl>
                                              <a:dgm id="{F7E9FA22-84C1-4BCD-96A4-09E3AFD28DA2}"/>
                                            </p:graphicEl>
                                          </p:spTgt>
                                        </p:tgtEl>
                                      </p:cBhvr>
                                    </p:animEffect>
                                    <p:anim calcmode="lin" valueType="num">
                                      <p:cBhvr>
                                        <p:cTn id="22" dur="1000" fill="hold"/>
                                        <p:tgtEl>
                                          <p:spTgt spid="5">
                                            <p:graphicEl>
                                              <a:dgm id="{F7E9FA22-84C1-4BCD-96A4-09E3AFD28DA2}"/>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F7E9FA22-84C1-4BCD-96A4-09E3AFD28DA2}"/>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A0DB4210-BCB5-4CC6-9DC6-DF0961B30D12}"/>
                                            </p:graphicEl>
                                          </p:spTgt>
                                        </p:tgtEl>
                                        <p:attrNameLst>
                                          <p:attrName>style.visibility</p:attrName>
                                        </p:attrNameLst>
                                      </p:cBhvr>
                                      <p:to>
                                        <p:strVal val="visible"/>
                                      </p:to>
                                    </p:set>
                                    <p:animEffect transition="in" filter="fade">
                                      <p:cBhvr>
                                        <p:cTn id="28" dur="1000"/>
                                        <p:tgtEl>
                                          <p:spTgt spid="5">
                                            <p:graphicEl>
                                              <a:dgm id="{A0DB4210-BCB5-4CC6-9DC6-DF0961B30D12}"/>
                                            </p:graphicEl>
                                          </p:spTgt>
                                        </p:tgtEl>
                                      </p:cBhvr>
                                    </p:animEffect>
                                    <p:anim calcmode="lin" valueType="num">
                                      <p:cBhvr>
                                        <p:cTn id="29" dur="1000" fill="hold"/>
                                        <p:tgtEl>
                                          <p:spTgt spid="5">
                                            <p:graphicEl>
                                              <a:dgm id="{A0DB4210-BCB5-4CC6-9DC6-DF0961B30D12}"/>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A0DB4210-BCB5-4CC6-9DC6-DF0961B30D12}"/>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rPr>
              <a:t/>
            </a:r>
            <a:br>
              <a:rPr lang="fa-I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rPr>
            </a:br>
            <a:endPar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2  Elham" pitchFamily="2" charset="-78"/>
            </a:endParaRPr>
          </a:p>
        </p:txBody>
      </p:sp>
      <p:sp>
        <p:nvSpPr>
          <p:cNvPr id="8" name="Rounded Rectangle 7"/>
          <p:cNvSpPr/>
          <p:nvPr/>
        </p:nvSpPr>
        <p:spPr>
          <a:xfrm>
            <a:off x="457200" y="1371600"/>
            <a:ext cx="8229600" cy="4191000"/>
          </a:xfrm>
          <a:prstGeom prst="roundRect">
            <a:avLst>
              <a:gd name="adj" fmla="val 10000"/>
            </a:avLst>
          </a:prstGeom>
        </p:spPr>
        <p:style>
          <a:lnRef idx="0">
            <a:schemeClr val="dk1"/>
          </a:lnRef>
          <a:fillRef idx="3">
            <a:schemeClr val="dk1"/>
          </a:fillRef>
          <a:effectRef idx="3">
            <a:schemeClr val="dk1"/>
          </a:effectRef>
          <a:fontRef idx="minor">
            <a:schemeClr val="lt1"/>
          </a:fontRef>
        </p:style>
        <p:txBody>
          <a:bodyPr/>
          <a:lstStyle/>
          <a:p>
            <a:pPr algn="justLow" rtl="1"/>
            <a:endParaRPr lang="en-US" sz="7200" dirty="0">
              <a:cs typeface="B Zar" pitchFamily="2" charset="-78"/>
            </a:endParaRPr>
          </a:p>
        </p:txBody>
      </p:sp>
      <p:sp>
        <p:nvSpPr>
          <p:cNvPr id="9" name="Rounded Rectangle 8"/>
          <p:cNvSpPr/>
          <p:nvPr/>
        </p:nvSpPr>
        <p:spPr>
          <a:xfrm>
            <a:off x="685800" y="1524000"/>
            <a:ext cx="7735824" cy="3813240"/>
          </a:xfrm>
          <a:prstGeom prst="roundRect">
            <a:avLst>
              <a:gd name="adj" fmla="val 10000"/>
            </a:avLst>
          </a:prstGeom>
          <a:blipFill rotWithShape="0">
            <a:blip r:embed="rId2" cstate="print"/>
            <a:stretch>
              <a:fillRect/>
            </a:stretch>
          </a:blipFill>
          <a:scene3d>
            <a:camera prst="orthographicFront"/>
            <a:lightRig rig="threePt" dir="t">
              <a:rot lat="0" lon="0" rev="7500000"/>
            </a:lightRig>
          </a:scene3d>
          <a:sp3d z="152400" extrusionH="63500" prstMaterial="matte">
            <a:bevelT w="50800" h="19050" prst="relaxedInset"/>
            <a:contourClr>
              <a:schemeClr val="bg1"/>
            </a:contourClr>
          </a:sp3d>
        </p:spPr>
        <p:style>
          <a:lnRef idx="0">
            <a:schemeClr val="lt1">
              <a:hueOff val="0"/>
              <a:satOff val="0"/>
              <a:lumOff val="0"/>
              <a:alphaOff val="0"/>
            </a:schemeClr>
          </a:lnRef>
          <a:fillRef idx="1">
            <a:scrgbClr r="0" g="0" b="0"/>
          </a:fillRef>
          <a:effectRef idx="0">
            <a:schemeClr val="accent5">
              <a:tint val="50000"/>
              <a:hueOff val="0"/>
              <a:satOff val="0"/>
              <a:lumOff val="0"/>
              <a:alphaOff val="0"/>
            </a:schemeClr>
          </a:effectRef>
          <a:fontRef idx="minor">
            <a:schemeClr val="lt1">
              <a:hueOff val="0"/>
              <a:satOff val="0"/>
              <a:lumOff val="0"/>
              <a:alphaOff val="0"/>
            </a:schemeClr>
          </a:fontRef>
        </p:style>
      </p:sp>
      <p:sp>
        <p:nvSpPr>
          <p:cNvPr id="10" name="Freeform 9"/>
          <p:cNvSpPr/>
          <p:nvPr/>
        </p:nvSpPr>
        <p:spPr>
          <a:xfrm>
            <a:off x="704087" y="5334000"/>
            <a:ext cx="7735825" cy="1063624"/>
          </a:xfrm>
          <a:custGeom>
            <a:avLst/>
            <a:gdLst>
              <a:gd name="connsiteX0" fmla="*/ 290253 w 7735824"/>
              <a:gd name="connsiteY0" fmla="*/ 0 h 2764313"/>
              <a:gd name="connsiteX1" fmla="*/ 7445571 w 7735824"/>
              <a:gd name="connsiteY1" fmla="*/ 0 h 2764313"/>
              <a:gd name="connsiteX2" fmla="*/ 7650811 w 7735824"/>
              <a:gd name="connsiteY2" fmla="*/ 85013 h 2764313"/>
              <a:gd name="connsiteX3" fmla="*/ 7735824 w 7735824"/>
              <a:gd name="connsiteY3" fmla="*/ 290253 h 2764313"/>
              <a:gd name="connsiteX4" fmla="*/ 7735824 w 7735824"/>
              <a:gd name="connsiteY4" fmla="*/ 2764313 h 2764313"/>
              <a:gd name="connsiteX5" fmla="*/ 7735824 w 7735824"/>
              <a:gd name="connsiteY5" fmla="*/ 2764313 h 2764313"/>
              <a:gd name="connsiteX6" fmla="*/ 7735824 w 7735824"/>
              <a:gd name="connsiteY6" fmla="*/ 2764313 h 2764313"/>
              <a:gd name="connsiteX7" fmla="*/ 0 w 7735824"/>
              <a:gd name="connsiteY7" fmla="*/ 2764313 h 2764313"/>
              <a:gd name="connsiteX8" fmla="*/ 0 w 7735824"/>
              <a:gd name="connsiteY8" fmla="*/ 2764313 h 2764313"/>
              <a:gd name="connsiteX9" fmla="*/ 0 w 7735824"/>
              <a:gd name="connsiteY9" fmla="*/ 2764313 h 2764313"/>
              <a:gd name="connsiteX10" fmla="*/ 0 w 7735824"/>
              <a:gd name="connsiteY10" fmla="*/ 290253 h 2764313"/>
              <a:gd name="connsiteX11" fmla="*/ 85013 w 7735824"/>
              <a:gd name="connsiteY11" fmla="*/ 85013 h 2764313"/>
              <a:gd name="connsiteX12" fmla="*/ 290253 w 7735824"/>
              <a:gd name="connsiteY12" fmla="*/ 0 h 27643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35824" h="2764313">
                <a:moveTo>
                  <a:pt x="7445571" y="2764312"/>
                </a:moveTo>
                <a:lnTo>
                  <a:pt x="290253" y="2764312"/>
                </a:lnTo>
                <a:cubicBezTo>
                  <a:pt x="213273" y="2764312"/>
                  <a:pt x="139446" y="2733732"/>
                  <a:pt x="85013" y="2679299"/>
                </a:cubicBezTo>
                <a:cubicBezTo>
                  <a:pt x="30580" y="2624866"/>
                  <a:pt x="0" y="2551039"/>
                  <a:pt x="0" y="2474059"/>
                </a:cubicBezTo>
                <a:lnTo>
                  <a:pt x="0" y="1"/>
                </a:lnTo>
                <a:lnTo>
                  <a:pt x="0" y="1"/>
                </a:lnTo>
                <a:lnTo>
                  <a:pt x="0" y="1"/>
                </a:lnTo>
                <a:lnTo>
                  <a:pt x="7735824" y="1"/>
                </a:lnTo>
                <a:lnTo>
                  <a:pt x="7735824" y="1"/>
                </a:lnTo>
                <a:lnTo>
                  <a:pt x="7735824" y="1"/>
                </a:lnTo>
                <a:lnTo>
                  <a:pt x="7735824" y="2474059"/>
                </a:lnTo>
                <a:cubicBezTo>
                  <a:pt x="7735824" y="2551039"/>
                  <a:pt x="7705244" y="2624866"/>
                  <a:pt x="7650811" y="2679299"/>
                </a:cubicBezTo>
                <a:cubicBezTo>
                  <a:pt x="7596378" y="2733732"/>
                  <a:pt x="7522551" y="2764312"/>
                  <a:pt x="7445571" y="2764312"/>
                </a:cubicBezTo>
                <a:close/>
              </a:path>
            </a:pathLst>
          </a:custGeom>
        </p:spPr>
        <p:style>
          <a:lnRef idx="0">
            <a:schemeClr val="accent6"/>
          </a:lnRef>
          <a:fillRef idx="3">
            <a:schemeClr val="accent6"/>
          </a:fillRef>
          <a:effectRef idx="3">
            <a:schemeClr val="accent6"/>
          </a:effectRef>
          <a:fontRef idx="minor">
            <a:schemeClr val="lt1"/>
          </a:fontRef>
        </p:style>
        <p:txBody>
          <a:bodyPr spcFirstLastPara="0" vert="horz" wrap="square" lIns="412164" tIns="327153" rIns="412165" bIns="412164" numCol="1" spcCol="1270" anchor="t" anchorCtr="0">
            <a:noAutofit/>
          </a:bodyPr>
          <a:lstStyle/>
          <a:p>
            <a:pPr lvl="0" algn="ctr" defTabSz="2044700" rtl="1">
              <a:lnSpc>
                <a:spcPct val="90000"/>
              </a:lnSpc>
              <a:spcBef>
                <a:spcPct val="0"/>
              </a:spcBef>
              <a:spcAft>
                <a:spcPct val="35000"/>
              </a:spcAft>
            </a:pPr>
            <a:r>
              <a:rPr lang="fa-IR" sz="4600" kern="1200" dirty="0" smtClean="0">
                <a:cs typeface="B Titr" pitchFamily="2" charset="-78"/>
              </a:rPr>
              <a:t>بودجه‌بندی سرمایه‌ای</a:t>
            </a:r>
            <a:endParaRPr lang="en-US" sz="4600" kern="1200" dirty="0">
              <a:cs typeface="B Titr" pitchFamily="2" charset="-78"/>
            </a:endParaRPr>
          </a:p>
        </p:txBody>
      </p:sp>
      <p:sp>
        <p:nvSpPr>
          <p:cNvPr id="4" name="Slide Number Placeholder 3"/>
          <p:cNvSpPr>
            <a:spLocks noGrp="1"/>
          </p:cNvSpPr>
          <p:nvPr>
            <p:ph type="sldNum" sz="quarter" idx="4294967295"/>
          </p:nvPr>
        </p:nvSpPr>
        <p:spPr>
          <a:xfrm>
            <a:off x="6553200" y="6521450"/>
            <a:ext cx="2133600" cy="244475"/>
          </a:xfrm>
          <a:prstGeom prst="rect">
            <a:avLst/>
          </a:prstGeom>
        </p:spPr>
        <p:txBody>
          <a:bodyPr/>
          <a:lstStyle/>
          <a:p>
            <a:pPr>
              <a:defRPr/>
            </a:pPr>
            <a:fld id="{83A1594A-FFBB-4D4C-9102-B83135140D26}" type="slidenum">
              <a:rPr lang="en-US" smtClean="0"/>
              <a:pPr>
                <a:defRPr/>
              </a:pPr>
              <a:t>6</a:t>
            </a:fld>
            <a:endParaRPr lang="en-US"/>
          </a:p>
        </p:txBody>
      </p:sp>
      <p:sp>
        <p:nvSpPr>
          <p:cNvPr id="12" name="TextBox 11"/>
          <p:cNvSpPr txBox="1"/>
          <p:nvPr/>
        </p:nvSpPr>
        <p:spPr>
          <a:xfrm>
            <a:off x="609600" y="1600200"/>
            <a:ext cx="7924800" cy="3416320"/>
          </a:xfrm>
          <a:prstGeom prst="rect">
            <a:avLst/>
          </a:prstGeom>
          <a:noFill/>
        </p:spPr>
        <p:txBody>
          <a:bodyPr wrap="square" rtlCol="0">
            <a:spAutoFit/>
          </a:bodyPr>
          <a:lstStyle/>
          <a:p>
            <a:pPr lvl="0" algn="ctr" rtl="1"/>
            <a:r>
              <a:rPr lang="fa-IR" sz="5400" dirty="0" smtClean="0">
                <a:solidFill>
                  <a:schemeClr val="lt1"/>
                </a:solidFill>
                <a:latin typeface="+mn-lt"/>
                <a:cs typeface="B Elham" pitchFamily="2" charset="-78"/>
              </a:rPr>
              <a:t>بودجه‌بندی</a:t>
            </a:r>
            <a:r>
              <a:rPr lang="fa-IR" sz="5400" dirty="0" smtClean="0">
                <a:cs typeface="B Titr" pitchFamily="2" charset="-78"/>
              </a:rPr>
              <a:t> </a:t>
            </a:r>
            <a:r>
              <a:rPr lang="fa-IR" sz="5400" dirty="0" smtClean="0">
                <a:solidFill>
                  <a:schemeClr val="lt1"/>
                </a:solidFill>
                <a:latin typeface="+mn-lt"/>
                <a:cs typeface="B Elham" pitchFamily="2" charset="-78"/>
              </a:rPr>
              <a:t>سرمایه‌ای</a:t>
            </a:r>
            <a:endParaRPr lang="en-US" sz="5400" dirty="0" smtClean="0">
              <a:solidFill>
                <a:schemeClr val="lt1"/>
              </a:solidFill>
              <a:latin typeface="+mn-lt"/>
              <a:cs typeface="B Elham" pitchFamily="2" charset="-78"/>
            </a:endParaRPr>
          </a:p>
          <a:p>
            <a:pPr algn="ctr" rtl="1"/>
            <a:r>
              <a:rPr lang="fa-IR" sz="5400" dirty="0" smtClean="0">
                <a:solidFill>
                  <a:schemeClr val="lt1"/>
                </a:solidFill>
                <a:latin typeface="+mn-lt"/>
                <a:cs typeface="B Elham" pitchFamily="2" charset="-78"/>
              </a:rPr>
              <a:t>به این سؤال پاسخ می‌دهد که کدام دارایی‌های ثابت باید خریداری شوند.</a:t>
            </a:r>
            <a:endParaRPr lang="en-US" sz="5400" dirty="0" smtClean="0">
              <a:solidFill>
                <a:schemeClr val="lt1"/>
              </a:solidFill>
              <a:latin typeface="+mn-lt"/>
              <a:cs typeface="B Elham"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withEffect">
                                  <p:stCondLst>
                                    <p:cond delay="0"/>
                                  </p:stCondLst>
                                  <p:iterate type="wd">
                                    <p:tmPct val="10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3"/>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29"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ppt_x</p:attrName>
                                        </p:attrNameLst>
                                      </p:cBhvr>
                                      <p:tavLst>
                                        <p:tav tm="0">
                                          <p:val>
                                            <p:strVal val="#ppt_x-.2"/>
                                          </p:val>
                                        </p:tav>
                                        <p:tav tm="100000">
                                          <p:val>
                                            <p:strVal val="#ppt_x"/>
                                          </p:val>
                                        </p:tav>
                                      </p:tavLst>
                                    </p:anim>
                                    <p:anim calcmode="lin" valueType="num">
                                      <p:cBhvr>
                                        <p:cTn id="1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14" dur="1000"/>
                                        <p:tgtEl>
                                          <p:spTgt spid="9"/>
                                        </p:tgtEl>
                                      </p:cBhvr>
                                    </p:animEffect>
                                  </p:childTnLst>
                                </p:cTn>
                              </p:par>
                            </p:childTnLst>
                          </p:cTn>
                        </p:par>
                        <p:par>
                          <p:cTn id="15" fill="hold">
                            <p:stCondLst>
                              <p:cond delay="1000"/>
                            </p:stCondLst>
                            <p:childTnLst>
                              <p:par>
                                <p:cTn id="16" presetID="29"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ppt_x</p:attrName>
                                        </p:attrNameLst>
                                      </p:cBhvr>
                                      <p:tavLst>
                                        <p:tav tm="0">
                                          <p:val>
                                            <p:strVal val="#ppt_x-.2"/>
                                          </p:val>
                                        </p:tav>
                                        <p:tav tm="100000">
                                          <p:val>
                                            <p:strVal val="#ppt_x"/>
                                          </p:val>
                                        </p:tav>
                                      </p:tavLst>
                                    </p:anim>
                                    <p:anim calcmode="lin" valueType="num">
                                      <p:cBhvr>
                                        <p:cTn id="19"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50" presetClass="exit" presetSubtype="0" accel="100000" fill="hold" nodeType="clickEffect">
                                  <p:stCondLst>
                                    <p:cond delay="0"/>
                                  </p:stCondLst>
                                  <p:childTnLst>
                                    <p:anim calcmode="lin" valueType="num">
                                      <p:cBhvr>
                                        <p:cTn id="24" dur="1000"/>
                                        <p:tgtEl>
                                          <p:spTgt spid="9"/>
                                        </p:tgtEl>
                                        <p:attrNameLst>
                                          <p:attrName>ppt_w</p:attrName>
                                        </p:attrNameLst>
                                      </p:cBhvr>
                                      <p:tavLst>
                                        <p:tav tm="0">
                                          <p:val>
                                            <p:strVal val="ppt_w"/>
                                          </p:val>
                                        </p:tav>
                                        <p:tav tm="100000">
                                          <p:val>
                                            <p:strVal val="ppt_w+.3"/>
                                          </p:val>
                                        </p:tav>
                                      </p:tavLst>
                                    </p:anim>
                                    <p:anim calcmode="lin" valueType="num">
                                      <p:cBhvr>
                                        <p:cTn id="25" dur="1000"/>
                                        <p:tgtEl>
                                          <p:spTgt spid="9"/>
                                        </p:tgtEl>
                                        <p:attrNameLst>
                                          <p:attrName>ppt_h</p:attrName>
                                        </p:attrNameLst>
                                      </p:cBhvr>
                                      <p:tavLst>
                                        <p:tav tm="0">
                                          <p:val>
                                            <p:strVal val="ppt_h"/>
                                          </p:val>
                                        </p:tav>
                                        <p:tav tm="100000">
                                          <p:val>
                                            <p:strVal val="ppt_h"/>
                                          </p:val>
                                        </p:tav>
                                      </p:tavLst>
                                    </p:anim>
                                    <p:animEffect transition="out" filter="fade">
                                      <p:cBhvr>
                                        <p:cTn id="26" dur="1000"/>
                                        <p:tgtEl>
                                          <p:spTgt spid="9"/>
                                        </p:tgtEl>
                                      </p:cBhvr>
                                    </p:animEffect>
                                    <p:set>
                                      <p:cBhvr>
                                        <p:cTn id="27" dur="1" fill="hold">
                                          <p:stCondLst>
                                            <p:cond delay="999"/>
                                          </p:stCondLst>
                                        </p:cTn>
                                        <p:tgtEl>
                                          <p:spTgt spid="9"/>
                                        </p:tgtEl>
                                        <p:attrNameLst>
                                          <p:attrName>style.visibility</p:attrName>
                                        </p:attrNameLst>
                                      </p:cBhvr>
                                      <p:to>
                                        <p:strVal val="hidden"/>
                                      </p:to>
                                    </p:set>
                                  </p:childTnLst>
                                </p:cTn>
                              </p:par>
                            </p:childTnLst>
                          </p:cTn>
                        </p:par>
                        <p:par>
                          <p:cTn id="28" fill="hold">
                            <p:stCondLst>
                              <p:cond delay="1000"/>
                            </p:stCondLst>
                            <p:childTnLst>
                              <p:par>
                                <p:cTn id="29" presetID="29"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p:cTn id="31" dur="1000" fill="hold"/>
                                        <p:tgtEl>
                                          <p:spTgt spid="12"/>
                                        </p:tgtEl>
                                        <p:attrNameLst>
                                          <p:attrName>ppt_x</p:attrName>
                                        </p:attrNameLst>
                                      </p:cBhvr>
                                      <p:tavLst>
                                        <p:tav tm="0">
                                          <p:val>
                                            <p:strVal val="#ppt_x-.2"/>
                                          </p:val>
                                        </p:tav>
                                        <p:tav tm="100000">
                                          <p:val>
                                            <p:strVal val="#ppt_x"/>
                                          </p:val>
                                        </p:tav>
                                      </p:tavLst>
                                    </p:anim>
                                    <p:anim calcmode="lin" valueType="num">
                                      <p:cBhvr>
                                        <p:cTn id="32"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انواع طرح</a:t>
            </a:r>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sz="3200" dirty="0" smtClean="0"/>
              <a:t>بودجه‌بندی سرمایه‌ای در مقایسه با مدیریت سبد</a:t>
            </a:r>
            <a:endParaRPr lang="en-US" sz="3200" dirty="0"/>
          </a:p>
        </p:txBody>
      </p:sp>
      <p:graphicFrame>
        <p:nvGraphicFramePr>
          <p:cNvPr id="4" name="Content Placeholder 3"/>
          <p:cNvGraphicFramePr>
            <a:graphicFrameLocks noGrp="1"/>
          </p:cNvGraphicFramePr>
          <p:nvPr>
            <p:ph idx="1"/>
          </p:nvPr>
        </p:nvGraphicFramePr>
        <p:xfrm>
          <a:off x="685800" y="1400175"/>
          <a:ext cx="7772400" cy="4467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graphicEl>
                                              <a:dgm id="{86D74391-31E2-4C6B-ADFD-DE479D5C6257}"/>
                                            </p:graphicEl>
                                          </p:spTgt>
                                        </p:tgtEl>
                                        <p:attrNameLst>
                                          <p:attrName>style.visibility</p:attrName>
                                        </p:attrNameLst>
                                      </p:cBhvr>
                                      <p:to>
                                        <p:strVal val="visible"/>
                                      </p:to>
                                    </p:set>
                                    <p:anim calcmode="lin" valueType="num">
                                      <p:cBhvr>
                                        <p:cTn id="7" dur="1000" fill="hold"/>
                                        <p:tgtEl>
                                          <p:spTgt spid="4">
                                            <p:graphicEl>
                                              <a:dgm id="{86D74391-31E2-4C6B-ADFD-DE479D5C6257}"/>
                                            </p:graphicEl>
                                          </p:spTgt>
                                        </p:tgtEl>
                                        <p:attrNameLst>
                                          <p:attrName>ppt_x</p:attrName>
                                        </p:attrNameLst>
                                      </p:cBhvr>
                                      <p:tavLst>
                                        <p:tav tm="0">
                                          <p:val>
                                            <p:strVal val="#ppt_x-.2"/>
                                          </p:val>
                                        </p:tav>
                                        <p:tav tm="100000">
                                          <p:val>
                                            <p:strVal val="#ppt_x"/>
                                          </p:val>
                                        </p:tav>
                                      </p:tavLst>
                                    </p:anim>
                                    <p:anim calcmode="lin" valueType="num">
                                      <p:cBhvr>
                                        <p:cTn id="8" dur="1000" fill="hold"/>
                                        <p:tgtEl>
                                          <p:spTgt spid="4">
                                            <p:graphicEl>
                                              <a:dgm id="{86D74391-31E2-4C6B-ADFD-DE479D5C6257}"/>
                                            </p:graphic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graphicEl>
                                              <a:dgm id="{86D74391-31E2-4C6B-ADFD-DE479D5C6257}"/>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
                                            <p:graphicEl>
                                              <a:dgm id="{A6965BA9-677A-429C-80EB-E974C9381982}"/>
                                            </p:graphicEl>
                                          </p:spTgt>
                                        </p:tgtEl>
                                        <p:attrNameLst>
                                          <p:attrName>style.visibility</p:attrName>
                                        </p:attrNameLst>
                                      </p:cBhvr>
                                      <p:to>
                                        <p:strVal val="visible"/>
                                      </p:to>
                                    </p:set>
                                    <p:anim calcmode="lin" valueType="num">
                                      <p:cBhvr>
                                        <p:cTn id="14" dur="1000" fill="hold"/>
                                        <p:tgtEl>
                                          <p:spTgt spid="4">
                                            <p:graphicEl>
                                              <a:dgm id="{A6965BA9-677A-429C-80EB-E974C9381982}"/>
                                            </p:graphicEl>
                                          </p:spTgt>
                                        </p:tgtEl>
                                        <p:attrNameLst>
                                          <p:attrName>ppt_x</p:attrName>
                                        </p:attrNameLst>
                                      </p:cBhvr>
                                      <p:tavLst>
                                        <p:tav tm="0">
                                          <p:val>
                                            <p:strVal val="#ppt_x-.2"/>
                                          </p:val>
                                        </p:tav>
                                        <p:tav tm="100000">
                                          <p:val>
                                            <p:strVal val="#ppt_x"/>
                                          </p:val>
                                        </p:tav>
                                      </p:tavLst>
                                    </p:anim>
                                    <p:anim calcmode="lin" valueType="num">
                                      <p:cBhvr>
                                        <p:cTn id="15" dur="1000" fill="hold"/>
                                        <p:tgtEl>
                                          <p:spTgt spid="4">
                                            <p:graphicEl>
                                              <a:dgm id="{A6965BA9-677A-429C-80EB-E974C9381982}"/>
                                            </p:graphic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
                                            <p:graphicEl>
                                              <a:dgm id="{A6965BA9-677A-429C-80EB-E974C9381982}"/>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4">
                                            <p:graphicEl>
                                              <a:dgm id="{429FFBBF-818A-45C2-AF68-83B52550BDE1}"/>
                                            </p:graphicEl>
                                          </p:spTgt>
                                        </p:tgtEl>
                                        <p:attrNameLst>
                                          <p:attrName>style.visibility</p:attrName>
                                        </p:attrNameLst>
                                      </p:cBhvr>
                                      <p:to>
                                        <p:strVal val="visible"/>
                                      </p:to>
                                    </p:set>
                                    <p:anim calcmode="lin" valueType="num">
                                      <p:cBhvr>
                                        <p:cTn id="21" dur="1000" fill="hold"/>
                                        <p:tgtEl>
                                          <p:spTgt spid="4">
                                            <p:graphicEl>
                                              <a:dgm id="{429FFBBF-818A-45C2-AF68-83B52550BDE1}"/>
                                            </p:graphicEl>
                                          </p:spTgt>
                                        </p:tgtEl>
                                        <p:attrNameLst>
                                          <p:attrName>ppt_x</p:attrName>
                                        </p:attrNameLst>
                                      </p:cBhvr>
                                      <p:tavLst>
                                        <p:tav tm="0">
                                          <p:val>
                                            <p:strVal val="#ppt_x-.2"/>
                                          </p:val>
                                        </p:tav>
                                        <p:tav tm="100000">
                                          <p:val>
                                            <p:strVal val="#ppt_x"/>
                                          </p:val>
                                        </p:tav>
                                      </p:tavLst>
                                    </p:anim>
                                    <p:anim calcmode="lin" valueType="num">
                                      <p:cBhvr>
                                        <p:cTn id="22" dur="1000" fill="hold"/>
                                        <p:tgtEl>
                                          <p:spTgt spid="4">
                                            <p:graphicEl>
                                              <a:dgm id="{429FFBBF-818A-45C2-AF68-83B52550BDE1}"/>
                                            </p:graphicEl>
                                          </p:spTgt>
                                        </p:tgtEl>
                                        <p:attrNameLst>
                                          <p:attrName>ppt_y</p:attrName>
                                        </p:attrNameLst>
                                      </p:cBhvr>
                                      <p:tavLst>
                                        <p:tav tm="0">
                                          <p:val>
                                            <p:strVal val="#ppt_y"/>
                                          </p:val>
                                        </p:tav>
                                        <p:tav tm="100000">
                                          <p:val>
                                            <p:strVal val="#ppt_y"/>
                                          </p:val>
                                        </p:tav>
                                      </p:tavLst>
                                    </p:anim>
                                    <p:animEffect transition="in" filter="wipe(right)" prLst="gradientSize: 0.1">
                                      <p:cBhvr>
                                        <p:cTn id="23" dur="1000"/>
                                        <p:tgtEl>
                                          <p:spTgt spid="4">
                                            <p:graphicEl>
                                              <a:dgm id="{429FFBBF-818A-45C2-AF68-83B52550BDE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grpId="0" nodeType="clickEffect">
                                  <p:stCondLst>
                                    <p:cond delay="0"/>
                                  </p:stCondLst>
                                  <p:childTnLst>
                                    <p:set>
                                      <p:cBhvr>
                                        <p:cTn id="27" dur="1" fill="hold">
                                          <p:stCondLst>
                                            <p:cond delay="0"/>
                                          </p:stCondLst>
                                        </p:cTn>
                                        <p:tgtEl>
                                          <p:spTgt spid="4">
                                            <p:graphicEl>
                                              <a:dgm id="{20248C2E-173F-40BE-AA4E-E225880DD88C}"/>
                                            </p:graphicEl>
                                          </p:spTgt>
                                        </p:tgtEl>
                                        <p:attrNameLst>
                                          <p:attrName>style.visibility</p:attrName>
                                        </p:attrNameLst>
                                      </p:cBhvr>
                                      <p:to>
                                        <p:strVal val="visible"/>
                                      </p:to>
                                    </p:set>
                                    <p:anim calcmode="lin" valueType="num">
                                      <p:cBhvr>
                                        <p:cTn id="28" dur="1000" fill="hold"/>
                                        <p:tgtEl>
                                          <p:spTgt spid="4">
                                            <p:graphicEl>
                                              <a:dgm id="{20248C2E-173F-40BE-AA4E-E225880DD88C}"/>
                                            </p:graphicEl>
                                          </p:spTgt>
                                        </p:tgtEl>
                                        <p:attrNameLst>
                                          <p:attrName>ppt_x</p:attrName>
                                        </p:attrNameLst>
                                      </p:cBhvr>
                                      <p:tavLst>
                                        <p:tav tm="0">
                                          <p:val>
                                            <p:strVal val="#ppt_x-.2"/>
                                          </p:val>
                                        </p:tav>
                                        <p:tav tm="100000">
                                          <p:val>
                                            <p:strVal val="#ppt_x"/>
                                          </p:val>
                                        </p:tav>
                                      </p:tavLst>
                                    </p:anim>
                                    <p:anim calcmode="lin" valueType="num">
                                      <p:cBhvr>
                                        <p:cTn id="29" dur="1000" fill="hold"/>
                                        <p:tgtEl>
                                          <p:spTgt spid="4">
                                            <p:graphicEl>
                                              <a:dgm id="{20248C2E-173F-40BE-AA4E-E225880DD88C}"/>
                                            </p:graphicEl>
                                          </p:spTgt>
                                        </p:tgtEl>
                                        <p:attrNameLst>
                                          <p:attrName>ppt_y</p:attrName>
                                        </p:attrNameLst>
                                      </p:cBhvr>
                                      <p:tavLst>
                                        <p:tav tm="0">
                                          <p:val>
                                            <p:strVal val="#ppt_y"/>
                                          </p:val>
                                        </p:tav>
                                        <p:tav tm="100000">
                                          <p:val>
                                            <p:strVal val="#ppt_y"/>
                                          </p:val>
                                        </p:tav>
                                      </p:tavLst>
                                    </p:anim>
                                    <p:animEffect transition="in" filter="wipe(right)" prLst="gradientSize: 0.1">
                                      <p:cBhvr>
                                        <p:cTn id="30" dur="1000"/>
                                        <p:tgtEl>
                                          <p:spTgt spid="4">
                                            <p:graphicEl>
                                              <a:dgm id="{20248C2E-173F-40BE-AA4E-E225880DD88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nvPr>
        </p:nvGraphicFramePr>
        <p:xfrm>
          <a:off x="457200" y="1371600"/>
          <a:ext cx="8229600" cy="5026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83A1594A-FFBB-4D4C-9102-B83135140D26}"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ample presentation slide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ample presentation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1">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
      <a:clrScheme name="Sample presentation slides 2">
        <a:dk1>
          <a:srgbClr val="1D528D"/>
        </a:dk1>
        <a:lt1>
          <a:srgbClr val="FFFFFF"/>
        </a:lt1>
        <a:dk2>
          <a:srgbClr val="FFFFFF"/>
        </a:dk2>
        <a:lt2>
          <a:srgbClr val="CACACA"/>
        </a:lt2>
        <a:accent1>
          <a:srgbClr val="0099CC"/>
        </a:accent1>
        <a:accent2>
          <a:srgbClr val="8BC84E"/>
        </a:accent2>
        <a:accent3>
          <a:srgbClr val="FFFFFF"/>
        </a:accent3>
        <a:accent4>
          <a:srgbClr val="174578"/>
        </a:accent4>
        <a:accent5>
          <a:srgbClr val="AACAE2"/>
        </a:accent5>
        <a:accent6>
          <a:srgbClr val="7DB54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Sample presentation slides 3">
        <a:dk1>
          <a:srgbClr val="0E3F96"/>
        </a:dk1>
        <a:lt1>
          <a:srgbClr val="FFFFFF"/>
        </a:lt1>
        <a:dk2>
          <a:srgbClr val="FFFFFF"/>
        </a:dk2>
        <a:lt2>
          <a:srgbClr val="B2B2B2"/>
        </a:lt2>
        <a:accent1>
          <a:srgbClr val="306FCC"/>
        </a:accent1>
        <a:accent2>
          <a:srgbClr val="99CCFF"/>
        </a:accent2>
        <a:accent3>
          <a:srgbClr val="FFFFFF"/>
        </a:accent3>
        <a:accent4>
          <a:srgbClr val="0A347F"/>
        </a:accent4>
        <a:accent5>
          <a:srgbClr val="ADBBE2"/>
        </a:accent5>
        <a:accent6>
          <a:srgbClr val="8AB9E7"/>
        </a:accent6>
        <a:hlink>
          <a:srgbClr val="25A2AF"/>
        </a:hlink>
        <a:folHlink>
          <a:srgbClr val="6666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35921</TotalTime>
  <Words>1107</Words>
  <Application>Microsoft Office PowerPoint</Application>
  <PresentationFormat>On-screen Show (4:3)</PresentationFormat>
  <Paragraphs>309</Paragraphs>
  <Slides>40</Slides>
  <Notes>3</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6" baseType="lpstr">
      <vt:lpstr>2  Elham</vt:lpstr>
      <vt:lpstr>Arial</vt:lpstr>
      <vt:lpstr>B Elham</vt:lpstr>
      <vt:lpstr>B Mitra</vt:lpstr>
      <vt:lpstr>B Titr</vt:lpstr>
      <vt:lpstr>B Ttitr</vt:lpstr>
      <vt:lpstr>B Zar</vt:lpstr>
      <vt:lpstr>Calibri</vt:lpstr>
      <vt:lpstr>Tahoma</vt:lpstr>
      <vt:lpstr>Times New Roman</vt:lpstr>
      <vt:lpstr>Trebuchet MS</vt:lpstr>
      <vt:lpstr>Wingdings</vt:lpstr>
      <vt:lpstr>Wingdings 2</vt:lpstr>
      <vt:lpstr>ذ ثماشئ</vt:lpstr>
      <vt:lpstr>Sample presentation slides</vt:lpstr>
      <vt:lpstr>Equation</vt:lpstr>
      <vt:lpstr>بودجه‌بندی سرمایه‌ای Capital Budgeting    </vt:lpstr>
      <vt:lpstr>فهرست مطالب</vt:lpstr>
      <vt:lpstr>اصول و مبانی  </vt:lpstr>
      <vt:lpstr>اجرای طرح: نیاز به دو نوع سرمایه گذاری</vt:lpstr>
      <vt:lpstr>تعاریف</vt:lpstr>
      <vt:lpstr> </vt:lpstr>
      <vt:lpstr>انواع طرح</vt:lpstr>
      <vt:lpstr>بودجه‌بندی سرمایه‌ای در مقایسه با مدیریت سبد</vt:lpstr>
      <vt:lpstr>PowerPoint Presentation</vt:lpstr>
      <vt:lpstr>فرآیند بودجه‌بندی سرمایه‌ای</vt:lpstr>
      <vt:lpstr>مقایسه با سود حسابداری، محاسبۀ</vt:lpstr>
      <vt:lpstr>چرا جریان نقدی مهم است؟</vt:lpstr>
      <vt:lpstr>رابطۀ سود و جریان نقدی</vt:lpstr>
      <vt:lpstr> </vt:lpstr>
      <vt:lpstr>PowerPoint Presentation</vt:lpstr>
      <vt:lpstr>NOPAT چیست؟</vt:lpstr>
      <vt:lpstr>محاسبۀ NOPAT</vt:lpstr>
      <vt:lpstr>سرمایۀ عملیاتی چیست؟</vt:lpstr>
      <vt:lpstr>PowerPoint Presentation</vt:lpstr>
      <vt:lpstr>PowerPoint Presentation</vt:lpstr>
      <vt:lpstr>سؤال 1 </vt:lpstr>
      <vt:lpstr>ملاحظات برآورد جریان‌های نقدی طرح</vt:lpstr>
      <vt:lpstr>PowerPoint Presentation</vt:lpstr>
      <vt:lpstr>مسائل خاص در مورد جریان‌های نقدی اضافی آزاد</vt:lpstr>
      <vt:lpstr>دسته‌بندی جریان‌های نقدی</vt:lpstr>
      <vt:lpstr>ارزش فعلی خالص، نرخ بازدۀ داخلی</vt:lpstr>
      <vt:lpstr>ارزش فعلی خالص</vt:lpstr>
      <vt:lpstr>تصمیم‌گیری از طریق NPV</vt:lpstr>
      <vt:lpstr>ارزش افزودۀ اقتصادی و ارزش فعلی خالص</vt:lpstr>
      <vt:lpstr>نرخ بازدۀ داخلی</vt:lpstr>
      <vt:lpstr>تصمیم‌گیری از طریق IRR</vt:lpstr>
      <vt:lpstr>NPV و IRR</vt:lpstr>
      <vt:lpstr>طرح‌های ناسازگار</vt:lpstr>
      <vt:lpstr>علت ایجاد تعارض </vt:lpstr>
      <vt:lpstr>چه زمانی IRR کار نمی‌کند؟</vt:lpstr>
      <vt:lpstr>چه زمانی IRR کار نمی‌کند؟</vt:lpstr>
      <vt:lpstr>جایگزینی برای IRR</vt:lpstr>
      <vt:lpstr>NPV و MIRR</vt:lpstr>
      <vt:lpstr>معرفی کتاب</vt:lpstr>
      <vt:lpstr>PowerPoint Presentation</vt:lpstr>
    </vt:vector>
  </TitlesOfParts>
  <Company>Saudi Aramco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Administrator</dc:creator>
  <cp:lastModifiedBy>omid arzi</cp:lastModifiedBy>
  <cp:revision>1104</cp:revision>
  <dcterms:created xsi:type="dcterms:W3CDTF">2007-09-07T17:57:35Z</dcterms:created>
  <dcterms:modified xsi:type="dcterms:W3CDTF">2022-01-12T21:14:19Z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TC011367981033</vt:lpwstr>
  </property>
</Properties>
</file>