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69.xml" ContentType="application/vnd.openxmlformats-officedocument.presentationml.slide+xml"/>
  <Override PartName="/ppt/slides/slide221.xml" ContentType="application/vnd.openxmlformats-officedocument.presentationml.slide+xml"/>
  <Override PartName="/ppt/slides/slide308.xml" ContentType="application/vnd.openxmlformats-officedocument.presentationml.slide+xml"/>
  <Override PartName="/ppt/slides/slide31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344.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33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00.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slides/slide284.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Override PartName="/ppt/slides/slide273.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s/slide327.xml" ContentType="application/vnd.openxmlformats-officedocument.presentationml.slide+xml"/>
  <Override PartName="/ppt/slides/slide338.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316.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30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78.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slides/slide341.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s/slide281.xml" ContentType="application/vnd.openxmlformats-officedocument.presentationml.slide+xml"/>
  <Override PartName="/ppt/slides/slide292.xml" ContentType="application/vnd.openxmlformats-officedocument.presentationml.slide+xml"/>
  <Default Extension="wmf" ContentType="image/x-wmf"/>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335.xml" ContentType="application/vnd.openxmlformats-officedocument.presentationml.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s/slide324.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297.xml" ContentType="application/vnd.openxmlformats-officedocument.presentationml.slide+xml"/>
  <Override PartName="/ppt/slides/slide302.xml" ContentType="application/vnd.openxmlformats-officedocument.presentationml.slide+xml"/>
  <Override PartName="/ppt/slides/slide313.xml" ContentType="application/vnd.openxmlformats-officedocument.presentationml.slide+xml"/>
  <Override PartName="/ppt/slideLayouts/slideLayout9.xml" ContentType="application/vnd.openxmlformats-officedocument.presentationml.slideLayout+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notesSlides/notesSlide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s/slide13.xml" ContentType="application/vnd.openxmlformats-officedocument.presentationml.slide+xml"/>
  <Override PartName="/ppt/slides/slide60.xml" ContentType="application/vnd.openxmlformats-officedocument.presentationml.slide+xml"/>
  <Override PartName="/ppt/slides/slide242.xml" ContentType="application/vnd.openxmlformats-officedocument.presentationml.slide+xml"/>
  <Override PartName="/ppt/slides/slide329.xml" ContentType="application/vnd.openxmlformats-officedocument.presentationml.slide+xml"/>
  <Override PartName="/ppt/slideLayouts/slideLayout1.xml" ContentType="application/vnd.openxmlformats-officedocument.presentationml.slideLayout+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slides/slide318.xml" ContentType="application/vnd.openxmlformats-officedocument.presentationml.slide+xml"/>
  <Override PartName="/ppt/slideLayouts/slideLayout12.xml" ContentType="application/vnd.openxmlformats-officedocument.presentationml.slideLayout+xml"/>
  <Override PartName="/ppt/slides/slide157.xml" ContentType="application/vnd.openxmlformats-officedocument.presentationml.slide+xml"/>
  <Override PartName="/ppt/slides/slide220.xml" ContentType="application/vnd.openxmlformats-officedocument.presentationml.slide+xml"/>
  <Override PartName="/ppt/slides/slide307.xml" ContentType="application/vnd.openxmlformats-officedocument.presentationml.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332.xml" ContentType="application/vnd.openxmlformats-officedocument.presentationml.slide+xml"/>
  <Override PartName="/ppt/slides/slide343.xml" ContentType="application/vnd.openxmlformats-officedocument.presentationml.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321.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31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s/slide283.xml" ContentType="application/vnd.openxmlformats-officedocument.presentationml.slide+xml"/>
  <Override PartName="/ppt/slides/slide294.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337.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32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299.xml" ContentType="application/vnd.openxmlformats-officedocument.presentationml.slide+xml"/>
  <Override PartName="/ppt/slides/slide304.xml" ContentType="application/vnd.openxmlformats-officedocument.presentationml.slide+xml"/>
  <Override PartName="/ppt/slides/slide31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slides/slide34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309.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s/slide345.xml" ContentType="application/vnd.openxmlformats-officedocument.presentationml.slide+xml"/>
  <Default Extension="vml" ContentType="application/vnd.openxmlformats-officedocument.vmlDrawing"/>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3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s/slide312.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s/slide296.xml" ContentType="application/vnd.openxmlformats-officedocument.presentationml.slide+xml"/>
  <Override PartName="/ppt/slides/slide30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theme/theme3.xml" ContentType="application/vnd.openxmlformats-officedocument.them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339.xml" ContentType="application/vnd.openxmlformats-officedocument.presentationml.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Layouts/slideLayout11.xml" ContentType="application/vnd.openxmlformats-officedocument.presentationml.slideLayout+xml"/>
  <Override PartName="/ppt/slides/slide167.xml" ContentType="application/vnd.openxmlformats-officedocument.presentationml.slide+xml"/>
  <Override PartName="/ppt/slides/slide306.xml" ContentType="application/vnd.openxmlformats-officedocument.presentationml.slide+xml"/>
  <Override PartName="/ppt/slides/slide317.xml" ContentType="application/vnd.openxmlformats-officedocument.presentationml.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342.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331.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2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Default Extension="jpeg" ContentType="image/jpeg"/>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36.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Lst>
  <p:notesMasterIdLst>
    <p:notesMasterId r:id="rId347"/>
  </p:notesMasterIdLst>
  <p:handoutMasterIdLst>
    <p:handoutMasterId r:id="rId348"/>
  </p:handoutMasterIdLst>
  <p:sldIdLst>
    <p:sldId id="286" r:id="rId2"/>
    <p:sldId id="270" r:id="rId3"/>
    <p:sldId id="548" r:id="rId4"/>
    <p:sldId id="549" r:id="rId5"/>
    <p:sldId id="550" r:id="rId6"/>
    <p:sldId id="551" r:id="rId7"/>
    <p:sldId id="552" r:id="rId8"/>
    <p:sldId id="596" r:id="rId9"/>
    <p:sldId id="553" r:id="rId10"/>
    <p:sldId id="554" r:id="rId11"/>
    <p:sldId id="555" r:id="rId12"/>
    <p:sldId id="556" r:id="rId13"/>
    <p:sldId id="557" r:id="rId14"/>
    <p:sldId id="558" r:id="rId15"/>
    <p:sldId id="559" r:id="rId16"/>
    <p:sldId id="560" r:id="rId17"/>
    <p:sldId id="561" r:id="rId18"/>
    <p:sldId id="562" r:id="rId19"/>
    <p:sldId id="563" r:id="rId20"/>
    <p:sldId id="564" r:id="rId21"/>
    <p:sldId id="565" r:id="rId22"/>
    <p:sldId id="567" r:id="rId23"/>
    <p:sldId id="568" r:id="rId24"/>
    <p:sldId id="569" r:id="rId25"/>
    <p:sldId id="570" r:id="rId26"/>
    <p:sldId id="571" r:id="rId27"/>
    <p:sldId id="572" r:id="rId28"/>
    <p:sldId id="573" r:id="rId29"/>
    <p:sldId id="574" r:id="rId30"/>
    <p:sldId id="575" r:id="rId31"/>
    <p:sldId id="576" r:id="rId32"/>
    <p:sldId id="577" r:id="rId33"/>
    <p:sldId id="578" r:id="rId34"/>
    <p:sldId id="579" r:id="rId35"/>
    <p:sldId id="580" r:id="rId36"/>
    <p:sldId id="581" r:id="rId37"/>
    <p:sldId id="582" r:id="rId38"/>
    <p:sldId id="583" r:id="rId39"/>
    <p:sldId id="584" r:id="rId40"/>
    <p:sldId id="585" r:id="rId41"/>
    <p:sldId id="586" r:id="rId42"/>
    <p:sldId id="587" r:id="rId43"/>
    <p:sldId id="588" r:id="rId44"/>
    <p:sldId id="589" r:id="rId45"/>
    <p:sldId id="590" r:id="rId46"/>
    <p:sldId id="591" r:id="rId47"/>
    <p:sldId id="592" r:id="rId48"/>
    <p:sldId id="593" r:id="rId49"/>
    <p:sldId id="594" r:id="rId50"/>
    <p:sldId id="287" r:id="rId51"/>
    <p:sldId id="288" r:id="rId52"/>
    <p:sldId id="597" r:id="rId53"/>
    <p:sldId id="598" r:id="rId54"/>
    <p:sldId id="289" r:id="rId55"/>
    <p:sldId id="599" r:id="rId56"/>
    <p:sldId id="291" r:id="rId57"/>
    <p:sldId id="292" r:id="rId58"/>
    <p:sldId id="293" r:id="rId59"/>
    <p:sldId id="600" r:id="rId60"/>
    <p:sldId id="601" r:id="rId61"/>
    <p:sldId id="602" r:id="rId62"/>
    <p:sldId id="603" r:id="rId63"/>
    <p:sldId id="604" r:id="rId64"/>
    <p:sldId id="605" r:id="rId65"/>
    <p:sldId id="294" r:id="rId66"/>
    <p:sldId id="606" r:id="rId67"/>
    <p:sldId id="295" r:id="rId68"/>
    <p:sldId id="607" r:id="rId69"/>
    <p:sldId id="296" r:id="rId70"/>
    <p:sldId id="297" r:id="rId71"/>
    <p:sldId id="608" r:id="rId72"/>
    <p:sldId id="609" r:id="rId73"/>
    <p:sldId id="614" r:id="rId74"/>
    <p:sldId id="298" r:id="rId75"/>
    <p:sldId id="611" r:id="rId76"/>
    <p:sldId id="612" r:id="rId77"/>
    <p:sldId id="613" r:id="rId78"/>
    <p:sldId id="617" r:id="rId79"/>
    <p:sldId id="299" r:id="rId80"/>
    <p:sldId id="616" r:id="rId81"/>
    <p:sldId id="300" r:id="rId82"/>
    <p:sldId id="301" r:id="rId83"/>
    <p:sldId id="302" r:id="rId84"/>
    <p:sldId id="303" r:id="rId85"/>
    <p:sldId id="618" r:id="rId86"/>
    <p:sldId id="619" r:id="rId87"/>
    <p:sldId id="621" r:id="rId88"/>
    <p:sldId id="622" r:id="rId89"/>
    <p:sldId id="623" r:id="rId90"/>
    <p:sldId id="624" r:id="rId91"/>
    <p:sldId id="625" r:id="rId92"/>
    <p:sldId id="626" r:id="rId93"/>
    <p:sldId id="632" r:id="rId94"/>
    <p:sldId id="633" r:id="rId95"/>
    <p:sldId id="634" r:id="rId96"/>
    <p:sldId id="628" r:id="rId97"/>
    <p:sldId id="629" r:id="rId98"/>
    <p:sldId id="630" r:id="rId99"/>
    <p:sldId id="631" r:id="rId100"/>
    <p:sldId id="304" r:id="rId101"/>
    <p:sldId id="305" r:id="rId102"/>
    <p:sldId id="306" r:id="rId103"/>
    <p:sldId id="307" r:id="rId104"/>
    <p:sldId id="308" r:id="rId105"/>
    <p:sldId id="309" r:id="rId106"/>
    <p:sldId id="310" r:id="rId107"/>
    <p:sldId id="311" r:id="rId108"/>
    <p:sldId id="312" r:id="rId109"/>
    <p:sldId id="313" r:id="rId110"/>
    <p:sldId id="314" r:id="rId111"/>
    <p:sldId id="315" r:id="rId112"/>
    <p:sldId id="316" r:id="rId113"/>
    <p:sldId id="317" r:id="rId114"/>
    <p:sldId id="318" r:id="rId115"/>
    <p:sldId id="319" r:id="rId116"/>
    <p:sldId id="320" r:id="rId117"/>
    <p:sldId id="321" r:id="rId118"/>
    <p:sldId id="322" r:id="rId119"/>
    <p:sldId id="323" r:id="rId120"/>
    <p:sldId id="324" r:id="rId121"/>
    <p:sldId id="325" r:id="rId122"/>
    <p:sldId id="326" r:id="rId123"/>
    <p:sldId id="327" r:id="rId124"/>
    <p:sldId id="328" r:id="rId125"/>
    <p:sldId id="329" r:id="rId126"/>
    <p:sldId id="330" r:id="rId127"/>
    <p:sldId id="331" r:id="rId128"/>
    <p:sldId id="332" r:id="rId129"/>
    <p:sldId id="333" r:id="rId130"/>
    <p:sldId id="635" r:id="rId131"/>
    <p:sldId id="636" r:id="rId132"/>
    <p:sldId id="637" r:id="rId133"/>
    <p:sldId id="638" r:id="rId134"/>
    <p:sldId id="639" r:id="rId135"/>
    <p:sldId id="640" r:id="rId136"/>
    <p:sldId id="641" r:id="rId137"/>
    <p:sldId id="642" r:id="rId138"/>
    <p:sldId id="643" r:id="rId139"/>
    <p:sldId id="644" r:id="rId140"/>
    <p:sldId id="645" r:id="rId141"/>
    <p:sldId id="646" r:id="rId142"/>
    <p:sldId id="647" r:id="rId143"/>
    <p:sldId id="648" r:id="rId144"/>
    <p:sldId id="649" r:id="rId145"/>
    <p:sldId id="650" r:id="rId146"/>
    <p:sldId id="337" r:id="rId147"/>
    <p:sldId id="338" r:id="rId148"/>
    <p:sldId id="339" r:id="rId149"/>
    <p:sldId id="651" r:id="rId150"/>
    <p:sldId id="652" r:id="rId151"/>
    <p:sldId id="653" r:id="rId152"/>
    <p:sldId id="340" r:id="rId153"/>
    <p:sldId id="341" r:id="rId154"/>
    <p:sldId id="342" r:id="rId155"/>
    <p:sldId id="343" r:id="rId156"/>
    <p:sldId id="344" r:id="rId157"/>
    <p:sldId id="345" r:id="rId158"/>
    <p:sldId id="654" r:id="rId159"/>
    <p:sldId id="346" r:id="rId160"/>
    <p:sldId id="347" r:id="rId161"/>
    <p:sldId id="348" r:id="rId162"/>
    <p:sldId id="349" r:id="rId163"/>
    <p:sldId id="350" r:id="rId164"/>
    <p:sldId id="351" r:id="rId165"/>
    <p:sldId id="352" r:id="rId166"/>
    <p:sldId id="353" r:id="rId167"/>
    <p:sldId id="354" r:id="rId168"/>
    <p:sldId id="355" r:id="rId169"/>
    <p:sldId id="356" r:id="rId170"/>
    <p:sldId id="357" r:id="rId171"/>
    <p:sldId id="358" r:id="rId172"/>
    <p:sldId id="359" r:id="rId173"/>
    <p:sldId id="360" r:id="rId174"/>
    <p:sldId id="361" r:id="rId175"/>
    <p:sldId id="362" r:id="rId176"/>
    <p:sldId id="363" r:id="rId177"/>
    <p:sldId id="364" r:id="rId178"/>
    <p:sldId id="655" r:id="rId179"/>
    <p:sldId id="656" r:id="rId180"/>
    <p:sldId id="657" r:id="rId181"/>
    <p:sldId id="658" r:id="rId182"/>
    <p:sldId id="365" r:id="rId183"/>
    <p:sldId id="366" r:id="rId184"/>
    <p:sldId id="367" r:id="rId185"/>
    <p:sldId id="381" r:id="rId186"/>
    <p:sldId id="382" r:id="rId187"/>
    <p:sldId id="383" r:id="rId188"/>
    <p:sldId id="384" r:id="rId189"/>
    <p:sldId id="385" r:id="rId190"/>
    <p:sldId id="386" r:id="rId191"/>
    <p:sldId id="387" r:id="rId192"/>
    <p:sldId id="388" r:id="rId193"/>
    <p:sldId id="389" r:id="rId194"/>
    <p:sldId id="390" r:id="rId195"/>
    <p:sldId id="391" r:id="rId196"/>
    <p:sldId id="392" r:id="rId197"/>
    <p:sldId id="393" r:id="rId198"/>
    <p:sldId id="394" r:id="rId199"/>
    <p:sldId id="395" r:id="rId200"/>
    <p:sldId id="396" r:id="rId201"/>
    <p:sldId id="397" r:id="rId202"/>
    <p:sldId id="404" r:id="rId203"/>
    <p:sldId id="405" r:id="rId204"/>
    <p:sldId id="406" r:id="rId205"/>
    <p:sldId id="407" r:id="rId206"/>
    <p:sldId id="408" r:id="rId207"/>
    <p:sldId id="409" r:id="rId208"/>
    <p:sldId id="410" r:id="rId209"/>
    <p:sldId id="411" r:id="rId210"/>
    <p:sldId id="412" r:id="rId211"/>
    <p:sldId id="413" r:id="rId212"/>
    <p:sldId id="414" r:id="rId213"/>
    <p:sldId id="415" r:id="rId214"/>
    <p:sldId id="416" r:id="rId215"/>
    <p:sldId id="417" r:id="rId216"/>
    <p:sldId id="418" r:id="rId217"/>
    <p:sldId id="419" r:id="rId218"/>
    <p:sldId id="420" r:id="rId219"/>
    <p:sldId id="421" r:id="rId220"/>
    <p:sldId id="422" r:id="rId221"/>
    <p:sldId id="423" r:id="rId222"/>
    <p:sldId id="424" r:id="rId223"/>
    <p:sldId id="425" r:id="rId224"/>
    <p:sldId id="426" r:id="rId225"/>
    <p:sldId id="427" r:id="rId226"/>
    <p:sldId id="428" r:id="rId227"/>
    <p:sldId id="429" r:id="rId228"/>
    <p:sldId id="430" r:id="rId229"/>
    <p:sldId id="431" r:id="rId230"/>
    <p:sldId id="432" r:id="rId231"/>
    <p:sldId id="433" r:id="rId232"/>
    <p:sldId id="434" r:id="rId233"/>
    <p:sldId id="435" r:id="rId234"/>
    <p:sldId id="436" r:id="rId235"/>
    <p:sldId id="437" r:id="rId236"/>
    <p:sldId id="438" r:id="rId237"/>
    <p:sldId id="439" r:id="rId238"/>
    <p:sldId id="440" r:id="rId239"/>
    <p:sldId id="441" r:id="rId240"/>
    <p:sldId id="442" r:id="rId241"/>
    <p:sldId id="443" r:id="rId242"/>
    <p:sldId id="444" r:id="rId243"/>
    <p:sldId id="445" r:id="rId244"/>
    <p:sldId id="446" r:id="rId245"/>
    <p:sldId id="447" r:id="rId246"/>
    <p:sldId id="448" r:id="rId247"/>
    <p:sldId id="449" r:id="rId248"/>
    <p:sldId id="450" r:id="rId249"/>
    <p:sldId id="451" r:id="rId250"/>
    <p:sldId id="452" r:id="rId251"/>
    <p:sldId id="453" r:id="rId252"/>
    <p:sldId id="454" r:id="rId253"/>
    <p:sldId id="455" r:id="rId254"/>
    <p:sldId id="456" r:id="rId255"/>
    <p:sldId id="457" r:id="rId256"/>
    <p:sldId id="458" r:id="rId257"/>
    <p:sldId id="459" r:id="rId258"/>
    <p:sldId id="460" r:id="rId259"/>
    <p:sldId id="461" r:id="rId260"/>
    <p:sldId id="462" r:id="rId261"/>
    <p:sldId id="463" r:id="rId262"/>
    <p:sldId id="464" r:id="rId263"/>
    <p:sldId id="465" r:id="rId264"/>
    <p:sldId id="466" r:id="rId265"/>
    <p:sldId id="467" r:id="rId266"/>
    <p:sldId id="468" r:id="rId267"/>
    <p:sldId id="469" r:id="rId268"/>
    <p:sldId id="470" r:id="rId269"/>
    <p:sldId id="471" r:id="rId270"/>
    <p:sldId id="472" r:id="rId271"/>
    <p:sldId id="473" r:id="rId272"/>
    <p:sldId id="474" r:id="rId273"/>
    <p:sldId id="475" r:id="rId274"/>
    <p:sldId id="476" r:id="rId275"/>
    <p:sldId id="477" r:id="rId276"/>
    <p:sldId id="478" r:id="rId277"/>
    <p:sldId id="479" r:id="rId278"/>
    <p:sldId id="480" r:id="rId279"/>
    <p:sldId id="481" r:id="rId280"/>
    <p:sldId id="482" r:id="rId281"/>
    <p:sldId id="483" r:id="rId282"/>
    <p:sldId id="484" r:id="rId283"/>
    <p:sldId id="485" r:id="rId284"/>
    <p:sldId id="486" r:id="rId285"/>
    <p:sldId id="487" r:id="rId286"/>
    <p:sldId id="488" r:id="rId287"/>
    <p:sldId id="489" r:id="rId288"/>
    <p:sldId id="490" r:id="rId289"/>
    <p:sldId id="491" r:id="rId290"/>
    <p:sldId id="492" r:id="rId291"/>
    <p:sldId id="493" r:id="rId292"/>
    <p:sldId id="494" r:id="rId293"/>
    <p:sldId id="495" r:id="rId294"/>
    <p:sldId id="496" r:id="rId295"/>
    <p:sldId id="497" r:id="rId296"/>
    <p:sldId id="498" r:id="rId297"/>
    <p:sldId id="499" r:id="rId298"/>
    <p:sldId id="500" r:id="rId299"/>
    <p:sldId id="501" r:id="rId300"/>
    <p:sldId id="502" r:id="rId301"/>
    <p:sldId id="503" r:id="rId302"/>
    <p:sldId id="504" r:id="rId303"/>
    <p:sldId id="505" r:id="rId304"/>
    <p:sldId id="506" r:id="rId305"/>
    <p:sldId id="507" r:id="rId306"/>
    <p:sldId id="508" r:id="rId307"/>
    <p:sldId id="509" r:id="rId308"/>
    <p:sldId id="510" r:id="rId309"/>
    <p:sldId id="511" r:id="rId310"/>
    <p:sldId id="512" r:id="rId311"/>
    <p:sldId id="513" r:id="rId312"/>
    <p:sldId id="514" r:id="rId313"/>
    <p:sldId id="515" r:id="rId314"/>
    <p:sldId id="516" r:id="rId315"/>
    <p:sldId id="517" r:id="rId316"/>
    <p:sldId id="518" r:id="rId317"/>
    <p:sldId id="519" r:id="rId318"/>
    <p:sldId id="520" r:id="rId319"/>
    <p:sldId id="521" r:id="rId320"/>
    <p:sldId id="522" r:id="rId321"/>
    <p:sldId id="523" r:id="rId322"/>
    <p:sldId id="524" r:id="rId323"/>
    <p:sldId id="525" r:id="rId324"/>
    <p:sldId id="526" r:id="rId325"/>
    <p:sldId id="527" r:id="rId326"/>
    <p:sldId id="528" r:id="rId327"/>
    <p:sldId id="529" r:id="rId328"/>
    <p:sldId id="530" r:id="rId329"/>
    <p:sldId id="531" r:id="rId330"/>
    <p:sldId id="532" r:id="rId331"/>
    <p:sldId id="533" r:id="rId332"/>
    <p:sldId id="534" r:id="rId333"/>
    <p:sldId id="535" r:id="rId334"/>
    <p:sldId id="536" r:id="rId335"/>
    <p:sldId id="537" r:id="rId336"/>
    <p:sldId id="538" r:id="rId337"/>
    <p:sldId id="539" r:id="rId338"/>
    <p:sldId id="540" r:id="rId339"/>
    <p:sldId id="541" r:id="rId340"/>
    <p:sldId id="542" r:id="rId341"/>
    <p:sldId id="543" r:id="rId342"/>
    <p:sldId id="544" r:id="rId343"/>
    <p:sldId id="545" r:id="rId344"/>
    <p:sldId id="546" r:id="rId345"/>
    <p:sldId id="547" r:id="rId346"/>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6A000"/>
    <a:srgbClr val="FFFF00"/>
    <a:srgbClr val="99FF33"/>
    <a:srgbClr val="00D600"/>
    <a:srgbClr val="C0C0C0"/>
    <a:srgbClr val="CC3300"/>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40" autoAdjust="0"/>
    <p:restoredTop sz="94320" autoAdjust="0"/>
  </p:normalViewPr>
  <p:slideViewPr>
    <p:cSldViewPr>
      <p:cViewPr>
        <p:scale>
          <a:sx n="65" d="100"/>
          <a:sy n="65" d="100"/>
        </p:scale>
        <p:origin x="-682" y="-35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slide" Target="slides/slide323.xml"/><Relationship Id="rId345" Type="http://schemas.openxmlformats.org/officeDocument/2006/relationships/slide" Target="slides/slide344.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notesMaster" Target="notesMasters/notesMaster1.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handoutMaster" Target="handoutMasters/handoutMaster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slide" Target="slides/slide317.xml"/><Relationship Id="rId339" Type="http://schemas.openxmlformats.org/officeDocument/2006/relationships/slide" Target="slides/slide338.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334" Type="http://schemas.openxmlformats.org/officeDocument/2006/relationships/slide" Target="slides/slide333.xml"/><Relationship Id="rId35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theme" Target="theme/theme1.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tableStyles" Target="tableStyles.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17.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119.wmf"/><Relationship Id="rId1" Type="http://schemas.openxmlformats.org/officeDocument/2006/relationships/image" Target="../media/image1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21.wmf"/><Relationship Id="rId1" Type="http://schemas.openxmlformats.org/officeDocument/2006/relationships/image" Target="../media/image12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2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7122"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200" smtClean="0">
                <a:latin typeface="Times New Roman" pitchFamily="18" charset="0"/>
                <a:cs typeface="Times New Roman" pitchFamily="18" charset="0"/>
              </a:defRPr>
            </a:lvl1pPr>
          </a:lstStyle>
          <a:p>
            <a:pPr>
              <a:defRPr/>
            </a:pPr>
            <a:endParaRPr lang="en-US"/>
          </a:p>
        </p:txBody>
      </p:sp>
      <p:sp>
        <p:nvSpPr>
          <p:cNvPr id="517123" name="Rectangle 3"/>
          <p:cNvSpPr>
            <a:spLocks noGrp="1" noChangeArrowheads="1"/>
          </p:cNvSpPr>
          <p:nvPr>
            <p:ph type="dt" sz="quarter"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200" smtClean="0">
                <a:latin typeface="Times New Roman" pitchFamily="18" charset="0"/>
                <a:cs typeface="Times New Roman" pitchFamily="18" charset="0"/>
              </a:defRPr>
            </a:lvl1pPr>
          </a:lstStyle>
          <a:p>
            <a:pPr>
              <a:defRPr/>
            </a:pPr>
            <a:endParaRPr lang="en-US"/>
          </a:p>
        </p:txBody>
      </p:sp>
      <p:sp>
        <p:nvSpPr>
          <p:cNvPr id="517124" name="Rectangle 4"/>
          <p:cNvSpPr>
            <a:spLocks noGrp="1" noChangeArrowheads="1"/>
          </p:cNvSpPr>
          <p:nvPr>
            <p:ph type="ftr" sz="quarter" idx="2"/>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smtClean="0">
                <a:latin typeface="Times New Roman" pitchFamily="18" charset="0"/>
                <a:cs typeface="Times New Roman" pitchFamily="18" charset="0"/>
              </a:defRPr>
            </a:lvl1pPr>
          </a:lstStyle>
          <a:p>
            <a:pPr>
              <a:defRPr/>
            </a:pPr>
            <a:endParaRPr lang="en-US"/>
          </a:p>
        </p:txBody>
      </p:sp>
      <p:sp>
        <p:nvSpPr>
          <p:cNvPr id="517125" name="Rectangle 5"/>
          <p:cNvSpPr>
            <a:spLocks noGrp="1" noChangeArrowheads="1"/>
          </p:cNvSpPr>
          <p:nvPr>
            <p:ph type="sldNum" sz="quarter" idx="3"/>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smtClean="0">
                <a:latin typeface="Times New Roman" pitchFamily="18" charset="0"/>
                <a:cs typeface="Times New Roman" pitchFamily="18" charset="0"/>
              </a:defRPr>
            </a:lvl1pPr>
          </a:lstStyle>
          <a:p>
            <a:pPr>
              <a:defRPr/>
            </a:pPr>
            <a:fld id="{A845C9C1-4577-4261-928E-98B7D17C8D66}" type="slidenum">
              <a:rPr lang="ar-SA"/>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200" smtClean="0">
                <a:latin typeface="Times New Roman" pitchFamily="18" charset="0"/>
                <a:cs typeface="Times New Roman" pitchFamily="18" charset="0"/>
              </a:defRPr>
            </a:lvl1pPr>
          </a:lstStyle>
          <a:p>
            <a:pPr>
              <a:defRPr/>
            </a:pPr>
            <a:endParaRPr lang="en-US"/>
          </a:p>
        </p:txBody>
      </p:sp>
      <p:sp>
        <p:nvSpPr>
          <p:cNvPr id="129027"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200" smtClean="0">
                <a:latin typeface="Times New Roman" pitchFamily="18" charset="0"/>
                <a:cs typeface="Times New Roman" pitchFamily="18" charset="0"/>
              </a:defRPr>
            </a:lvl1pPr>
          </a:lstStyle>
          <a:p>
            <a:pPr>
              <a:defRPr/>
            </a:pPr>
            <a:endParaRPr lang="en-US"/>
          </a:p>
        </p:txBody>
      </p:sp>
      <p:sp>
        <p:nvSpPr>
          <p:cNvPr id="35635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90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9030"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smtClean="0">
                <a:latin typeface="Times New Roman" pitchFamily="18" charset="0"/>
                <a:cs typeface="Times New Roman" pitchFamily="18" charset="0"/>
              </a:defRPr>
            </a:lvl1pPr>
          </a:lstStyle>
          <a:p>
            <a:pPr>
              <a:defRPr/>
            </a:pPr>
            <a:endParaRPr lang="en-US"/>
          </a:p>
        </p:txBody>
      </p:sp>
      <p:sp>
        <p:nvSpPr>
          <p:cNvPr id="129031"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smtClean="0">
                <a:latin typeface="Times New Roman" pitchFamily="18" charset="0"/>
                <a:cs typeface="Times New Roman" pitchFamily="18" charset="0"/>
              </a:defRPr>
            </a:lvl1pPr>
          </a:lstStyle>
          <a:p>
            <a:pPr>
              <a:defRPr/>
            </a:pPr>
            <a:fld id="{797E3F7F-EF45-4E5B-B859-1422DCDF819B}"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r" rtl="1"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r" rtl="1"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a:noFill/>
        </p:spPr>
        <p:txBody>
          <a:bodyPr/>
          <a:lstStyle/>
          <a:p>
            <a:fld id="{5DD19A4B-20EB-48C3-828B-95D8DFEF9200}" type="slidenum">
              <a:rPr lang="ar-SA"/>
              <a:pPr/>
              <a:t>1</a:t>
            </a:fld>
            <a:endParaRPr lang="en-US"/>
          </a:p>
        </p:txBody>
      </p:sp>
      <p:sp>
        <p:nvSpPr>
          <p:cNvPr id="357379" name="Rectangle 2"/>
          <p:cNvSpPr>
            <a:spLocks noRot="1" noChangeArrowheads="1" noTextEdit="1"/>
          </p:cNvSpPr>
          <p:nvPr>
            <p:ph type="sldImg"/>
          </p:nvPr>
        </p:nvSpPr>
        <p:spPr>
          <a:ln/>
        </p:spPr>
      </p:sp>
      <p:sp>
        <p:nvSpPr>
          <p:cNvPr id="357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noFill/>
        </p:spPr>
        <p:txBody>
          <a:bodyPr/>
          <a:lstStyle/>
          <a:p>
            <a:fld id="{713AFEED-32B0-4E3C-A2E3-467E166B4A0C}" type="slidenum">
              <a:rPr lang="ar-SA"/>
              <a:pPr/>
              <a:t>99</a:t>
            </a:fld>
            <a:endParaRPr lang="en-US"/>
          </a:p>
        </p:txBody>
      </p:sp>
      <p:sp>
        <p:nvSpPr>
          <p:cNvPr id="358403" name="Rectangle 2"/>
          <p:cNvSpPr>
            <a:spLocks noRot="1" noChangeArrowheads="1" noTextEdit="1"/>
          </p:cNvSpPr>
          <p:nvPr>
            <p:ph type="sldImg"/>
          </p:nvPr>
        </p:nvSpPr>
        <p:spPr>
          <a:ln/>
        </p:spPr>
      </p:sp>
      <p:sp>
        <p:nvSpPr>
          <p:cNvPr id="358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p:cNvSpPr>
            <a:spLocks noGrp="1" noChangeArrowheads="1"/>
          </p:cNvSpPr>
          <p:nvPr>
            <p:ph type="sldNum" sz="quarter" idx="5"/>
          </p:nvPr>
        </p:nvSpPr>
        <p:spPr>
          <a:noFill/>
        </p:spPr>
        <p:txBody>
          <a:bodyPr/>
          <a:lstStyle/>
          <a:p>
            <a:fld id="{6872F19B-B2AB-4104-96C8-B6A5215DA419}" type="slidenum">
              <a:rPr lang="ar-SA"/>
              <a:pPr/>
              <a:t>116</a:t>
            </a:fld>
            <a:endParaRPr lang="en-US"/>
          </a:p>
        </p:txBody>
      </p:sp>
      <p:sp>
        <p:nvSpPr>
          <p:cNvPr id="359427" name="Rectangle 2"/>
          <p:cNvSpPr>
            <a:spLocks noRot="1" noChangeArrowheads="1" noTextEdit="1"/>
          </p:cNvSpPr>
          <p:nvPr>
            <p:ph type="sldImg"/>
          </p:nvPr>
        </p:nvSpPr>
        <p:spPr>
          <a:ln/>
        </p:spPr>
      </p:sp>
      <p:sp>
        <p:nvSpPr>
          <p:cNvPr id="359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a:noFill/>
        </p:spPr>
        <p:txBody>
          <a:bodyPr/>
          <a:lstStyle/>
          <a:p>
            <a:fld id="{F57AC532-8288-404B-B3A6-F58EB0D08686}" type="slidenum">
              <a:rPr lang="ar-SA"/>
              <a:pPr/>
              <a:t>222</a:t>
            </a:fld>
            <a:endParaRPr lang="en-US"/>
          </a:p>
        </p:txBody>
      </p:sp>
      <p:sp>
        <p:nvSpPr>
          <p:cNvPr id="360451" name="Rectangle 2"/>
          <p:cNvSpPr>
            <a:spLocks noRot="1" noChangeArrowheads="1" noTextEdit="1"/>
          </p:cNvSpPr>
          <p:nvPr>
            <p:ph type="sldImg"/>
          </p:nvPr>
        </p:nvSpPr>
        <p:spPr>
          <a:ln/>
        </p:spPr>
      </p:sp>
      <p:sp>
        <p:nvSpPr>
          <p:cNvPr id="360452" name="Rectangle 3"/>
          <p:cNvSpPr>
            <a:spLocks noGrp="1" noChangeArrowheads="1"/>
          </p:cNvSpPr>
          <p:nvPr>
            <p:ph type="body" idx="1"/>
          </p:nvPr>
        </p:nvSpPr>
        <p:spPr>
          <a:xfrm>
            <a:off x="914400" y="4343400"/>
            <a:ext cx="5029200" cy="4114800"/>
          </a:xfrm>
          <a:noFill/>
          <a:ln/>
        </p:spPr>
        <p:txBody>
          <a:bodyPr lIns="89730" tIns="44865" rIns="89730" bIns="44865"/>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a:p>
        </p:txBody>
      </p:sp>
      <p:sp>
        <p:nvSpPr>
          <p:cNvPr id="515074"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51507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smtClean="0"/>
            </a:lvl1pPr>
          </a:lstStyle>
          <a:p>
            <a:pPr>
              <a:defRPr/>
            </a:pPr>
            <a:r>
              <a:rPr lang="en-US" smtClean="0"/>
              <a:t>Telegram: @Computer_IT_Engineering</a:t>
            </a: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r>
              <a:rPr lang="ar-SA" altLang="en-US"/>
              <a:t>هوش مصنوعی راسل - نورویک( 1 - 2 - 3 - 4</a:t>
            </a:r>
            <a:r>
              <a:rPr lang="en-US" altLang="en-US"/>
              <a:t> )</a:t>
            </a:r>
          </a:p>
        </p:txBody>
      </p:sp>
      <p:sp>
        <p:nvSpPr>
          <p:cNvPr id="8" name="Rectangle 6"/>
          <p:cNvSpPr>
            <a:spLocks noGrp="1" noChangeArrowheads="1"/>
          </p:cNvSpPr>
          <p:nvPr>
            <p:ph type="sldNum" sz="quarter" idx="12"/>
          </p:nvPr>
        </p:nvSpPr>
        <p:spPr/>
        <p:txBody>
          <a:bodyPr/>
          <a:lstStyle>
            <a:lvl1pPr>
              <a:defRPr smtClean="0"/>
            </a:lvl1pPr>
          </a:lstStyle>
          <a:p>
            <a:pPr>
              <a:defRPr/>
            </a:pPr>
            <a:fld id="{E2C7AAB7-336C-4275-94BB-7FD17B66AAFF}" type="slidenum">
              <a:rPr lang="ar-SA"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Telegram: @Computer_IT_Engineering</a:t>
            </a:r>
            <a:endParaRPr lang="en-US" altLang="en-US"/>
          </a:p>
        </p:txBody>
      </p:sp>
      <p:sp>
        <p:nvSpPr>
          <p:cNvPr id="5" name="Rectangle 5"/>
          <p:cNvSpPr>
            <a:spLocks noGrp="1" noChangeArrowheads="1"/>
          </p:cNvSpPr>
          <p:nvPr>
            <p:ph type="ftr" sz="quarter" idx="11"/>
          </p:nvPr>
        </p:nvSpPr>
        <p:spPr>
          <a:ln/>
        </p:spPr>
        <p:txBody>
          <a:bodyPr/>
          <a:lstStyle>
            <a:lvl1pPr>
              <a:defRPr/>
            </a:lvl1pPr>
          </a:lstStyle>
          <a:p>
            <a:r>
              <a:rPr lang="ar-SA" altLang="en-US"/>
              <a:t>هوش مصنوعی راسل - نورویک( 1 - 2 - 3 - 4</a:t>
            </a:r>
            <a:r>
              <a:rPr lang="en-US" altLang="en-US"/>
              <a:t> )</a:t>
            </a:r>
          </a:p>
        </p:txBody>
      </p:sp>
      <p:sp>
        <p:nvSpPr>
          <p:cNvPr id="6" name="Rectangle 6"/>
          <p:cNvSpPr>
            <a:spLocks noGrp="1" noChangeArrowheads="1"/>
          </p:cNvSpPr>
          <p:nvPr>
            <p:ph type="sldNum" sz="quarter" idx="12"/>
          </p:nvPr>
        </p:nvSpPr>
        <p:spPr>
          <a:ln/>
        </p:spPr>
        <p:txBody>
          <a:bodyPr/>
          <a:lstStyle>
            <a:lvl1pPr>
              <a:defRPr/>
            </a:lvl1pPr>
          </a:lstStyle>
          <a:p>
            <a:pPr>
              <a:defRPr/>
            </a:pPr>
            <a:fld id="{9CC5976C-DF53-49CD-BF27-0B37611CD92A}" type="slidenum">
              <a:rPr lang="ar-SA"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Telegram: @Computer_IT_Engineering</a:t>
            </a:r>
            <a:endParaRPr lang="en-US" altLang="en-US"/>
          </a:p>
        </p:txBody>
      </p:sp>
      <p:sp>
        <p:nvSpPr>
          <p:cNvPr id="5" name="Rectangle 5"/>
          <p:cNvSpPr>
            <a:spLocks noGrp="1" noChangeArrowheads="1"/>
          </p:cNvSpPr>
          <p:nvPr>
            <p:ph type="ftr" sz="quarter" idx="11"/>
          </p:nvPr>
        </p:nvSpPr>
        <p:spPr>
          <a:ln/>
        </p:spPr>
        <p:txBody>
          <a:bodyPr/>
          <a:lstStyle>
            <a:lvl1pPr>
              <a:defRPr/>
            </a:lvl1pPr>
          </a:lstStyle>
          <a:p>
            <a:r>
              <a:rPr lang="ar-SA" altLang="en-US"/>
              <a:t>هوش مصنوعی راسل - نورویک( 1 - 2 - 3 - 4</a:t>
            </a:r>
            <a:r>
              <a:rPr lang="en-US" altLang="en-US"/>
              <a:t> )</a:t>
            </a:r>
          </a:p>
        </p:txBody>
      </p:sp>
      <p:sp>
        <p:nvSpPr>
          <p:cNvPr id="6" name="Rectangle 6"/>
          <p:cNvSpPr>
            <a:spLocks noGrp="1" noChangeArrowheads="1"/>
          </p:cNvSpPr>
          <p:nvPr>
            <p:ph type="sldNum" sz="quarter" idx="12"/>
          </p:nvPr>
        </p:nvSpPr>
        <p:spPr>
          <a:ln/>
        </p:spPr>
        <p:txBody>
          <a:bodyPr/>
          <a:lstStyle>
            <a:lvl1pPr>
              <a:defRPr/>
            </a:lvl1pPr>
          </a:lstStyle>
          <a:p>
            <a:pPr>
              <a:defRPr/>
            </a:pPr>
            <a:fld id="{E0452F89-9603-4E41-89B3-D55A8087973A}" type="slidenum">
              <a:rPr lang="ar-SA"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Telegram: @Computer_IT_Engineering</a:t>
            </a:r>
            <a:endParaRPr lang="en-US" altLang="en-US"/>
          </a:p>
        </p:txBody>
      </p:sp>
      <p:sp>
        <p:nvSpPr>
          <p:cNvPr id="4" name="Rectangle 5"/>
          <p:cNvSpPr>
            <a:spLocks noGrp="1" noChangeArrowheads="1"/>
          </p:cNvSpPr>
          <p:nvPr>
            <p:ph type="ftr" sz="quarter" idx="11"/>
          </p:nvPr>
        </p:nvSpPr>
        <p:spPr>
          <a:ln/>
        </p:spPr>
        <p:txBody>
          <a:bodyPr/>
          <a:lstStyle>
            <a:lvl1pPr>
              <a:defRPr/>
            </a:lvl1pPr>
          </a:lstStyle>
          <a:p>
            <a:r>
              <a:rPr lang="ar-SA" altLang="en-US"/>
              <a:t>هوش مصنوعی راسل - نورویک( 1 - 2 - 3 - 4</a:t>
            </a:r>
            <a:r>
              <a:rPr lang="en-US" altLang="en-US"/>
              <a:t> )</a:t>
            </a:r>
          </a:p>
        </p:txBody>
      </p:sp>
      <p:sp>
        <p:nvSpPr>
          <p:cNvPr id="5" name="Rectangle 6"/>
          <p:cNvSpPr>
            <a:spLocks noGrp="1" noChangeArrowheads="1"/>
          </p:cNvSpPr>
          <p:nvPr>
            <p:ph type="sldNum" sz="quarter" idx="12"/>
          </p:nvPr>
        </p:nvSpPr>
        <p:spPr>
          <a:ln/>
        </p:spPr>
        <p:txBody>
          <a:bodyPr/>
          <a:lstStyle>
            <a:lvl1pPr>
              <a:defRPr/>
            </a:lvl1pPr>
          </a:lstStyle>
          <a:p>
            <a:pPr>
              <a:defRPr/>
            </a:pPr>
            <a:fld id="{D240EEB8-47C4-4366-B22F-B42889A9BB51}" type="slidenum">
              <a:rPr lang="ar-SA"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Telegram: @Computer_IT_Engineering</a:t>
            </a:r>
            <a:endParaRPr lang="en-US" altLang="en-US"/>
          </a:p>
        </p:txBody>
      </p:sp>
      <p:sp>
        <p:nvSpPr>
          <p:cNvPr id="7" name="Rectangle 5"/>
          <p:cNvSpPr>
            <a:spLocks noGrp="1" noChangeArrowheads="1"/>
          </p:cNvSpPr>
          <p:nvPr>
            <p:ph type="ftr" sz="quarter" idx="11"/>
          </p:nvPr>
        </p:nvSpPr>
        <p:spPr>
          <a:ln/>
        </p:spPr>
        <p:txBody>
          <a:bodyPr/>
          <a:lstStyle>
            <a:lvl1pPr>
              <a:defRPr/>
            </a:lvl1pPr>
          </a:lstStyle>
          <a:p>
            <a:r>
              <a:rPr lang="ar-SA" altLang="en-US"/>
              <a:t>هوش مصنوعی راسل - نورویک( 1 - 2 - 3 - 4</a:t>
            </a:r>
            <a:r>
              <a:rPr lang="en-US" altLang="en-US"/>
              <a:t> )</a:t>
            </a:r>
          </a:p>
        </p:txBody>
      </p:sp>
      <p:sp>
        <p:nvSpPr>
          <p:cNvPr id="8" name="Rectangle 6"/>
          <p:cNvSpPr>
            <a:spLocks noGrp="1" noChangeArrowheads="1"/>
          </p:cNvSpPr>
          <p:nvPr>
            <p:ph type="sldNum" sz="quarter" idx="12"/>
          </p:nvPr>
        </p:nvSpPr>
        <p:spPr>
          <a:ln/>
        </p:spPr>
        <p:txBody>
          <a:bodyPr/>
          <a:lstStyle>
            <a:lvl1pPr>
              <a:defRPr/>
            </a:lvl1pPr>
          </a:lstStyle>
          <a:p>
            <a:pPr>
              <a:defRPr/>
            </a:pPr>
            <a:fld id="{24EF38DA-0556-4B18-91E5-6C1ED5B15F94}" type="slidenum">
              <a:rPr lang="ar-SA"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Telegram: @Computer_IT_Engineering</a:t>
            </a:r>
            <a:endParaRPr lang="en-US" altLang="en-US"/>
          </a:p>
        </p:txBody>
      </p:sp>
      <p:sp>
        <p:nvSpPr>
          <p:cNvPr id="5" name="Rectangle 5"/>
          <p:cNvSpPr>
            <a:spLocks noGrp="1" noChangeArrowheads="1"/>
          </p:cNvSpPr>
          <p:nvPr>
            <p:ph type="ftr" sz="quarter" idx="11"/>
          </p:nvPr>
        </p:nvSpPr>
        <p:spPr>
          <a:ln/>
        </p:spPr>
        <p:txBody>
          <a:bodyPr/>
          <a:lstStyle>
            <a:lvl1pPr>
              <a:defRPr/>
            </a:lvl1pPr>
          </a:lstStyle>
          <a:p>
            <a:r>
              <a:rPr lang="ar-SA" altLang="en-US"/>
              <a:t>هوش مصنوعی راسل - نورویک( 1 - 2 - 3 - 4</a:t>
            </a:r>
            <a:r>
              <a:rPr lang="en-US" altLang="en-US"/>
              <a:t> )</a:t>
            </a:r>
          </a:p>
        </p:txBody>
      </p:sp>
      <p:sp>
        <p:nvSpPr>
          <p:cNvPr id="6" name="Rectangle 6"/>
          <p:cNvSpPr>
            <a:spLocks noGrp="1" noChangeArrowheads="1"/>
          </p:cNvSpPr>
          <p:nvPr>
            <p:ph type="sldNum" sz="quarter" idx="12"/>
          </p:nvPr>
        </p:nvSpPr>
        <p:spPr>
          <a:ln/>
        </p:spPr>
        <p:txBody>
          <a:bodyPr/>
          <a:lstStyle>
            <a:lvl1pPr>
              <a:defRPr/>
            </a:lvl1pPr>
          </a:lstStyle>
          <a:p>
            <a:pPr>
              <a:defRPr/>
            </a:pPr>
            <a:fld id="{9E6D225B-62DF-40C3-8394-C9452A598BA0}" type="slidenum">
              <a:rPr lang="ar-SA"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Telegram: @Computer_IT_Engineering</a:t>
            </a:r>
            <a:endParaRPr lang="en-US" altLang="en-US"/>
          </a:p>
        </p:txBody>
      </p:sp>
      <p:sp>
        <p:nvSpPr>
          <p:cNvPr id="5" name="Rectangle 5"/>
          <p:cNvSpPr>
            <a:spLocks noGrp="1" noChangeArrowheads="1"/>
          </p:cNvSpPr>
          <p:nvPr>
            <p:ph type="ftr" sz="quarter" idx="11"/>
          </p:nvPr>
        </p:nvSpPr>
        <p:spPr>
          <a:ln/>
        </p:spPr>
        <p:txBody>
          <a:bodyPr/>
          <a:lstStyle>
            <a:lvl1pPr>
              <a:defRPr/>
            </a:lvl1pPr>
          </a:lstStyle>
          <a:p>
            <a:r>
              <a:rPr lang="ar-SA" altLang="en-US"/>
              <a:t>هوش مصنوعی راسل - نورویک( 1 - 2 - 3 - 4</a:t>
            </a:r>
            <a:r>
              <a:rPr lang="en-US" altLang="en-US"/>
              <a:t> )</a:t>
            </a:r>
          </a:p>
        </p:txBody>
      </p:sp>
      <p:sp>
        <p:nvSpPr>
          <p:cNvPr id="6" name="Rectangle 6"/>
          <p:cNvSpPr>
            <a:spLocks noGrp="1" noChangeArrowheads="1"/>
          </p:cNvSpPr>
          <p:nvPr>
            <p:ph type="sldNum" sz="quarter" idx="12"/>
          </p:nvPr>
        </p:nvSpPr>
        <p:spPr>
          <a:ln/>
        </p:spPr>
        <p:txBody>
          <a:bodyPr/>
          <a:lstStyle>
            <a:lvl1pPr>
              <a:defRPr/>
            </a:lvl1pPr>
          </a:lstStyle>
          <a:p>
            <a:pPr>
              <a:defRPr/>
            </a:pPr>
            <a:fld id="{18EF07A8-9A2D-42D8-AC98-5C7260066A75}" type="slidenum">
              <a:rPr lang="ar-SA"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Telegram: @Computer_IT_Engineering</a:t>
            </a:r>
            <a:endParaRPr lang="en-US" altLang="en-US"/>
          </a:p>
        </p:txBody>
      </p:sp>
      <p:sp>
        <p:nvSpPr>
          <p:cNvPr id="6" name="Rectangle 5"/>
          <p:cNvSpPr>
            <a:spLocks noGrp="1" noChangeArrowheads="1"/>
          </p:cNvSpPr>
          <p:nvPr>
            <p:ph type="ftr" sz="quarter" idx="11"/>
          </p:nvPr>
        </p:nvSpPr>
        <p:spPr>
          <a:ln/>
        </p:spPr>
        <p:txBody>
          <a:bodyPr/>
          <a:lstStyle>
            <a:lvl1pPr>
              <a:defRPr/>
            </a:lvl1pPr>
          </a:lstStyle>
          <a:p>
            <a:r>
              <a:rPr lang="ar-SA" altLang="en-US"/>
              <a:t>هوش مصنوعی راسل - نورویک( 1 - 2 - 3 - 4</a:t>
            </a:r>
            <a:r>
              <a:rPr lang="en-US" altLang="en-US"/>
              <a:t> )</a:t>
            </a:r>
          </a:p>
        </p:txBody>
      </p:sp>
      <p:sp>
        <p:nvSpPr>
          <p:cNvPr id="7" name="Rectangle 6"/>
          <p:cNvSpPr>
            <a:spLocks noGrp="1" noChangeArrowheads="1"/>
          </p:cNvSpPr>
          <p:nvPr>
            <p:ph type="sldNum" sz="quarter" idx="12"/>
          </p:nvPr>
        </p:nvSpPr>
        <p:spPr>
          <a:ln/>
        </p:spPr>
        <p:txBody>
          <a:bodyPr/>
          <a:lstStyle>
            <a:lvl1pPr>
              <a:defRPr/>
            </a:lvl1pPr>
          </a:lstStyle>
          <a:p>
            <a:pPr>
              <a:defRPr/>
            </a:pPr>
            <a:fld id="{65BB1651-B1DF-4A02-8D1D-700A60056DD0}" type="slidenum">
              <a:rPr lang="ar-SA"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Telegram: @Computer_IT_Engineering</a:t>
            </a:r>
            <a:endParaRPr lang="en-US" altLang="en-US"/>
          </a:p>
        </p:txBody>
      </p:sp>
      <p:sp>
        <p:nvSpPr>
          <p:cNvPr id="8" name="Rectangle 5"/>
          <p:cNvSpPr>
            <a:spLocks noGrp="1" noChangeArrowheads="1"/>
          </p:cNvSpPr>
          <p:nvPr>
            <p:ph type="ftr" sz="quarter" idx="11"/>
          </p:nvPr>
        </p:nvSpPr>
        <p:spPr>
          <a:ln/>
        </p:spPr>
        <p:txBody>
          <a:bodyPr/>
          <a:lstStyle>
            <a:lvl1pPr>
              <a:defRPr/>
            </a:lvl1pPr>
          </a:lstStyle>
          <a:p>
            <a:r>
              <a:rPr lang="ar-SA" altLang="en-US"/>
              <a:t>هوش مصنوعی راسل - نورویک( 1 - 2 - 3 - 4</a:t>
            </a:r>
            <a:r>
              <a:rPr lang="en-US" altLang="en-US"/>
              <a:t> )</a:t>
            </a:r>
          </a:p>
        </p:txBody>
      </p:sp>
      <p:sp>
        <p:nvSpPr>
          <p:cNvPr id="9" name="Rectangle 6"/>
          <p:cNvSpPr>
            <a:spLocks noGrp="1" noChangeArrowheads="1"/>
          </p:cNvSpPr>
          <p:nvPr>
            <p:ph type="sldNum" sz="quarter" idx="12"/>
          </p:nvPr>
        </p:nvSpPr>
        <p:spPr>
          <a:ln/>
        </p:spPr>
        <p:txBody>
          <a:bodyPr/>
          <a:lstStyle>
            <a:lvl1pPr>
              <a:defRPr/>
            </a:lvl1pPr>
          </a:lstStyle>
          <a:p>
            <a:pPr>
              <a:defRPr/>
            </a:pPr>
            <a:fld id="{60EB9D6C-D568-4181-9ABF-1B79551F9B2F}" type="slidenum">
              <a:rPr lang="ar-SA"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Telegram: @Computer_IT_Engineering</a:t>
            </a:r>
            <a:endParaRPr lang="en-US" altLang="en-US"/>
          </a:p>
        </p:txBody>
      </p:sp>
      <p:sp>
        <p:nvSpPr>
          <p:cNvPr id="4" name="Rectangle 5"/>
          <p:cNvSpPr>
            <a:spLocks noGrp="1" noChangeArrowheads="1"/>
          </p:cNvSpPr>
          <p:nvPr>
            <p:ph type="ftr" sz="quarter" idx="11"/>
          </p:nvPr>
        </p:nvSpPr>
        <p:spPr>
          <a:ln/>
        </p:spPr>
        <p:txBody>
          <a:bodyPr/>
          <a:lstStyle>
            <a:lvl1pPr>
              <a:defRPr/>
            </a:lvl1pPr>
          </a:lstStyle>
          <a:p>
            <a:r>
              <a:rPr lang="ar-SA" altLang="en-US"/>
              <a:t>هوش مصنوعی راسل - نورویک( 1 - 2 - 3 - 4</a:t>
            </a:r>
            <a:r>
              <a:rPr lang="en-US" altLang="en-US"/>
              <a:t> )</a:t>
            </a:r>
          </a:p>
        </p:txBody>
      </p:sp>
      <p:sp>
        <p:nvSpPr>
          <p:cNvPr id="5" name="Rectangle 6"/>
          <p:cNvSpPr>
            <a:spLocks noGrp="1" noChangeArrowheads="1"/>
          </p:cNvSpPr>
          <p:nvPr>
            <p:ph type="sldNum" sz="quarter" idx="12"/>
          </p:nvPr>
        </p:nvSpPr>
        <p:spPr>
          <a:ln/>
        </p:spPr>
        <p:txBody>
          <a:bodyPr/>
          <a:lstStyle>
            <a:lvl1pPr>
              <a:defRPr/>
            </a:lvl1pPr>
          </a:lstStyle>
          <a:p>
            <a:pPr>
              <a:defRPr/>
            </a:pPr>
            <a:fld id="{B5DDC87A-49C2-41B7-BAE7-8BBF2BFB18E7}" type="slidenum">
              <a:rPr lang="ar-SA"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Telegram: @Computer_IT_Engineering</a:t>
            </a:r>
            <a:endParaRPr lang="en-US" altLang="en-US"/>
          </a:p>
        </p:txBody>
      </p:sp>
      <p:sp>
        <p:nvSpPr>
          <p:cNvPr id="3" name="Rectangle 5"/>
          <p:cNvSpPr>
            <a:spLocks noGrp="1" noChangeArrowheads="1"/>
          </p:cNvSpPr>
          <p:nvPr>
            <p:ph type="ftr" sz="quarter" idx="11"/>
          </p:nvPr>
        </p:nvSpPr>
        <p:spPr>
          <a:ln/>
        </p:spPr>
        <p:txBody>
          <a:bodyPr/>
          <a:lstStyle>
            <a:lvl1pPr>
              <a:defRPr/>
            </a:lvl1pPr>
          </a:lstStyle>
          <a:p>
            <a:r>
              <a:rPr lang="ar-SA" altLang="en-US"/>
              <a:t>هوش مصنوعی راسل - نورویک( 1 - 2 - 3 - 4</a:t>
            </a:r>
            <a:r>
              <a:rPr lang="en-US" altLang="en-US"/>
              <a:t> )</a:t>
            </a:r>
          </a:p>
        </p:txBody>
      </p:sp>
      <p:sp>
        <p:nvSpPr>
          <p:cNvPr id="4" name="Rectangle 6"/>
          <p:cNvSpPr>
            <a:spLocks noGrp="1" noChangeArrowheads="1"/>
          </p:cNvSpPr>
          <p:nvPr>
            <p:ph type="sldNum" sz="quarter" idx="12"/>
          </p:nvPr>
        </p:nvSpPr>
        <p:spPr>
          <a:ln/>
        </p:spPr>
        <p:txBody>
          <a:bodyPr/>
          <a:lstStyle>
            <a:lvl1pPr>
              <a:defRPr/>
            </a:lvl1pPr>
          </a:lstStyle>
          <a:p>
            <a:pPr>
              <a:defRPr/>
            </a:pPr>
            <a:fld id="{30211C45-9F1A-4E9A-A17A-F26864DD4FCD}" type="slidenum">
              <a:rPr lang="ar-SA"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Telegram: @Computer_IT_Engineering</a:t>
            </a:r>
            <a:endParaRPr lang="en-US" altLang="en-US"/>
          </a:p>
        </p:txBody>
      </p:sp>
      <p:sp>
        <p:nvSpPr>
          <p:cNvPr id="6" name="Rectangle 5"/>
          <p:cNvSpPr>
            <a:spLocks noGrp="1" noChangeArrowheads="1"/>
          </p:cNvSpPr>
          <p:nvPr>
            <p:ph type="ftr" sz="quarter" idx="11"/>
          </p:nvPr>
        </p:nvSpPr>
        <p:spPr>
          <a:ln/>
        </p:spPr>
        <p:txBody>
          <a:bodyPr/>
          <a:lstStyle>
            <a:lvl1pPr>
              <a:defRPr/>
            </a:lvl1pPr>
          </a:lstStyle>
          <a:p>
            <a:r>
              <a:rPr lang="ar-SA" altLang="en-US"/>
              <a:t>هوش مصنوعی راسل - نورویک( 1 - 2 - 3 - 4</a:t>
            </a:r>
            <a:r>
              <a:rPr lang="en-US" altLang="en-US"/>
              <a:t> )</a:t>
            </a:r>
          </a:p>
        </p:txBody>
      </p:sp>
      <p:sp>
        <p:nvSpPr>
          <p:cNvPr id="7" name="Rectangle 6"/>
          <p:cNvSpPr>
            <a:spLocks noGrp="1" noChangeArrowheads="1"/>
          </p:cNvSpPr>
          <p:nvPr>
            <p:ph type="sldNum" sz="quarter" idx="12"/>
          </p:nvPr>
        </p:nvSpPr>
        <p:spPr>
          <a:ln/>
        </p:spPr>
        <p:txBody>
          <a:bodyPr/>
          <a:lstStyle>
            <a:lvl1pPr>
              <a:defRPr/>
            </a:lvl1pPr>
          </a:lstStyle>
          <a:p>
            <a:pPr>
              <a:defRPr/>
            </a:pPr>
            <a:fld id="{AF6A696A-67DF-41C0-9C1A-02B05CB28026}" type="slidenum">
              <a:rPr lang="ar-SA"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Telegram: @Computer_IT_Engineering</a:t>
            </a:r>
            <a:endParaRPr lang="en-US" altLang="en-US"/>
          </a:p>
        </p:txBody>
      </p:sp>
      <p:sp>
        <p:nvSpPr>
          <p:cNvPr id="6" name="Rectangle 5"/>
          <p:cNvSpPr>
            <a:spLocks noGrp="1" noChangeArrowheads="1"/>
          </p:cNvSpPr>
          <p:nvPr>
            <p:ph type="ftr" sz="quarter" idx="11"/>
          </p:nvPr>
        </p:nvSpPr>
        <p:spPr>
          <a:ln/>
        </p:spPr>
        <p:txBody>
          <a:bodyPr/>
          <a:lstStyle>
            <a:lvl1pPr>
              <a:defRPr/>
            </a:lvl1pPr>
          </a:lstStyle>
          <a:p>
            <a:r>
              <a:rPr lang="ar-SA" altLang="en-US"/>
              <a:t>هوش مصنوعی راسل - نورویک( 1 - 2 - 3 - 4</a:t>
            </a:r>
            <a:r>
              <a:rPr lang="en-US" altLang="en-US"/>
              <a:t> )</a:t>
            </a:r>
          </a:p>
        </p:txBody>
      </p:sp>
      <p:sp>
        <p:nvSpPr>
          <p:cNvPr id="7" name="Rectangle 6"/>
          <p:cNvSpPr>
            <a:spLocks noGrp="1" noChangeArrowheads="1"/>
          </p:cNvSpPr>
          <p:nvPr>
            <p:ph type="sldNum" sz="quarter" idx="12"/>
          </p:nvPr>
        </p:nvSpPr>
        <p:spPr>
          <a:ln/>
        </p:spPr>
        <p:txBody>
          <a:bodyPr/>
          <a:lstStyle>
            <a:lvl1pPr>
              <a:defRPr/>
            </a:lvl1pPr>
          </a:lstStyle>
          <a:p>
            <a:pPr>
              <a:defRPr/>
            </a:pPr>
            <a:fld id="{52049B21-9F31-4F77-917D-AC4E42A9E624}" type="slidenum">
              <a:rPr lang="ar-SA"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2531"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405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smtClean="0">
                <a:latin typeface="+mj-lt"/>
              </a:defRPr>
            </a:lvl1pPr>
          </a:lstStyle>
          <a:p>
            <a:pPr>
              <a:defRPr/>
            </a:pPr>
            <a:r>
              <a:rPr lang="en-US" smtClean="0"/>
              <a:t>Telegram: @Computer_IT_Engineering</a:t>
            </a:r>
            <a:endParaRPr lang="en-US" altLang="en-US"/>
          </a:p>
        </p:txBody>
      </p:sp>
      <p:sp>
        <p:nvSpPr>
          <p:cNvPr id="5140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200">
                <a:latin typeface="Garamond" pitchFamily="18" charset="0"/>
              </a:defRPr>
            </a:lvl1pPr>
          </a:lstStyle>
          <a:p>
            <a:r>
              <a:rPr lang="ar-SA" altLang="en-US"/>
              <a:t>هوش مصنوعی راسل - نورویک( 1 - 2 - 3 - 4</a:t>
            </a:r>
            <a:r>
              <a:rPr lang="en-US" altLang="en-US"/>
              <a:t> )</a:t>
            </a:r>
          </a:p>
        </p:txBody>
      </p:sp>
      <p:sp>
        <p:nvSpPr>
          <p:cNvPr id="51405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smtClean="0">
                <a:latin typeface="+mj-lt"/>
              </a:defRPr>
            </a:lvl1pPr>
          </a:lstStyle>
          <a:p>
            <a:pPr>
              <a:defRPr/>
            </a:pPr>
            <a:fld id="{C37E79EE-F6C1-4E67-A145-74886787DBFC}" type="slidenum">
              <a:rPr lang="ar-SA" altLang="en-US"/>
              <a:pPr>
                <a:defRPr/>
              </a:pPr>
              <a:t>‹#›</a:t>
            </a:fld>
            <a:endParaRPr lang="en-US" altLang="en-US"/>
          </a:p>
        </p:txBody>
      </p:sp>
      <p:sp>
        <p:nvSpPr>
          <p:cNvPr id="51405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a:p>
        </p:txBody>
      </p:sp>
      <p:sp>
        <p:nvSpPr>
          <p:cNvPr id="51405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82"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timing>
    <p:tnLst>
      <p:par>
        <p:cTn id="1" dur="indefinite" restart="never" nodeType="tmRoot"/>
      </p:par>
    </p:tnLst>
  </p:timing>
  <p:hf hdr="0"/>
  <p:txStyles>
    <p:titleStyle>
      <a:lvl1pPr algn="l" rtl="1" eaLnBrk="0" fontAlgn="base" hangingPunct="0">
        <a:spcBef>
          <a:spcPct val="0"/>
        </a:spcBef>
        <a:spcAft>
          <a:spcPct val="0"/>
        </a:spcAft>
        <a:defRPr sz="4200">
          <a:solidFill>
            <a:schemeClr val="tx2"/>
          </a:solidFill>
          <a:latin typeface="+mj-lt"/>
          <a:ea typeface="+mj-ea"/>
          <a:cs typeface="+mj-cs"/>
        </a:defRPr>
      </a:lvl1pPr>
      <a:lvl2pPr algn="l" rtl="1" eaLnBrk="0" fontAlgn="base" hangingPunct="0">
        <a:spcBef>
          <a:spcPct val="0"/>
        </a:spcBef>
        <a:spcAft>
          <a:spcPct val="0"/>
        </a:spcAft>
        <a:defRPr sz="4200">
          <a:solidFill>
            <a:schemeClr val="tx2"/>
          </a:solidFill>
          <a:latin typeface="Garamond" pitchFamily="18" charset="0"/>
          <a:cs typeface="Arial" charset="0"/>
        </a:defRPr>
      </a:lvl2pPr>
      <a:lvl3pPr algn="l" rtl="1" eaLnBrk="0" fontAlgn="base" hangingPunct="0">
        <a:spcBef>
          <a:spcPct val="0"/>
        </a:spcBef>
        <a:spcAft>
          <a:spcPct val="0"/>
        </a:spcAft>
        <a:defRPr sz="4200">
          <a:solidFill>
            <a:schemeClr val="tx2"/>
          </a:solidFill>
          <a:latin typeface="Garamond" pitchFamily="18" charset="0"/>
          <a:cs typeface="Arial" charset="0"/>
        </a:defRPr>
      </a:lvl3pPr>
      <a:lvl4pPr algn="l" rtl="1" eaLnBrk="0" fontAlgn="base" hangingPunct="0">
        <a:spcBef>
          <a:spcPct val="0"/>
        </a:spcBef>
        <a:spcAft>
          <a:spcPct val="0"/>
        </a:spcAft>
        <a:defRPr sz="4200">
          <a:solidFill>
            <a:schemeClr val="tx2"/>
          </a:solidFill>
          <a:latin typeface="Garamond" pitchFamily="18" charset="0"/>
          <a:cs typeface="Arial" charset="0"/>
        </a:defRPr>
      </a:lvl4pPr>
      <a:lvl5pPr algn="l" rtl="1" eaLnBrk="0" fontAlgn="base" hangingPunct="0">
        <a:spcBef>
          <a:spcPct val="0"/>
        </a:spcBef>
        <a:spcAft>
          <a:spcPct val="0"/>
        </a:spcAft>
        <a:defRPr sz="4200">
          <a:solidFill>
            <a:schemeClr val="tx2"/>
          </a:solidFill>
          <a:latin typeface="Garamond" pitchFamily="18" charset="0"/>
          <a:cs typeface="Arial" charset="0"/>
        </a:defRPr>
      </a:lvl5pPr>
      <a:lvl6pPr marL="457200" algn="l" rtl="1" fontAlgn="base">
        <a:spcBef>
          <a:spcPct val="0"/>
        </a:spcBef>
        <a:spcAft>
          <a:spcPct val="0"/>
        </a:spcAft>
        <a:defRPr sz="4200">
          <a:solidFill>
            <a:schemeClr val="tx2"/>
          </a:solidFill>
          <a:latin typeface="Garamond" pitchFamily="18" charset="0"/>
          <a:cs typeface="Arial" charset="0"/>
        </a:defRPr>
      </a:lvl6pPr>
      <a:lvl7pPr marL="914400" algn="l" rtl="1" fontAlgn="base">
        <a:spcBef>
          <a:spcPct val="0"/>
        </a:spcBef>
        <a:spcAft>
          <a:spcPct val="0"/>
        </a:spcAft>
        <a:defRPr sz="4200">
          <a:solidFill>
            <a:schemeClr val="tx2"/>
          </a:solidFill>
          <a:latin typeface="Garamond" pitchFamily="18" charset="0"/>
          <a:cs typeface="Arial" charset="0"/>
        </a:defRPr>
      </a:lvl7pPr>
      <a:lvl8pPr marL="1371600" algn="l" rtl="1" fontAlgn="base">
        <a:spcBef>
          <a:spcPct val="0"/>
        </a:spcBef>
        <a:spcAft>
          <a:spcPct val="0"/>
        </a:spcAft>
        <a:defRPr sz="4200">
          <a:solidFill>
            <a:schemeClr val="tx2"/>
          </a:solidFill>
          <a:latin typeface="Garamond" pitchFamily="18" charset="0"/>
          <a:cs typeface="Arial" charset="0"/>
        </a:defRPr>
      </a:lvl8pPr>
      <a:lvl9pPr marL="1828800" algn="l" rtl="1" fontAlgn="base">
        <a:spcBef>
          <a:spcPct val="0"/>
        </a:spcBef>
        <a:spcAft>
          <a:spcPct val="0"/>
        </a:spcAft>
        <a:defRPr sz="4200">
          <a:solidFill>
            <a:schemeClr val="tx2"/>
          </a:solidFill>
          <a:latin typeface="Garamond" pitchFamily="18" charset="0"/>
          <a:cs typeface="Arial" charset="0"/>
        </a:defRPr>
      </a:lvl9pPr>
    </p:titleStyle>
    <p:bodyStyle>
      <a:lvl1pPr marL="342900" indent="-342900" algn="r" rtl="1"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r" rtl="1"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r" rtl="1"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r" rtl="1"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r" rtl="1"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r" rtl="1"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r" rtl="1"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r" rtl="1"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r" rtl="1"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oleObject" Target="../embeddings/oleObject9.bin"/></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11.bin"/></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13.bin"/></Relationships>
</file>

<file path=ppt/slides/_rels/slide1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15.bin"/></Relationships>
</file>

<file path=ppt/slides/_rels/slide1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vmlDrawing" Target="../drawings/vmlDrawing10.vml"/><Relationship Id="rId4" Type="http://schemas.openxmlformats.org/officeDocument/2006/relationships/oleObject" Target="../embeddings/oleObject24.bin"/></Relationships>
</file>

<file path=ppt/slides/_rels/slide18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oleObject" Target="../embeddings/oleObject27.bin"/><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18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18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vmlDrawing" Target="../drawings/vmlDrawing13.vml"/><Relationship Id="rId5" Type="http://schemas.openxmlformats.org/officeDocument/2006/relationships/oleObject" Target="../embeddings/oleObject31.bin"/><Relationship Id="rId4" Type="http://schemas.openxmlformats.org/officeDocument/2006/relationships/oleObject" Target="../embeddings/oleObject30.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2.xml"/><Relationship Id="rId1" Type="http://schemas.openxmlformats.org/officeDocument/2006/relationships/vmlDrawing" Target="../drawings/vmlDrawing14.vml"/></Relationships>
</file>

<file path=ppt/slides/_rels/slide19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20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20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20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2.xml"/></Relationships>
</file>

<file path=ppt/slides/_rels/slide20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21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21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21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21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21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21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21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21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22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23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2.xml"/></Relationships>
</file>

<file path=ppt/slides/_rels/slide23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2.xml"/></Relationships>
</file>

<file path=ppt/slides/_rels/slide23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2.xml"/></Relationships>
</file>

<file path=ppt/slides/_rels/slide25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2.xml"/></Relationships>
</file>

<file path=ppt/slides/_rels/slide25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25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25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25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4.xml"/><Relationship Id="rId1" Type="http://schemas.openxmlformats.org/officeDocument/2006/relationships/vmlDrawing" Target="../drawings/vmlDrawing15.vml"/><Relationship Id="rId4" Type="http://schemas.openxmlformats.org/officeDocument/2006/relationships/oleObject" Target="../embeddings/oleObject34.bin"/></Relationships>
</file>

<file path=ppt/slides/_rels/slide25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2.xml"/></Relationships>
</file>

<file path=ppt/slides/_rels/slide25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2.xml"/><Relationship Id="rId1" Type="http://schemas.openxmlformats.org/officeDocument/2006/relationships/vmlDrawing" Target="../drawings/vmlDrawing16.vml"/></Relationships>
</file>

<file path=ppt/slides/_rels/slide25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26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26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slideLayout" Target="../slideLayouts/slideLayout13.xml"/><Relationship Id="rId1" Type="http://schemas.openxmlformats.org/officeDocument/2006/relationships/vmlDrawing" Target="../drawings/vmlDrawing17.vml"/><Relationship Id="rId6" Type="http://schemas.openxmlformats.org/officeDocument/2006/relationships/oleObject" Target="../embeddings/oleObject38.bin"/><Relationship Id="rId5" Type="http://schemas.openxmlformats.org/officeDocument/2006/relationships/oleObject" Target="../embeddings/oleObject37.bin"/><Relationship Id="rId4" Type="http://schemas.openxmlformats.org/officeDocument/2006/relationships/oleObject" Target="../embeddings/oleObject36.bin"/></Relationships>
</file>

<file path=ppt/slides/_rels/slide273.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2.xml"/></Relationships>
</file>

<file path=ppt/slides/_rels/slide274.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1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12.xml"/></Relationships>
</file>

<file path=ppt/slides/_rels/slide283.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2.xml"/></Relationships>
</file>

<file path=ppt/slides/_rels/slide284.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2.xml"/></Relationships>
</file>

<file path=ppt/slides/_rels/slide285.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12.xml"/></Relationships>
</file>

<file path=ppt/slides/_rels/slide286.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12.xml"/></Relationships>
</file>

<file path=ppt/slides/_rels/slide287.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2.xml"/></Relationships>
</file>

<file path=ppt/slides/_rels/slide288.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2.xml"/></Relationships>
</file>

<file path=ppt/slides/_rels/slide289.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12.xml"/></Relationships>
</file>

<file path=ppt/slides/_rels/slide293.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2.xml"/></Relationships>
</file>

<file path=ppt/slides/_rels/slide294.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12.xml"/></Relationships>
</file>

<file path=ppt/slides/_rels/slide295.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2.xml"/></Relationships>
</file>

<file path=ppt/slides/_rels/slide296.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1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8.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1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2.xml"/></Relationships>
</file>

<file path=ppt/slides/_rels/slide301.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2.xml"/><Relationship Id="rId1" Type="http://schemas.openxmlformats.org/officeDocument/2006/relationships/vmlDrawing" Target="../drawings/vmlDrawing18.vml"/></Relationships>
</file>

<file path=ppt/slides/_rels/slide302.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4.xml"/><Relationship Id="rId1" Type="http://schemas.openxmlformats.org/officeDocument/2006/relationships/vmlDrawing" Target="../drawings/vmlDrawing19.vml"/><Relationship Id="rId4" Type="http://schemas.openxmlformats.org/officeDocument/2006/relationships/oleObject" Target="../embeddings/oleObject41.bin"/></Relationships>
</file>

<file path=ppt/slides/_rels/slide303.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4.xml"/><Relationship Id="rId1" Type="http://schemas.openxmlformats.org/officeDocument/2006/relationships/vmlDrawing" Target="../drawings/vmlDrawing20.vml"/><Relationship Id="rId4" Type="http://schemas.openxmlformats.org/officeDocument/2006/relationships/oleObject" Target="../embeddings/oleObject43.bin"/></Relationships>
</file>

<file path=ppt/slides/_rels/slide304.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2.xml"/><Relationship Id="rId1" Type="http://schemas.openxmlformats.org/officeDocument/2006/relationships/vmlDrawing" Target="../drawings/vmlDrawing21.vml"/></Relationships>
</file>

<file path=ppt/slides/_rels/slide305.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1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12.xml"/></Relationships>
</file>

<file path=ppt/slides/_rels/slide308.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12.xml"/></Relationships>
</file>

<file path=ppt/slides/_rels/slide309.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12.xml"/></Relationships>
</file>

<file path=ppt/slides/_rels/slide311.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12.xml"/></Relationships>
</file>

<file path=ppt/slides/_rels/slide312.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12.xml"/></Relationships>
</file>

<file path=ppt/slides/_rels/slide313.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12.xml"/></Relationships>
</file>

<file path=ppt/slides/_rels/slide314.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12.xml"/></Relationships>
</file>

<file path=ppt/slides/_rels/slide315.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12.xml"/></Relationships>
</file>

<file path=ppt/slides/_rels/slide316.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12.xml"/></Relationships>
</file>

<file path=ppt/slides/_rels/slide317.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12.xml"/></Relationships>
</file>

<file path=ppt/slides/_rels/slide318.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12.xml"/></Relationships>
</file>

<file path=ppt/slides/_rels/slide319.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12.xml"/></Relationships>
</file>

<file path=ppt/slides/_rels/slide321.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12.xml"/></Relationships>
</file>

<file path=ppt/slides/_rels/slide322.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12.xml"/></Relationships>
</file>

<file path=ppt/slides/_rels/slide323.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12.xml"/></Relationships>
</file>

<file path=ppt/slides/_rels/slide324.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12.xml"/></Relationships>
</file>

<file path=ppt/slides/_rels/slide325.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12.xml"/></Relationships>
</file>

<file path=ppt/slides/_rels/slide326.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1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2" Type="http://schemas.openxmlformats.org/officeDocument/2006/relationships/image" Target="../media/image143.jpeg"/><Relationship Id="rId1" Type="http://schemas.openxmlformats.org/officeDocument/2006/relationships/slideLayout" Target="../slideLayouts/slideLayout1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5"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6" name="Slide Number Placeholder 5"/>
          <p:cNvSpPr>
            <a:spLocks noGrp="1"/>
          </p:cNvSpPr>
          <p:nvPr>
            <p:ph type="sldNum" sz="quarter" idx="12"/>
          </p:nvPr>
        </p:nvSpPr>
        <p:spPr/>
        <p:txBody>
          <a:bodyPr/>
          <a:lstStyle/>
          <a:p>
            <a:pPr>
              <a:defRPr/>
            </a:pPr>
            <a:fld id="{4EC454BB-DA96-4C72-8CB5-38E15745CC00}" type="slidenum">
              <a:rPr lang="ar-SA" altLang="en-US"/>
              <a:pPr>
                <a:defRPr/>
              </a:pPr>
              <a:t>1</a:t>
            </a:fld>
            <a:endParaRPr lang="en-US" altLang="en-US"/>
          </a:p>
        </p:txBody>
      </p:sp>
      <p:sp>
        <p:nvSpPr>
          <p:cNvPr id="128002" name="Rectangle 2"/>
          <p:cNvSpPr>
            <a:spLocks noGrp="1" noChangeArrowheads="1"/>
          </p:cNvSpPr>
          <p:nvPr>
            <p:ph type="title"/>
          </p:nvPr>
        </p:nvSpPr>
        <p:spPr/>
        <p:txBody>
          <a:bodyPr/>
          <a:lstStyle/>
          <a:p>
            <a:pPr algn="ctr" eaLnBrk="1" hangingPunct="1">
              <a:defRPr/>
            </a:pPr>
            <a:r>
              <a:rPr lang="fa-IR" sz="5000" b="1" smtClean="0">
                <a:solidFill>
                  <a:schemeClr val="tx1"/>
                </a:solidFill>
                <a:effectLst>
                  <a:outerShdw blurRad="38100" dist="38100" dir="2700000" algn="tl">
                    <a:srgbClr val="FFFFFF"/>
                  </a:outerShdw>
                </a:effectLst>
                <a:cs typeface="B Homa" pitchFamily="2" charset="-78"/>
              </a:rPr>
              <a:t>هوش مصنوعي</a:t>
            </a:r>
            <a:endParaRPr lang="en-US" sz="5000" b="1" smtClean="0">
              <a:solidFill>
                <a:schemeClr val="tx1"/>
              </a:solidFill>
              <a:effectLst>
                <a:outerShdw blurRad="38100" dist="38100" dir="2700000" algn="tl">
                  <a:srgbClr val="FFFFFF"/>
                </a:outerShdw>
              </a:effectLst>
              <a:cs typeface="B Homa" pitchFamily="2" charset="-78"/>
            </a:endParaRPr>
          </a:p>
        </p:txBody>
      </p:sp>
      <p:sp>
        <p:nvSpPr>
          <p:cNvPr id="128003" name="Rectangle 3"/>
          <p:cNvSpPr>
            <a:spLocks noGrp="1" noChangeArrowheads="1"/>
          </p:cNvSpPr>
          <p:nvPr>
            <p:ph type="body" idx="1"/>
          </p:nvPr>
        </p:nvSpPr>
        <p:spPr>
          <a:xfrm>
            <a:off x="395288" y="2205038"/>
            <a:ext cx="8280400" cy="4114800"/>
          </a:xfrm>
        </p:spPr>
        <p:txBody>
          <a:bodyPr/>
          <a:lstStyle/>
          <a:p>
            <a:pPr eaLnBrk="1" hangingPunct="1">
              <a:buFont typeface="Wingdings" pitchFamily="2" charset="2"/>
              <a:buNone/>
              <a:defRPr/>
            </a:pPr>
            <a:r>
              <a:rPr lang="fa-IR" sz="2100" smtClean="0"/>
              <a:t>    </a:t>
            </a:r>
            <a:r>
              <a:rPr lang="fa-IR" sz="2100" b="1" smtClean="0">
                <a:cs typeface="B Lotus" pitchFamily="2" charset="-78"/>
              </a:rPr>
              <a:t>نام مرجع : </a:t>
            </a:r>
          </a:p>
          <a:p>
            <a:pPr algn="ctr" eaLnBrk="1" hangingPunct="1">
              <a:buFont typeface="Wingdings" pitchFamily="2" charset="2"/>
              <a:buNone/>
              <a:defRPr/>
            </a:pPr>
            <a:r>
              <a:rPr lang="en-US" sz="3200" b="1" smtClean="0">
                <a:solidFill>
                  <a:schemeClr val="accent2"/>
                </a:solidFill>
                <a:effectLst>
                  <a:outerShdw blurRad="38100" dist="38100" dir="2700000" algn="tl">
                    <a:srgbClr val="000000"/>
                  </a:outerShdw>
                </a:effectLst>
              </a:rPr>
              <a:t>Artificial Intelligence A Modern Approach</a:t>
            </a:r>
            <a:endParaRPr lang="fa-IR" sz="3200" b="1" smtClean="0">
              <a:solidFill>
                <a:schemeClr val="accent2"/>
              </a:solidFill>
              <a:effectLst>
                <a:outerShdw blurRad="38100" dist="38100" dir="2700000" algn="tl">
                  <a:srgbClr val="000000"/>
                </a:outerShdw>
              </a:effectLst>
            </a:endParaRPr>
          </a:p>
          <a:p>
            <a:pPr eaLnBrk="1" hangingPunct="1">
              <a:buFont typeface="Wingdings" pitchFamily="2" charset="2"/>
              <a:buNone/>
              <a:defRPr/>
            </a:pPr>
            <a:r>
              <a:rPr lang="fa-IR" b="1" smtClean="0">
                <a:solidFill>
                  <a:schemeClr val="accent2"/>
                </a:solidFill>
                <a:effectLst>
                  <a:outerShdw blurRad="38100" dist="38100" dir="2700000" algn="tl">
                    <a:srgbClr val="000000"/>
                  </a:outerShdw>
                </a:effectLst>
              </a:rPr>
              <a:t>   </a:t>
            </a:r>
            <a:r>
              <a:rPr lang="fa-IR" sz="2100" b="1" smtClean="0">
                <a:cs typeface="B Lotus" pitchFamily="2" charset="-78"/>
              </a:rPr>
              <a:t>نويسنده :</a:t>
            </a:r>
          </a:p>
          <a:p>
            <a:pPr algn="ctr" eaLnBrk="1" hangingPunct="1">
              <a:buFont typeface="Wingdings" pitchFamily="2" charset="2"/>
              <a:buNone/>
              <a:defRPr/>
            </a:pPr>
            <a:r>
              <a:rPr lang="fa-IR" sz="3400" b="1" smtClean="0">
                <a:solidFill>
                  <a:schemeClr val="accent2"/>
                </a:solidFill>
                <a:effectLst>
                  <a:outerShdw blurRad="38100" dist="38100" dir="2700000" algn="tl">
                    <a:srgbClr val="000000"/>
                  </a:outerShdw>
                </a:effectLst>
                <a:cs typeface="B Homa" pitchFamily="2" charset="-78"/>
              </a:rPr>
              <a:t>استوارت راسل، پيتر نورويگ</a:t>
            </a:r>
            <a:r>
              <a:rPr lang="fa-IR" b="1" smtClean="0">
                <a:solidFill>
                  <a:schemeClr val="accent2"/>
                </a:solidFill>
                <a:effectLst>
                  <a:outerShdw blurRad="38100" dist="38100" dir="2700000" algn="tl">
                    <a:srgbClr val="000000"/>
                  </a:outerShdw>
                </a:effectLst>
                <a:cs typeface="B Homa" pitchFamily="2" charset="-78"/>
              </a:rPr>
              <a:t> </a:t>
            </a:r>
          </a:p>
          <a:p>
            <a:pPr eaLnBrk="1" hangingPunct="1">
              <a:buFont typeface="Wingdings" pitchFamily="2" charset="2"/>
              <a:buNone/>
              <a:defRPr/>
            </a:pPr>
            <a:r>
              <a:rPr lang="fa-IR" sz="2100" b="1" smtClean="0">
                <a:solidFill>
                  <a:schemeClr val="accent2"/>
                </a:solidFill>
                <a:cs typeface="B Lotus" pitchFamily="2" charset="-78"/>
              </a:rPr>
              <a:t>   </a:t>
            </a:r>
            <a:r>
              <a:rPr lang="fa-IR" sz="2100" b="1" smtClean="0">
                <a:cs typeface="B Lotus" pitchFamily="2" charset="-78"/>
              </a:rPr>
              <a:t>تهيه کننده :</a:t>
            </a:r>
          </a:p>
          <a:p>
            <a:pPr algn="ctr" eaLnBrk="1" hangingPunct="1">
              <a:buFont typeface="Wingdings" pitchFamily="2" charset="2"/>
              <a:buNone/>
              <a:defRPr/>
            </a:pPr>
            <a:r>
              <a:rPr lang="fa-IR" sz="3900" b="1" smtClean="0">
                <a:solidFill>
                  <a:schemeClr val="accent2"/>
                </a:solidFill>
                <a:effectLst>
                  <a:outerShdw blurRad="38100" dist="38100" dir="2700000" algn="tl">
                    <a:srgbClr val="000000"/>
                  </a:outerShdw>
                </a:effectLst>
                <a:cs typeface="B Homa" pitchFamily="2" charset="-78"/>
              </a:rPr>
              <a:t>محمدمهدي يزدان پناه رستمي</a:t>
            </a:r>
            <a:endParaRPr lang="en-US" sz="3900" b="1" smtClean="0">
              <a:solidFill>
                <a:schemeClr val="accent2"/>
              </a:solidFill>
              <a:effectLst>
                <a:outerShdw blurRad="38100" dist="38100" dir="2700000" algn="tl">
                  <a:srgbClr val="000000"/>
                </a:outerShdw>
              </a:effectLst>
              <a:cs typeface="B Homa"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56F93707-8202-4B75-8CF0-9BFEE13B3565}" type="slidenum">
              <a:rPr lang="ar-SA" altLang="en-US"/>
              <a:pPr>
                <a:defRPr/>
              </a:pPr>
              <a:t>10</a:t>
            </a:fld>
            <a:endParaRPr lang="en-US" altLang="en-US"/>
          </a:p>
        </p:txBody>
      </p:sp>
      <p:sp>
        <p:nvSpPr>
          <p:cNvPr id="32773" name="Text Box 2"/>
          <p:cNvSpPr txBox="1">
            <a:spLocks noChangeArrowheads="1"/>
          </p:cNvSpPr>
          <p:nvPr/>
        </p:nvSpPr>
        <p:spPr bwMode="auto">
          <a:xfrm>
            <a:off x="585788" y="2276475"/>
            <a:ext cx="7529512" cy="3713163"/>
          </a:xfrm>
          <a:prstGeom prst="rect">
            <a:avLst/>
          </a:prstGeom>
          <a:noFill/>
          <a:ln w="9525">
            <a:noFill/>
            <a:miter lim="800000"/>
            <a:headEnd/>
            <a:tailEnd/>
          </a:ln>
        </p:spPr>
        <p:txBody>
          <a:bodyPr>
            <a:spAutoFit/>
          </a:bodyPr>
          <a:lstStyle/>
          <a:p>
            <a:pPr marL="342900" indent="-342900">
              <a:lnSpc>
                <a:spcPct val="135000"/>
              </a:lnSpc>
            </a:pPr>
            <a:r>
              <a:rPr lang="fa-IR" sz="2800" b="1">
                <a:solidFill>
                  <a:srgbClr val="8C6428"/>
                </a:solidFill>
                <a:cs typeface="Zar" pitchFamily="2" charset="-78"/>
              </a:rPr>
              <a:t>3. </a:t>
            </a:r>
            <a:r>
              <a:rPr lang="ar-SA" sz="2800" b="1">
                <a:solidFill>
                  <a:srgbClr val="8C6428"/>
                </a:solidFill>
                <a:cs typeface="Zar" pitchFamily="2" charset="-78"/>
              </a:rPr>
              <a:t>منطقي فکر کردن</a:t>
            </a:r>
            <a:r>
              <a:rPr lang="fa-IR" sz="2800" b="1">
                <a:solidFill>
                  <a:srgbClr val="8C6428"/>
                </a:solidFill>
                <a:cs typeface="Zar" pitchFamily="2" charset="-78"/>
              </a:rPr>
              <a:t>: قوانين رهيافت تفکر</a:t>
            </a:r>
          </a:p>
          <a:p>
            <a:pPr marL="342900" indent="-342900">
              <a:lnSpc>
                <a:spcPct val="135000"/>
              </a:lnSpc>
            </a:pPr>
            <a:endParaRPr lang="fa-IR" sz="2800">
              <a:solidFill>
                <a:srgbClr val="8C6428"/>
              </a:solidFill>
              <a:cs typeface="Zar" pitchFamily="2" charset="-78"/>
            </a:endParaRPr>
          </a:p>
          <a:p>
            <a:pPr marL="342900" indent="-342900">
              <a:lnSpc>
                <a:spcPct val="135000"/>
              </a:lnSpc>
            </a:pPr>
            <a:r>
              <a:rPr lang="ar-SA" sz="2400">
                <a:solidFill>
                  <a:srgbClr val="8C6428"/>
                </a:solidFill>
                <a:cs typeface="Zar" pitchFamily="2" charset="-78"/>
              </a:rPr>
              <a:t>رمز «تفکر درست»:</a:t>
            </a:r>
            <a:r>
              <a:rPr lang="ar-SA" sz="2400">
                <a:cs typeface="Zar" pitchFamily="2" charset="-78"/>
              </a:rPr>
              <a:t> ارسطو سعي در کشف آن داشت.</a:t>
            </a:r>
            <a:endParaRPr lang="fa-IR" sz="2400">
              <a:cs typeface="Zar" pitchFamily="2" charset="-78"/>
            </a:endParaRPr>
          </a:p>
          <a:p>
            <a:pPr marL="342900" indent="-342900">
              <a:lnSpc>
                <a:spcPct val="135000"/>
              </a:lnSpc>
            </a:pPr>
            <a:r>
              <a:rPr lang="ar-SA" sz="2400">
                <a:solidFill>
                  <a:srgbClr val="8C6428"/>
                </a:solidFill>
                <a:cs typeface="Zar" pitchFamily="2" charset="-78"/>
              </a:rPr>
              <a:t>قياس:</a:t>
            </a:r>
            <a:r>
              <a:rPr lang="ar-SA" sz="2400">
                <a:cs typeface="Zar" pitchFamily="2" charset="-78"/>
              </a:rPr>
              <a:t> از موضوعات مطرح شده توسط ارسطو</a:t>
            </a:r>
            <a:r>
              <a:rPr lang="fa-IR" sz="2400">
                <a:cs typeface="Zar" pitchFamily="2" charset="-78"/>
              </a:rPr>
              <a:t> مي‌باشد</a:t>
            </a:r>
            <a:r>
              <a:rPr lang="ar-SA" sz="2400">
                <a:cs typeface="Zar" pitchFamily="2" charset="-78"/>
              </a:rPr>
              <a:t>، که الگوهايي براي ساختار توافقي ايجاد کرد که همواره نتايج صحيحي به اندازه مقدمات صحيح به دست مي‌آورد.</a:t>
            </a:r>
            <a:endParaRPr lang="fa-IR" sz="2400">
              <a:cs typeface="Zar" pitchFamily="2" charset="-78"/>
            </a:endParaRPr>
          </a:p>
          <a:p>
            <a:pPr marL="342900" indent="-342900">
              <a:lnSpc>
                <a:spcPct val="135000"/>
              </a:lnSpc>
            </a:pPr>
            <a:r>
              <a:rPr lang="fa-IR" sz="2400">
                <a:solidFill>
                  <a:srgbClr val="8C6428"/>
                </a:solidFill>
                <a:cs typeface="Zar" pitchFamily="2" charset="-78"/>
              </a:rPr>
              <a:t>	</a:t>
            </a:r>
            <a:r>
              <a:rPr lang="ar-SA" sz="2400">
                <a:solidFill>
                  <a:srgbClr val="8C6428"/>
                </a:solidFill>
                <a:cs typeface="Zar" pitchFamily="2" charset="-78"/>
              </a:rPr>
              <a:t>مثال:</a:t>
            </a:r>
            <a:r>
              <a:rPr lang="ar-SA" sz="2400">
                <a:cs typeface="Zar" pitchFamily="2" charset="-78"/>
              </a:rPr>
              <a:t> </a:t>
            </a:r>
            <a:r>
              <a:rPr lang="fa-IR" sz="2400">
                <a:cs typeface="Zar" pitchFamily="2" charset="-78"/>
              </a:rPr>
              <a:t>«</a:t>
            </a:r>
            <a:r>
              <a:rPr lang="ar-SA" sz="2400">
                <a:cs typeface="Zar" pitchFamily="2" charset="-78"/>
              </a:rPr>
              <a:t>سقراط انسان است، تمام انسان‌ها مي‌ميرند، پس سقراط خواهد مرد.</a:t>
            </a:r>
            <a:r>
              <a:rPr lang="fa-IR" sz="2400">
                <a:cs typeface="Zar" pitchFamily="2" charset="-78"/>
              </a:rPr>
              <a:t>»</a:t>
            </a:r>
            <a:endParaRPr lang="en-US" sz="2400">
              <a:cs typeface="Zar" pitchFamily="2" charset="-78"/>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8"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9" name="Slide Number Placeholder 4"/>
          <p:cNvSpPr>
            <a:spLocks noGrp="1"/>
          </p:cNvSpPr>
          <p:nvPr>
            <p:ph type="sldNum" sz="quarter" idx="12"/>
          </p:nvPr>
        </p:nvSpPr>
        <p:spPr/>
        <p:txBody>
          <a:bodyPr/>
          <a:lstStyle/>
          <a:p>
            <a:pPr>
              <a:defRPr/>
            </a:pPr>
            <a:fld id="{AE232372-9B38-44D6-8431-1FC3372C5136}" type="slidenum">
              <a:rPr lang="ar-SA" altLang="en-US"/>
              <a:pPr>
                <a:defRPr/>
              </a:pPr>
              <a:t>100</a:t>
            </a:fld>
            <a:endParaRPr lang="en-US" altLang="en-US"/>
          </a:p>
        </p:txBody>
      </p:sp>
      <p:sp>
        <p:nvSpPr>
          <p:cNvPr id="124933"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pic>
        <p:nvPicPr>
          <p:cNvPr id="124934" name="Picture 3"/>
          <p:cNvPicPr>
            <a:picLocks noChangeAspect="1" noChangeArrowheads="1"/>
          </p:cNvPicPr>
          <p:nvPr>
            <p:ph/>
          </p:nvPr>
        </p:nvPicPr>
        <p:blipFill>
          <a:blip r:embed="rId2"/>
          <a:srcRect/>
          <a:stretch>
            <a:fillRect/>
          </a:stretch>
        </p:blipFill>
        <p:spPr>
          <a:xfrm>
            <a:off x="755650" y="1998663"/>
            <a:ext cx="7632700" cy="4598987"/>
          </a:xfrm>
          <a:noFill/>
        </p:spPr>
      </p:pic>
      <p:sp>
        <p:nvSpPr>
          <p:cNvPr id="124935" name="Text Box 4"/>
          <p:cNvSpPr txBox="1">
            <a:spLocks noChangeArrowheads="1"/>
          </p:cNvSpPr>
          <p:nvPr/>
        </p:nvSpPr>
        <p:spPr bwMode="auto">
          <a:xfrm>
            <a:off x="539750" y="1811338"/>
            <a:ext cx="7416800" cy="762000"/>
          </a:xfrm>
          <a:prstGeom prst="rect">
            <a:avLst/>
          </a:prstGeom>
          <a:noFill/>
          <a:ln w="9525">
            <a:noFill/>
            <a:miter lim="800000"/>
            <a:headEnd/>
            <a:tailEnd/>
          </a:ln>
        </p:spPr>
        <p:txBody>
          <a:bodyPr>
            <a:spAutoFit/>
          </a:bodyPr>
          <a:lstStyle/>
          <a:p>
            <a:pPr algn="ctr" eaLnBrk="0" hangingPunct="0">
              <a:spcBef>
                <a:spcPct val="50000"/>
              </a:spcBef>
            </a:pPr>
            <a:r>
              <a:rPr lang="fa-IR" sz="4400" b="1">
                <a:solidFill>
                  <a:schemeClr val="accent2"/>
                </a:solidFill>
                <a:cs typeface="Lotus" pitchFamily="2" charset="-78"/>
              </a:rPr>
              <a:t>مثال: نقشه روماني</a:t>
            </a:r>
            <a:endParaRPr lang="en-US" sz="4400" b="1">
              <a:solidFill>
                <a:schemeClr val="accent2"/>
              </a:solidFill>
              <a:cs typeface="Lotus" pitchFamily="2" charset="-78"/>
            </a:endParaRPr>
          </a:p>
        </p:txBody>
      </p:sp>
      <p:sp>
        <p:nvSpPr>
          <p:cNvPr id="124936" name="Oval 5"/>
          <p:cNvSpPr>
            <a:spLocks noChangeArrowheads="1"/>
          </p:cNvSpPr>
          <p:nvPr/>
        </p:nvSpPr>
        <p:spPr bwMode="auto">
          <a:xfrm>
            <a:off x="1154113" y="3146425"/>
            <a:ext cx="200025" cy="249238"/>
          </a:xfrm>
          <a:prstGeom prst="ellipse">
            <a:avLst/>
          </a:prstGeom>
          <a:noFill/>
          <a:ln w="57150">
            <a:solidFill>
              <a:srgbClr val="00D600"/>
            </a:solidFill>
            <a:round/>
            <a:headEnd/>
            <a:tailEnd/>
          </a:ln>
        </p:spPr>
        <p:txBody>
          <a:bodyPr wrap="none" anchor="ctr"/>
          <a:lstStyle/>
          <a:p>
            <a:pPr algn="ctr" rtl="0" eaLnBrk="0" hangingPunct="0"/>
            <a:endParaRPr lang="en-US">
              <a:solidFill>
                <a:srgbClr val="00D600"/>
              </a:solidFill>
              <a:cs typeface="Times New Roman" pitchFamily="18" charset="0"/>
            </a:endParaRPr>
          </a:p>
        </p:txBody>
      </p:sp>
      <p:sp>
        <p:nvSpPr>
          <p:cNvPr id="124937" name="Oval 6"/>
          <p:cNvSpPr>
            <a:spLocks noChangeArrowheads="1"/>
          </p:cNvSpPr>
          <p:nvPr/>
        </p:nvSpPr>
        <p:spPr bwMode="auto">
          <a:xfrm>
            <a:off x="5621338" y="5530850"/>
            <a:ext cx="200025" cy="249238"/>
          </a:xfrm>
          <a:prstGeom prst="ellipse">
            <a:avLst/>
          </a:prstGeom>
          <a:noFill/>
          <a:ln w="57150">
            <a:solidFill>
              <a:srgbClr val="00D600"/>
            </a:solidFill>
            <a:round/>
            <a:headEnd/>
            <a:tailEnd/>
          </a:ln>
        </p:spPr>
        <p:txBody>
          <a:bodyPr wrap="none" anchor="ctr"/>
          <a:lstStyle/>
          <a:p>
            <a:pPr algn="ctr" rtl="0" eaLnBrk="0" hangingPunct="0"/>
            <a:endParaRPr lang="en-US">
              <a:solidFill>
                <a:srgbClr val="00D600"/>
              </a:solidFill>
              <a:cs typeface="Times New Roman" pitchFamily="18"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5"/>
          <p:cNvSpPr>
            <a:spLocks noGrp="1"/>
          </p:cNvSpPr>
          <p:nvPr>
            <p:ph type="sldNum" sz="quarter" idx="12"/>
          </p:nvPr>
        </p:nvSpPr>
        <p:spPr/>
        <p:txBody>
          <a:bodyPr/>
          <a:lstStyle/>
          <a:p>
            <a:pPr>
              <a:defRPr/>
            </a:pPr>
            <a:fld id="{6FBB726A-A933-4FE4-ABC4-BC451BC2D0C7}" type="slidenum">
              <a:rPr lang="ar-SA" altLang="en-US"/>
              <a:pPr>
                <a:defRPr/>
              </a:pPr>
              <a:t>101</a:t>
            </a:fld>
            <a:endParaRPr lang="en-US" altLang="en-US"/>
          </a:p>
        </p:txBody>
      </p:sp>
      <p:sp>
        <p:nvSpPr>
          <p:cNvPr id="125957"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125958" name="Text Box 3"/>
          <p:cNvSpPr txBox="1">
            <a:spLocks noChangeArrowheads="1"/>
          </p:cNvSpPr>
          <p:nvPr/>
        </p:nvSpPr>
        <p:spPr bwMode="auto">
          <a:xfrm>
            <a:off x="0" y="2425700"/>
            <a:ext cx="8675688" cy="3995738"/>
          </a:xfrm>
          <a:prstGeom prst="rect">
            <a:avLst/>
          </a:prstGeom>
          <a:noFill/>
          <a:ln w="9525">
            <a:noFill/>
            <a:miter lim="800000"/>
            <a:headEnd/>
            <a:tailEnd/>
          </a:ln>
        </p:spPr>
        <p:txBody>
          <a:bodyPr>
            <a:spAutoFit/>
          </a:bodyPr>
          <a:lstStyle/>
          <a:p>
            <a:pPr marL="88900" algn="justLow" eaLnBrk="0" hangingPunct="0">
              <a:spcBef>
                <a:spcPct val="50000"/>
              </a:spcBef>
              <a:buClr>
                <a:srgbClr val="00D600"/>
              </a:buClr>
              <a:buFont typeface="Wingdings" pitchFamily="2" charset="2"/>
              <a:buChar char="Ã"/>
            </a:pPr>
            <a:r>
              <a:rPr lang="fa-IR" sz="2800" b="1">
                <a:solidFill>
                  <a:schemeClr val="accent2"/>
                </a:solidFill>
                <a:cs typeface="Homa" pitchFamily="2" charset="-78"/>
              </a:rPr>
              <a:t>صورت مسأله: </a:t>
            </a:r>
            <a:r>
              <a:rPr lang="fa-IR" sz="2400" b="1">
                <a:solidFill>
                  <a:srgbClr val="CC3300"/>
                </a:solidFill>
                <a:cs typeface="Homa" pitchFamily="2" charset="-78"/>
              </a:rPr>
              <a:t>رفتن از آراد به بخارست</a:t>
            </a:r>
            <a:endParaRPr lang="en-US" sz="2400" b="1">
              <a:solidFill>
                <a:srgbClr val="CC3300"/>
              </a:solidFill>
              <a:cs typeface="Homa" pitchFamily="2" charset="-78"/>
            </a:endParaRPr>
          </a:p>
          <a:p>
            <a:pPr marL="88900" algn="justLow" eaLnBrk="0" hangingPunct="0">
              <a:spcBef>
                <a:spcPct val="50000"/>
              </a:spcBef>
              <a:buClr>
                <a:srgbClr val="00D600"/>
              </a:buClr>
              <a:buFont typeface="Wingdings" pitchFamily="2" charset="2"/>
              <a:buChar char="Ã"/>
            </a:pPr>
            <a:r>
              <a:rPr lang="fa-IR" sz="2800" b="1">
                <a:solidFill>
                  <a:schemeClr val="accent2"/>
                </a:solidFill>
                <a:cs typeface="Homa" pitchFamily="2" charset="-78"/>
              </a:rPr>
              <a:t>فرموله کردن هدف: </a:t>
            </a:r>
            <a:r>
              <a:rPr lang="fa-IR" sz="2400" b="1">
                <a:solidFill>
                  <a:srgbClr val="CC3300"/>
                </a:solidFill>
                <a:cs typeface="Homa" pitchFamily="2" charset="-78"/>
              </a:rPr>
              <a:t>رسيدن به بخارست</a:t>
            </a:r>
            <a:endParaRPr lang="fa-IR" sz="2000" b="1">
              <a:solidFill>
                <a:srgbClr val="CC3300"/>
              </a:solidFill>
              <a:cs typeface="Homa" pitchFamily="2" charset="-78"/>
            </a:endParaRPr>
          </a:p>
          <a:p>
            <a:pPr marL="88900" algn="justLow" eaLnBrk="0" hangingPunct="0">
              <a:spcBef>
                <a:spcPct val="50000"/>
              </a:spcBef>
              <a:buClr>
                <a:srgbClr val="00D600"/>
              </a:buClr>
              <a:buFont typeface="Wingdings" pitchFamily="2" charset="2"/>
              <a:buChar char="Ã"/>
            </a:pPr>
            <a:r>
              <a:rPr lang="fa-IR" sz="2800" b="1">
                <a:solidFill>
                  <a:schemeClr val="accent2"/>
                </a:solidFill>
                <a:cs typeface="Homa" pitchFamily="2" charset="-78"/>
              </a:rPr>
              <a:t>فرموله کردن مسئله:</a:t>
            </a:r>
            <a:r>
              <a:rPr lang="fa-IR" sz="2800" b="1">
                <a:solidFill>
                  <a:srgbClr val="CC3300"/>
                </a:solidFill>
                <a:cs typeface="Homa" pitchFamily="2" charset="-78"/>
              </a:rPr>
              <a:t> </a:t>
            </a:r>
          </a:p>
          <a:p>
            <a:pPr marL="801688" lvl="1" algn="justLow" eaLnBrk="0" hangingPunct="0">
              <a:spcBef>
                <a:spcPct val="50000"/>
              </a:spcBef>
              <a:buClr>
                <a:srgbClr val="00D600"/>
              </a:buClr>
              <a:buFont typeface="Wingdings" pitchFamily="2" charset="2"/>
              <a:buChar char="×"/>
            </a:pPr>
            <a:r>
              <a:rPr lang="fa-IR" sz="2400" b="1">
                <a:solidFill>
                  <a:schemeClr val="accent2"/>
                </a:solidFill>
                <a:cs typeface="Homa" pitchFamily="2" charset="-78"/>
              </a:rPr>
              <a:t>وضعيتها:</a:t>
            </a:r>
            <a:r>
              <a:rPr lang="fa-IR" sz="2400" b="1">
                <a:solidFill>
                  <a:srgbClr val="CC3300"/>
                </a:solidFill>
                <a:cs typeface="Homa" pitchFamily="2" charset="-78"/>
              </a:rPr>
              <a:t> </a:t>
            </a:r>
            <a:r>
              <a:rPr lang="fa-IR" sz="2000" b="1">
                <a:solidFill>
                  <a:srgbClr val="CC3300"/>
                </a:solidFill>
                <a:cs typeface="Homa" pitchFamily="2" charset="-78"/>
              </a:rPr>
              <a:t>شهرهاي مختلف</a:t>
            </a:r>
          </a:p>
          <a:p>
            <a:pPr marL="801688" lvl="1" algn="justLow" eaLnBrk="0" hangingPunct="0">
              <a:spcBef>
                <a:spcPct val="50000"/>
              </a:spcBef>
              <a:buClr>
                <a:srgbClr val="00D600"/>
              </a:buClr>
              <a:buFont typeface="Wingdings" pitchFamily="2" charset="2"/>
              <a:buChar char="×"/>
            </a:pPr>
            <a:r>
              <a:rPr lang="fa-IR" sz="2400" b="1">
                <a:solidFill>
                  <a:schemeClr val="accent2"/>
                </a:solidFill>
                <a:cs typeface="Homa" pitchFamily="2" charset="-78"/>
              </a:rPr>
              <a:t>فعاليتها:</a:t>
            </a:r>
            <a:r>
              <a:rPr lang="fa-IR" sz="2400" b="1">
                <a:solidFill>
                  <a:srgbClr val="CC3300"/>
                </a:solidFill>
                <a:cs typeface="Homa" pitchFamily="2" charset="-78"/>
              </a:rPr>
              <a:t> </a:t>
            </a:r>
            <a:r>
              <a:rPr lang="fa-IR" sz="2000" b="1">
                <a:solidFill>
                  <a:srgbClr val="CC3300"/>
                </a:solidFill>
                <a:cs typeface="Homa" pitchFamily="2" charset="-78"/>
              </a:rPr>
              <a:t>حرکت بين شهرها</a:t>
            </a:r>
          </a:p>
          <a:p>
            <a:pPr marL="88900" algn="justLow" eaLnBrk="0" hangingPunct="0">
              <a:spcBef>
                <a:spcPct val="50000"/>
              </a:spcBef>
              <a:buClr>
                <a:srgbClr val="00D600"/>
              </a:buClr>
              <a:buFont typeface="Wingdings" pitchFamily="2" charset="2"/>
              <a:buChar char="Ã"/>
            </a:pPr>
            <a:r>
              <a:rPr lang="fa-IR" sz="2800" b="1">
                <a:solidFill>
                  <a:schemeClr val="accent2"/>
                </a:solidFill>
                <a:cs typeface="Homa" pitchFamily="2" charset="-78"/>
              </a:rPr>
              <a:t>جستجو: </a:t>
            </a:r>
            <a:r>
              <a:rPr lang="fa-IR" sz="2400" b="1">
                <a:solidFill>
                  <a:srgbClr val="CC3300"/>
                </a:solidFill>
                <a:cs typeface="Homa" pitchFamily="2" charset="-78"/>
              </a:rPr>
              <a:t>دنباله اي از شهرها مثل:آراد، سيبيو، فاگارس، بخارست</a:t>
            </a:r>
          </a:p>
          <a:p>
            <a:pPr marL="801688" lvl="1" algn="justLow" eaLnBrk="0" hangingPunct="0">
              <a:spcBef>
                <a:spcPct val="50000"/>
              </a:spcBef>
              <a:buClr>
                <a:srgbClr val="00D600"/>
              </a:buClr>
              <a:buFont typeface="Wingdings" pitchFamily="2" charset="2"/>
              <a:buChar char="×"/>
            </a:pPr>
            <a:r>
              <a:rPr lang="fa-IR" sz="2000" b="1">
                <a:solidFill>
                  <a:srgbClr val="CC3300"/>
                </a:solidFill>
                <a:cs typeface="Homa" pitchFamily="2" charset="-78"/>
              </a:rPr>
              <a:t>اين جستجو با توجه به کم هزينه ترين مسير انتخاب ميشود</a:t>
            </a:r>
            <a:endParaRPr lang="en-US" sz="2000" b="1">
              <a:solidFill>
                <a:srgbClr val="CC3300"/>
              </a:solidFill>
              <a:cs typeface="Homa" pitchFamily="2" charset="-78"/>
            </a:endParaRPr>
          </a:p>
        </p:txBody>
      </p:sp>
      <p:sp>
        <p:nvSpPr>
          <p:cNvPr id="125959" name="Text Box 4"/>
          <p:cNvSpPr txBox="1">
            <a:spLocks noChangeArrowheads="1"/>
          </p:cNvSpPr>
          <p:nvPr/>
        </p:nvSpPr>
        <p:spPr bwMode="auto">
          <a:xfrm>
            <a:off x="539750" y="1811338"/>
            <a:ext cx="7416800" cy="762000"/>
          </a:xfrm>
          <a:prstGeom prst="rect">
            <a:avLst/>
          </a:prstGeom>
          <a:noFill/>
          <a:ln w="9525">
            <a:noFill/>
            <a:miter lim="800000"/>
            <a:headEnd/>
            <a:tailEnd/>
          </a:ln>
        </p:spPr>
        <p:txBody>
          <a:bodyPr>
            <a:spAutoFit/>
          </a:bodyPr>
          <a:lstStyle/>
          <a:p>
            <a:pPr algn="ctr" eaLnBrk="0" hangingPunct="0">
              <a:spcBef>
                <a:spcPct val="50000"/>
              </a:spcBef>
            </a:pPr>
            <a:r>
              <a:rPr lang="fa-IR" sz="4400" b="1">
                <a:solidFill>
                  <a:schemeClr val="accent2"/>
                </a:solidFill>
                <a:cs typeface="Lotus" pitchFamily="2" charset="-78"/>
              </a:rPr>
              <a:t>مثال: نقشه روماني</a:t>
            </a:r>
            <a:endParaRPr lang="en-US" sz="4400" b="1">
              <a:solidFill>
                <a:schemeClr val="accent2"/>
              </a:solidFill>
              <a:cs typeface="Lotus" pitchFamily="2" charset="-78"/>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5"/>
          <p:cNvSpPr>
            <a:spLocks noGrp="1"/>
          </p:cNvSpPr>
          <p:nvPr>
            <p:ph type="sldNum" sz="quarter" idx="12"/>
          </p:nvPr>
        </p:nvSpPr>
        <p:spPr/>
        <p:txBody>
          <a:bodyPr/>
          <a:lstStyle/>
          <a:p>
            <a:pPr>
              <a:defRPr/>
            </a:pPr>
            <a:fld id="{17F2969C-A79B-493B-9124-8F52EED9B0DB}" type="slidenum">
              <a:rPr lang="ar-SA" altLang="en-US"/>
              <a:pPr>
                <a:defRPr/>
              </a:pPr>
              <a:t>102</a:t>
            </a:fld>
            <a:endParaRPr lang="en-US" altLang="en-US"/>
          </a:p>
        </p:txBody>
      </p:sp>
      <p:sp>
        <p:nvSpPr>
          <p:cNvPr id="126981"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126982" name="Text Box 3"/>
          <p:cNvSpPr txBox="1">
            <a:spLocks noChangeArrowheads="1"/>
          </p:cNvSpPr>
          <p:nvPr/>
        </p:nvSpPr>
        <p:spPr bwMode="auto">
          <a:xfrm>
            <a:off x="539750" y="1811338"/>
            <a:ext cx="7416800" cy="823912"/>
          </a:xfrm>
          <a:prstGeom prst="rect">
            <a:avLst/>
          </a:prstGeom>
          <a:noFill/>
          <a:ln w="9525">
            <a:noFill/>
            <a:miter lim="800000"/>
            <a:headEnd/>
            <a:tailEnd/>
          </a:ln>
        </p:spPr>
        <p:txBody>
          <a:bodyPr>
            <a:spAutoFit/>
          </a:bodyPr>
          <a:lstStyle/>
          <a:p>
            <a:pPr algn="ctr" eaLnBrk="0" hangingPunct="0">
              <a:spcBef>
                <a:spcPct val="50000"/>
              </a:spcBef>
            </a:pPr>
            <a:r>
              <a:rPr lang="fa-IR" sz="4800" b="1">
                <a:solidFill>
                  <a:schemeClr val="accent2"/>
                </a:solidFill>
                <a:cs typeface="Lotus" pitchFamily="2" charset="-78"/>
              </a:rPr>
              <a:t>مسئله</a:t>
            </a:r>
            <a:endParaRPr lang="en-US" sz="4800" b="1">
              <a:solidFill>
                <a:schemeClr val="accent2"/>
              </a:solidFill>
              <a:cs typeface="Lotus" pitchFamily="2" charset="-78"/>
            </a:endParaRPr>
          </a:p>
        </p:txBody>
      </p:sp>
      <p:sp>
        <p:nvSpPr>
          <p:cNvPr id="126983" name="Text Box 4"/>
          <p:cNvSpPr txBox="1">
            <a:spLocks noChangeArrowheads="1"/>
          </p:cNvSpPr>
          <p:nvPr/>
        </p:nvSpPr>
        <p:spPr bwMode="auto">
          <a:xfrm>
            <a:off x="827088" y="2349500"/>
            <a:ext cx="7561262" cy="366713"/>
          </a:xfrm>
          <a:prstGeom prst="rect">
            <a:avLst/>
          </a:prstGeom>
          <a:noFill/>
          <a:ln w="9525">
            <a:noFill/>
            <a:miter lim="800000"/>
            <a:headEnd/>
            <a:tailEnd/>
          </a:ln>
        </p:spPr>
        <p:txBody>
          <a:bodyPr>
            <a:spAutoFit/>
          </a:bodyPr>
          <a:lstStyle/>
          <a:p>
            <a:pPr algn="l" rtl="0" eaLnBrk="0" hangingPunct="0">
              <a:spcBef>
                <a:spcPct val="50000"/>
              </a:spcBef>
            </a:pPr>
            <a:endParaRPr lang="en-US">
              <a:cs typeface="Times New Roman" pitchFamily="18" charset="0"/>
            </a:endParaRPr>
          </a:p>
        </p:txBody>
      </p:sp>
      <p:sp>
        <p:nvSpPr>
          <p:cNvPr id="126984" name="Text Box 5"/>
          <p:cNvSpPr txBox="1">
            <a:spLocks noChangeArrowheads="1"/>
          </p:cNvSpPr>
          <p:nvPr/>
        </p:nvSpPr>
        <p:spPr bwMode="auto">
          <a:xfrm>
            <a:off x="266700" y="2616200"/>
            <a:ext cx="8388350" cy="3781425"/>
          </a:xfrm>
          <a:prstGeom prst="rect">
            <a:avLst/>
          </a:prstGeom>
          <a:noFill/>
          <a:ln w="9525">
            <a:noFill/>
            <a:miter lim="800000"/>
            <a:headEnd/>
            <a:tailEnd/>
          </a:ln>
        </p:spPr>
        <p:txBody>
          <a:bodyPr>
            <a:spAutoFit/>
          </a:bodyPr>
          <a:lstStyle/>
          <a:p>
            <a:pPr eaLnBrk="0" hangingPunct="0">
              <a:lnSpc>
                <a:spcPct val="80000"/>
              </a:lnSpc>
              <a:spcBef>
                <a:spcPct val="50000"/>
              </a:spcBef>
              <a:buClr>
                <a:srgbClr val="00D600"/>
              </a:buClr>
              <a:buFont typeface="Wingdings" pitchFamily="2" charset="2"/>
              <a:buChar char="Ã"/>
            </a:pPr>
            <a:r>
              <a:rPr lang="fa-IR" sz="2800">
                <a:solidFill>
                  <a:schemeClr val="accent2"/>
                </a:solidFill>
                <a:cs typeface="Homa" pitchFamily="2" charset="-78"/>
              </a:rPr>
              <a:t>حالت اوليه: </a:t>
            </a:r>
            <a:r>
              <a:rPr lang="fa-IR" sz="2400">
                <a:solidFill>
                  <a:srgbClr val="CC3300"/>
                </a:solidFill>
                <a:cs typeface="Homa" pitchFamily="2" charset="-78"/>
              </a:rPr>
              <a:t>حالتي که عامل از آن شروع ميکند. </a:t>
            </a:r>
          </a:p>
          <a:p>
            <a:pPr lvl="4" eaLnBrk="0" hangingPunct="0">
              <a:lnSpc>
                <a:spcPct val="80000"/>
              </a:lnSpc>
              <a:spcBef>
                <a:spcPct val="50000"/>
              </a:spcBef>
              <a:buClr>
                <a:srgbClr val="00D600"/>
              </a:buClr>
              <a:buFont typeface="Wingdings" pitchFamily="2" charset="2"/>
              <a:buChar char="×"/>
            </a:pPr>
            <a:r>
              <a:rPr lang="fa-IR" sz="2400">
                <a:solidFill>
                  <a:schemeClr val="accent2"/>
                </a:solidFill>
                <a:cs typeface="Homa" pitchFamily="2" charset="-78"/>
              </a:rPr>
              <a:t>در مثال روماني:</a:t>
            </a:r>
            <a:r>
              <a:rPr lang="fa-IR" sz="2400">
                <a:solidFill>
                  <a:srgbClr val="CC3300"/>
                </a:solidFill>
                <a:cs typeface="Homa" pitchFamily="2" charset="-78"/>
              </a:rPr>
              <a:t> </a:t>
            </a:r>
            <a:r>
              <a:rPr lang="fa-IR" sz="2000">
                <a:solidFill>
                  <a:srgbClr val="CC3300"/>
                </a:solidFill>
                <a:cs typeface="Homa" pitchFamily="2" charset="-78"/>
              </a:rPr>
              <a:t>شهر آراد </a:t>
            </a:r>
            <a:r>
              <a:rPr lang="en-US" sz="2000">
                <a:solidFill>
                  <a:srgbClr val="CC3300"/>
                </a:solidFill>
                <a:cs typeface="Homa" pitchFamily="2" charset="-78"/>
              </a:rPr>
              <a:t>n(Arad)</a:t>
            </a:r>
          </a:p>
          <a:p>
            <a:pPr eaLnBrk="0" hangingPunct="0">
              <a:spcBef>
                <a:spcPct val="50000"/>
              </a:spcBef>
              <a:buClr>
                <a:srgbClr val="00D600"/>
              </a:buClr>
              <a:buFont typeface="Wingdings" pitchFamily="2" charset="2"/>
              <a:buChar char="Ã"/>
            </a:pPr>
            <a:r>
              <a:rPr lang="fa-IR" sz="2800">
                <a:solidFill>
                  <a:schemeClr val="accent2"/>
                </a:solidFill>
                <a:cs typeface="Homa" pitchFamily="2" charset="-78"/>
              </a:rPr>
              <a:t>تابع جانشين: </a:t>
            </a:r>
            <a:r>
              <a:rPr lang="fa-IR" sz="2400">
                <a:solidFill>
                  <a:srgbClr val="CC3300"/>
                </a:solidFill>
                <a:cs typeface="Homa" pitchFamily="2" charset="-78"/>
              </a:rPr>
              <a:t>توصيفي از فعاليتهاي ممکن که براي عامل مهيا است. </a:t>
            </a:r>
          </a:p>
          <a:p>
            <a:pPr lvl="4" eaLnBrk="0" hangingPunct="0">
              <a:lnSpc>
                <a:spcPct val="80000"/>
              </a:lnSpc>
              <a:spcBef>
                <a:spcPct val="50000"/>
              </a:spcBef>
              <a:buClr>
                <a:srgbClr val="00D600"/>
              </a:buClr>
              <a:buFont typeface="Wingdings" pitchFamily="2" charset="2"/>
              <a:buChar char="×"/>
            </a:pPr>
            <a:r>
              <a:rPr lang="fa-IR" sz="2400">
                <a:solidFill>
                  <a:schemeClr val="accent2"/>
                </a:solidFill>
                <a:cs typeface="Homa" pitchFamily="2" charset="-78"/>
              </a:rPr>
              <a:t>در مثال روماني:</a:t>
            </a:r>
            <a:r>
              <a:rPr lang="en-US" sz="2000">
                <a:solidFill>
                  <a:srgbClr val="CC3300"/>
                </a:solidFill>
                <a:cs typeface="Homa" pitchFamily="2" charset="-78"/>
              </a:rPr>
              <a:t>Zerind,Sibui,Timisoara} </a:t>
            </a:r>
            <a:r>
              <a:rPr lang="fa-IR" sz="2000">
                <a:solidFill>
                  <a:srgbClr val="CC3300"/>
                </a:solidFill>
                <a:cs typeface="Homa" pitchFamily="2" charset="-78"/>
              </a:rPr>
              <a:t> </a:t>
            </a:r>
            <a:r>
              <a:rPr lang="en-US" sz="2000">
                <a:solidFill>
                  <a:srgbClr val="CC3300"/>
                </a:solidFill>
                <a:cs typeface="Homa" pitchFamily="2" charset="-78"/>
              </a:rPr>
              <a:t>S(Arad)={</a:t>
            </a:r>
          </a:p>
          <a:p>
            <a:pPr eaLnBrk="0" hangingPunct="0">
              <a:spcBef>
                <a:spcPct val="50000"/>
              </a:spcBef>
              <a:buClr>
                <a:srgbClr val="00D600"/>
              </a:buClr>
              <a:buFont typeface="Wingdings" pitchFamily="2" charset="2"/>
              <a:buChar char="Ã"/>
            </a:pPr>
            <a:r>
              <a:rPr lang="fa-IR" sz="2800">
                <a:solidFill>
                  <a:schemeClr val="accent2"/>
                </a:solidFill>
                <a:cs typeface="Homa" pitchFamily="2" charset="-78"/>
              </a:rPr>
              <a:t>فضاي حالت: </a:t>
            </a:r>
            <a:r>
              <a:rPr lang="fa-IR" sz="2400">
                <a:solidFill>
                  <a:srgbClr val="CC3300"/>
                </a:solidFill>
                <a:cs typeface="Homa" pitchFamily="2" charset="-78"/>
              </a:rPr>
              <a:t>مجموعه اي از حالتها که از حالت اوليه ميتوان به آنها رسيد. </a:t>
            </a:r>
          </a:p>
          <a:p>
            <a:pPr lvl="4" eaLnBrk="0" hangingPunct="0">
              <a:lnSpc>
                <a:spcPct val="80000"/>
              </a:lnSpc>
              <a:spcBef>
                <a:spcPct val="50000"/>
              </a:spcBef>
              <a:buClr>
                <a:srgbClr val="00D600"/>
              </a:buClr>
              <a:buFont typeface="Wingdings" pitchFamily="2" charset="2"/>
              <a:buChar char="×"/>
            </a:pPr>
            <a:r>
              <a:rPr lang="fa-IR" sz="2400">
                <a:solidFill>
                  <a:schemeClr val="accent2"/>
                </a:solidFill>
                <a:cs typeface="Homa" pitchFamily="2" charset="-78"/>
              </a:rPr>
              <a:t>در مثال روماني: </a:t>
            </a:r>
            <a:r>
              <a:rPr lang="fa-IR" sz="2000">
                <a:solidFill>
                  <a:srgbClr val="CC3300"/>
                </a:solidFill>
                <a:cs typeface="Homa" pitchFamily="2" charset="-78"/>
              </a:rPr>
              <a:t>کليه</a:t>
            </a:r>
            <a:r>
              <a:rPr lang="fa-IR" sz="2400">
                <a:solidFill>
                  <a:schemeClr val="accent2"/>
                </a:solidFill>
                <a:cs typeface="Homa" pitchFamily="2" charset="-78"/>
              </a:rPr>
              <a:t> </a:t>
            </a:r>
            <a:r>
              <a:rPr lang="fa-IR" sz="2000">
                <a:solidFill>
                  <a:srgbClr val="CC3300"/>
                </a:solidFill>
                <a:cs typeface="Homa" pitchFamily="2" charset="-78"/>
              </a:rPr>
              <a:t>شهرها که با شروع از آراد ميتوان به آنها رسيد</a:t>
            </a:r>
          </a:p>
          <a:p>
            <a:pPr algn="ctr" eaLnBrk="0" hangingPunct="0">
              <a:spcBef>
                <a:spcPct val="50000"/>
              </a:spcBef>
            </a:pPr>
            <a:r>
              <a:rPr lang="fa-IR" sz="2800" b="1">
                <a:solidFill>
                  <a:srgbClr val="996633"/>
                </a:solidFill>
                <a:cs typeface="Homa" pitchFamily="2" charset="-78"/>
              </a:rPr>
              <a:t>تابع جانشين + حالت اوليه = فضاي حالت</a:t>
            </a:r>
            <a:endParaRPr lang="en-US" sz="2400" b="1">
              <a:solidFill>
                <a:schemeClr val="accent2"/>
              </a:solidFill>
              <a:cs typeface="Homa" pitchFamily="2" charset="-78"/>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5"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6" name="Slide Number Placeholder 5"/>
          <p:cNvSpPr>
            <a:spLocks noGrp="1"/>
          </p:cNvSpPr>
          <p:nvPr>
            <p:ph type="sldNum" sz="quarter" idx="12"/>
          </p:nvPr>
        </p:nvSpPr>
        <p:spPr/>
        <p:txBody>
          <a:bodyPr/>
          <a:lstStyle/>
          <a:p>
            <a:pPr>
              <a:defRPr/>
            </a:pPr>
            <a:fld id="{BB269318-7EC7-4386-8AE9-765679B31336}" type="slidenum">
              <a:rPr lang="ar-SA" altLang="en-US"/>
              <a:pPr>
                <a:defRPr/>
              </a:pPr>
              <a:t>103</a:t>
            </a:fld>
            <a:endParaRPr lang="en-US" altLang="en-US"/>
          </a:p>
        </p:txBody>
      </p:sp>
      <p:sp>
        <p:nvSpPr>
          <p:cNvPr id="128005"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128006" name="Text Box 3"/>
          <p:cNvSpPr txBox="1">
            <a:spLocks noChangeArrowheads="1"/>
          </p:cNvSpPr>
          <p:nvPr/>
        </p:nvSpPr>
        <p:spPr bwMode="auto">
          <a:xfrm>
            <a:off x="266700" y="2060575"/>
            <a:ext cx="8388350" cy="4348163"/>
          </a:xfrm>
          <a:prstGeom prst="rect">
            <a:avLst/>
          </a:prstGeom>
          <a:noFill/>
          <a:ln w="9525">
            <a:noFill/>
            <a:miter lim="800000"/>
            <a:headEnd/>
            <a:tailEnd/>
          </a:ln>
        </p:spPr>
        <p:txBody>
          <a:bodyPr>
            <a:spAutoFit/>
          </a:bodyPr>
          <a:lstStyle/>
          <a:p>
            <a:pPr eaLnBrk="0" hangingPunct="0">
              <a:lnSpc>
                <a:spcPct val="80000"/>
              </a:lnSpc>
              <a:buClr>
                <a:srgbClr val="00D600"/>
              </a:buClr>
              <a:buFont typeface="Wingdings" pitchFamily="2" charset="2"/>
              <a:buChar char="Ã"/>
            </a:pPr>
            <a:r>
              <a:rPr lang="ar-SA" sz="2800">
                <a:solidFill>
                  <a:schemeClr val="accent2"/>
                </a:solidFill>
                <a:cs typeface="Homa" pitchFamily="2" charset="-78"/>
              </a:rPr>
              <a:t>آزمون هدف: </a:t>
            </a:r>
            <a:r>
              <a:rPr lang="ar-SA" sz="2400">
                <a:solidFill>
                  <a:srgbClr val="CC3300"/>
                </a:solidFill>
                <a:cs typeface="Homa" pitchFamily="2" charset="-78"/>
              </a:rPr>
              <a:t>تعيين ميکند که آيا حالت خاصي، حالت هدف است يا خير</a:t>
            </a:r>
          </a:p>
          <a:p>
            <a:pPr lvl="2" eaLnBrk="0" hangingPunct="0">
              <a:lnSpc>
                <a:spcPct val="80000"/>
              </a:lnSpc>
              <a:buClr>
                <a:srgbClr val="00D600"/>
              </a:buClr>
              <a:buFont typeface="Wingdings" pitchFamily="2" charset="2"/>
              <a:buChar char="×"/>
            </a:pPr>
            <a:r>
              <a:rPr lang="ar-SA" sz="2600">
                <a:solidFill>
                  <a:schemeClr val="accent2"/>
                </a:solidFill>
                <a:cs typeface="Homa" pitchFamily="2" charset="-78"/>
              </a:rPr>
              <a:t>هدف صريح:</a:t>
            </a:r>
            <a:r>
              <a:rPr lang="ar-SA" sz="2800">
                <a:solidFill>
                  <a:schemeClr val="accent2"/>
                </a:solidFill>
                <a:cs typeface="Homa" pitchFamily="2" charset="-78"/>
              </a:rPr>
              <a:t> </a:t>
            </a:r>
            <a:r>
              <a:rPr lang="ar-SA" sz="2000">
                <a:solidFill>
                  <a:srgbClr val="CC3300"/>
                </a:solidFill>
                <a:cs typeface="Homa" pitchFamily="2" charset="-78"/>
              </a:rPr>
              <a:t>در مثال روماني، رسيدن به بخارست</a:t>
            </a:r>
          </a:p>
          <a:p>
            <a:pPr lvl="2" eaLnBrk="0" hangingPunct="0">
              <a:lnSpc>
                <a:spcPct val="80000"/>
              </a:lnSpc>
              <a:buClr>
                <a:srgbClr val="00D600"/>
              </a:buClr>
              <a:buFont typeface="Wingdings" pitchFamily="2" charset="2"/>
              <a:buChar char="×"/>
            </a:pPr>
            <a:r>
              <a:rPr lang="ar-SA" sz="2600">
                <a:solidFill>
                  <a:schemeClr val="accent2"/>
                </a:solidFill>
                <a:cs typeface="Homa" pitchFamily="2" charset="-78"/>
              </a:rPr>
              <a:t>هدف انتزاعي:</a:t>
            </a:r>
            <a:r>
              <a:rPr lang="ar-SA" sz="2800">
                <a:solidFill>
                  <a:schemeClr val="accent2"/>
                </a:solidFill>
                <a:cs typeface="Homa" pitchFamily="2" charset="-78"/>
              </a:rPr>
              <a:t> </a:t>
            </a:r>
            <a:r>
              <a:rPr lang="ar-SA" sz="2000">
                <a:solidFill>
                  <a:srgbClr val="CC3300"/>
                </a:solidFill>
                <a:cs typeface="Homa" pitchFamily="2" charset="-78"/>
              </a:rPr>
              <a:t>در مثال شطرنج، رسيدن به حالت کيش و مات</a:t>
            </a:r>
            <a:endParaRPr lang="en-US" sz="2000">
              <a:solidFill>
                <a:srgbClr val="CC3300"/>
              </a:solidFill>
              <a:cs typeface="Homa" pitchFamily="2" charset="-78"/>
            </a:endParaRPr>
          </a:p>
          <a:p>
            <a:pPr eaLnBrk="0" hangingPunct="0">
              <a:spcBef>
                <a:spcPct val="50000"/>
              </a:spcBef>
              <a:buClr>
                <a:srgbClr val="00D600"/>
              </a:buClr>
              <a:buFont typeface="Wingdings" pitchFamily="2" charset="2"/>
              <a:buChar char="Ã"/>
            </a:pPr>
            <a:r>
              <a:rPr lang="ar-SA" sz="2800">
                <a:solidFill>
                  <a:schemeClr val="accent2"/>
                </a:solidFill>
                <a:cs typeface="Homa" pitchFamily="2" charset="-78"/>
              </a:rPr>
              <a:t>مسير: </a:t>
            </a:r>
            <a:r>
              <a:rPr lang="ar-SA" sz="2400">
                <a:solidFill>
                  <a:srgbClr val="CC3300"/>
                </a:solidFill>
                <a:cs typeface="Homa" pitchFamily="2" charset="-78"/>
              </a:rPr>
              <a:t>دنباله اي از حالتها که دنباله اي از فعاليتها </a:t>
            </a:r>
            <a:r>
              <a:rPr lang="fa-IR" sz="2400">
                <a:solidFill>
                  <a:srgbClr val="CC3300"/>
                </a:solidFill>
                <a:cs typeface="Homa" pitchFamily="2" charset="-78"/>
              </a:rPr>
              <a:t>را </a:t>
            </a:r>
            <a:r>
              <a:rPr lang="ar-SA" sz="2400">
                <a:solidFill>
                  <a:srgbClr val="CC3300"/>
                </a:solidFill>
                <a:cs typeface="Homa" pitchFamily="2" charset="-78"/>
              </a:rPr>
              <a:t>به هم متصل مي</a:t>
            </a:r>
            <a:r>
              <a:rPr lang="fa-IR" sz="2400">
                <a:solidFill>
                  <a:srgbClr val="CC3300"/>
                </a:solidFill>
                <a:cs typeface="Homa" pitchFamily="2" charset="-78"/>
              </a:rPr>
              <a:t>کند</a:t>
            </a:r>
            <a:r>
              <a:rPr lang="ar-SA" sz="2400">
                <a:solidFill>
                  <a:srgbClr val="CC3300"/>
                </a:solidFill>
                <a:cs typeface="Homa" pitchFamily="2" charset="-78"/>
              </a:rPr>
              <a:t>. </a:t>
            </a:r>
            <a:endParaRPr lang="fa-IR" sz="2400">
              <a:solidFill>
                <a:srgbClr val="CC3300"/>
              </a:solidFill>
              <a:cs typeface="Homa" pitchFamily="2" charset="-78"/>
            </a:endParaRPr>
          </a:p>
          <a:p>
            <a:pPr lvl="2" eaLnBrk="0" hangingPunct="0">
              <a:buClr>
                <a:srgbClr val="00D600"/>
              </a:buClr>
              <a:buFont typeface="Wingdings" pitchFamily="2" charset="2"/>
              <a:buChar char="×"/>
            </a:pPr>
            <a:r>
              <a:rPr lang="ar-SA" sz="2400">
                <a:solidFill>
                  <a:schemeClr val="accent2"/>
                </a:solidFill>
                <a:cs typeface="Homa" pitchFamily="2" charset="-78"/>
              </a:rPr>
              <a:t>در مثال روماني</a:t>
            </a:r>
            <a:r>
              <a:rPr lang="fa-IR" sz="2400">
                <a:solidFill>
                  <a:schemeClr val="accent2"/>
                </a:solidFill>
                <a:cs typeface="Homa" pitchFamily="2" charset="-78"/>
              </a:rPr>
              <a:t>:</a:t>
            </a:r>
            <a:r>
              <a:rPr lang="ar-SA" sz="2400">
                <a:solidFill>
                  <a:srgbClr val="CC3300"/>
                </a:solidFill>
                <a:cs typeface="Homa" pitchFamily="2" charset="-78"/>
              </a:rPr>
              <a:t> </a:t>
            </a:r>
            <a:r>
              <a:rPr lang="en-US" sz="2000">
                <a:solidFill>
                  <a:srgbClr val="CC3300"/>
                </a:solidFill>
                <a:cs typeface="Homa" pitchFamily="2" charset="-78"/>
              </a:rPr>
              <a:t>Arad, Sibiu, Fagaras</a:t>
            </a:r>
            <a:r>
              <a:rPr lang="en-US" sz="2400">
                <a:solidFill>
                  <a:srgbClr val="CC3300"/>
                </a:solidFill>
                <a:cs typeface="Homa" pitchFamily="2" charset="-78"/>
              </a:rPr>
              <a:t> </a:t>
            </a:r>
            <a:r>
              <a:rPr lang="fa-IR" sz="2400">
                <a:solidFill>
                  <a:srgbClr val="CC3300"/>
                </a:solidFill>
                <a:cs typeface="Homa" pitchFamily="2" charset="-78"/>
              </a:rPr>
              <a:t> </a:t>
            </a:r>
            <a:r>
              <a:rPr lang="ar-SA" sz="2400">
                <a:solidFill>
                  <a:srgbClr val="CC3300"/>
                </a:solidFill>
                <a:cs typeface="Homa" pitchFamily="2" charset="-78"/>
              </a:rPr>
              <a:t>يک مسير است</a:t>
            </a:r>
          </a:p>
          <a:p>
            <a:pPr eaLnBrk="0" hangingPunct="0">
              <a:spcBef>
                <a:spcPct val="50000"/>
              </a:spcBef>
              <a:buClr>
                <a:srgbClr val="00D600"/>
              </a:buClr>
              <a:buFont typeface="Wingdings" pitchFamily="2" charset="2"/>
              <a:buChar char="Ã"/>
            </a:pPr>
            <a:r>
              <a:rPr lang="ar-SA" sz="2800">
                <a:solidFill>
                  <a:schemeClr val="accent2"/>
                </a:solidFill>
                <a:cs typeface="Homa" pitchFamily="2" charset="-78"/>
              </a:rPr>
              <a:t>هزينه مسير: </a:t>
            </a:r>
            <a:r>
              <a:rPr lang="ar-SA" sz="2400">
                <a:solidFill>
                  <a:srgbClr val="CC3300"/>
                </a:solidFill>
                <a:cs typeface="Homa" pitchFamily="2" charset="-78"/>
              </a:rPr>
              <a:t>براي هر مسير يک هزينه عددي در نظر ميگيرد. </a:t>
            </a:r>
            <a:endParaRPr lang="fa-IR" sz="2400">
              <a:solidFill>
                <a:srgbClr val="CC3300"/>
              </a:solidFill>
              <a:cs typeface="Homa" pitchFamily="2" charset="-78"/>
            </a:endParaRPr>
          </a:p>
          <a:p>
            <a:pPr lvl="2" eaLnBrk="0" hangingPunct="0">
              <a:buClr>
                <a:srgbClr val="00D600"/>
              </a:buClr>
              <a:buFont typeface="Wingdings" pitchFamily="2" charset="2"/>
              <a:buChar char="×"/>
            </a:pPr>
            <a:r>
              <a:rPr lang="ar-SA" sz="2400">
                <a:solidFill>
                  <a:schemeClr val="accent2"/>
                </a:solidFill>
                <a:cs typeface="Homa" pitchFamily="2" charset="-78"/>
              </a:rPr>
              <a:t>در مثال روماني</a:t>
            </a:r>
            <a:r>
              <a:rPr lang="fa-IR" sz="2400">
                <a:solidFill>
                  <a:schemeClr val="accent2"/>
                </a:solidFill>
                <a:cs typeface="Homa" pitchFamily="2" charset="-78"/>
              </a:rPr>
              <a:t>:</a:t>
            </a:r>
            <a:r>
              <a:rPr lang="ar-SA" sz="2400">
                <a:solidFill>
                  <a:srgbClr val="CC3300"/>
                </a:solidFill>
                <a:cs typeface="Homa" pitchFamily="2" charset="-78"/>
              </a:rPr>
              <a:t> طول مسير بين شهرها بر حسب کيلومتر</a:t>
            </a:r>
            <a:endParaRPr lang="fa-IR" sz="2400">
              <a:solidFill>
                <a:srgbClr val="CC3300"/>
              </a:solidFill>
              <a:cs typeface="Homa" pitchFamily="2" charset="-78"/>
            </a:endParaRPr>
          </a:p>
          <a:p>
            <a:pPr lvl="2" eaLnBrk="0" hangingPunct="0">
              <a:spcBef>
                <a:spcPct val="50000"/>
              </a:spcBef>
              <a:buClr>
                <a:srgbClr val="00D600"/>
              </a:buClr>
              <a:buFont typeface="Wingdings" pitchFamily="2" charset="2"/>
              <a:buNone/>
            </a:pPr>
            <a:r>
              <a:rPr lang="fa-IR" sz="3200" b="1">
                <a:solidFill>
                  <a:schemeClr val="accent2"/>
                </a:solidFill>
                <a:cs typeface="Lotus" pitchFamily="2" charset="-78"/>
              </a:rPr>
              <a:t>راه حل</a:t>
            </a:r>
            <a:r>
              <a:rPr lang="fa-IR" sz="2800" b="1">
                <a:solidFill>
                  <a:srgbClr val="CC3300"/>
                </a:solidFill>
                <a:cs typeface="Lotus" pitchFamily="2" charset="-78"/>
              </a:rPr>
              <a:t> مسئله مسيري از حالت اوليه به حالت هدف است</a:t>
            </a:r>
          </a:p>
          <a:p>
            <a:pPr lvl="2" eaLnBrk="0" hangingPunct="0">
              <a:buClr>
                <a:srgbClr val="00D600"/>
              </a:buClr>
              <a:buFont typeface="Wingdings" pitchFamily="2" charset="2"/>
              <a:buNone/>
            </a:pPr>
            <a:r>
              <a:rPr lang="fa-IR" sz="3200" b="1">
                <a:solidFill>
                  <a:schemeClr val="accent2"/>
                </a:solidFill>
                <a:cs typeface="Lotus" pitchFamily="2" charset="-78"/>
              </a:rPr>
              <a:t>         راه حل بهينه</a:t>
            </a:r>
            <a:r>
              <a:rPr lang="fa-IR" sz="2800" b="1">
                <a:solidFill>
                  <a:srgbClr val="CC3300"/>
                </a:solidFill>
                <a:cs typeface="Lotus" pitchFamily="2" charset="-78"/>
              </a:rPr>
              <a:t> کمترين هزينه مسير را دارد</a:t>
            </a:r>
            <a:endParaRPr lang="en-US" sz="2800" b="1">
              <a:solidFill>
                <a:srgbClr val="CC3300"/>
              </a:solidFill>
              <a:cs typeface="Lotus" pitchFamily="2" charset="-78"/>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4"/>
          <p:cNvSpPr>
            <a:spLocks noGrp="1"/>
          </p:cNvSpPr>
          <p:nvPr>
            <p:ph type="sldNum" sz="quarter" idx="12"/>
          </p:nvPr>
        </p:nvSpPr>
        <p:spPr/>
        <p:txBody>
          <a:bodyPr/>
          <a:lstStyle/>
          <a:p>
            <a:pPr>
              <a:defRPr/>
            </a:pPr>
            <a:fld id="{4303E82B-2CB9-4BC0-A92C-EFBB2F806402}" type="slidenum">
              <a:rPr lang="ar-SA" altLang="en-US"/>
              <a:pPr>
                <a:defRPr/>
              </a:pPr>
              <a:t>104</a:t>
            </a:fld>
            <a:endParaRPr lang="en-US" altLang="en-US"/>
          </a:p>
        </p:txBody>
      </p:sp>
      <p:sp>
        <p:nvSpPr>
          <p:cNvPr id="129029"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pic>
        <p:nvPicPr>
          <p:cNvPr id="129030" name="Picture 3"/>
          <p:cNvPicPr>
            <a:picLocks noChangeAspect="1" noChangeArrowheads="1"/>
          </p:cNvPicPr>
          <p:nvPr>
            <p:ph/>
          </p:nvPr>
        </p:nvPicPr>
        <p:blipFill>
          <a:blip r:embed="rId2"/>
          <a:srcRect/>
          <a:stretch>
            <a:fillRect/>
          </a:stretch>
        </p:blipFill>
        <p:spPr>
          <a:xfrm>
            <a:off x="179388" y="2708275"/>
            <a:ext cx="4897437" cy="3654425"/>
          </a:xfrm>
          <a:noFill/>
        </p:spPr>
      </p:pic>
      <p:sp>
        <p:nvSpPr>
          <p:cNvPr id="129031" name="Text Box 4"/>
          <p:cNvSpPr txBox="1">
            <a:spLocks noChangeArrowheads="1"/>
          </p:cNvSpPr>
          <p:nvPr/>
        </p:nvSpPr>
        <p:spPr bwMode="auto">
          <a:xfrm>
            <a:off x="539750" y="1811338"/>
            <a:ext cx="7416800" cy="762000"/>
          </a:xfrm>
          <a:prstGeom prst="rect">
            <a:avLst/>
          </a:prstGeom>
          <a:noFill/>
          <a:ln w="9525">
            <a:noFill/>
            <a:miter lim="800000"/>
            <a:headEnd/>
            <a:tailEnd/>
          </a:ln>
        </p:spPr>
        <p:txBody>
          <a:bodyPr>
            <a:spAutoFit/>
          </a:bodyPr>
          <a:lstStyle/>
          <a:p>
            <a:pPr algn="ctr" eaLnBrk="0" hangingPunct="0">
              <a:spcBef>
                <a:spcPct val="50000"/>
              </a:spcBef>
            </a:pPr>
            <a:r>
              <a:rPr lang="fa-IR" sz="4400" b="1">
                <a:solidFill>
                  <a:schemeClr val="accent2"/>
                </a:solidFill>
                <a:cs typeface="Lotus" pitchFamily="2" charset="-78"/>
              </a:rPr>
              <a:t>مثال: دنياي جارو برقي</a:t>
            </a:r>
            <a:endParaRPr lang="en-US" sz="4400" b="1">
              <a:solidFill>
                <a:schemeClr val="accent2"/>
              </a:solidFill>
              <a:cs typeface="Lotus" pitchFamily="2" charset="-78"/>
            </a:endParaRPr>
          </a:p>
        </p:txBody>
      </p:sp>
      <p:sp>
        <p:nvSpPr>
          <p:cNvPr id="129032" name="Text Box 5"/>
          <p:cNvSpPr txBox="1">
            <a:spLocks noChangeArrowheads="1"/>
          </p:cNvSpPr>
          <p:nvPr/>
        </p:nvSpPr>
        <p:spPr bwMode="auto">
          <a:xfrm>
            <a:off x="4873625" y="2573338"/>
            <a:ext cx="3887788" cy="3867150"/>
          </a:xfrm>
          <a:prstGeom prst="rect">
            <a:avLst/>
          </a:prstGeom>
          <a:noFill/>
          <a:ln w="9525">
            <a:noFill/>
            <a:miter lim="800000"/>
            <a:headEnd/>
            <a:tailEnd/>
          </a:ln>
        </p:spPr>
        <p:txBody>
          <a:bodyPr>
            <a:spAutoFit/>
          </a:bodyPr>
          <a:lstStyle/>
          <a:p>
            <a:pPr algn="justLow" eaLnBrk="0" hangingPunct="0">
              <a:spcBef>
                <a:spcPct val="50000"/>
              </a:spcBef>
            </a:pPr>
            <a:r>
              <a:rPr lang="fa-IR" sz="2400">
                <a:solidFill>
                  <a:schemeClr val="accent2"/>
                </a:solidFill>
                <a:cs typeface="Homa" pitchFamily="2" charset="-78"/>
              </a:rPr>
              <a:t>حالتها:</a:t>
            </a:r>
            <a:r>
              <a:rPr lang="fa-IR" sz="2000">
                <a:solidFill>
                  <a:srgbClr val="CC3300"/>
                </a:solidFill>
                <a:cs typeface="Homa" pitchFamily="2" charset="-78"/>
              </a:rPr>
              <a:t> </a:t>
            </a:r>
            <a:r>
              <a:rPr lang="fa-IR" sz="2000">
                <a:solidFill>
                  <a:schemeClr val="bg1"/>
                </a:solidFill>
                <a:cs typeface="Homa" pitchFamily="2" charset="-78"/>
              </a:rPr>
              <a:t>دو مکان که هر يک ممکن است کثيف يا تميز باشند.لذا 8 = 2^2* 2حالت در اين جهان وجود دارد</a:t>
            </a:r>
          </a:p>
          <a:p>
            <a:pPr algn="justLow" eaLnBrk="0" hangingPunct="0">
              <a:spcBef>
                <a:spcPct val="50000"/>
              </a:spcBef>
            </a:pPr>
            <a:r>
              <a:rPr lang="fa-IR" sz="2400">
                <a:solidFill>
                  <a:schemeClr val="accent2"/>
                </a:solidFill>
                <a:cs typeface="Homa" pitchFamily="2" charset="-78"/>
              </a:rPr>
              <a:t>حالت اوليه:</a:t>
            </a:r>
            <a:r>
              <a:rPr lang="fa-IR" sz="2000">
                <a:solidFill>
                  <a:srgbClr val="CC3300"/>
                </a:solidFill>
                <a:cs typeface="Homa" pitchFamily="2" charset="-78"/>
              </a:rPr>
              <a:t> </a:t>
            </a:r>
            <a:r>
              <a:rPr lang="fa-IR" sz="2000">
                <a:solidFill>
                  <a:schemeClr val="bg1"/>
                </a:solidFill>
                <a:cs typeface="Homa" pitchFamily="2" charset="-78"/>
              </a:rPr>
              <a:t>هر حالتي ميتواند به عنوان حالت اوليه طراحي شود</a:t>
            </a:r>
          </a:p>
          <a:p>
            <a:pPr algn="justLow" eaLnBrk="0" hangingPunct="0">
              <a:spcBef>
                <a:spcPct val="50000"/>
              </a:spcBef>
            </a:pPr>
            <a:r>
              <a:rPr lang="fa-IR" sz="2400">
                <a:solidFill>
                  <a:schemeClr val="accent2"/>
                </a:solidFill>
                <a:cs typeface="Homa" pitchFamily="2" charset="-78"/>
              </a:rPr>
              <a:t>تابع جانشين:</a:t>
            </a:r>
            <a:r>
              <a:rPr lang="fa-IR" sz="2000">
                <a:solidFill>
                  <a:srgbClr val="CC3300"/>
                </a:solidFill>
                <a:cs typeface="Homa" pitchFamily="2" charset="-78"/>
              </a:rPr>
              <a:t> </a:t>
            </a:r>
            <a:r>
              <a:rPr lang="fa-IR" sz="2000">
                <a:solidFill>
                  <a:schemeClr val="bg1"/>
                </a:solidFill>
                <a:cs typeface="Homa" pitchFamily="2" charset="-78"/>
              </a:rPr>
              <a:t>حالتهاي معتبر از سه عمليات: راست، چپ، مکش</a:t>
            </a:r>
          </a:p>
          <a:p>
            <a:pPr algn="justLow" eaLnBrk="0" hangingPunct="0">
              <a:spcBef>
                <a:spcPct val="50000"/>
              </a:spcBef>
            </a:pPr>
            <a:r>
              <a:rPr lang="fa-IR" sz="2400">
                <a:solidFill>
                  <a:schemeClr val="accent2"/>
                </a:solidFill>
                <a:cs typeface="Homa" pitchFamily="2" charset="-78"/>
              </a:rPr>
              <a:t>آزمون هدف:</a:t>
            </a:r>
            <a:r>
              <a:rPr lang="fa-IR" sz="2000">
                <a:solidFill>
                  <a:srgbClr val="CC3300"/>
                </a:solidFill>
                <a:cs typeface="Homa" pitchFamily="2" charset="-78"/>
              </a:rPr>
              <a:t> </a:t>
            </a:r>
            <a:r>
              <a:rPr lang="fa-IR" sz="2000">
                <a:solidFill>
                  <a:schemeClr val="bg1"/>
                </a:solidFill>
                <a:cs typeface="Homa" pitchFamily="2" charset="-78"/>
              </a:rPr>
              <a:t>تميزي تمام مربعها</a:t>
            </a:r>
          </a:p>
          <a:p>
            <a:pPr algn="justLow" eaLnBrk="0" hangingPunct="0">
              <a:spcBef>
                <a:spcPct val="50000"/>
              </a:spcBef>
            </a:pPr>
            <a:r>
              <a:rPr lang="fa-IR" sz="2400">
                <a:solidFill>
                  <a:schemeClr val="accent2"/>
                </a:solidFill>
                <a:cs typeface="Homa" pitchFamily="2" charset="-78"/>
              </a:rPr>
              <a:t>هزينه مسير:</a:t>
            </a:r>
            <a:r>
              <a:rPr lang="fa-IR" sz="2000">
                <a:solidFill>
                  <a:srgbClr val="CC3300"/>
                </a:solidFill>
                <a:cs typeface="Homa" pitchFamily="2" charset="-78"/>
              </a:rPr>
              <a:t> </a:t>
            </a:r>
            <a:r>
              <a:rPr lang="fa-IR" sz="2000">
                <a:solidFill>
                  <a:schemeClr val="bg1"/>
                </a:solidFill>
                <a:cs typeface="Homa" pitchFamily="2" charset="-78"/>
              </a:rPr>
              <a:t>تعداد مراحل در مسير</a:t>
            </a:r>
            <a:endParaRPr lang="en-US" sz="2000">
              <a:solidFill>
                <a:schemeClr val="bg1"/>
              </a:solidFill>
              <a:cs typeface="Homa" pitchFamily="2" charset="-78"/>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5"/>
          <p:cNvSpPr>
            <a:spLocks noGrp="1"/>
          </p:cNvSpPr>
          <p:nvPr>
            <p:ph type="sldNum" sz="quarter" idx="12"/>
          </p:nvPr>
        </p:nvSpPr>
        <p:spPr/>
        <p:txBody>
          <a:bodyPr/>
          <a:lstStyle/>
          <a:p>
            <a:pPr>
              <a:defRPr/>
            </a:pPr>
            <a:fld id="{4A11807F-15F0-496D-A231-7FC1905D6243}" type="slidenum">
              <a:rPr lang="ar-SA" altLang="en-US"/>
              <a:pPr>
                <a:defRPr/>
              </a:pPr>
              <a:t>105</a:t>
            </a:fld>
            <a:endParaRPr lang="en-US" altLang="en-US"/>
          </a:p>
        </p:txBody>
      </p:sp>
      <p:sp>
        <p:nvSpPr>
          <p:cNvPr id="130053"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pic>
        <p:nvPicPr>
          <p:cNvPr id="130054" name="Picture 3"/>
          <p:cNvPicPr>
            <a:picLocks noChangeAspect="1" noChangeArrowheads="1"/>
          </p:cNvPicPr>
          <p:nvPr/>
        </p:nvPicPr>
        <p:blipFill>
          <a:blip r:embed="rId2"/>
          <a:srcRect/>
          <a:stretch>
            <a:fillRect/>
          </a:stretch>
        </p:blipFill>
        <p:spPr bwMode="auto">
          <a:xfrm>
            <a:off x="179388" y="2708275"/>
            <a:ext cx="4897437" cy="3654425"/>
          </a:xfrm>
          <a:prstGeom prst="rect">
            <a:avLst/>
          </a:prstGeom>
          <a:noFill/>
          <a:ln w="9525">
            <a:noFill/>
            <a:miter lim="800000"/>
            <a:headEnd/>
            <a:tailEnd/>
          </a:ln>
        </p:spPr>
      </p:pic>
      <p:sp>
        <p:nvSpPr>
          <p:cNvPr id="130055" name="Text Box 4"/>
          <p:cNvSpPr txBox="1">
            <a:spLocks noChangeArrowheads="1"/>
          </p:cNvSpPr>
          <p:nvPr/>
        </p:nvSpPr>
        <p:spPr bwMode="auto">
          <a:xfrm>
            <a:off x="539750" y="1811338"/>
            <a:ext cx="7416800" cy="762000"/>
          </a:xfrm>
          <a:prstGeom prst="rect">
            <a:avLst/>
          </a:prstGeom>
          <a:noFill/>
          <a:ln w="9525">
            <a:noFill/>
            <a:miter lim="800000"/>
            <a:headEnd/>
            <a:tailEnd/>
          </a:ln>
        </p:spPr>
        <p:txBody>
          <a:bodyPr>
            <a:spAutoFit/>
          </a:bodyPr>
          <a:lstStyle/>
          <a:p>
            <a:pPr algn="ctr" eaLnBrk="0" hangingPunct="0">
              <a:spcBef>
                <a:spcPct val="50000"/>
              </a:spcBef>
            </a:pPr>
            <a:r>
              <a:rPr lang="fa-IR" sz="4400" b="1">
                <a:solidFill>
                  <a:schemeClr val="accent2"/>
                </a:solidFill>
                <a:cs typeface="Lotus" pitchFamily="2" charset="-78"/>
              </a:rPr>
              <a:t>مثال: دنياي جارو برقي</a:t>
            </a:r>
            <a:endParaRPr lang="en-US" sz="4400" b="1">
              <a:solidFill>
                <a:schemeClr val="accent2"/>
              </a:solidFill>
              <a:cs typeface="Lotus" pitchFamily="2" charset="-78"/>
            </a:endParaRPr>
          </a:p>
        </p:txBody>
      </p:sp>
      <p:sp>
        <p:nvSpPr>
          <p:cNvPr id="130056" name="Text Box 5"/>
          <p:cNvSpPr txBox="1">
            <a:spLocks noChangeArrowheads="1"/>
          </p:cNvSpPr>
          <p:nvPr/>
        </p:nvSpPr>
        <p:spPr bwMode="auto">
          <a:xfrm>
            <a:off x="4873625" y="2573338"/>
            <a:ext cx="3887788" cy="3867150"/>
          </a:xfrm>
          <a:prstGeom prst="rect">
            <a:avLst/>
          </a:prstGeom>
          <a:noFill/>
          <a:ln w="9525">
            <a:noFill/>
            <a:miter lim="800000"/>
            <a:headEnd/>
            <a:tailEnd/>
          </a:ln>
        </p:spPr>
        <p:txBody>
          <a:bodyPr>
            <a:spAutoFit/>
          </a:bodyPr>
          <a:lstStyle/>
          <a:p>
            <a:pPr algn="justLow" eaLnBrk="0" hangingPunct="0">
              <a:spcBef>
                <a:spcPct val="50000"/>
              </a:spcBef>
            </a:pPr>
            <a:r>
              <a:rPr lang="fa-IR" sz="2400">
                <a:solidFill>
                  <a:schemeClr val="accent2"/>
                </a:solidFill>
                <a:cs typeface="Homa" pitchFamily="2" charset="-78"/>
              </a:rPr>
              <a:t>حالتها:</a:t>
            </a:r>
            <a:r>
              <a:rPr lang="fa-IR" sz="2000">
                <a:solidFill>
                  <a:srgbClr val="CC3300"/>
                </a:solidFill>
                <a:cs typeface="Homa" pitchFamily="2" charset="-78"/>
              </a:rPr>
              <a:t> دو مکان که هر يک ممکن است کثيف يا تميز باشند.لذا 8 = 2^2* 2حالت در اين جهان وجود دارد</a:t>
            </a:r>
          </a:p>
          <a:p>
            <a:pPr algn="justLow" eaLnBrk="0" hangingPunct="0">
              <a:spcBef>
                <a:spcPct val="50000"/>
              </a:spcBef>
            </a:pPr>
            <a:r>
              <a:rPr lang="fa-IR" sz="2400">
                <a:solidFill>
                  <a:schemeClr val="accent2"/>
                </a:solidFill>
                <a:cs typeface="Homa" pitchFamily="2" charset="-78"/>
              </a:rPr>
              <a:t>حالت اوليه:</a:t>
            </a:r>
            <a:r>
              <a:rPr lang="fa-IR" sz="2000">
                <a:solidFill>
                  <a:srgbClr val="CC3300"/>
                </a:solidFill>
                <a:cs typeface="Homa" pitchFamily="2" charset="-78"/>
              </a:rPr>
              <a:t> هر حالتي ميتواند به عنوان حالت اوليه طراحي شود</a:t>
            </a:r>
          </a:p>
          <a:p>
            <a:pPr algn="justLow" eaLnBrk="0" hangingPunct="0">
              <a:spcBef>
                <a:spcPct val="50000"/>
              </a:spcBef>
            </a:pPr>
            <a:r>
              <a:rPr lang="fa-IR" sz="2400">
                <a:solidFill>
                  <a:schemeClr val="accent2"/>
                </a:solidFill>
                <a:cs typeface="Homa" pitchFamily="2" charset="-78"/>
              </a:rPr>
              <a:t>تابع جانشين:</a:t>
            </a:r>
            <a:r>
              <a:rPr lang="fa-IR" sz="2000">
                <a:solidFill>
                  <a:srgbClr val="CC3300"/>
                </a:solidFill>
                <a:cs typeface="Homa" pitchFamily="2" charset="-78"/>
              </a:rPr>
              <a:t> حالتهاي معتبر از سه عمليات: راست، چپ، مکش</a:t>
            </a:r>
          </a:p>
          <a:p>
            <a:pPr algn="justLow" eaLnBrk="0" hangingPunct="0">
              <a:spcBef>
                <a:spcPct val="50000"/>
              </a:spcBef>
            </a:pPr>
            <a:r>
              <a:rPr lang="fa-IR" sz="2400">
                <a:solidFill>
                  <a:schemeClr val="accent2"/>
                </a:solidFill>
                <a:cs typeface="Homa" pitchFamily="2" charset="-78"/>
              </a:rPr>
              <a:t>آزمون هدف:</a:t>
            </a:r>
            <a:r>
              <a:rPr lang="fa-IR" sz="2000">
                <a:solidFill>
                  <a:srgbClr val="CC3300"/>
                </a:solidFill>
                <a:cs typeface="Homa" pitchFamily="2" charset="-78"/>
              </a:rPr>
              <a:t> تميزي تمام مربعها</a:t>
            </a:r>
          </a:p>
          <a:p>
            <a:pPr algn="justLow" eaLnBrk="0" hangingPunct="0">
              <a:spcBef>
                <a:spcPct val="50000"/>
              </a:spcBef>
            </a:pPr>
            <a:r>
              <a:rPr lang="fa-IR" sz="2400">
                <a:solidFill>
                  <a:schemeClr val="accent2"/>
                </a:solidFill>
                <a:cs typeface="Homa" pitchFamily="2" charset="-78"/>
              </a:rPr>
              <a:t>هزينه مسير:</a:t>
            </a:r>
            <a:r>
              <a:rPr lang="fa-IR" sz="2000">
                <a:solidFill>
                  <a:srgbClr val="CC3300"/>
                </a:solidFill>
                <a:cs typeface="Homa" pitchFamily="2" charset="-78"/>
              </a:rPr>
              <a:t> تعداد مراحل در مسير</a:t>
            </a:r>
            <a:endParaRPr lang="en-US" sz="20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4"/>
          <p:cNvSpPr>
            <a:spLocks noGrp="1"/>
          </p:cNvSpPr>
          <p:nvPr>
            <p:ph type="dt" sz="quarter" idx="10"/>
          </p:nvPr>
        </p:nvSpPr>
        <p:spPr/>
        <p:txBody>
          <a:bodyPr/>
          <a:lstStyle/>
          <a:p>
            <a:pPr>
              <a:defRPr/>
            </a:pPr>
            <a:r>
              <a:rPr lang="en-US" smtClean="0"/>
              <a:t>Telegram: @Computer_IT_Engineering</a:t>
            </a:r>
            <a:endParaRPr lang="en-US" altLang="en-US"/>
          </a:p>
        </p:txBody>
      </p:sp>
      <p:sp>
        <p:nvSpPr>
          <p:cNvPr id="8" name="Footer Placeholder 5"/>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9" name="Slide Number Placeholder 6"/>
          <p:cNvSpPr>
            <a:spLocks noGrp="1"/>
          </p:cNvSpPr>
          <p:nvPr>
            <p:ph type="sldNum" sz="quarter" idx="12"/>
          </p:nvPr>
        </p:nvSpPr>
        <p:spPr/>
        <p:txBody>
          <a:bodyPr/>
          <a:lstStyle/>
          <a:p>
            <a:pPr>
              <a:defRPr/>
            </a:pPr>
            <a:fld id="{F8B78318-154E-4A96-AA6C-7FF98FCDD53C}" type="slidenum">
              <a:rPr lang="ar-SA" altLang="en-US"/>
              <a:pPr>
                <a:defRPr/>
              </a:pPr>
              <a:t>106</a:t>
            </a:fld>
            <a:endParaRPr lang="en-US" altLang="en-US"/>
          </a:p>
        </p:txBody>
      </p:sp>
      <p:sp>
        <p:nvSpPr>
          <p:cNvPr id="131077"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131078" name="Text Box 3"/>
          <p:cNvSpPr txBox="1">
            <a:spLocks noChangeArrowheads="1"/>
          </p:cNvSpPr>
          <p:nvPr/>
        </p:nvSpPr>
        <p:spPr bwMode="auto">
          <a:xfrm>
            <a:off x="2051050" y="1811338"/>
            <a:ext cx="5905500" cy="762000"/>
          </a:xfrm>
          <a:prstGeom prst="rect">
            <a:avLst/>
          </a:prstGeom>
          <a:noFill/>
          <a:ln w="9525">
            <a:noFill/>
            <a:miter lim="800000"/>
            <a:headEnd/>
            <a:tailEnd/>
          </a:ln>
        </p:spPr>
        <p:txBody>
          <a:bodyPr>
            <a:spAutoFit/>
          </a:bodyPr>
          <a:lstStyle/>
          <a:p>
            <a:pPr algn="ctr" eaLnBrk="0" hangingPunct="0">
              <a:spcBef>
                <a:spcPct val="50000"/>
              </a:spcBef>
            </a:pPr>
            <a:r>
              <a:rPr lang="fa-IR" sz="4400" b="1">
                <a:solidFill>
                  <a:schemeClr val="accent2"/>
                </a:solidFill>
                <a:cs typeface="Lotus" pitchFamily="2" charset="-78"/>
              </a:rPr>
              <a:t>مثال: معماي8</a:t>
            </a:r>
            <a:endParaRPr lang="en-US" sz="4400" b="1">
              <a:solidFill>
                <a:schemeClr val="accent2"/>
              </a:solidFill>
              <a:cs typeface="Lotus" pitchFamily="2" charset="-78"/>
            </a:endParaRPr>
          </a:p>
        </p:txBody>
      </p:sp>
      <p:pic>
        <p:nvPicPr>
          <p:cNvPr id="131079" name="Picture 4"/>
          <p:cNvPicPr>
            <a:picLocks noChangeAspect="1" noChangeArrowheads="1"/>
          </p:cNvPicPr>
          <p:nvPr>
            <p:ph sz="half" idx="1"/>
          </p:nvPr>
        </p:nvPicPr>
        <p:blipFill>
          <a:blip r:embed="rId2"/>
          <a:srcRect r="50795"/>
          <a:stretch>
            <a:fillRect/>
          </a:stretch>
        </p:blipFill>
        <p:spPr>
          <a:xfrm>
            <a:off x="760413" y="1846263"/>
            <a:ext cx="2284412" cy="2282825"/>
          </a:xfrm>
          <a:noFill/>
        </p:spPr>
      </p:pic>
      <p:pic>
        <p:nvPicPr>
          <p:cNvPr id="131080" name="Picture 5"/>
          <p:cNvPicPr>
            <a:picLocks noChangeArrowheads="1"/>
          </p:cNvPicPr>
          <p:nvPr>
            <p:ph sz="half" idx="2"/>
          </p:nvPr>
        </p:nvPicPr>
        <p:blipFill>
          <a:blip r:embed="rId2"/>
          <a:srcRect l="54536"/>
          <a:stretch>
            <a:fillRect/>
          </a:stretch>
        </p:blipFill>
        <p:spPr>
          <a:xfrm>
            <a:off x="900113" y="4437063"/>
            <a:ext cx="1970087" cy="2066925"/>
          </a:xfrm>
          <a:noFill/>
        </p:spPr>
      </p:pic>
      <p:sp>
        <p:nvSpPr>
          <p:cNvPr id="131081" name="Text Box 6"/>
          <p:cNvSpPr txBox="1">
            <a:spLocks noChangeArrowheads="1"/>
          </p:cNvSpPr>
          <p:nvPr/>
        </p:nvSpPr>
        <p:spPr bwMode="auto">
          <a:xfrm>
            <a:off x="3203575" y="2454275"/>
            <a:ext cx="5329238" cy="3867150"/>
          </a:xfrm>
          <a:prstGeom prst="rect">
            <a:avLst/>
          </a:prstGeom>
          <a:noFill/>
          <a:ln w="9525">
            <a:noFill/>
            <a:miter lim="800000"/>
            <a:headEnd/>
            <a:tailEnd/>
          </a:ln>
        </p:spPr>
        <p:txBody>
          <a:bodyPr>
            <a:spAutoFit/>
          </a:bodyPr>
          <a:lstStyle/>
          <a:p>
            <a:pPr algn="justLow" eaLnBrk="0" hangingPunct="0">
              <a:spcBef>
                <a:spcPct val="50000"/>
              </a:spcBef>
            </a:pPr>
            <a:r>
              <a:rPr lang="fa-IR" sz="2400">
                <a:solidFill>
                  <a:schemeClr val="accent2"/>
                </a:solidFill>
                <a:cs typeface="Homa" pitchFamily="2" charset="-78"/>
              </a:rPr>
              <a:t>حالتها:</a:t>
            </a:r>
            <a:r>
              <a:rPr lang="fa-IR" sz="2000">
                <a:solidFill>
                  <a:srgbClr val="CC3300"/>
                </a:solidFill>
                <a:cs typeface="Homa" pitchFamily="2" charset="-78"/>
              </a:rPr>
              <a:t> </a:t>
            </a:r>
            <a:r>
              <a:rPr lang="fa-IR" sz="2000">
                <a:solidFill>
                  <a:schemeClr val="bg1"/>
                </a:solidFill>
                <a:cs typeface="Homa" pitchFamily="2" charset="-78"/>
              </a:rPr>
              <a:t>مکان هر هشت خانه شماره دار و خانه خالي در يکي از 9 خانه</a:t>
            </a:r>
          </a:p>
          <a:p>
            <a:pPr algn="justLow" eaLnBrk="0" hangingPunct="0">
              <a:spcBef>
                <a:spcPct val="50000"/>
              </a:spcBef>
            </a:pPr>
            <a:r>
              <a:rPr lang="fa-IR" sz="2400">
                <a:solidFill>
                  <a:schemeClr val="accent2"/>
                </a:solidFill>
                <a:cs typeface="Homa" pitchFamily="2" charset="-78"/>
              </a:rPr>
              <a:t>حالت اوليه:</a:t>
            </a:r>
            <a:r>
              <a:rPr lang="fa-IR" sz="2000">
                <a:solidFill>
                  <a:srgbClr val="CC3300"/>
                </a:solidFill>
                <a:cs typeface="Homa" pitchFamily="2" charset="-78"/>
              </a:rPr>
              <a:t> </a:t>
            </a:r>
            <a:r>
              <a:rPr lang="fa-IR" sz="2000">
                <a:solidFill>
                  <a:schemeClr val="bg1"/>
                </a:solidFill>
                <a:cs typeface="Homa" pitchFamily="2" charset="-78"/>
              </a:rPr>
              <a:t>هر حالتي را ميتوان به عنوان حالت اوليه در نظر گرفت</a:t>
            </a:r>
          </a:p>
          <a:p>
            <a:pPr algn="justLow" eaLnBrk="0" hangingPunct="0">
              <a:spcBef>
                <a:spcPct val="50000"/>
              </a:spcBef>
            </a:pPr>
            <a:r>
              <a:rPr lang="fa-IR" sz="2400">
                <a:solidFill>
                  <a:schemeClr val="accent2"/>
                </a:solidFill>
                <a:cs typeface="Homa" pitchFamily="2" charset="-78"/>
              </a:rPr>
              <a:t>تابع جانشين:</a:t>
            </a:r>
            <a:r>
              <a:rPr lang="fa-IR" sz="2000">
                <a:solidFill>
                  <a:srgbClr val="CC3300"/>
                </a:solidFill>
                <a:cs typeface="Homa" pitchFamily="2" charset="-78"/>
              </a:rPr>
              <a:t> </a:t>
            </a:r>
            <a:r>
              <a:rPr lang="fa-IR" sz="2000">
                <a:solidFill>
                  <a:schemeClr val="bg1"/>
                </a:solidFill>
                <a:cs typeface="Homa" pitchFamily="2" charset="-78"/>
              </a:rPr>
              <a:t>حالتهاي معتبر از چهار عمل، انتقال خانه خالي به چپ، راست، بالا يا پايين</a:t>
            </a:r>
          </a:p>
          <a:p>
            <a:pPr algn="justLow" eaLnBrk="0" hangingPunct="0">
              <a:spcBef>
                <a:spcPct val="50000"/>
              </a:spcBef>
            </a:pPr>
            <a:r>
              <a:rPr lang="fa-IR" sz="2400">
                <a:solidFill>
                  <a:schemeClr val="accent2"/>
                </a:solidFill>
                <a:cs typeface="Homa" pitchFamily="2" charset="-78"/>
              </a:rPr>
              <a:t>آزمون هدف:</a:t>
            </a:r>
            <a:r>
              <a:rPr lang="fa-IR" sz="2000">
                <a:solidFill>
                  <a:srgbClr val="CC3300"/>
                </a:solidFill>
                <a:cs typeface="Homa" pitchFamily="2" charset="-78"/>
              </a:rPr>
              <a:t> </a:t>
            </a:r>
            <a:r>
              <a:rPr lang="fa-IR" sz="2000">
                <a:solidFill>
                  <a:schemeClr val="bg1"/>
                </a:solidFill>
                <a:cs typeface="Homa" pitchFamily="2" charset="-78"/>
              </a:rPr>
              <a:t>بررسي ميکند که حالتي که اعداد به ترتيب چيده شده اند(طبق شکل روبرو) رخ داده يا نه</a:t>
            </a:r>
          </a:p>
          <a:p>
            <a:pPr algn="justLow" eaLnBrk="0" hangingPunct="0">
              <a:spcBef>
                <a:spcPct val="50000"/>
              </a:spcBef>
            </a:pPr>
            <a:r>
              <a:rPr lang="fa-IR" sz="2400">
                <a:solidFill>
                  <a:schemeClr val="accent2"/>
                </a:solidFill>
                <a:cs typeface="Homa" pitchFamily="2" charset="-78"/>
              </a:rPr>
              <a:t>هزينه مسير:</a:t>
            </a:r>
            <a:r>
              <a:rPr lang="fa-IR" sz="2000">
                <a:solidFill>
                  <a:srgbClr val="CC3300"/>
                </a:solidFill>
                <a:cs typeface="Homa" pitchFamily="2" charset="-78"/>
              </a:rPr>
              <a:t> </a:t>
            </a:r>
            <a:r>
              <a:rPr lang="fa-IR" sz="2000">
                <a:solidFill>
                  <a:schemeClr val="bg1"/>
                </a:solidFill>
                <a:cs typeface="Homa" pitchFamily="2" charset="-78"/>
              </a:rPr>
              <a:t>برابر با تعداد مراحل در مسير</a:t>
            </a:r>
            <a:endParaRPr lang="en-US" sz="2000">
              <a:solidFill>
                <a:schemeClr val="bg1"/>
              </a:solidFill>
              <a:cs typeface="Homa" pitchFamily="2" charset="-78"/>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8"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9" name="Slide Number Placeholder 4"/>
          <p:cNvSpPr>
            <a:spLocks noGrp="1"/>
          </p:cNvSpPr>
          <p:nvPr>
            <p:ph type="sldNum" sz="quarter" idx="12"/>
          </p:nvPr>
        </p:nvSpPr>
        <p:spPr/>
        <p:txBody>
          <a:bodyPr/>
          <a:lstStyle/>
          <a:p>
            <a:pPr>
              <a:defRPr/>
            </a:pPr>
            <a:fld id="{D637E9E3-4304-4177-8A10-CCC632069712}" type="slidenum">
              <a:rPr lang="ar-SA" altLang="en-US"/>
              <a:pPr>
                <a:defRPr/>
              </a:pPr>
              <a:t>107</a:t>
            </a:fld>
            <a:endParaRPr lang="en-US" altLang="en-US"/>
          </a:p>
        </p:txBody>
      </p:sp>
      <p:sp>
        <p:nvSpPr>
          <p:cNvPr id="132101"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132102" name="Text Box 3"/>
          <p:cNvSpPr txBox="1">
            <a:spLocks noChangeArrowheads="1"/>
          </p:cNvSpPr>
          <p:nvPr/>
        </p:nvSpPr>
        <p:spPr bwMode="auto">
          <a:xfrm>
            <a:off x="2051050" y="1811338"/>
            <a:ext cx="5905500" cy="762000"/>
          </a:xfrm>
          <a:prstGeom prst="rect">
            <a:avLst/>
          </a:prstGeom>
          <a:noFill/>
          <a:ln w="9525">
            <a:noFill/>
            <a:miter lim="800000"/>
            <a:headEnd/>
            <a:tailEnd/>
          </a:ln>
        </p:spPr>
        <p:txBody>
          <a:bodyPr>
            <a:spAutoFit/>
          </a:bodyPr>
          <a:lstStyle/>
          <a:p>
            <a:pPr algn="ctr" eaLnBrk="0" hangingPunct="0">
              <a:spcBef>
                <a:spcPct val="50000"/>
              </a:spcBef>
            </a:pPr>
            <a:r>
              <a:rPr lang="fa-IR" sz="4400" b="1">
                <a:solidFill>
                  <a:schemeClr val="accent2"/>
                </a:solidFill>
                <a:cs typeface="Lotus" pitchFamily="2" charset="-78"/>
              </a:rPr>
              <a:t>مثال: معماي8</a:t>
            </a:r>
            <a:endParaRPr lang="en-US" sz="4400" b="1">
              <a:solidFill>
                <a:schemeClr val="accent2"/>
              </a:solidFill>
              <a:cs typeface="Lotus" pitchFamily="2" charset="-78"/>
            </a:endParaRPr>
          </a:p>
        </p:txBody>
      </p:sp>
      <p:pic>
        <p:nvPicPr>
          <p:cNvPr id="132103" name="Picture 4"/>
          <p:cNvPicPr>
            <a:picLocks noChangeAspect="1" noChangeArrowheads="1"/>
          </p:cNvPicPr>
          <p:nvPr/>
        </p:nvPicPr>
        <p:blipFill>
          <a:blip r:embed="rId2"/>
          <a:srcRect r="50795"/>
          <a:stretch>
            <a:fillRect/>
          </a:stretch>
        </p:blipFill>
        <p:spPr bwMode="auto">
          <a:xfrm>
            <a:off x="971550" y="2205038"/>
            <a:ext cx="2157413" cy="2073275"/>
          </a:xfrm>
          <a:prstGeom prst="rect">
            <a:avLst/>
          </a:prstGeom>
          <a:noFill/>
          <a:ln w="9525">
            <a:noFill/>
            <a:miter lim="800000"/>
            <a:headEnd/>
            <a:tailEnd/>
          </a:ln>
        </p:spPr>
      </p:pic>
      <p:pic>
        <p:nvPicPr>
          <p:cNvPr id="132104" name="Picture 5"/>
          <p:cNvPicPr>
            <a:picLocks noChangeArrowheads="1"/>
          </p:cNvPicPr>
          <p:nvPr/>
        </p:nvPicPr>
        <p:blipFill>
          <a:blip r:embed="rId2"/>
          <a:srcRect l="54536"/>
          <a:stretch>
            <a:fillRect/>
          </a:stretch>
        </p:blipFill>
        <p:spPr bwMode="auto">
          <a:xfrm>
            <a:off x="900113" y="4437063"/>
            <a:ext cx="1970087" cy="2066925"/>
          </a:xfrm>
          <a:prstGeom prst="rect">
            <a:avLst/>
          </a:prstGeom>
          <a:noFill/>
          <a:ln w="9525">
            <a:noFill/>
            <a:miter lim="800000"/>
            <a:headEnd/>
            <a:tailEnd/>
          </a:ln>
        </p:spPr>
      </p:pic>
      <p:sp>
        <p:nvSpPr>
          <p:cNvPr id="132105" name="Text Box 6"/>
          <p:cNvSpPr txBox="1">
            <a:spLocks noChangeArrowheads="1"/>
          </p:cNvSpPr>
          <p:nvPr/>
        </p:nvSpPr>
        <p:spPr bwMode="auto">
          <a:xfrm>
            <a:off x="3203575" y="2454275"/>
            <a:ext cx="5329238" cy="3867150"/>
          </a:xfrm>
          <a:prstGeom prst="rect">
            <a:avLst/>
          </a:prstGeom>
          <a:noFill/>
          <a:ln w="9525">
            <a:noFill/>
            <a:miter lim="800000"/>
            <a:headEnd/>
            <a:tailEnd/>
          </a:ln>
        </p:spPr>
        <p:txBody>
          <a:bodyPr>
            <a:spAutoFit/>
          </a:bodyPr>
          <a:lstStyle/>
          <a:p>
            <a:pPr algn="justLow" eaLnBrk="0" hangingPunct="0">
              <a:spcBef>
                <a:spcPct val="50000"/>
              </a:spcBef>
            </a:pPr>
            <a:r>
              <a:rPr lang="fa-IR" sz="2400">
                <a:solidFill>
                  <a:schemeClr val="accent2"/>
                </a:solidFill>
                <a:cs typeface="Homa" pitchFamily="2" charset="-78"/>
              </a:rPr>
              <a:t>حالتها:</a:t>
            </a:r>
            <a:r>
              <a:rPr lang="fa-IR" sz="2000">
                <a:solidFill>
                  <a:srgbClr val="CC3300"/>
                </a:solidFill>
                <a:cs typeface="Homa" pitchFamily="2" charset="-78"/>
              </a:rPr>
              <a:t> مکان هر هشت خانه شماره دار و خانه خالي در يکي از 9 خانه</a:t>
            </a:r>
          </a:p>
          <a:p>
            <a:pPr algn="justLow" eaLnBrk="0" hangingPunct="0">
              <a:spcBef>
                <a:spcPct val="50000"/>
              </a:spcBef>
            </a:pPr>
            <a:r>
              <a:rPr lang="fa-IR" sz="2400">
                <a:solidFill>
                  <a:schemeClr val="accent2"/>
                </a:solidFill>
                <a:cs typeface="Homa" pitchFamily="2" charset="-78"/>
              </a:rPr>
              <a:t>حالت اوليه:</a:t>
            </a:r>
            <a:r>
              <a:rPr lang="fa-IR" sz="2000">
                <a:solidFill>
                  <a:srgbClr val="CC3300"/>
                </a:solidFill>
                <a:cs typeface="Homa" pitchFamily="2" charset="-78"/>
              </a:rPr>
              <a:t> هر حالتي را ميتوان به عنوان حالت اوليه در نظر گرفت</a:t>
            </a:r>
          </a:p>
          <a:p>
            <a:pPr algn="justLow" eaLnBrk="0" hangingPunct="0">
              <a:spcBef>
                <a:spcPct val="50000"/>
              </a:spcBef>
            </a:pPr>
            <a:r>
              <a:rPr lang="fa-IR" sz="2400">
                <a:solidFill>
                  <a:schemeClr val="accent2"/>
                </a:solidFill>
                <a:cs typeface="Homa" pitchFamily="2" charset="-78"/>
              </a:rPr>
              <a:t>تابع جانشين:</a:t>
            </a:r>
            <a:r>
              <a:rPr lang="fa-IR" sz="2000">
                <a:solidFill>
                  <a:srgbClr val="CC3300"/>
                </a:solidFill>
                <a:cs typeface="Homa" pitchFamily="2" charset="-78"/>
              </a:rPr>
              <a:t> حالتهاي معتبر از چهار عمل، انتقال خانه خالي به چپ، راست، بالا يا پايين</a:t>
            </a:r>
          </a:p>
          <a:p>
            <a:pPr algn="justLow" eaLnBrk="0" hangingPunct="0">
              <a:spcBef>
                <a:spcPct val="50000"/>
              </a:spcBef>
            </a:pPr>
            <a:r>
              <a:rPr lang="fa-IR" sz="2400">
                <a:solidFill>
                  <a:schemeClr val="accent2"/>
                </a:solidFill>
                <a:cs typeface="Homa" pitchFamily="2" charset="-78"/>
              </a:rPr>
              <a:t>آزمون هدف:</a:t>
            </a:r>
            <a:r>
              <a:rPr lang="fa-IR" sz="2000">
                <a:solidFill>
                  <a:srgbClr val="CC3300"/>
                </a:solidFill>
                <a:cs typeface="Homa" pitchFamily="2" charset="-78"/>
              </a:rPr>
              <a:t> بررسي ميکند که حالتي که اعداد به ترتيب چيده شده اند(طبق شکل روبرو) رخ داده يا نه</a:t>
            </a:r>
          </a:p>
          <a:p>
            <a:pPr algn="justLow" eaLnBrk="0" hangingPunct="0">
              <a:spcBef>
                <a:spcPct val="50000"/>
              </a:spcBef>
            </a:pPr>
            <a:r>
              <a:rPr lang="fa-IR" sz="2400">
                <a:solidFill>
                  <a:schemeClr val="accent2"/>
                </a:solidFill>
                <a:cs typeface="Homa" pitchFamily="2" charset="-78"/>
              </a:rPr>
              <a:t>هزينه مسير:</a:t>
            </a:r>
            <a:r>
              <a:rPr lang="fa-IR" sz="2000">
                <a:solidFill>
                  <a:srgbClr val="CC3300"/>
                </a:solidFill>
                <a:cs typeface="Homa" pitchFamily="2" charset="-78"/>
              </a:rPr>
              <a:t> برابر با تعداد مراحل در مسير</a:t>
            </a:r>
            <a:endParaRPr lang="en-US" sz="20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4"/>
          <p:cNvSpPr>
            <a:spLocks noGrp="1"/>
          </p:cNvSpPr>
          <p:nvPr>
            <p:ph type="sldNum" sz="quarter" idx="12"/>
          </p:nvPr>
        </p:nvSpPr>
        <p:spPr/>
        <p:txBody>
          <a:bodyPr/>
          <a:lstStyle/>
          <a:p>
            <a:pPr>
              <a:defRPr/>
            </a:pPr>
            <a:fld id="{80CA0077-57B6-4F8D-9432-75458AAB0313}" type="slidenum">
              <a:rPr lang="ar-SA" altLang="en-US"/>
              <a:pPr>
                <a:defRPr/>
              </a:pPr>
              <a:t>108</a:t>
            </a:fld>
            <a:endParaRPr lang="en-US" altLang="en-US"/>
          </a:p>
        </p:txBody>
      </p:sp>
      <p:sp>
        <p:nvSpPr>
          <p:cNvPr id="133125"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133126" name="Text Box 3"/>
          <p:cNvSpPr txBox="1">
            <a:spLocks noChangeArrowheads="1"/>
          </p:cNvSpPr>
          <p:nvPr/>
        </p:nvSpPr>
        <p:spPr bwMode="auto">
          <a:xfrm>
            <a:off x="2051050" y="1811338"/>
            <a:ext cx="5905500" cy="762000"/>
          </a:xfrm>
          <a:prstGeom prst="rect">
            <a:avLst/>
          </a:prstGeom>
          <a:noFill/>
          <a:ln w="9525">
            <a:noFill/>
            <a:miter lim="800000"/>
            <a:headEnd/>
            <a:tailEnd/>
          </a:ln>
        </p:spPr>
        <p:txBody>
          <a:bodyPr>
            <a:spAutoFit/>
          </a:bodyPr>
          <a:lstStyle/>
          <a:p>
            <a:pPr algn="ctr" eaLnBrk="0" hangingPunct="0">
              <a:spcBef>
                <a:spcPct val="50000"/>
              </a:spcBef>
            </a:pPr>
            <a:r>
              <a:rPr lang="fa-IR" sz="4400" b="1">
                <a:solidFill>
                  <a:schemeClr val="accent2"/>
                </a:solidFill>
                <a:cs typeface="Lotus" pitchFamily="2" charset="-78"/>
              </a:rPr>
              <a:t>مثال: مسئله 8 وزير</a:t>
            </a:r>
            <a:endParaRPr lang="en-US" sz="4400" b="1">
              <a:solidFill>
                <a:schemeClr val="accent2"/>
              </a:solidFill>
              <a:cs typeface="Lotus" pitchFamily="2" charset="-78"/>
            </a:endParaRPr>
          </a:p>
        </p:txBody>
      </p:sp>
      <p:pic>
        <p:nvPicPr>
          <p:cNvPr id="133127" name="Picture 4"/>
          <p:cNvPicPr>
            <a:picLocks noChangeAspect="1" noChangeArrowheads="1"/>
          </p:cNvPicPr>
          <p:nvPr>
            <p:ph/>
          </p:nvPr>
        </p:nvPicPr>
        <p:blipFill>
          <a:blip r:embed="rId2"/>
          <a:srcRect/>
          <a:stretch>
            <a:fillRect/>
          </a:stretch>
        </p:blipFill>
        <p:spPr>
          <a:xfrm>
            <a:off x="514350" y="2703513"/>
            <a:ext cx="3529013" cy="3529012"/>
          </a:xfrm>
          <a:noFill/>
        </p:spPr>
      </p:pic>
      <p:sp>
        <p:nvSpPr>
          <p:cNvPr id="133128" name="Text Box 5"/>
          <p:cNvSpPr txBox="1">
            <a:spLocks noChangeArrowheads="1"/>
          </p:cNvSpPr>
          <p:nvPr/>
        </p:nvSpPr>
        <p:spPr bwMode="auto">
          <a:xfrm>
            <a:off x="4140200" y="2454275"/>
            <a:ext cx="4535488" cy="4183063"/>
          </a:xfrm>
          <a:prstGeom prst="rect">
            <a:avLst/>
          </a:prstGeom>
          <a:noFill/>
          <a:ln w="9525">
            <a:noFill/>
            <a:miter lim="800000"/>
            <a:headEnd/>
            <a:tailEnd/>
          </a:ln>
        </p:spPr>
        <p:txBody>
          <a:bodyPr>
            <a:spAutoFit/>
          </a:bodyPr>
          <a:lstStyle/>
          <a:p>
            <a:pPr eaLnBrk="0" hangingPunct="0">
              <a:spcBef>
                <a:spcPct val="30000"/>
              </a:spcBef>
            </a:pPr>
            <a:r>
              <a:rPr lang="fa-IR" sz="2400" b="1">
                <a:solidFill>
                  <a:schemeClr val="accent2"/>
                </a:solidFill>
                <a:cs typeface="Lotus" pitchFamily="2" charset="-78"/>
              </a:rPr>
              <a:t>فرمول بندي افزايشي</a:t>
            </a:r>
          </a:p>
          <a:p>
            <a:pPr algn="justLow" eaLnBrk="0" hangingPunct="0">
              <a:spcBef>
                <a:spcPct val="30000"/>
              </a:spcBef>
            </a:pPr>
            <a:r>
              <a:rPr lang="fa-IR" sz="2400">
                <a:solidFill>
                  <a:schemeClr val="accent2"/>
                </a:solidFill>
                <a:cs typeface="Homa" pitchFamily="2" charset="-78"/>
              </a:rPr>
              <a:t>حالتها:</a:t>
            </a:r>
            <a:r>
              <a:rPr lang="fa-IR" sz="2000">
                <a:solidFill>
                  <a:srgbClr val="CC3300"/>
                </a:solidFill>
                <a:cs typeface="Homa" pitchFamily="2" charset="-78"/>
              </a:rPr>
              <a:t> </a:t>
            </a:r>
            <a:r>
              <a:rPr lang="fa-IR" sz="2000">
                <a:solidFill>
                  <a:schemeClr val="bg1"/>
                </a:solidFill>
                <a:cs typeface="Homa" pitchFamily="2" charset="-78"/>
              </a:rPr>
              <a:t>هر ترتيبي از 0 تا 8 وزير در صفحه، يک حالت است</a:t>
            </a:r>
          </a:p>
          <a:p>
            <a:pPr algn="justLow" eaLnBrk="0" hangingPunct="0">
              <a:spcBef>
                <a:spcPct val="30000"/>
              </a:spcBef>
            </a:pPr>
            <a:r>
              <a:rPr lang="fa-IR" sz="2400">
                <a:solidFill>
                  <a:schemeClr val="accent2"/>
                </a:solidFill>
                <a:cs typeface="Homa" pitchFamily="2" charset="-78"/>
              </a:rPr>
              <a:t>حالت اوليه:</a:t>
            </a:r>
            <a:r>
              <a:rPr lang="fa-IR" sz="2000">
                <a:solidFill>
                  <a:srgbClr val="CC3300"/>
                </a:solidFill>
                <a:cs typeface="Homa" pitchFamily="2" charset="-78"/>
              </a:rPr>
              <a:t> </a:t>
            </a:r>
            <a:r>
              <a:rPr lang="fa-IR" sz="2000">
                <a:solidFill>
                  <a:schemeClr val="bg1"/>
                </a:solidFill>
                <a:cs typeface="Homa" pitchFamily="2" charset="-78"/>
              </a:rPr>
              <a:t>هيچ وزيري در صفحه نيست</a:t>
            </a:r>
          </a:p>
          <a:p>
            <a:pPr algn="justLow" eaLnBrk="0" hangingPunct="0">
              <a:spcBef>
                <a:spcPct val="30000"/>
              </a:spcBef>
            </a:pPr>
            <a:r>
              <a:rPr lang="fa-IR" sz="2400">
                <a:solidFill>
                  <a:schemeClr val="accent2"/>
                </a:solidFill>
                <a:cs typeface="Homa" pitchFamily="2" charset="-78"/>
              </a:rPr>
              <a:t>تابع جانشين:</a:t>
            </a:r>
            <a:r>
              <a:rPr lang="fa-IR" sz="2000">
                <a:solidFill>
                  <a:srgbClr val="CC3300"/>
                </a:solidFill>
                <a:cs typeface="Homa" pitchFamily="2" charset="-78"/>
              </a:rPr>
              <a:t> </a:t>
            </a:r>
            <a:r>
              <a:rPr lang="fa-IR" sz="2000">
                <a:solidFill>
                  <a:schemeClr val="bg1"/>
                </a:solidFill>
                <a:cs typeface="Homa" pitchFamily="2" charset="-78"/>
              </a:rPr>
              <a:t>وزيري را به خانه خالي اضافه ميکند</a:t>
            </a:r>
          </a:p>
          <a:p>
            <a:pPr algn="justLow" eaLnBrk="0" hangingPunct="0">
              <a:spcBef>
                <a:spcPct val="30000"/>
              </a:spcBef>
            </a:pPr>
            <a:r>
              <a:rPr lang="fa-IR" sz="2400">
                <a:solidFill>
                  <a:schemeClr val="accent2"/>
                </a:solidFill>
                <a:cs typeface="Homa" pitchFamily="2" charset="-78"/>
              </a:rPr>
              <a:t>آزمون هدف:</a:t>
            </a:r>
            <a:r>
              <a:rPr lang="fa-IR" sz="2000">
                <a:solidFill>
                  <a:srgbClr val="CC3300"/>
                </a:solidFill>
                <a:cs typeface="Homa" pitchFamily="2" charset="-78"/>
              </a:rPr>
              <a:t> </a:t>
            </a:r>
            <a:r>
              <a:rPr lang="fa-IR" sz="2000">
                <a:solidFill>
                  <a:schemeClr val="bg1"/>
                </a:solidFill>
                <a:cs typeface="Homa" pitchFamily="2" charset="-78"/>
              </a:rPr>
              <a:t>8وزير در صفحه وجود دارند و هيچ کدام به يکديگر گارد نميگيرند</a:t>
            </a:r>
          </a:p>
          <a:p>
            <a:pPr algn="ctr" eaLnBrk="0" hangingPunct="0">
              <a:spcBef>
                <a:spcPct val="50000"/>
              </a:spcBef>
            </a:pPr>
            <a:r>
              <a:rPr lang="fa-IR" sz="2400" b="1">
                <a:solidFill>
                  <a:schemeClr val="bg1"/>
                </a:solidFill>
                <a:cs typeface="Lotus" pitchFamily="2" charset="-78"/>
              </a:rPr>
              <a:t>در اين فرمول بندي بايد 14^10*3 دنباله ممکن بررسي ميشود</a:t>
            </a:r>
            <a:endParaRPr lang="en-US" sz="2400" b="1">
              <a:solidFill>
                <a:schemeClr val="bg1"/>
              </a:solidFill>
              <a:cs typeface="Lotus" pitchFamily="2" charset="-78"/>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5"/>
          <p:cNvSpPr>
            <a:spLocks noGrp="1"/>
          </p:cNvSpPr>
          <p:nvPr>
            <p:ph type="sldNum" sz="quarter" idx="12"/>
          </p:nvPr>
        </p:nvSpPr>
        <p:spPr/>
        <p:txBody>
          <a:bodyPr/>
          <a:lstStyle/>
          <a:p>
            <a:pPr>
              <a:defRPr/>
            </a:pPr>
            <a:fld id="{7B025221-91BD-45D4-82D1-33C37F1A693C}" type="slidenum">
              <a:rPr lang="ar-SA" altLang="en-US"/>
              <a:pPr>
                <a:defRPr/>
              </a:pPr>
              <a:t>109</a:t>
            </a:fld>
            <a:endParaRPr lang="en-US" altLang="en-US"/>
          </a:p>
        </p:txBody>
      </p:sp>
      <p:sp>
        <p:nvSpPr>
          <p:cNvPr id="134149"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134150" name="Text Box 3"/>
          <p:cNvSpPr txBox="1">
            <a:spLocks noChangeArrowheads="1"/>
          </p:cNvSpPr>
          <p:nvPr/>
        </p:nvSpPr>
        <p:spPr bwMode="auto">
          <a:xfrm>
            <a:off x="2051050" y="1811338"/>
            <a:ext cx="5905500" cy="762000"/>
          </a:xfrm>
          <a:prstGeom prst="rect">
            <a:avLst/>
          </a:prstGeom>
          <a:noFill/>
          <a:ln w="9525">
            <a:noFill/>
            <a:miter lim="800000"/>
            <a:headEnd/>
            <a:tailEnd/>
          </a:ln>
        </p:spPr>
        <p:txBody>
          <a:bodyPr>
            <a:spAutoFit/>
          </a:bodyPr>
          <a:lstStyle/>
          <a:p>
            <a:pPr algn="ctr" eaLnBrk="0" hangingPunct="0">
              <a:spcBef>
                <a:spcPct val="50000"/>
              </a:spcBef>
            </a:pPr>
            <a:r>
              <a:rPr lang="fa-IR" sz="4400" b="1">
                <a:solidFill>
                  <a:schemeClr val="accent2"/>
                </a:solidFill>
                <a:cs typeface="Lotus" pitchFamily="2" charset="-78"/>
              </a:rPr>
              <a:t>مثال: مسئله 8 وزير</a:t>
            </a:r>
            <a:endParaRPr lang="en-US" sz="4400" b="1">
              <a:solidFill>
                <a:schemeClr val="accent2"/>
              </a:solidFill>
              <a:cs typeface="Lotus" pitchFamily="2" charset="-78"/>
            </a:endParaRPr>
          </a:p>
        </p:txBody>
      </p:sp>
      <p:pic>
        <p:nvPicPr>
          <p:cNvPr id="134151" name="Picture 4"/>
          <p:cNvPicPr>
            <a:picLocks noChangeAspect="1" noChangeArrowheads="1"/>
          </p:cNvPicPr>
          <p:nvPr/>
        </p:nvPicPr>
        <p:blipFill>
          <a:blip r:embed="rId2"/>
          <a:srcRect/>
          <a:stretch>
            <a:fillRect/>
          </a:stretch>
        </p:blipFill>
        <p:spPr bwMode="auto">
          <a:xfrm>
            <a:off x="514350" y="2703513"/>
            <a:ext cx="3529013" cy="3529012"/>
          </a:xfrm>
          <a:prstGeom prst="rect">
            <a:avLst/>
          </a:prstGeom>
          <a:noFill/>
          <a:ln w="9525">
            <a:noFill/>
            <a:miter lim="800000"/>
            <a:headEnd/>
            <a:tailEnd/>
          </a:ln>
        </p:spPr>
      </p:pic>
      <p:sp>
        <p:nvSpPr>
          <p:cNvPr id="134152" name="Text Box 5"/>
          <p:cNvSpPr txBox="1">
            <a:spLocks noChangeArrowheads="1"/>
          </p:cNvSpPr>
          <p:nvPr/>
        </p:nvSpPr>
        <p:spPr bwMode="auto">
          <a:xfrm>
            <a:off x="4140200" y="2454275"/>
            <a:ext cx="4535488" cy="3270250"/>
          </a:xfrm>
          <a:prstGeom prst="rect">
            <a:avLst/>
          </a:prstGeom>
          <a:noFill/>
          <a:ln w="9525">
            <a:noFill/>
            <a:miter lim="800000"/>
            <a:headEnd/>
            <a:tailEnd/>
          </a:ln>
        </p:spPr>
        <p:txBody>
          <a:bodyPr>
            <a:spAutoFit/>
          </a:bodyPr>
          <a:lstStyle/>
          <a:p>
            <a:pPr eaLnBrk="0" hangingPunct="0">
              <a:spcBef>
                <a:spcPct val="30000"/>
              </a:spcBef>
            </a:pPr>
            <a:r>
              <a:rPr lang="fa-IR" sz="2400" b="1">
                <a:solidFill>
                  <a:schemeClr val="accent2"/>
                </a:solidFill>
                <a:cs typeface="Lotus" pitchFamily="2" charset="-78"/>
              </a:rPr>
              <a:t>فرمول بندي افزايشي</a:t>
            </a:r>
          </a:p>
          <a:p>
            <a:pPr algn="justLow" eaLnBrk="0" hangingPunct="0">
              <a:spcBef>
                <a:spcPct val="30000"/>
              </a:spcBef>
            </a:pPr>
            <a:r>
              <a:rPr lang="fa-IR" sz="2400">
                <a:solidFill>
                  <a:schemeClr val="accent2"/>
                </a:solidFill>
                <a:cs typeface="Homa" pitchFamily="2" charset="-78"/>
              </a:rPr>
              <a:t>حالتها:</a:t>
            </a:r>
            <a:r>
              <a:rPr lang="fa-IR" sz="2000">
                <a:solidFill>
                  <a:srgbClr val="CC3300"/>
                </a:solidFill>
                <a:cs typeface="Homa" pitchFamily="2" charset="-78"/>
              </a:rPr>
              <a:t> هر ترتيبي از 0 تا 8 وزير در صفحه، يک حالت است</a:t>
            </a:r>
          </a:p>
          <a:p>
            <a:pPr algn="justLow" eaLnBrk="0" hangingPunct="0">
              <a:spcBef>
                <a:spcPct val="30000"/>
              </a:spcBef>
            </a:pPr>
            <a:r>
              <a:rPr lang="fa-IR" sz="2400">
                <a:solidFill>
                  <a:schemeClr val="accent2"/>
                </a:solidFill>
                <a:cs typeface="Homa" pitchFamily="2" charset="-78"/>
              </a:rPr>
              <a:t>حالت اوليه:</a:t>
            </a:r>
            <a:r>
              <a:rPr lang="fa-IR" sz="2000">
                <a:solidFill>
                  <a:srgbClr val="CC3300"/>
                </a:solidFill>
                <a:cs typeface="Homa" pitchFamily="2" charset="-78"/>
              </a:rPr>
              <a:t> هيچ وزيري در صفحه نيست</a:t>
            </a:r>
          </a:p>
          <a:p>
            <a:pPr algn="justLow" eaLnBrk="0" hangingPunct="0">
              <a:spcBef>
                <a:spcPct val="30000"/>
              </a:spcBef>
            </a:pPr>
            <a:r>
              <a:rPr lang="fa-IR" sz="2400">
                <a:solidFill>
                  <a:schemeClr val="accent2"/>
                </a:solidFill>
                <a:cs typeface="Homa" pitchFamily="2" charset="-78"/>
              </a:rPr>
              <a:t>تابع جانشين:</a:t>
            </a:r>
            <a:r>
              <a:rPr lang="fa-IR" sz="2000">
                <a:solidFill>
                  <a:srgbClr val="CC3300"/>
                </a:solidFill>
                <a:cs typeface="Homa" pitchFamily="2" charset="-78"/>
              </a:rPr>
              <a:t> وزيري را به خانه خالي اضافه ميکند</a:t>
            </a:r>
          </a:p>
          <a:p>
            <a:pPr algn="justLow" eaLnBrk="0" hangingPunct="0">
              <a:spcBef>
                <a:spcPct val="30000"/>
              </a:spcBef>
            </a:pPr>
            <a:r>
              <a:rPr lang="fa-IR" sz="2400">
                <a:solidFill>
                  <a:schemeClr val="accent2"/>
                </a:solidFill>
                <a:cs typeface="Homa" pitchFamily="2" charset="-78"/>
              </a:rPr>
              <a:t>آزمون هدف:</a:t>
            </a:r>
            <a:r>
              <a:rPr lang="fa-IR" sz="2000">
                <a:solidFill>
                  <a:srgbClr val="CC3300"/>
                </a:solidFill>
                <a:cs typeface="Homa" pitchFamily="2" charset="-78"/>
              </a:rPr>
              <a:t> 8وزير در صفحه وجود دارند و هيچ کدام به يکديگر گارد نميگيرند</a:t>
            </a:r>
            <a:endParaRPr lang="en-US" sz="2400" b="1">
              <a:solidFill>
                <a:srgbClr val="996633"/>
              </a:solidFill>
              <a:cs typeface="Lotus"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7943AA6D-2808-4D0B-B3CB-3A1E798A8AF7}" type="slidenum">
              <a:rPr lang="ar-SA" altLang="en-US"/>
              <a:pPr>
                <a:defRPr/>
              </a:pPr>
              <a:t>11</a:t>
            </a:fld>
            <a:endParaRPr lang="en-US" altLang="en-US"/>
          </a:p>
        </p:txBody>
      </p:sp>
      <p:sp>
        <p:nvSpPr>
          <p:cNvPr id="33797" name="Rectangle 2"/>
          <p:cNvSpPr>
            <a:spLocks noGrp="1" noChangeArrowheads="1"/>
          </p:cNvSpPr>
          <p:nvPr>
            <p:ph type="body" idx="1"/>
          </p:nvPr>
        </p:nvSpPr>
        <p:spPr>
          <a:xfrm>
            <a:off x="457200" y="1566863"/>
            <a:ext cx="8229600" cy="4154487"/>
          </a:xfrm>
          <a:noFill/>
        </p:spPr>
        <p:txBody>
          <a:bodyPr/>
          <a:lstStyle/>
          <a:p>
            <a:pPr eaLnBrk="1" hangingPunct="1">
              <a:lnSpc>
                <a:spcPct val="135000"/>
              </a:lnSpc>
              <a:buFont typeface="Wingdings" pitchFamily="2" charset="2"/>
              <a:buNone/>
            </a:pPr>
            <a:r>
              <a:rPr lang="ar-SA" sz="2600" b="1" smtClean="0">
                <a:solidFill>
                  <a:srgbClr val="8C6428"/>
                </a:solidFill>
                <a:cs typeface="Zar" pitchFamily="2" charset="-78"/>
              </a:rPr>
              <a:t>دو مشکل عمده در اين رسم منطق‌گرايي وجود دارد: </a:t>
            </a:r>
            <a:endParaRPr lang="fa-IR" sz="2600" b="1" smtClean="0">
              <a:solidFill>
                <a:srgbClr val="8C6428"/>
              </a:solidFill>
              <a:cs typeface="Zar" pitchFamily="2" charset="-78"/>
            </a:endParaRPr>
          </a:p>
          <a:p>
            <a:pPr eaLnBrk="1" hangingPunct="1">
              <a:lnSpc>
                <a:spcPct val="135000"/>
              </a:lnSpc>
              <a:buFont typeface="Wingdings" pitchFamily="2" charset="2"/>
              <a:buNone/>
            </a:pPr>
            <a:endParaRPr lang="fa-IR" sz="2600" b="1" smtClean="0">
              <a:solidFill>
                <a:srgbClr val="8C6428"/>
              </a:solidFill>
              <a:cs typeface="Zar" pitchFamily="2" charset="-78"/>
            </a:endParaRPr>
          </a:p>
          <a:p>
            <a:pPr eaLnBrk="1" hangingPunct="1">
              <a:lnSpc>
                <a:spcPct val="135000"/>
              </a:lnSpc>
            </a:pPr>
            <a:r>
              <a:rPr lang="ar-SA" sz="2600" smtClean="0">
                <a:cs typeface="Zar" pitchFamily="2" charset="-78"/>
              </a:rPr>
              <a:t>تبديل دانش غير رسمي به شکل رسمي توسط اعلام</a:t>
            </a:r>
            <a:r>
              <a:rPr lang="fa-IR" sz="2600" smtClean="0">
                <a:cs typeface="Zar" pitchFamily="2" charset="-78"/>
              </a:rPr>
              <a:t>،</a:t>
            </a:r>
            <a:r>
              <a:rPr lang="ar-SA" sz="2600" smtClean="0">
                <a:cs typeface="Zar" pitchFamily="2" charset="-78"/>
              </a:rPr>
              <a:t> منطقي ساده نيست.</a:t>
            </a:r>
            <a:endParaRPr lang="fa-IR" sz="2600" smtClean="0">
              <a:cs typeface="Zar" pitchFamily="2" charset="-78"/>
            </a:endParaRPr>
          </a:p>
          <a:p>
            <a:pPr eaLnBrk="1" hangingPunct="1">
              <a:lnSpc>
                <a:spcPct val="135000"/>
              </a:lnSpc>
            </a:pPr>
            <a:r>
              <a:rPr lang="ar-SA" sz="2600" smtClean="0">
                <a:cs typeface="Zar" pitchFamily="2" charset="-78"/>
              </a:rPr>
              <a:t>تفاوت عمده‌اي بين قادر به حل مسئله بودن در اصول و</a:t>
            </a:r>
            <a:r>
              <a:rPr lang="fa-IR" sz="2600" smtClean="0">
                <a:cs typeface="Zar" pitchFamily="2" charset="-78"/>
              </a:rPr>
              <a:t> </a:t>
            </a:r>
            <a:r>
              <a:rPr lang="ar-SA" sz="2600" smtClean="0">
                <a:cs typeface="Zar" pitchFamily="2" charset="-78"/>
              </a:rPr>
              <a:t>انجا</a:t>
            </a:r>
            <a:r>
              <a:rPr lang="fa-IR" sz="2600" smtClean="0">
                <a:cs typeface="Zar" pitchFamily="2" charset="-78"/>
              </a:rPr>
              <a:t>م</a:t>
            </a:r>
            <a:r>
              <a:rPr lang="ar-SA" sz="2600" smtClean="0">
                <a:cs typeface="Zar" pitchFamily="2" charset="-78"/>
              </a:rPr>
              <a:t> آن در عمل وجود دارد.</a:t>
            </a:r>
            <a:r>
              <a:rPr lang="ar-SA" sz="3400" smtClean="0"/>
              <a:t> </a:t>
            </a:r>
            <a:endParaRPr lang="en-US" sz="3400"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5"/>
          <p:cNvSpPr>
            <a:spLocks noGrp="1"/>
          </p:cNvSpPr>
          <p:nvPr>
            <p:ph type="sldNum" sz="quarter" idx="12"/>
          </p:nvPr>
        </p:nvSpPr>
        <p:spPr/>
        <p:txBody>
          <a:bodyPr/>
          <a:lstStyle/>
          <a:p>
            <a:pPr>
              <a:defRPr/>
            </a:pPr>
            <a:fld id="{09ADA67F-A814-4E34-AA95-066B27FD0029}" type="slidenum">
              <a:rPr lang="ar-SA" altLang="en-US"/>
              <a:pPr>
                <a:defRPr/>
              </a:pPr>
              <a:t>110</a:t>
            </a:fld>
            <a:endParaRPr lang="en-US" altLang="en-US"/>
          </a:p>
        </p:txBody>
      </p:sp>
      <p:sp>
        <p:nvSpPr>
          <p:cNvPr id="135173"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135174" name="Text Box 3"/>
          <p:cNvSpPr txBox="1">
            <a:spLocks noChangeArrowheads="1"/>
          </p:cNvSpPr>
          <p:nvPr/>
        </p:nvSpPr>
        <p:spPr bwMode="auto">
          <a:xfrm>
            <a:off x="2051050" y="1811338"/>
            <a:ext cx="5905500" cy="762000"/>
          </a:xfrm>
          <a:prstGeom prst="rect">
            <a:avLst/>
          </a:prstGeom>
          <a:noFill/>
          <a:ln w="9525">
            <a:noFill/>
            <a:miter lim="800000"/>
            <a:headEnd/>
            <a:tailEnd/>
          </a:ln>
        </p:spPr>
        <p:txBody>
          <a:bodyPr>
            <a:spAutoFit/>
          </a:bodyPr>
          <a:lstStyle/>
          <a:p>
            <a:pPr algn="ctr" eaLnBrk="0" hangingPunct="0">
              <a:spcBef>
                <a:spcPct val="50000"/>
              </a:spcBef>
            </a:pPr>
            <a:r>
              <a:rPr lang="fa-IR" sz="4400" b="1">
                <a:solidFill>
                  <a:schemeClr val="accent2"/>
                </a:solidFill>
                <a:cs typeface="Lotus" pitchFamily="2" charset="-78"/>
              </a:rPr>
              <a:t>مثال: مسئله 8 وزير</a:t>
            </a:r>
            <a:endParaRPr lang="en-US" sz="4400" b="1">
              <a:solidFill>
                <a:schemeClr val="accent2"/>
              </a:solidFill>
              <a:cs typeface="Lotus" pitchFamily="2" charset="-78"/>
            </a:endParaRPr>
          </a:p>
        </p:txBody>
      </p:sp>
      <p:pic>
        <p:nvPicPr>
          <p:cNvPr id="135175" name="Picture 4"/>
          <p:cNvPicPr>
            <a:picLocks noChangeAspect="1" noChangeArrowheads="1"/>
          </p:cNvPicPr>
          <p:nvPr/>
        </p:nvPicPr>
        <p:blipFill>
          <a:blip r:embed="rId2"/>
          <a:srcRect/>
          <a:stretch>
            <a:fillRect/>
          </a:stretch>
        </p:blipFill>
        <p:spPr bwMode="auto">
          <a:xfrm>
            <a:off x="514350" y="2703513"/>
            <a:ext cx="3529013" cy="3529012"/>
          </a:xfrm>
          <a:prstGeom prst="rect">
            <a:avLst/>
          </a:prstGeom>
          <a:noFill/>
          <a:ln w="9525">
            <a:noFill/>
            <a:miter lim="800000"/>
            <a:headEnd/>
            <a:tailEnd/>
          </a:ln>
        </p:spPr>
      </p:pic>
      <p:sp>
        <p:nvSpPr>
          <p:cNvPr id="135176" name="Text Box 5"/>
          <p:cNvSpPr txBox="1">
            <a:spLocks noChangeArrowheads="1"/>
          </p:cNvSpPr>
          <p:nvPr/>
        </p:nvSpPr>
        <p:spPr bwMode="auto">
          <a:xfrm>
            <a:off x="4140200" y="2454275"/>
            <a:ext cx="4535488" cy="4056063"/>
          </a:xfrm>
          <a:prstGeom prst="rect">
            <a:avLst/>
          </a:prstGeom>
          <a:noFill/>
          <a:ln w="9525">
            <a:noFill/>
            <a:miter lim="800000"/>
            <a:headEnd/>
            <a:tailEnd/>
          </a:ln>
        </p:spPr>
        <p:txBody>
          <a:bodyPr>
            <a:spAutoFit/>
          </a:bodyPr>
          <a:lstStyle/>
          <a:p>
            <a:pPr eaLnBrk="0" hangingPunct="0">
              <a:spcBef>
                <a:spcPct val="30000"/>
              </a:spcBef>
            </a:pPr>
            <a:r>
              <a:rPr lang="fa-IR" sz="2400" b="1">
                <a:solidFill>
                  <a:schemeClr val="accent2"/>
                </a:solidFill>
                <a:cs typeface="Lotus" pitchFamily="2" charset="-78"/>
              </a:rPr>
              <a:t>فرمول بندي حالت کامل</a:t>
            </a:r>
          </a:p>
          <a:p>
            <a:pPr algn="justLow" eaLnBrk="0" hangingPunct="0">
              <a:spcBef>
                <a:spcPct val="30000"/>
              </a:spcBef>
            </a:pPr>
            <a:r>
              <a:rPr lang="fa-IR" sz="2000">
                <a:solidFill>
                  <a:schemeClr val="accent2"/>
                </a:solidFill>
                <a:cs typeface="Homa" pitchFamily="2" charset="-78"/>
              </a:rPr>
              <a:t>حالتها: </a:t>
            </a:r>
            <a:r>
              <a:rPr lang="fa-IR">
                <a:solidFill>
                  <a:schemeClr val="bg1"/>
                </a:solidFill>
                <a:cs typeface="Homa" pitchFamily="2" charset="-78"/>
              </a:rPr>
              <a:t>چيدمان </a:t>
            </a:r>
            <a:r>
              <a:rPr lang="en-US">
                <a:solidFill>
                  <a:schemeClr val="bg1"/>
                </a:solidFill>
                <a:cs typeface="Homa" pitchFamily="2" charset="-78"/>
              </a:rPr>
              <a:t>n</a:t>
            </a:r>
            <a:r>
              <a:rPr lang="fa-IR">
                <a:solidFill>
                  <a:schemeClr val="bg1"/>
                </a:solidFill>
                <a:cs typeface="Homa" pitchFamily="2" charset="-78"/>
              </a:rPr>
              <a:t> وزير </a:t>
            </a:r>
            <a:r>
              <a:rPr lang="en-US" sz="1600">
                <a:solidFill>
                  <a:schemeClr val="bg1"/>
                </a:solidFill>
                <a:cs typeface="Homa" pitchFamily="2" charset="-78"/>
              </a:rPr>
              <a:t>(0</a:t>
            </a:r>
            <a:r>
              <a:rPr lang="en-US" sz="1600">
                <a:solidFill>
                  <a:schemeClr val="bg1"/>
                </a:solidFill>
                <a:cs typeface="Times New Roman" pitchFamily="18" charset="0"/>
              </a:rPr>
              <a:t>≤</a:t>
            </a:r>
            <a:r>
              <a:rPr lang="en-US" sz="1600">
                <a:solidFill>
                  <a:schemeClr val="bg1"/>
                </a:solidFill>
                <a:cs typeface="Homa" pitchFamily="2" charset="-78"/>
              </a:rPr>
              <a:t> n</a:t>
            </a:r>
            <a:r>
              <a:rPr lang="en-US" sz="1600">
                <a:solidFill>
                  <a:schemeClr val="bg1"/>
                </a:solidFill>
                <a:cs typeface="Times New Roman" pitchFamily="18" charset="0"/>
              </a:rPr>
              <a:t>≤</a:t>
            </a:r>
            <a:r>
              <a:rPr lang="en-US" sz="1600">
                <a:solidFill>
                  <a:schemeClr val="bg1"/>
                </a:solidFill>
                <a:cs typeface="Homa" pitchFamily="2" charset="-78"/>
              </a:rPr>
              <a:t> 8)</a:t>
            </a:r>
            <a:r>
              <a:rPr lang="en-US">
                <a:solidFill>
                  <a:schemeClr val="bg1"/>
                </a:solidFill>
                <a:cs typeface="Homa" pitchFamily="2" charset="-78"/>
              </a:rPr>
              <a:t> </a:t>
            </a:r>
            <a:r>
              <a:rPr lang="fa-IR">
                <a:solidFill>
                  <a:schemeClr val="bg1"/>
                </a:solidFill>
                <a:cs typeface="Homa" pitchFamily="2" charset="-78"/>
              </a:rPr>
              <a:t>، بطوريکه در هر ستون از </a:t>
            </a:r>
            <a:r>
              <a:rPr lang="en-US">
                <a:solidFill>
                  <a:schemeClr val="bg1"/>
                </a:solidFill>
                <a:cs typeface="Homa" pitchFamily="2" charset="-78"/>
              </a:rPr>
              <a:t>n</a:t>
            </a:r>
            <a:r>
              <a:rPr lang="fa-IR">
                <a:solidFill>
                  <a:schemeClr val="bg1"/>
                </a:solidFill>
                <a:cs typeface="Homa" pitchFamily="2" charset="-78"/>
              </a:rPr>
              <a:t> ستون سمت چپ، يک وزير قرار گيرد و هيچ دو وزيري بهم گارد نگيرند</a:t>
            </a:r>
          </a:p>
          <a:p>
            <a:pPr algn="justLow" eaLnBrk="0" hangingPunct="0">
              <a:spcBef>
                <a:spcPct val="30000"/>
              </a:spcBef>
            </a:pPr>
            <a:r>
              <a:rPr lang="fa-IR" sz="2000">
                <a:solidFill>
                  <a:schemeClr val="accent2"/>
                </a:solidFill>
                <a:cs typeface="Homa" pitchFamily="2" charset="-78"/>
              </a:rPr>
              <a:t>حالت اوليه:</a:t>
            </a:r>
            <a:r>
              <a:rPr lang="fa-IR">
                <a:solidFill>
                  <a:srgbClr val="CC3300"/>
                </a:solidFill>
                <a:cs typeface="Homa" pitchFamily="2" charset="-78"/>
              </a:rPr>
              <a:t> </a:t>
            </a:r>
            <a:r>
              <a:rPr lang="fa-IR">
                <a:solidFill>
                  <a:schemeClr val="bg1"/>
                </a:solidFill>
                <a:cs typeface="Homa" pitchFamily="2" charset="-78"/>
              </a:rPr>
              <a:t>با 8 وزير در صفحه شروع ميشود</a:t>
            </a:r>
          </a:p>
          <a:p>
            <a:pPr algn="justLow" eaLnBrk="0" hangingPunct="0">
              <a:spcBef>
                <a:spcPct val="30000"/>
              </a:spcBef>
            </a:pPr>
            <a:r>
              <a:rPr lang="fa-IR" sz="2000">
                <a:solidFill>
                  <a:schemeClr val="accent2"/>
                </a:solidFill>
                <a:cs typeface="Homa" pitchFamily="2" charset="-78"/>
              </a:rPr>
              <a:t>تابع جانشين:</a:t>
            </a:r>
            <a:r>
              <a:rPr lang="fa-IR">
                <a:solidFill>
                  <a:srgbClr val="CC3300"/>
                </a:solidFill>
                <a:cs typeface="Homa" pitchFamily="2" charset="-78"/>
              </a:rPr>
              <a:t> </a:t>
            </a:r>
            <a:r>
              <a:rPr lang="fa-IR">
                <a:solidFill>
                  <a:schemeClr val="bg1"/>
                </a:solidFill>
                <a:cs typeface="Homa" pitchFamily="2" charset="-78"/>
              </a:rPr>
              <a:t>وزيري را در سمت چپ ترين ستون خالي قرار ميدهد، بطوري که هيچ وزيري آن را گارد ندهد</a:t>
            </a:r>
          </a:p>
          <a:p>
            <a:pPr algn="justLow" eaLnBrk="0" hangingPunct="0">
              <a:spcBef>
                <a:spcPct val="30000"/>
              </a:spcBef>
            </a:pPr>
            <a:r>
              <a:rPr lang="fa-IR" sz="2000">
                <a:solidFill>
                  <a:schemeClr val="accent2"/>
                </a:solidFill>
                <a:cs typeface="Homa" pitchFamily="2" charset="-78"/>
              </a:rPr>
              <a:t>آزمون هدف:</a:t>
            </a:r>
            <a:r>
              <a:rPr lang="fa-IR">
                <a:solidFill>
                  <a:srgbClr val="CC3300"/>
                </a:solidFill>
                <a:cs typeface="Homa" pitchFamily="2" charset="-78"/>
              </a:rPr>
              <a:t> </a:t>
            </a:r>
            <a:r>
              <a:rPr lang="fa-IR">
                <a:solidFill>
                  <a:schemeClr val="bg1"/>
                </a:solidFill>
                <a:cs typeface="Homa" pitchFamily="2" charset="-78"/>
              </a:rPr>
              <a:t>8وزير در صفحه وجود دارند و هيچ کدام به يکديگر گارد نميگيرند</a:t>
            </a:r>
          </a:p>
          <a:p>
            <a:pPr algn="ctr" eaLnBrk="0" hangingPunct="0">
              <a:spcBef>
                <a:spcPct val="50000"/>
              </a:spcBef>
            </a:pPr>
            <a:r>
              <a:rPr lang="fa-IR" sz="2400" b="1">
                <a:solidFill>
                  <a:schemeClr val="bg1"/>
                </a:solidFill>
                <a:cs typeface="Lotus" pitchFamily="2" charset="-78"/>
              </a:rPr>
              <a:t>اين فرمول بندي فضاي حالت را از 14^10*3 به 2057 کاهش ميدهد</a:t>
            </a:r>
            <a:endParaRPr lang="en-US" sz="2400" b="1">
              <a:solidFill>
                <a:schemeClr val="bg1"/>
              </a:solidFill>
              <a:cs typeface="Lotus" pitchFamily="2" charset="-78"/>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5"/>
          <p:cNvSpPr>
            <a:spLocks noGrp="1"/>
          </p:cNvSpPr>
          <p:nvPr>
            <p:ph type="sldNum" sz="quarter" idx="12"/>
          </p:nvPr>
        </p:nvSpPr>
        <p:spPr/>
        <p:txBody>
          <a:bodyPr/>
          <a:lstStyle/>
          <a:p>
            <a:pPr>
              <a:defRPr/>
            </a:pPr>
            <a:fld id="{EBCE441D-2C5A-45F0-8BB5-799B95B225DE}" type="slidenum">
              <a:rPr lang="ar-SA" altLang="en-US"/>
              <a:pPr>
                <a:defRPr/>
              </a:pPr>
              <a:t>111</a:t>
            </a:fld>
            <a:endParaRPr lang="en-US" altLang="en-US"/>
          </a:p>
        </p:txBody>
      </p:sp>
      <p:sp>
        <p:nvSpPr>
          <p:cNvPr id="136197"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136198" name="Text Box 3"/>
          <p:cNvSpPr txBox="1">
            <a:spLocks noChangeArrowheads="1"/>
          </p:cNvSpPr>
          <p:nvPr/>
        </p:nvSpPr>
        <p:spPr bwMode="auto">
          <a:xfrm>
            <a:off x="2051050" y="1811338"/>
            <a:ext cx="5905500" cy="762000"/>
          </a:xfrm>
          <a:prstGeom prst="rect">
            <a:avLst/>
          </a:prstGeom>
          <a:noFill/>
          <a:ln w="9525">
            <a:noFill/>
            <a:miter lim="800000"/>
            <a:headEnd/>
            <a:tailEnd/>
          </a:ln>
        </p:spPr>
        <p:txBody>
          <a:bodyPr>
            <a:spAutoFit/>
          </a:bodyPr>
          <a:lstStyle/>
          <a:p>
            <a:pPr algn="ctr" eaLnBrk="0" hangingPunct="0">
              <a:spcBef>
                <a:spcPct val="50000"/>
              </a:spcBef>
            </a:pPr>
            <a:r>
              <a:rPr lang="fa-IR" sz="4400" b="1">
                <a:solidFill>
                  <a:schemeClr val="accent2"/>
                </a:solidFill>
                <a:cs typeface="Lotus" pitchFamily="2" charset="-78"/>
              </a:rPr>
              <a:t>مثال: مسئله 8 وزير</a:t>
            </a:r>
            <a:endParaRPr lang="en-US" sz="4400" b="1">
              <a:solidFill>
                <a:schemeClr val="accent2"/>
              </a:solidFill>
              <a:cs typeface="Lotus" pitchFamily="2" charset="-78"/>
            </a:endParaRPr>
          </a:p>
        </p:txBody>
      </p:sp>
      <p:pic>
        <p:nvPicPr>
          <p:cNvPr id="136199" name="Picture 4"/>
          <p:cNvPicPr>
            <a:picLocks noChangeAspect="1" noChangeArrowheads="1"/>
          </p:cNvPicPr>
          <p:nvPr/>
        </p:nvPicPr>
        <p:blipFill>
          <a:blip r:embed="rId2"/>
          <a:srcRect/>
          <a:stretch>
            <a:fillRect/>
          </a:stretch>
        </p:blipFill>
        <p:spPr bwMode="auto">
          <a:xfrm>
            <a:off x="514350" y="2703513"/>
            <a:ext cx="3529013" cy="3529012"/>
          </a:xfrm>
          <a:prstGeom prst="rect">
            <a:avLst/>
          </a:prstGeom>
          <a:noFill/>
          <a:ln w="9525">
            <a:noFill/>
            <a:miter lim="800000"/>
            <a:headEnd/>
            <a:tailEnd/>
          </a:ln>
        </p:spPr>
      </p:pic>
      <p:sp>
        <p:nvSpPr>
          <p:cNvPr id="136200" name="Text Box 5"/>
          <p:cNvSpPr txBox="1">
            <a:spLocks noChangeArrowheads="1"/>
          </p:cNvSpPr>
          <p:nvPr/>
        </p:nvSpPr>
        <p:spPr bwMode="auto">
          <a:xfrm>
            <a:off x="4140200" y="2454275"/>
            <a:ext cx="4535488" cy="3143250"/>
          </a:xfrm>
          <a:prstGeom prst="rect">
            <a:avLst/>
          </a:prstGeom>
          <a:noFill/>
          <a:ln w="9525">
            <a:noFill/>
            <a:miter lim="800000"/>
            <a:headEnd/>
            <a:tailEnd/>
          </a:ln>
        </p:spPr>
        <p:txBody>
          <a:bodyPr>
            <a:spAutoFit/>
          </a:bodyPr>
          <a:lstStyle/>
          <a:p>
            <a:pPr eaLnBrk="0" hangingPunct="0">
              <a:spcBef>
                <a:spcPct val="30000"/>
              </a:spcBef>
            </a:pPr>
            <a:r>
              <a:rPr lang="fa-IR" sz="2400" b="1">
                <a:solidFill>
                  <a:schemeClr val="accent2"/>
                </a:solidFill>
                <a:cs typeface="Lotus" pitchFamily="2" charset="-78"/>
              </a:rPr>
              <a:t>فرمول بندي حالت کامل</a:t>
            </a:r>
          </a:p>
          <a:p>
            <a:pPr algn="justLow" eaLnBrk="0" hangingPunct="0">
              <a:spcBef>
                <a:spcPct val="30000"/>
              </a:spcBef>
            </a:pPr>
            <a:r>
              <a:rPr lang="fa-IR" sz="2000">
                <a:solidFill>
                  <a:schemeClr val="accent2"/>
                </a:solidFill>
                <a:cs typeface="Homa" pitchFamily="2" charset="-78"/>
              </a:rPr>
              <a:t>حالتها: </a:t>
            </a:r>
            <a:r>
              <a:rPr lang="fa-IR">
                <a:solidFill>
                  <a:srgbClr val="CC3300"/>
                </a:solidFill>
                <a:cs typeface="Homa" pitchFamily="2" charset="-78"/>
              </a:rPr>
              <a:t>چيدمان </a:t>
            </a:r>
            <a:r>
              <a:rPr lang="en-US">
                <a:solidFill>
                  <a:srgbClr val="CC3300"/>
                </a:solidFill>
                <a:cs typeface="Homa" pitchFamily="2" charset="-78"/>
              </a:rPr>
              <a:t>n</a:t>
            </a:r>
            <a:r>
              <a:rPr lang="fa-IR">
                <a:solidFill>
                  <a:srgbClr val="CC3300"/>
                </a:solidFill>
                <a:cs typeface="Homa" pitchFamily="2" charset="-78"/>
              </a:rPr>
              <a:t> وزير </a:t>
            </a:r>
            <a:r>
              <a:rPr lang="en-US" sz="1600">
                <a:solidFill>
                  <a:srgbClr val="CC3300"/>
                </a:solidFill>
                <a:cs typeface="Homa" pitchFamily="2" charset="-78"/>
              </a:rPr>
              <a:t>(0</a:t>
            </a:r>
            <a:r>
              <a:rPr lang="en-US" sz="1600">
                <a:solidFill>
                  <a:srgbClr val="CC3300"/>
                </a:solidFill>
                <a:cs typeface="Times New Roman" pitchFamily="18" charset="0"/>
              </a:rPr>
              <a:t>≤</a:t>
            </a:r>
            <a:r>
              <a:rPr lang="en-US" sz="1600">
                <a:solidFill>
                  <a:srgbClr val="CC3300"/>
                </a:solidFill>
                <a:cs typeface="Homa" pitchFamily="2" charset="-78"/>
              </a:rPr>
              <a:t> n</a:t>
            </a:r>
            <a:r>
              <a:rPr lang="en-US" sz="1600">
                <a:solidFill>
                  <a:srgbClr val="CC3300"/>
                </a:solidFill>
                <a:cs typeface="Times New Roman" pitchFamily="18" charset="0"/>
              </a:rPr>
              <a:t>≤</a:t>
            </a:r>
            <a:r>
              <a:rPr lang="en-US" sz="1600">
                <a:solidFill>
                  <a:srgbClr val="CC3300"/>
                </a:solidFill>
                <a:cs typeface="Homa" pitchFamily="2" charset="-78"/>
              </a:rPr>
              <a:t> 8)</a:t>
            </a:r>
            <a:r>
              <a:rPr lang="en-US">
                <a:solidFill>
                  <a:srgbClr val="CC3300"/>
                </a:solidFill>
                <a:cs typeface="Homa" pitchFamily="2" charset="-78"/>
              </a:rPr>
              <a:t> </a:t>
            </a:r>
            <a:r>
              <a:rPr lang="fa-IR">
                <a:solidFill>
                  <a:srgbClr val="CC3300"/>
                </a:solidFill>
                <a:cs typeface="Homa" pitchFamily="2" charset="-78"/>
              </a:rPr>
              <a:t>، بطوريکه در هر ستون از </a:t>
            </a:r>
            <a:r>
              <a:rPr lang="en-US">
                <a:solidFill>
                  <a:srgbClr val="CC3300"/>
                </a:solidFill>
                <a:cs typeface="Homa" pitchFamily="2" charset="-78"/>
              </a:rPr>
              <a:t>n</a:t>
            </a:r>
            <a:r>
              <a:rPr lang="fa-IR">
                <a:solidFill>
                  <a:srgbClr val="CC3300"/>
                </a:solidFill>
                <a:cs typeface="Homa" pitchFamily="2" charset="-78"/>
              </a:rPr>
              <a:t> ستون سمت چپ، يک وزير قرار گيرد و هيچ دو وزيري بهم گارد نگيرند</a:t>
            </a:r>
          </a:p>
          <a:p>
            <a:pPr algn="justLow" eaLnBrk="0" hangingPunct="0">
              <a:spcBef>
                <a:spcPct val="30000"/>
              </a:spcBef>
            </a:pPr>
            <a:r>
              <a:rPr lang="fa-IR" sz="2000">
                <a:solidFill>
                  <a:schemeClr val="accent2"/>
                </a:solidFill>
                <a:cs typeface="Homa" pitchFamily="2" charset="-78"/>
              </a:rPr>
              <a:t>حالت اوليه:</a:t>
            </a:r>
            <a:r>
              <a:rPr lang="fa-IR">
                <a:solidFill>
                  <a:srgbClr val="CC3300"/>
                </a:solidFill>
                <a:cs typeface="Homa" pitchFamily="2" charset="-78"/>
              </a:rPr>
              <a:t> با 8 وزير در صفحه شروع ميشود</a:t>
            </a:r>
          </a:p>
          <a:p>
            <a:pPr algn="justLow" eaLnBrk="0" hangingPunct="0">
              <a:spcBef>
                <a:spcPct val="30000"/>
              </a:spcBef>
            </a:pPr>
            <a:r>
              <a:rPr lang="fa-IR" sz="2000">
                <a:solidFill>
                  <a:schemeClr val="accent2"/>
                </a:solidFill>
                <a:cs typeface="Homa" pitchFamily="2" charset="-78"/>
              </a:rPr>
              <a:t>تابع جانشين:</a:t>
            </a:r>
            <a:r>
              <a:rPr lang="fa-IR">
                <a:solidFill>
                  <a:srgbClr val="CC3300"/>
                </a:solidFill>
                <a:cs typeface="Homa" pitchFamily="2" charset="-78"/>
              </a:rPr>
              <a:t> وزيري را در سمت چپ ترين ستون خالي قرار ميدهد، بطوري که هيچ وزيري آن را گارد ندهد</a:t>
            </a:r>
          </a:p>
          <a:p>
            <a:pPr algn="justLow" eaLnBrk="0" hangingPunct="0">
              <a:spcBef>
                <a:spcPct val="30000"/>
              </a:spcBef>
            </a:pPr>
            <a:r>
              <a:rPr lang="fa-IR" sz="2000">
                <a:solidFill>
                  <a:schemeClr val="accent2"/>
                </a:solidFill>
                <a:cs typeface="Homa" pitchFamily="2" charset="-78"/>
              </a:rPr>
              <a:t>آزمون هدف:</a:t>
            </a:r>
            <a:r>
              <a:rPr lang="fa-IR">
                <a:solidFill>
                  <a:srgbClr val="CC3300"/>
                </a:solidFill>
                <a:cs typeface="Homa" pitchFamily="2" charset="-78"/>
              </a:rPr>
              <a:t> 8وزير در صفحه وجود دارند و هيچ کدام به يکديگر گارد نميگيرند</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5"/>
          <p:cNvSpPr>
            <a:spLocks noGrp="1"/>
          </p:cNvSpPr>
          <p:nvPr>
            <p:ph type="sldNum" sz="quarter" idx="12"/>
          </p:nvPr>
        </p:nvSpPr>
        <p:spPr/>
        <p:txBody>
          <a:bodyPr/>
          <a:lstStyle/>
          <a:p>
            <a:pPr>
              <a:defRPr/>
            </a:pPr>
            <a:fld id="{1730179D-A707-4463-B96A-7FCEE23A6A74}" type="slidenum">
              <a:rPr lang="ar-SA" altLang="en-US"/>
              <a:pPr>
                <a:defRPr/>
              </a:pPr>
              <a:t>112</a:t>
            </a:fld>
            <a:endParaRPr lang="en-US" altLang="en-US"/>
          </a:p>
        </p:txBody>
      </p:sp>
      <p:sp>
        <p:nvSpPr>
          <p:cNvPr id="137221"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137222" name="Text Box 3"/>
          <p:cNvSpPr txBox="1">
            <a:spLocks noChangeArrowheads="1"/>
          </p:cNvSpPr>
          <p:nvPr/>
        </p:nvSpPr>
        <p:spPr bwMode="auto">
          <a:xfrm>
            <a:off x="250825" y="1887538"/>
            <a:ext cx="7705725" cy="762000"/>
          </a:xfrm>
          <a:prstGeom prst="rect">
            <a:avLst/>
          </a:prstGeom>
          <a:noFill/>
          <a:ln w="9525">
            <a:noFill/>
            <a:miter lim="800000"/>
            <a:headEnd/>
            <a:tailEnd/>
          </a:ln>
        </p:spPr>
        <p:txBody>
          <a:bodyPr>
            <a:spAutoFit/>
          </a:bodyPr>
          <a:lstStyle/>
          <a:p>
            <a:pPr algn="ctr" eaLnBrk="0" hangingPunct="0">
              <a:spcBef>
                <a:spcPct val="50000"/>
              </a:spcBef>
            </a:pPr>
            <a:r>
              <a:rPr lang="fa-IR" sz="4400" b="1">
                <a:solidFill>
                  <a:schemeClr val="accent2"/>
                </a:solidFill>
                <a:cs typeface="Lotus" pitchFamily="2" charset="-78"/>
              </a:rPr>
              <a:t>اندازه گيري کارايي حل مسئله</a:t>
            </a:r>
            <a:endParaRPr lang="en-US" sz="4400" b="1">
              <a:solidFill>
                <a:schemeClr val="accent2"/>
              </a:solidFill>
              <a:cs typeface="Lotus" pitchFamily="2" charset="-78"/>
            </a:endParaRPr>
          </a:p>
        </p:txBody>
      </p:sp>
      <p:sp>
        <p:nvSpPr>
          <p:cNvPr id="137223" name="Text Box 4"/>
          <p:cNvSpPr txBox="1">
            <a:spLocks noChangeArrowheads="1"/>
          </p:cNvSpPr>
          <p:nvPr/>
        </p:nvSpPr>
        <p:spPr bwMode="auto">
          <a:xfrm>
            <a:off x="827088" y="2781300"/>
            <a:ext cx="7529512" cy="3529013"/>
          </a:xfrm>
          <a:prstGeom prst="rect">
            <a:avLst/>
          </a:prstGeom>
          <a:noFill/>
          <a:ln w="9525">
            <a:noFill/>
            <a:miter lim="800000"/>
            <a:headEnd/>
            <a:tailEnd/>
          </a:ln>
        </p:spPr>
        <p:txBody>
          <a:bodyPr>
            <a:spAutoFit/>
          </a:bodyPr>
          <a:lstStyle/>
          <a:p>
            <a:pPr algn="thaiDist" eaLnBrk="0" hangingPunct="0">
              <a:spcBef>
                <a:spcPct val="40000"/>
              </a:spcBef>
              <a:buClr>
                <a:srgbClr val="00D600"/>
              </a:buClr>
              <a:buFont typeface="Wingdings" pitchFamily="2" charset="2"/>
              <a:buChar char="Ã"/>
            </a:pPr>
            <a:r>
              <a:rPr lang="fa-IR" sz="3200">
                <a:solidFill>
                  <a:schemeClr val="accent2"/>
                </a:solidFill>
                <a:cs typeface="Homa" pitchFamily="2" charset="-78"/>
              </a:rPr>
              <a:t>کامل بودن:</a:t>
            </a:r>
            <a:r>
              <a:rPr lang="fa-IR" sz="2800">
                <a:solidFill>
                  <a:srgbClr val="CC3300"/>
                </a:solidFill>
                <a:cs typeface="Homa" pitchFamily="2" charset="-78"/>
              </a:rPr>
              <a:t> </a:t>
            </a:r>
            <a:r>
              <a:rPr lang="fa-IR" sz="2400">
                <a:solidFill>
                  <a:schemeClr val="bg1"/>
                </a:solidFill>
                <a:cs typeface="Homa" pitchFamily="2" charset="-78"/>
              </a:rPr>
              <a:t>آيا الگوريتم تضمين ميکند که در صورت وجود راه حل، آن را بيابد؟</a:t>
            </a:r>
          </a:p>
          <a:p>
            <a:pPr algn="thaiDist" eaLnBrk="0" hangingPunct="0">
              <a:spcBef>
                <a:spcPct val="40000"/>
              </a:spcBef>
              <a:spcAft>
                <a:spcPct val="40000"/>
              </a:spcAft>
              <a:buClr>
                <a:srgbClr val="00D600"/>
              </a:buClr>
              <a:buFont typeface="Wingdings" pitchFamily="2" charset="2"/>
              <a:buChar char="Ã"/>
            </a:pPr>
            <a:r>
              <a:rPr lang="fa-IR" sz="3200">
                <a:solidFill>
                  <a:schemeClr val="accent2"/>
                </a:solidFill>
                <a:cs typeface="Homa" pitchFamily="2" charset="-78"/>
              </a:rPr>
              <a:t>بهينگي:</a:t>
            </a:r>
            <a:r>
              <a:rPr lang="fa-IR" sz="2800">
                <a:solidFill>
                  <a:srgbClr val="CC3300"/>
                </a:solidFill>
                <a:cs typeface="Homa" pitchFamily="2" charset="-78"/>
              </a:rPr>
              <a:t> </a:t>
            </a:r>
            <a:r>
              <a:rPr lang="fa-IR" sz="2400">
                <a:solidFill>
                  <a:schemeClr val="bg1"/>
                </a:solidFill>
                <a:cs typeface="Homa" pitchFamily="2" charset="-78"/>
              </a:rPr>
              <a:t>آيا اين راهبرد، راه حل بهينه اي را ارائه ميکند.</a:t>
            </a:r>
          </a:p>
          <a:p>
            <a:pPr algn="thaiDist" eaLnBrk="0" hangingPunct="0">
              <a:buClr>
                <a:srgbClr val="00D600"/>
              </a:buClr>
              <a:buFont typeface="Wingdings" pitchFamily="2" charset="2"/>
              <a:buChar char="Ã"/>
            </a:pPr>
            <a:r>
              <a:rPr lang="fa-IR" sz="3200">
                <a:solidFill>
                  <a:schemeClr val="accent2"/>
                </a:solidFill>
                <a:cs typeface="Homa" pitchFamily="2" charset="-78"/>
              </a:rPr>
              <a:t>پيچيدگي زماني:</a:t>
            </a:r>
            <a:r>
              <a:rPr lang="fa-IR" sz="2800">
                <a:solidFill>
                  <a:srgbClr val="CC3300"/>
                </a:solidFill>
                <a:cs typeface="Homa" pitchFamily="2" charset="-78"/>
              </a:rPr>
              <a:t> </a:t>
            </a:r>
            <a:r>
              <a:rPr lang="fa-IR" sz="2400">
                <a:solidFill>
                  <a:schemeClr val="bg1"/>
                </a:solidFill>
                <a:cs typeface="Homa" pitchFamily="2" charset="-78"/>
              </a:rPr>
              <a:t>چقدر طول ميکشد تا راه حل را پيدا کند؟</a:t>
            </a:r>
          </a:p>
          <a:p>
            <a:pPr lvl="2" algn="thaiDist" eaLnBrk="0" hangingPunct="0">
              <a:spcAft>
                <a:spcPct val="40000"/>
              </a:spcAft>
              <a:buClr>
                <a:srgbClr val="00D600"/>
              </a:buClr>
              <a:buFont typeface="Wingdings" pitchFamily="2" charset="2"/>
              <a:buNone/>
            </a:pPr>
            <a:r>
              <a:rPr lang="fa-IR" sz="2000">
                <a:solidFill>
                  <a:schemeClr val="bg1"/>
                </a:solidFill>
                <a:cs typeface="Homa" pitchFamily="2" charset="-78"/>
              </a:rPr>
              <a:t>تعداد گره هاي توليد شده در اثناي جستجو</a:t>
            </a:r>
          </a:p>
          <a:p>
            <a:pPr algn="thaiDist" eaLnBrk="0" hangingPunct="0">
              <a:buClr>
                <a:srgbClr val="00D600"/>
              </a:buClr>
              <a:buFont typeface="Wingdings" pitchFamily="2" charset="2"/>
              <a:buChar char="Ã"/>
            </a:pPr>
            <a:r>
              <a:rPr lang="fa-IR" sz="3200">
                <a:solidFill>
                  <a:schemeClr val="accent2"/>
                </a:solidFill>
                <a:cs typeface="Homa" pitchFamily="2" charset="-78"/>
              </a:rPr>
              <a:t>پيچيدگي فضا:</a:t>
            </a:r>
            <a:r>
              <a:rPr lang="fa-IR" sz="2800">
                <a:solidFill>
                  <a:srgbClr val="CC3300"/>
                </a:solidFill>
                <a:cs typeface="Homa" pitchFamily="2" charset="-78"/>
              </a:rPr>
              <a:t> </a:t>
            </a:r>
            <a:r>
              <a:rPr lang="fa-IR" sz="2400">
                <a:solidFill>
                  <a:schemeClr val="bg1"/>
                </a:solidFill>
                <a:cs typeface="Homa" pitchFamily="2" charset="-78"/>
              </a:rPr>
              <a:t>براي جستجو چقدر حافظه نياز دارد؟</a:t>
            </a:r>
          </a:p>
          <a:p>
            <a:pPr lvl="2" algn="thaiDist" eaLnBrk="0" hangingPunct="0">
              <a:buClr>
                <a:srgbClr val="00D600"/>
              </a:buClr>
              <a:buFont typeface="Wingdings" pitchFamily="2" charset="2"/>
              <a:buNone/>
            </a:pPr>
            <a:r>
              <a:rPr lang="fa-IR" sz="2000">
                <a:solidFill>
                  <a:schemeClr val="bg1"/>
                </a:solidFill>
                <a:cs typeface="Homa" pitchFamily="2" charset="-78"/>
              </a:rPr>
              <a:t>حداکثر تعداد گره هاي ذخيره شده در حافظه</a:t>
            </a:r>
            <a:endParaRPr lang="en-US" sz="2000">
              <a:solidFill>
                <a:schemeClr val="bg1"/>
              </a:solidFill>
              <a:cs typeface="Homa" pitchFamily="2" charset="-78"/>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5"/>
          <p:cNvSpPr>
            <a:spLocks noGrp="1"/>
          </p:cNvSpPr>
          <p:nvPr>
            <p:ph type="sldNum" sz="quarter" idx="12"/>
          </p:nvPr>
        </p:nvSpPr>
        <p:spPr/>
        <p:txBody>
          <a:bodyPr/>
          <a:lstStyle/>
          <a:p>
            <a:pPr>
              <a:defRPr/>
            </a:pPr>
            <a:fld id="{E9D880ED-9291-4E6D-8FDF-46FB7817F36E}" type="slidenum">
              <a:rPr lang="ar-SA" altLang="en-US"/>
              <a:pPr>
                <a:defRPr/>
              </a:pPr>
              <a:t>113</a:t>
            </a:fld>
            <a:endParaRPr lang="en-US" altLang="en-US"/>
          </a:p>
        </p:txBody>
      </p:sp>
      <p:sp>
        <p:nvSpPr>
          <p:cNvPr id="138245"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138246" name="Text Box 3"/>
          <p:cNvSpPr txBox="1">
            <a:spLocks noChangeArrowheads="1"/>
          </p:cNvSpPr>
          <p:nvPr/>
        </p:nvSpPr>
        <p:spPr bwMode="auto">
          <a:xfrm>
            <a:off x="250825" y="1887538"/>
            <a:ext cx="7705725" cy="762000"/>
          </a:xfrm>
          <a:prstGeom prst="rect">
            <a:avLst/>
          </a:prstGeom>
          <a:noFill/>
          <a:ln w="9525">
            <a:noFill/>
            <a:miter lim="800000"/>
            <a:headEnd/>
            <a:tailEnd/>
          </a:ln>
        </p:spPr>
        <p:txBody>
          <a:bodyPr>
            <a:spAutoFit/>
          </a:bodyPr>
          <a:lstStyle/>
          <a:p>
            <a:pPr algn="ctr" eaLnBrk="0" hangingPunct="0">
              <a:spcBef>
                <a:spcPct val="50000"/>
              </a:spcBef>
            </a:pPr>
            <a:r>
              <a:rPr lang="fa-IR" sz="4400" b="1">
                <a:solidFill>
                  <a:schemeClr val="accent2"/>
                </a:solidFill>
                <a:cs typeface="Lotus" pitchFamily="2" charset="-78"/>
              </a:rPr>
              <a:t>اندازه گيري کارايي حل مسئله</a:t>
            </a:r>
            <a:endParaRPr lang="en-US" sz="4400" b="1">
              <a:solidFill>
                <a:schemeClr val="accent2"/>
              </a:solidFill>
              <a:cs typeface="Lotus" pitchFamily="2" charset="-78"/>
            </a:endParaRPr>
          </a:p>
        </p:txBody>
      </p:sp>
      <p:sp>
        <p:nvSpPr>
          <p:cNvPr id="138247" name="Text Box 4"/>
          <p:cNvSpPr txBox="1">
            <a:spLocks noChangeArrowheads="1"/>
          </p:cNvSpPr>
          <p:nvPr/>
        </p:nvSpPr>
        <p:spPr bwMode="auto">
          <a:xfrm>
            <a:off x="827088" y="2781300"/>
            <a:ext cx="7529512" cy="3529013"/>
          </a:xfrm>
          <a:prstGeom prst="rect">
            <a:avLst/>
          </a:prstGeom>
          <a:noFill/>
          <a:ln w="9525">
            <a:noFill/>
            <a:miter lim="800000"/>
            <a:headEnd/>
            <a:tailEnd/>
          </a:ln>
        </p:spPr>
        <p:txBody>
          <a:bodyPr>
            <a:spAutoFit/>
          </a:bodyPr>
          <a:lstStyle/>
          <a:p>
            <a:pPr algn="thaiDist" eaLnBrk="0" hangingPunct="0">
              <a:spcBef>
                <a:spcPct val="40000"/>
              </a:spcBef>
              <a:buClr>
                <a:srgbClr val="00D600"/>
              </a:buClr>
              <a:buFont typeface="Wingdings" pitchFamily="2" charset="2"/>
              <a:buChar char="Ã"/>
            </a:pPr>
            <a:r>
              <a:rPr lang="fa-IR" sz="3200">
                <a:solidFill>
                  <a:schemeClr val="accent2"/>
                </a:solidFill>
                <a:cs typeface="Homa" pitchFamily="2" charset="-78"/>
              </a:rPr>
              <a:t>کامل بودن:</a:t>
            </a:r>
            <a:r>
              <a:rPr lang="fa-IR" sz="2800">
                <a:solidFill>
                  <a:srgbClr val="CC3300"/>
                </a:solidFill>
                <a:cs typeface="Homa" pitchFamily="2" charset="-78"/>
              </a:rPr>
              <a:t> </a:t>
            </a:r>
            <a:r>
              <a:rPr lang="fa-IR" sz="2400">
                <a:solidFill>
                  <a:srgbClr val="CC3300"/>
                </a:solidFill>
                <a:cs typeface="Homa" pitchFamily="2" charset="-78"/>
              </a:rPr>
              <a:t>آيا الگوريتم تضمين ميکند که در صورت وجود راه حل، آن را بيابد؟</a:t>
            </a:r>
          </a:p>
          <a:p>
            <a:pPr algn="thaiDist" eaLnBrk="0" hangingPunct="0">
              <a:spcBef>
                <a:spcPct val="40000"/>
              </a:spcBef>
              <a:spcAft>
                <a:spcPct val="40000"/>
              </a:spcAft>
              <a:buClr>
                <a:srgbClr val="00D600"/>
              </a:buClr>
              <a:buFont typeface="Wingdings" pitchFamily="2" charset="2"/>
              <a:buChar char="Ã"/>
            </a:pPr>
            <a:r>
              <a:rPr lang="fa-IR" sz="3200">
                <a:solidFill>
                  <a:schemeClr val="accent2"/>
                </a:solidFill>
                <a:cs typeface="Homa" pitchFamily="2" charset="-78"/>
              </a:rPr>
              <a:t>بهينگي:</a:t>
            </a:r>
            <a:r>
              <a:rPr lang="fa-IR" sz="2800">
                <a:solidFill>
                  <a:srgbClr val="CC3300"/>
                </a:solidFill>
                <a:cs typeface="Homa" pitchFamily="2" charset="-78"/>
              </a:rPr>
              <a:t> </a:t>
            </a:r>
            <a:r>
              <a:rPr lang="fa-IR" sz="2400">
                <a:solidFill>
                  <a:srgbClr val="CC3300"/>
                </a:solidFill>
                <a:cs typeface="Homa" pitchFamily="2" charset="-78"/>
              </a:rPr>
              <a:t>آيا اين راهبرد، راه حل بهينه اي را ارائه ميکند.</a:t>
            </a:r>
          </a:p>
          <a:p>
            <a:pPr algn="thaiDist" eaLnBrk="0" hangingPunct="0">
              <a:buClr>
                <a:srgbClr val="00D600"/>
              </a:buClr>
              <a:buFont typeface="Wingdings" pitchFamily="2" charset="2"/>
              <a:buChar char="Ã"/>
            </a:pPr>
            <a:r>
              <a:rPr lang="fa-IR" sz="3200">
                <a:solidFill>
                  <a:schemeClr val="accent2"/>
                </a:solidFill>
                <a:cs typeface="Homa" pitchFamily="2" charset="-78"/>
              </a:rPr>
              <a:t>پيچيدگي زماني:</a:t>
            </a:r>
            <a:r>
              <a:rPr lang="fa-IR" sz="2800">
                <a:solidFill>
                  <a:srgbClr val="CC3300"/>
                </a:solidFill>
                <a:cs typeface="Homa" pitchFamily="2" charset="-78"/>
              </a:rPr>
              <a:t> </a:t>
            </a:r>
            <a:r>
              <a:rPr lang="fa-IR" sz="2400">
                <a:solidFill>
                  <a:srgbClr val="CC3300"/>
                </a:solidFill>
                <a:cs typeface="Homa" pitchFamily="2" charset="-78"/>
              </a:rPr>
              <a:t>چقدر طول ميکشد تا راه حل را پيدا کند؟</a:t>
            </a:r>
          </a:p>
          <a:p>
            <a:pPr lvl="2" algn="thaiDist" eaLnBrk="0" hangingPunct="0">
              <a:spcAft>
                <a:spcPct val="40000"/>
              </a:spcAft>
              <a:buClr>
                <a:srgbClr val="00D600"/>
              </a:buClr>
              <a:buFont typeface="Wingdings" pitchFamily="2" charset="2"/>
              <a:buChar char="×"/>
            </a:pPr>
            <a:r>
              <a:rPr lang="fa-IR" sz="2000">
                <a:solidFill>
                  <a:srgbClr val="CC3300"/>
                </a:solidFill>
                <a:cs typeface="Homa" pitchFamily="2" charset="-78"/>
              </a:rPr>
              <a:t>تعداد گره هاي توليد شده در اثناي جستجو</a:t>
            </a:r>
          </a:p>
          <a:p>
            <a:pPr algn="thaiDist" eaLnBrk="0" hangingPunct="0">
              <a:buClr>
                <a:srgbClr val="00D600"/>
              </a:buClr>
              <a:buFont typeface="Wingdings" pitchFamily="2" charset="2"/>
              <a:buChar char="Ã"/>
            </a:pPr>
            <a:r>
              <a:rPr lang="fa-IR" sz="3200">
                <a:solidFill>
                  <a:schemeClr val="accent2"/>
                </a:solidFill>
                <a:cs typeface="Homa" pitchFamily="2" charset="-78"/>
              </a:rPr>
              <a:t>پيچيدگي فضا:</a:t>
            </a:r>
            <a:r>
              <a:rPr lang="fa-IR" sz="2800">
                <a:solidFill>
                  <a:srgbClr val="CC3300"/>
                </a:solidFill>
                <a:cs typeface="Homa" pitchFamily="2" charset="-78"/>
              </a:rPr>
              <a:t> </a:t>
            </a:r>
            <a:r>
              <a:rPr lang="fa-IR" sz="2400">
                <a:solidFill>
                  <a:srgbClr val="CC3300"/>
                </a:solidFill>
                <a:cs typeface="Homa" pitchFamily="2" charset="-78"/>
              </a:rPr>
              <a:t>براي جستجو چقدر حافظه نياز دارد؟</a:t>
            </a:r>
          </a:p>
          <a:p>
            <a:pPr lvl="2" algn="thaiDist" eaLnBrk="0" hangingPunct="0">
              <a:buClr>
                <a:srgbClr val="00D600"/>
              </a:buClr>
              <a:buFont typeface="Wingdings" pitchFamily="2" charset="2"/>
              <a:buChar char="×"/>
            </a:pPr>
            <a:r>
              <a:rPr lang="fa-IR" sz="2000">
                <a:solidFill>
                  <a:srgbClr val="CC3300"/>
                </a:solidFill>
                <a:cs typeface="Homa" pitchFamily="2" charset="-78"/>
              </a:rPr>
              <a:t>حداکثر تعداد گره هاي ذخيره شده در حافظه</a:t>
            </a:r>
            <a:endParaRPr lang="en-US" sz="20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9"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10" name="Slide Number Placeholder 5"/>
          <p:cNvSpPr>
            <a:spLocks noGrp="1"/>
          </p:cNvSpPr>
          <p:nvPr>
            <p:ph type="sldNum" sz="quarter" idx="12"/>
          </p:nvPr>
        </p:nvSpPr>
        <p:spPr/>
        <p:txBody>
          <a:bodyPr/>
          <a:lstStyle/>
          <a:p>
            <a:pPr>
              <a:defRPr/>
            </a:pPr>
            <a:fld id="{9E4BEE4F-A438-4D63-9734-5FD3B3C3AF91}" type="slidenum">
              <a:rPr lang="ar-SA" altLang="en-US"/>
              <a:pPr>
                <a:defRPr/>
              </a:pPr>
              <a:t>114</a:t>
            </a:fld>
            <a:endParaRPr lang="en-US" altLang="en-US"/>
          </a:p>
        </p:txBody>
      </p:sp>
      <p:sp>
        <p:nvSpPr>
          <p:cNvPr id="139269"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139270" name="Text Box 3"/>
          <p:cNvSpPr txBox="1">
            <a:spLocks noChangeArrowheads="1"/>
          </p:cNvSpPr>
          <p:nvPr/>
        </p:nvSpPr>
        <p:spPr bwMode="auto">
          <a:xfrm>
            <a:off x="323850" y="1874838"/>
            <a:ext cx="7993063" cy="762000"/>
          </a:xfrm>
          <a:prstGeom prst="rect">
            <a:avLst/>
          </a:prstGeom>
          <a:noFill/>
          <a:ln w="9525">
            <a:noFill/>
            <a:miter lim="800000"/>
            <a:headEnd/>
            <a:tailEnd/>
          </a:ln>
        </p:spPr>
        <p:txBody>
          <a:bodyPr>
            <a:spAutoFit/>
          </a:bodyPr>
          <a:lstStyle/>
          <a:p>
            <a:pPr algn="ctr" eaLnBrk="0" hangingPunct="0">
              <a:spcBef>
                <a:spcPct val="50000"/>
              </a:spcBef>
            </a:pPr>
            <a:r>
              <a:rPr lang="fa-IR" sz="4400" b="1">
                <a:solidFill>
                  <a:schemeClr val="accent2"/>
                </a:solidFill>
                <a:cs typeface="Lotus" pitchFamily="2" charset="-78"/>
              </a:rPr>
              <a:t>جستجوي ناآگاهانه</a:t>
            </a:r>
            <a:endParaRPr lang="en-US" sz="4400" b="1">
              <a:solidFill>
                <a:schemeClr val="accent2"/>
              </a:solidFill>
              <a:cs typeface="Lotus" pitchFamily="2" charset="-78"/>
            </a:endParaRPr>
          </a:p>
        </p:txBody>
      </p:sp>
      <p:sp>
        <p:nvSpPr>
          <p:cNvPr id="139271" name="Text Box 4"/>
          <p:cNvSpPr txBox="1">
            <a:spLocks noChangeArrowheads="1"/>
          </p:cNvSpPr>
          <p:nvPr/>
        </p:nvSpPr>
        <p:spPr bwMode="auto">
          <a:xfrm>
            <a:off x="611188" y="2527300"/>
            <a:ext cx="7848600" cy="1616075"/>
          </a:xfrm>
          <a:prstGeom prst="rect">
            <a:avLst/>
          </a:prstGeom>
          <a:noFill/>
          <a:ln w="9525">
            <a:noFill/>
            <a:miter lim="800000"/>
            <a:headEnd/>
            <a:tailEnd/>
          </a:ln>
        </p:spPr>
        <p:txBody>
          <a:bodyPr>
            <a:spAutoFit/>
          </a:bodyPr>
          <a:lstStyle/>
          <a:p>
            <a:pPr algn="justLow" eaLnBrk="0" hangingPunct="0">
              <a:spcBef>
                <a:spcPct val="50000"/>
              </a:spcBef>
              <a:buClr>
                <a:srgbClr val="00D600"/>
              </a:buClr>
              <a:buFont typeface="Wingdings" pitchFamily="2" charset="2"/>
              <a:buChar char="Ã"/>
            </a:pPr>
            <a:r>
              <a:rPr lang="fa-IR" sz="2000">
                <a:solidFill>
                  <a:srgbClr val="CC3300"/>
                </a:solidFill>
                <a:cs typeface="Homa" pitchFamily="2" charset="-78"/>
              </a:rPr>
              <a:t>ناآگاهي اين است که الگوريتم هيچ اطلاعاتي غير از تعريف مسئله در اختيار ندارد</a:t>
            </a:r>
          </a:p>
          <a:p>
            <a:pPr algn="justLow" eaLnBrk="0" hangingPunct="0">
              <a:spcBef>
                <a:spcPct val="50000"/>
              </a:spcBef>
              <a:buClr>
                <a:srgbClr val="00D600"/>
              </a:buClr>
              <a:buFont typeface="Wingdings" pitchFamily="2" charset="2"/>
              <a:buChar char="Ã"/>
            </a:pPr>
            <a:r>
              <a:rPr lang="fa-IR" sz="2000">
                <a:solidFill>
                  <a:srgbClr val="CC3300"/>
                </a:solidFill>
                <a:cs typeface="Homa" pitchFamily="2" charset="-78"/>
              </a:rPr>
              <a:t>اين الگوريتمها فقط ميتواند جانشينهايي را توليد و هدف را از غير هدف تشخيص دهند</a:t>
            </a:r>
          </a:p>
          <a:p>
            <a:pPr algn="justLow" eaLnBrk="0" hangingPunct="0">
              <a:spcBef>
                <a:spcPct val="50000"/>
              </a:spcBef>
              <a:buClr>
                <a:srgbClr val="00D600"/>
              </a:buClr>
              <a:buFont typeface="Wingdings" pitchFamily="2" charset="2"/>
              <a:buChar char="Ã"/>
            </a:pPr>
            <a:r>
              <a:rPr lang="fa-IR" sz="2000">
                <a:solidFill>
                  <a:srgbClr val="CC3300"/>
                </a:solidFill>
                <a:cs typeface="Homa" pitchFamily="2" charset="-78"/>
              </a:rPr>
              <a:t>راهبردهايي که تشخيص ميدهد يک حالت غير هدف نسبت به گره غير هدف ديگر، اميد بخش تر است، جست و جوي آگاهانه يا جست و جوي اکتشافي ناميده ميشود.</a:t>
            </a:r>
            <a:endParaRPr lang="en-US" sz="2000">
              <a:solidFill>
                <a:srgbClr val="CC3300"/>
              </a:solidFill>
              <a:cs typeface="Homa" pitchFamily="2" charset="-78"/>
            </a:endParaRPr>
          </a:p>
        </p:txBody>
      </p:sp>
      <p:sp>
        <p:nvSpPr>
          <p:cNvPr id="139272" name="Rectangle 5"/>
          <p:cNvSpPr>
            <a:spLocks noChangeArrowheads="1"/>
          </p:cNvSpPr>
          <p:nvPr/>
        </p:nvSpPr>
        <p:spPr bwMode="auto">
          <a:xfrm>
            <a:off x="7121525" y="4119563"/>
            <a:ext cx="1393825" cy="641350"/>
          </a:xfrm>
          <a:prstGeom prst="rect">
            <a:avLst/>
          </a:prstGeom>
          <a:noFill/>
          <a:ln w="9525">
            <a:noFill/>
            <a:miter lim="800000"/>
            <a:headEnd/>
            <a:tailEnd/>
          </a:ln>
        </p:spPr>
        <p:txBody>
          <a:bodyPr wrap="none">
            <a:spAutoFit/>
          </a:bodyPr>
          <a:lstStyle/>
          <a:p>
            <a:pPr algn="l" rtl="0" eaLnBrk="0" hangingPunct="0"/>
            <a:r>
              <a:rPr lang="fa-IR" sz="3600" b="1">
                <a:solidFill>
                  <a:schemeClr val="accent2"/>
                </a:solidFill>
                <a:cs typeface="Lotus" pitchFamily="2" charset="-78"/>
              </a:rPr>
              <a:t>راهبردها</a:t>
            </a:r>
            <a:endParaRPr lang="en-US" sz="3600" b="1">
              <a:solidFill>
                <a:schemeClr val="accent2"/>
              </a:solidFill>
              <a:cs typeface="Lotus" pitchFamily="2" charset="-78"/>
            </a:endParaRPr>
          </a:p>
        </p:txBody>
      </p:sp>
      <p:sp>
        <p:nvSpPr>
          <p:cNvPr id="139273" name="Text Box 6"/>
          <p:cNvSpPr txBox="1">
            <a:spLocks noChangeArrowheads="1"/>
          </p:cNvSpPr>
          <p:nvPr/>
        </p:nvSpPr>
        <p:spPr bwMode="auto">
          <a:xfrm>
            <a:off x="3678238" y="4665663"/>
            <a:ext cx="4608512" cy="1406525"/>
          </a:xfrm>
          <a:prstGeom prst="rect">
            <a:avLst/>
          </a:prstGeom>
          <a:noFill/>
          <a:ln w="9525">
            <a:noFill/>
            <a:miter lim="800000"/>
            <a:headEnd/>
            <a:tailEnd/>
          </a:ln>
        </p:spPr>
        <p:txBody>
          <a:bodyPr>
            <a:spAutoFit/>
          </a:bodyPr>
          <a:lstStyle/>
          <a:p>
            <a:pPr eaLnBrk="0" hangingPunct="0">
              <a:spcBef>
                <a:spcPct val="30000"/>
              </a:spcBef>
              <a:buClr>
                <a:srgbClr val="00D600"/>
              </a:buClr>
              <a:buFont typeface="Wingdings" pitchFamily="2" charset="2"/>
              <a:buChar char="Ã"/>
            </a:pPr>
            <a:r>
              <a:rPr lang="fa-IR" sz="2400">
                <a:solidFill>
                  <a:srgbClr val="CC3300"/>
                </a:solidFill>
                <a:cs typeface="Homa" pitchFamily="2" charset="-78"/>
              </a:rPr>
              <a:t>جست و جوي عرضي</a:t>
            </a:r>
          </a:p>
          <a:p>
            <a:pPr eaLnBrk="0" hangingPunct="0">
              <a:spcBef>
                <a:spcPct val="30000"/>
              </a:spcBef>
              <a:buClr>
                <a:srgbClr val="00D600"/>
              </a:buClr>
              <a:buFont typeface="Wingdings" pitchFamily="2" charset="2"/>
              <a:buChar char="Ã"/>
            </a:pPr>
            <a:r>
              <a:rPr lang="fa-IR" sz="2400">
                <a:solidFill>
                  <a:srgbClr val="CC3300"/>
                </a:solidFill>
                <a:cs typeface="Homa" pitchFamily="2" charset="-78"/>
              </a:rPr>
              <a:t>جست و جوي عمقي</a:t>
            </a:r>
          </a:p>
          <a:p>
            <a:pPr eaLnBrk="0" hangingPunct="0">
              <a:spcBef>
                <a:spcPct val="30000"/>
              </a:spcBef>
              <a:buClr>
                <a:srgbClr val="00D600"/>
              </a:buClr>
              <a:buFont typeface="Wingdings" pitchFamily="2" charset="2"/>
              <a:buChar char="Ã"/>
            </a:pPr>
            <a:r>
              <a:rPr lang="fa-IR" sz="2400">
                <a:solidFill>
                  <a:srgbClr val="CC3300"/>
                </a:solidFill>
                <a:cs typeface="Homa" pitchFamily="2" charset="-78"/>
              </a:rPr>
              <a:t>جست و جوي عميق کننده تکراري</a:t>
            </a:r>
            <a:endParaRPr lang="en-US" sz="2400">
              <a:solidFill>
                <a:srgbClr val="CC3300"/>
              </a:solidFill>
              <a:cs typeface="Homa" pitchFamily="2" charset="-78"/>
            </a:endParaRPr>
          </a:p>
        </p:txBody>
      </p:sp>
      <p:sp>
        <p:nvSpPr>
          <p:cNvPr id="139274" name="Text Box 7"/>
          <p:cNvSpPr txBox="1">
            <a:spLocks noChangeArrowheads="1"/>
          </p:cNvSpPr>
          <p:nvPr/>
        </p:nvSpPr>
        <p:spPr bwMode="auto">
          <a:xfrm>
            <a:off x="488950" y="4683125"/>
            <a:ext cx="3600450" cy="1406525"/>
          </a:xfrm>
          <a:prstGeom prst="rect">
            <a:avLst/>
          </a:prstGeom>
          <a:noFill/>
          <a:ln w="9525">
            <a:noFill/>
            <a:miter lim="800000"/>
            <a:headEnd/>
            <a:tailEnd/>
          </a:ln>
        </p:spPr>
        <p:txBody>
          <a:bodyPr>
            <a:spAutoFit/>
          </a:bodyPr>
          <a:lstStyle/>
          <a:p>
            <a:pPr eaLnBrk="0" hangingPunct="0">
              <a:spcBef>
                <a:spcPct val="30000"/>
              </a:spcBef>
              <a:buClr>
                <a:srgbClr val="00D600"/>
              </a:buClr>
              <a:buFont typeface="Wingdings" pitchFamily="2" charset="2"/>
              <a:buChar char="Ã"/>
            </a:pPr>
            <a:r>
              <a:rPr lang="fa-IR" sz="2400">
                <a:solidFill>
                  <a:srgbClr val="CC3300"/>
                </a:solidFill>
                <a:cs typeface="Homa" pitchFamily="2" charset="-78"/>
              </a:rPr>
              <a:t>جست و جوي هزينه يکنواخت</a:t>
            </a:r>
          </a:p>
          <a:p>
            <a:pPr eaLnBrk="0" hangingPunct="0">
              <a:spcBef>
                <a:spcPct val="30000"/>
              </a:spcBef>
              <a:buClr>
                <a:srgbClr val="00D600"/>
              </a:buClr>
              <a:buFont typeface="Wingdings" pitchFamily="2" charset="2"/>
              <a:buChar char="Ã"/>
            </a:pPr>
            <a:r>
              <a:rPr lang="fa-IR" sz="2400">
                <a:solidFill>
                  <a:srgbClr val="CC3300"/>
                </a:solidFill>
                <a:cs typeface="Homa" pitchFamily="2" charset="-78"/>
              </a:rPr>
              <a:t>جست و جوي عمقي محدود</a:t>
            </a:r>
          </a:p>
          <a:p>
            <a:pPr eaLnBrk="0" hangingPunct="0">
              <a:spcBef>
                <a:spcPct val="30000"/>
              </a:spcBef>
              <a:buClr>
                <a:srgbClr val="00D600"/>
              </a:buClr>
              <a:buFont typeface="Wingdings" pitchFamily="2" charset="2"/>
              <a:buChar char="Ã"/>
            </a:pPr>
            <a:r>
              <a:rPr lang="fa-IR" sz="2400">
                <a:solidFill>
                  <a:srgbClr val="CC3300"/>
                </a:solidFill>
                <a:cs typeface="Homa" pitchFamily="2" charset="-78"/>
              </a:rPr>
              <a:t>جست و جوي دو طرفه</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9"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0" name="Slide Number Placeholder 5"/>
          <p:cNvSpPr>
            <a:spLocks noGrp="1"/>
          </p:cNvSpPr>
          <p:nvPr>
            <p:ph type="sldNum" sz="quarter" idx="12"/>
          </p:nvPr>
        </p:nvSpPr>
        <p:spPr/>
        <p:txBody>
          <a:bodyPr/>
          <a:lstStyle/>
          <a:p>
            <a:pPr>
              <a:defRPr/>
            </a:pPr>
            <a:fld id="{18D0E591-A1CD-4009-AFA8-592E546D8E00}" type="slidenum">
              <a:rPr lang="ar-SA" altLang="en-US"/>
              <a:pPr>
                <a:defRPr/>
              </a:pPr>
              <a:t>115</a:t>
            </a:fld>
            <a:endParaRPr lang="en-US" altLang="en-US"/>
          </a:p>
        </p:txBody>
      </p:sp>
      <p:sp>
        <p:nvSpPr>
          <p:cNvPr id="140293"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140294" name="Text Box 3"/>
          <p:cNvSpPr txBox="1">
            <a:spLocks noChangeArrowheads="1"/>
          </p:cNvSpPr>
          <p:nvPr/>
        </p:nvSpPr>
        <p:spPr bwMode="auto">
          <a:xfrm>
            <a:off x="323850" y="1874838"/>
            <a:ext cx="7993063" cy="762000"/>
          </a:xfrm>
          <a:prstGeom prst="rect">
            <a:avLst/>
          </a:prstGeom>
          <a:noFill/>
          <a:ln w="9525">
            <a:noFill/>
            <a:miter lim="800000"/>
            <a:headEnd/>
            <a:tailEnd/>
          </a:ln>
        </p:spPr>
        <p:txBody>
          <a:bodyPr>
            <a:spAutoFit/>
          </a:bodyPr>
          <a:lstStyle/>
          <a:p>
            <a:pPr algn="ctr" eaLnBrk="0" hangingPunct="0">
              <a:spcBef>
                <a:spcPct val="50000"/>
              </a:spcBef>
            </a:pPr>
            <a:r>
              <a:rPr lang="fa-IR" sz="4400" b="1">
                <a:solidFill>
                  <a:schemeClr val="accent2"/>
                </a:solidFill>
                <a:cs typeface="Lotus" pitchFamily="2" charset="-78"/>
              </a:rPr>
              <a:t>جستجوي عرضي</a:t>
            </a:r>
            <a:endParaRPr lang="en-US" sz="4400" b="1">
              <a:solidFill>
                <a:schemeClr val="accent2"/>
              </a:solidFill>
              <a:cs typeface="Lotus" pitchFamily="2" charset="-78"/>
            </a:endParaRPr>
          </a:p>
        </p:txBody>
      </p:sp>
      <p:grpSp>
        <p:nvGrpSpPr>
          <p:cNvPr id="140295" name="Group 4"/>
          <p:cNvGrpSpPr>
            <a:grpSpLocks/>
          </p:cNvGrpSpPr>
          <p:nvPr/>
        </p:nvGrpSpPr>
        <p:grpSpPr bwMode="auto">
          <a:xfrm>
            <a:off x="1663700" y="2882900"/>
            <a:ext cx="6172200" cy="2971800"/>
            <a:chOff x="912" y="1680"/>
            <a:chExt cx="3888" cy="1872"/>
          </a:xfrm>
        </p:grpSpPr>
        <p:sp>
          <p:nvSpPr>
            <p:cNvPr id="140304" name="Oval 5"/>
            <p:cNvSpPr>
              <a:spLocks noChangeArrowheads="1"/>
            </p:cNvSpPr>
            <p:nvPr/>
          </p:nvSpPr>
          <p:spPr bwMode="auto">
            <a:xfrm>
              <a:off x="2880" y="1680"/>
              <a:ext cx="240" cy="240"/>
            </a:xfrm>
            <a:prstGeom prst="ellipse">
              <a:avLst/>
            </a:prstGeom>
            <a:solidFill>
              <a:schemeClr val="bg1"/>
            </a:solidFill>
            <a:ln w="9525">
              <a:solidFill>
                <a:schemeClr val="tx1"/>
              </a:solidFill>
              <a:round/>
              <a:headEnd/>
              <a:tailEnd/>
            </a:ln>
          </p:spPr>
          <p:txBody>
            <a:bodyPr wrap="none" anchor="ctr"/>
            <a:lstStyle/>
            <a:p>
              <a:pPr algn="ctr" rtl="0"/>
              <a:r>
                <a:rPr lang="en-US" b="1"/>
                <a:t>A</a:t>
              </a:r>
            </a:p>
          </p:txBody>
        </p:sp>
        <p:sp>
          <p:nvSpPr>
            <p:cNvPr id="140305" name="Oval 6"/>
            <p:cNvSpPr>
              <a:spLocks noChangeArrowheads="1"/>
            </p:cNvSpPr>
            <p:nvPr/>
          </p:nvSpPr>
          <p:spPr bwMode="auto">
            <a:xfrm>
              <a:off x="1632" y="2160"/>
              <a:ext cx="240" cy="240"/>
            </a:xfrm>
            <a:prstGeom prst="ellipse">
              <a:avLst/>
            </a:prstGeom>
            <a:solidFill>
              <a:schemeClr val="bg1"/>
            </a:solidFill>
            <a:ln w="9525">
              <a:solidFill>
                <a:schemeClr val="tx1"/>
              </a:solidFill>
              <a:round/>
              <a:headEnd/>
              <a:tailEnd/>
            </a:ln>
          </p:spPr>
          <p:txBody>
            <a:bodyPr wrap="none" anchor="ctr"/>
            <a:lstStyle/>
            <a:p>
              <a:pPr algn="ctr" rtl="0"/>
              <a:r>
                <a:rPr lang="en-US" b="1"/>
                <a:t>B</a:t>
              </a:r>
            </a:p>
          </p:txBody>
        </p:sp>
        <p:sp>
          <p:nvSpPr>
            <p:cNvPr id="140306" name="Oval 7"/>
            <p:cNvSpPr>
              <a:spLocks noChangeArrowheads="1"/>
            </p:cNvSpPr>
            <p:nvPr/>
          </p:nvSpPr>
          <p:spPr bwMode="auto">
            <a:xfrm>
              <a:off x="3072" y="2160"/>
              <a:ext cx="240" cy="240"/>
            </a:xfrm>
            <a:prstGeom prst="ellipse">
              <a:avLst/>
            </a:prstGeom>
            <a:solidFill>
              <a:schemeClr val="bg1"/>
            </a:solidFill>
            <a:ln w="9525">
              <a:solidFill>
                <a:schemeClr val="tx1"/>
              </a:solidFill>
              <a:round/>
              <a:headEnd/>
              <a:tailEnd/>
            </a:ln>
          </p:spPr>
          <p:txBody>
            <a:bodyPr wrap="none" anchor="ctr"/>
            <a:lstStyle/>
            <a:p>
              <a:pPr algn="ctr" rtl="0"/>
              <a:r>
                <a:rPr lang="en-US" b="1"/>
                <a:t>C</a:t>
              </a:r>
            </a:p>
          </p:txBody>
        </p:sp>
        <p:sp>
          <p:nvSpPr>
            <p:cNvPr id="140307" name="Oval 8"/>
            <p:cNvSpPr>
              <a:spLocks noChangeArrowheads="1"/>
            </p:cNvSpPr>
            <p:nvPr/>
          </p:nvSpPr>
          <p:spPr bwMode="auto">
            <a:xfrm>
              <a:off x="4272" y="2160"/>
              <a:ext cx="240" cy="240"/>
            </a:xfrm>
            <a:prstGeom prst="ellipse">
              <a:avLst/>
            </a:prstGeom>
            <a:solidFill>
              <a:schemeClr val="bg1"/>
            </a:solidFill>
            <a:ln w="9525">
              <a:solidFill>
                <a:schemeClr val="tx1"/>
              </a:solidFill>
              <a:round/>
              <a:headEnd/>
              <a:tailEnd/>
            </a:ln>
          </p:spPr>
          <p:txBody>
            <a:bodyPr wrap="none" anchor="ctr"/>
            <a:lstStyle/>
            <a:p>
              <a:pPr algn="ctr" rtl="0"/>
              <a:r>
                <a:rPr lang="en-US" b="1"/>
                <a:t>D</a:t>
              </a:r>
            </a:p>
          </p:txBody>
        </p:sp>
        <p:sp>
          <p:nvSpPr>
            <p:cNvPr id="140308" name="Oval 9"/>
            <p:cNvSpPr>
              <a:spLocks noChangeArrowheads="1"/>
            </p:cNvSpPr>
            <p:nvPr/>
          </p:nvSpPr>
          <p:spPr bwMode="auto">
            <a:xfrm>
              <a:off x="1200" y="2664"/>
              <a:ext cx="240" cy="240"/>
            </a:xfrm>
            <a:prstGeom prst="ellipse">
              <a:avLst/>
            </a:prstGeom>
            <a:solidFill>
              <a:schemeClr val="bg1"/>
            </a:solidFill>
            <a:ln w="9525">
              <a:solidFill>
                <a:schemeClr val="tx1"/>
              </a:solidFill>
              <a:round/>
              <a:headEnd/>
              <a:tailEnd/>
            </a:ln>
          </p:spPr>
          <p:txBody>
            <a:bodyPr wrap="none" anchor="ctr"/>
            <a:lstStyle/>
            <a:p>
              <a:pPr algn="ctr" rtl="0"/>
              <a:r>
                <a:rPr lang="en-US" b="1"/>
                <a:t>E</a:t>
              </a:r>
            </a:p>
          </p:txBody>
        </p:sp>
        <p:sp>
          <p:nvSpPr>
            <p:cNvPr id="140309" name="Oval 10"/>
            <p:cNvSpPr>
              <a:spLocks noChangeArrowheads="1"/>
            </p:cNvSpPr>
            <p:nvPr/>
          </p:nvSpPr>
          <p:spPr bwMode="auto">
            <a:xfrm>
              <a:off x="1920" y="2664"/>
              <a:ext cx="240" cy="240"/>
            </a:xfrm>
            <a:prstGeom prst="ellipse">
              <a:avLst/>
            </a:prstGeom>
            <a:solidFill>
              <a:schemeClr val="bg1"/>
            </a:solidFill>
            <a:ln w="9525">
              <a:solidFill>
                <a:schemeClr val="tx1"/>
              </a:solidFill>
              <a:round/>
              <a:headEnd/>
              <a:tailEnd/>
            </a:ln>
          </p:spPr>
          <p:txBody>
            <a:bodyPr wrap="none" anchor="ctr"/>
            <a:lstStyle/>
            <a:p>
              <a:pPr algn="ctr" rtl="0"/>
              <a:r>
                <a:rPr lang="en-US" b="1"/>
                <a:t>F</a:t>
              </a:r>
            </a:p>
          </p:txBody>
        </p:sp>
        <p:sp>
          <p:nvSpPr>
            <p:cNvPr id="140310" name="Oval 11"/>
            <p:cNvSpPr>
              <a:spLocks noChangeArrowheads="1"/>
            </p:cNvSpPr>
            <p:nvPr/>
          </p:nvSpPr>
          <p:spPr bwMode="auto">
            <a:xfrm>
              <a:off x="2736" y="2664"/>
              <a:ext cx="240" cy="240"/>
            </a:xfrm>
            <a:prstGeom prst="ellipse">
              <a:avLst/>
            </a:prstGeom>
            <a:solidFill>
              <a:schemeClr val="bg1"/>
            </a:solidFill>
            <a:ln w="9525">
              <a:solidFill>
                <a:schemeClr val="tx1"/>
              </a:solidFill>
              <a:round/>
              <a:headEnd/>
              <a:tailEnd/>
            </a:ln>
          </p:spPr>
          <p:txBody>
            <a:bodyPr wrap="none" anchor="ctr"/>
            <a:lstStyle/>
            <a:p>
              <a:pPr algn="ctr" rtl="0"/>
              <a:r>
                <a:rPr lang="en-US" b="1"/>
                <a:t>G</a:t>
              </a:r>
            </a:p>
          </p:txBody>
        </p:sp>
        <p:sp>
          <p:nvSpPr>
            <p:cNvPr id="140311" name="Oval 12"/>
            <p:cNvSpPr>
              <a:spLocks noChangeArrowheads="1"/>
            </p:cNvSpPr>
            <p:nvPr/>
          </p:nvSpPr>
          <p:spPr bwMode="auto">
            <a:xfrm>
              <a:off x="3552" y="2664"/>
              <a:ext cx="240" cy="240"/>
            </a:xfrm>
            <a:prstGeom prst="ellipse">
              <a:avLst/>
            </a:prstGeom>
            <a:solidFill>
              <a:schemeClr val="bg1"/>
            </a:solidFill>
            <a:ln w="9525">
              <a:solidFill>
                <a:schemeClr val="tx1"/>
              </a:solidFill>
              <a:round/>
              <a:headEnd/>
              <a:tailEnd/>
            </a:ln>
          </p:spPr>
          <p:txBody>
            <a:bodyPr wrap="none" anchor="ctr"/>
            <a:lstStyle/>
            <a:p>
              <a:pPr algn="ctr" rtl="0"/>
              <a:r>
                <a:rPr lang="en-US" b="1"/>
                <a:t>H</a:t>
              </a:r>
            </a:p>
          </p:txBody>
        </p:sp>
        <p:sp>
          <p:nvSpPr>
            <p:cNvPr id="140312" name="Oval 13"/>
            <p:cNvSpPr>
              <a:spLocks noChangeArrowheads="1"/>
            </p:cNvSpPr>
            <p:nvPr/>
          </p:nvSpPr>
          <p:spPr bwMode="auto">
            <a:xfrm>
              <a:off x="4560" y="2664"/>
              <a:ext cx="240" cy="240"/>
            </a:xfrm>
            <a:prstGeom prst="ellipse">
              <a:avLst/>
            </a:prstGeom>
            <a:solidFill>
              <a:schemeClr val="bg1"/>
            </a:solidFill>
            <a:ln w="9525">
              <a:solidFill>
                <a:schemeClr val="tx1"/>
              </a:solidFill>
              <a:round/>
              <a:headEnd/>
              <a:tailEnd/>
            </a:ln>
          </p:spPr>
          <p:txBody>
            <a:bodyPr wrap="none" anchor="ctr"/>
            <a:lstStyle/>
            <a:p>
              <a:pPr algn="ctr" rtl="0"/>
              <a:r>
                <a:rPr lang="en-US" b="1"/>
                <a:t>I</a:t>
              </a:r>
            </a:p>
          </p:txBody>
        </p:sp>
        <p:sp>
          <p:nvSpPr>
            <p:cNvPr id="140313" name="Oval 14"/>
            <p:cNvSpPr>
              <a:spLocks noChangeArrowheads="1"/>
            </p:cNvSpPr>
            <p:nvPr/>
          </p:nvSpPr>
          <p:spPr bwMode="auto">
            <a:xfrm>
              <a:off x="912"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J</a:t>
              </a:r>
            </a:p>
          </p:txBody>
        </p:sp>
        <p:sp>
          <p:nvSpPr>
            <p:cNvPr id="140314" name="Oval 15"/>
            <p:cNvSpPr>
              <a:spLocks noChangeArrowheads="1"/>
            </p:cNvSpPr>
            <p:nvPr/>
          </p:nvSpPr>
          <p:spPr bwMode="auto">
            <a:xfrm>
              <a:off x="1392"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K</a:t>
              </a:r>
            </a:p>
          </p:txBody>
        </p:sp>
        <p:sp>
          <p:nvSpPr>
            <p:cNvPr id="140315" name="Oval 16"/>
            <p:cNvSpPr>
              <a:spLocks noChangeArrowheads="1"/>
            </p:cNvSpPr>
            <p:nvPr/>
          </p:nvSpPr>
          <p:spPr bwMode="auto">
            <a:xfrm>
              <a:off x="2016"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L</a:t>
              </a:r>
            </a:p>
          </p:txBody>
        </p:sp>
        <p:sp>
          <p:nvSpPr>
            <p:cNvPr id="140316" name="Oval 17"/>
            <p:cNvSpPr>
              <a:spLocks noChangeArrowheads="1"/>
            </p:cNvSpPr>
            <p:nvPr/>
          </p:nvSpPr>
          <p:spPr bwMode="auto">
            <a:xfrm>
              <a:off x="2880"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N</a:t>
              </a:r>
            </a:p>
          </p:txBody>
        </p:sp>
        <p:sp>
          <p:nvSpPr>
            <p:cNvPr id="140317" name="Oval 18"/>
            <p:cNvSpPr>
              <a:spLocks noChangeArrowheads="1"/>
            </p:cNvSpPr>
            <p:nvPr/>
          </p:nvSpPr>
          <p:spPr bwMode="auto">
            <a:xfrm>
              <a:off x="2544"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M</a:t>
              </a:r>
            </a:p>
          </p:txBody>
        </p:sp>
        <p:sp>
          <p:nvSpPr>
            <p:cNvPr id="140318" name="Oval 19"/>
            <p:cNvSpPr>
              <a:spLocks noChangeArrowheads="1"/>
            </p:cNvSpPr>
            <p:nvPr/>
          </p:nvSpPr>
          <p:spPr bwMode="auto">
            <a:xfrm>
              <a:off x="3216"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O</a:t>
              </a:r>
            </a:p>
          </p:txBody>
        </p:sp>
        <p:sp>
          <p:nvSpPr>
            <p:cNvPr id="140319" name="Oval 20"/>
            <p:cNvSpPr>
              <a:spLocks noChangeArrowheads="1"/>
            </p:cNvSpPr>
            <p:nvPr/>
          </p:nvSpPr>
          <p:spPr bwMode="auto">
            <a:xfrm>
              <a:off x="3648"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P</a:t>
              </a:r>
            </a:p>
          </p:txBody>
        </p:sp>
        <p:sp>
          <p:nvSpPr>
            <p:cNvPr id="140320" name="Oval 21"/>
            <p:cNvSpPr>
              <a:spLocks noChangeArrowheads="1"/>
            </p:cNvSpPr>
            <p:nvPr/>
          </p:nvSpPr>
          <p:spPr bwMode="auto">
            <a:xfrm>
              <a:off x="3984"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Q</a:t>
              </a:r>
            </a:p>
          </p:txBody>
        </p:sp>
        <p:cxnSp>
          <p:nvCxnSpPr>
            <p:cNvPr id="140321" name="AutoShape 22"/>
            <p:cNvCxnSpPr>
              <a:cxnSpLocks noChangeShapeType="1"/>
              <a:stCxn id="140304" idx="4"/>
              <a:endCxn id="140305" idx="0"/>
            </p:cNvCxnSpPr>
            <p:nvPr/>
          </p:nvCxnSpPr>
          <p:spPr bwMode="auto">
            <a:xfrm flipH="1">
              <a:off x="1752" y="1920"/>
              <a:ext cx="1248" cy="240"/>
            </a:xfrm>
            <a:prstGeom prst="straightConnector1">
              <a:avLst/>
            </a:prstGeom>
            <a:noFill/>
            <a:ln w="9525">
              <a:solidFill>
                <a:schemeClr val="tx1"/>
              </a:solidFill>
              <a:round/>
              <a:headEnd/>
              <a:tailEnd/>
            </a:ln>
          </p:spPr>
        </p:cxnSp>
        <p:cxnSp>
          <p:nvCxnSpPr>
            <p:cNvPr id="140322" name="AutoShape 23"/>
            <p:cNvCxnSpPr>
              <a:cxnSpLocks noChangeShapeType="1"/>
              <a:stCxn id="140304" idx="4"/>
              <a:endCxn id="140306" idx="0"/>
            </p:cNvCxnSpPr>
            <p:nvPr/>
          </p:nvCxnSpPr>
          <p:spPr bwMode="auto">
            <a:xfrm>
              <a:off x="3000" y="1920"/>
              <a:ext cx="192" cy="240"/>
            </a:xfrm>
            <a:prstGeom prst="straightConnector1">
              <a:avLst/>
            </a:prstGeom>
            <a:noFill/>
            <a:ln w="9525">
              <a:solidFill>
                <a:schemeClr val="tx1"/>
              </a:solidFill>
              <a:round/>
              <a:headEnd/>
              <a:tailEnd/>
            </a:ln>
          </p:spPr>
        </p:cxnSp>
        <p:cxnSp>
          <p:nvCxnSpPr>
            <p:cNvPr id="140323" name="AutoShape 24"/>
            <p:cNvCxnSpPr>
              <a:cxnSpLocks noChangeShapeType="1"/>
              <a:stCxn id="140304" idx="4"/>
              <a:endCxn id="140307" idx="0"/>
            </p:cNvCxnSpPr>
            <p:nvPr/>
          </p:nvCxnSpPr>
          <p:spPr bwMode="auto">
            <a:xfrm>
              <a:off x="3000" y="1920"/>
              <a:ext cx="1392" cy="240"/>
            </a:xfrm>
            <a:prstGeom prst="straightConnector1">
              <a:avLst/>
            </a:prstGeom>
            <a:noFill/>
            <a:ln w="9525">
              <a:solidFill>
                <a:schemeClr val="tx1"/>
              </a:solidFill>
              <a:round/>
              <a:headEnd/>
              <a:tailEnd/>
            </a:ln>
          </p:spPr>
        </p:cxnSp>
        <p:cxnSp>
          <p:nvCxnSpPr>
            <p:cNvPr id="140324" name="AutoShape 25"/>
            <p:cNvCxnSpPr>
              <a:cxnSpLocks noChangeShapeType="1"/>
              <a:stCxn id="140305" idx="4"/>
              <a:endCxn id="140308" idx="0"/>
            </p:cNvCxnSpPr>
            <p:nvPr/>
          </p:nvCxnSpPr>
          <p:spPr bwMode="auto">
            <a:xfrm flipH="1">
              <a:off x="1320" y="2400"/>
              <a:ext cx="432" cy="264"/>
            </a:xfrm>
            <a:prstGeom prst="straightConnector1">
              <a:avLst/>
            </a:prstGeom>
            <a:noFill/>
            <a:ln w="9525">
              <a:solidFill>
                <a:schemeClr val="tx1"/>
              </a:solidFill>
              <a:round/>
              <a:headEnd/>
              <a:tailEnd/>
            </a:ln>
          </p:spPr>
        </p:cxnSp>
        <p:cxnSp>
          <p:nvCxnSpPr>
            <p:cNvPr id="140325" name="AutoShape 26"/>
            <p:cNvCxnSpPr>
              <a:cxnSpLocks noChangeShapeType="1"/>
              <a:stCxn id="140305" idx="4"/>
              <a:endCxn id="140309" idx="0"/>
            </p:cNvCxnSpPr>
            <p:nvPr/>
          </p:nvCxnSpPr>
          <p:spPr bwMode="auto">
            <a:xfrm>
              <a:off x="1752" y="2400"/>
              <a:ext cx="288" cy="264"/>
            </a:xfrm>
            <a:prstGeom prst="straightConnector1">
              <a:avLst/>
            </a:prstGeom>
            <a:noFill/>
            <a:ln w="9525">
              <a:solidFill>
                <a:schemeClr val="tx1"/>
              </a:solidFill>
              <a:round/>
              <a:headEnd/>
              <a:tailEnd/>
            </a:ln>
          </p:spPr>
        </p:cxnSp>
        <p:cxnSp>
          <p:nvCxnSpPr>
            <p:cNvPr id="140326" name="AutoShape 27"/>
            <p:cNvCxnSpPr>
              <a:cxnSpLocks noChangeShapeType="1"/>
              <a:stCxn id="140306" idx="4"/>
              <a:endCxn id="140310" idx="0"/>
            </p:cNvCxnSpPr>
            <p:nvPr/>
          </p:nvCxnSpPr>
          <p:spPr bwMode="auto">
            <a:xfrm flipH="1">
              <a:off x="2856" y="2400"/>
              <a:ext cx="336" cy="264"/>
            </a:xfrm>
            <a:prstGeom prst="straightConnector1">
              <a:avLst/>
            </a:prstGeom>
            <a:noFill/>
            <a:ln w="9525">
              <a:solidFill>
                <a:schemeClr val="tx1"/>
              </a:solidFill>
              <a:round/>
              <a:headEnd/>
              <a:tailEnd/>
            </a:ln>
          </p:spPr>
        </p:cxnSp>
        <p:cxnSp>
          <p:nvCxnSpPr>
            <p:cNvPr id="140327" name="AutoShape 28"/>
            <p:cNvCxnSpPr>
              <a:cxnSpLocks noChangeShapeType="1"/>
              <a:stCxn id="140306" idx="4"/>
              <a:endCxn id="140311" idx="0"/>
            </p:cNvCxnSpPr>
            <p:nvPr/>
          </p:nvCxnSpPr>
          <p:spPr bwMode="auto">
            <a:xfrm>
              <a:off x="3192" y="2400"/>
              <a:ext cx="480" cy="264"/>
            </a:xfrm>
            <a:prstGeom prst="straightConnector1">
              <a:avLst/>
            </a:prstGeom>
            <a:noFill/>
            <a:ln w="9525">
              <a:solidFill>
                <a:schemeClr val="tx1"/>
              </a:solidFill>
              <a:round/>
              <a:headEnd/>
              <a:tailEnd/>
            </a:ln>
          </p:spPr>
        </p:cxnSp>
        <p:cxnSp>
          <p:nvCxnSpPr>
            <p:cNvPr id="140328" name="AutoShape 29"/>
            <p:cNvCxnSpPr>
              <a:cxnSpLocks noChangeShapeType="1"/>
              <a:stCxn id="140307" idx="4"/>
              <a:endCxn id="140312" idx="0"/>
            </p:cNvCxnSpPr>
            <p:nvPr/>
          </p:nvCxnSpPr>
          <p:spPr bwMode="auto">
            <a:xfrm>
              <a:off x="4392" y="2400"/>
              <a:ext cx="288" cy="264"/>
            </a:xfrm>
            <a:prstGeom prst="straightConnector1">
              <a:avLst/>
            </a:prstGeom>
            <a:noFill/>
            <a:ln w="9525">
              <a:solidFill>
                <a:schemeClr val="tx1"/>
              </a:solidFill>
              <a:round/>
              <a:headEnd/>
              <a:tailEnd/>
            </a:ln>
          </p:spPr>
        </p:cxnSp>
        <p:cxnSp>
          <p:nvCxnSpPr>
            <p:cNvPr id="140329" name="AutoShape 30"/>
            <p:cNvCxnSpPr>
              <a:cxnSpLocks noChangeShapeType="1"/>
              <a:stCxn id="140308" idx="4"/>
              <a:endCxn id="140313" idx="0"/>
            </p:cNvCxnSpPr>
            <p:nvPr/>
          </p:nvCxnSpPr>
          <p:spPr bwMode="auto">
            <a:xfrm flipH="1">
              <a:off x="1032" y="2904"/>
              <a:ext cx="288" cy="408"/>
            </a:xfrm>
            <a:prstGeom prst="straightConnector1">
              <a:avLst/>
            </a:prstGeom>
            <a:noFill/>
            <a:ln w="9525">
              <a:solidFill>
                <a:schemeClr val="tx1"/>
              </a:solidFill>
              <a:round/>
              <a:headEnd/>
              <a:tailEnd/>
            </a:ln>
          </p:spPr>
        </p:cxnSp>
        <p:cxnSp>
          <p:nvCxnSpPr>
            <p:cNvPr id="140330" name="AutoShape 31"/>
            <p:cNvCxnSpPr>
              <a:cxnSpLocks noChangeShapeType="1"/>
              <a:stCxn id="140308" idx="4"/>
              <a:endCxn id="140314" idx="0"/>
            </p:cNvCxnSpPr>
            <p:nvPr/>
          </p:nvCxnSpPr>
          <p:spPr bwMode="auto">
            <a:xfrm>
              <a:off x="1320" y="2904"/>
              <a:ext cx="192" cy="408"/>
            </a:xfrm>
            <a:prstGeom prst="straightConnector1">
              <a:avLst/>
            </a:prstGeom>
            <a:noFill/>
            <a:ln w="9525">
              <a:solidFill>
                <a:schemeClr val="tx1"/>
              </a:solidFill>
              <a:round/>
              <a:headEnd/>
              <a:tailEnd/>
            </a:ln>
          </p:spPr>
        </p:cxnSp>
        <p:cxnSp>
          <p:nvCxnSpPr>
            <p:cNvPr id="140331" name="AutoShape 32"/>
            <p:cNvCxnSpPr>
              <a:cxnSpLocks noChangeShapeType="1"/>
              <a:stCxn id="140309" idx="4"/>
              <a:endCxn id="140315" idx="0"/>
            </p:cNvCxnSpPr>
            <p:nvPr/>
          </p:nvCxnSpPr>
          <p:spPr bwMode="auto">
            <a:xfrm>
              <a:off x="2040" y="2904"/>
              <a:ext cx="96" cy="408"/>
            </a:xfrm>
            <a:prstGeom prst="straightConnector1">
              <a:avLst/>
            </a:prstGeom>
            <a:noFill/>
            <a:ln w="9525">
              <a:solidFill>
                <a:schemeClr val="tx1"/>
              </a:solidFill>
              <a:round/>
              <a:headEnd/>
              <a:tailEnd/>
            </a:ln>
          </p:spPr>
        </p:cxnSp>
        <p:cxnSp>
          <p:nvCxnSpPr>
            <p:cNvPr id="140332" name="AutoShape 33"/>
            <p:cNvCxnSpPr>
              <a:cxnSpLocks noChangeShapeType="1"/>
              <a:stCxn id="140310" idx="4"/>
              <a:endCxn id="140317" idx="0"/>
            </p:cNvCxnSpPr>
            <p:nvPr/>
          </p:nvCxnSpPr>
          <p:spPr bwMode="auto">
            <a:xfrm flipH="1">
              <a:off x="2664" y="2904"/>
              <a:ext cx="192" cy="408"/>
            </a:xfrm>
            <a:prstGeom prst="straightConnector1">
              <a:avLst/>
            </a:prstGeom>
            <a:noFill/>
            <a:ln w="9525">
              <a:solidFill>
                <a:schemeClr val="tx1"/>
              </a:solidFill>
              <a:round/>
              <a:headEnd/>
              <a:tailEnd/>
            </a:ln>
          </p:spPr>
        </p:cxnSp>
        <p:cxnSp>
          <p:nvCxnSpPr>
            <p:cNvPr id="140333" name="AutoShape 34"/>
            <p:cNvCxnSpPr>
              <a:cxnSpLocks noChangeShapeType="1"/>
              <a:stCxn id="140311" idx="4"/>
              <a:endCxn id="140318" idx="0"/>
            </p:cNvCxnSpPr>
            <p:nvPr/>
          </p:nvCxnSpPr>
          <p:spPr bwMode="auto">
            <a:xfrm flipH="1">
              <a:off x="3336" y="2904"/>
              <a:ext cx="336" cy="408"/>
            </a:xfrm>
            <a:prstGeom prst="straightConnector1">
              <a:avLst/>
            </a:prstGeom>
            <a:noFill/>
            <a:ln w="9525">
              <a:solidFill>
                <a:schemeClr val="tx1"/>
              </a:solidFill>
              <a:round/>
              <a:headEnd/>
              <a:tailEnd/>
            </a:ln>
          </p:spPr>
        </p:cxnSp>
        <p:cxnSp>
          <p:nvCxnSpPr>
            <p:cNvPr id="140334" name="AutoShape 35"/>
            <p:cNvCxnSpPr>
              <a:cxnSpLocks noChangeShapeType="1"/>
              <a:stCxn id="140311" idx="4"/>
              <a:endCxn id="140319" idx="0"/>
            </p:cNvCxnSpPr>
            <p:nvPr/>
          </p:nvCxnSpPr>
          <p:spPr bwMode="auto">
            <a:xfrm>
              <a:off x="3672" y="2904"/>
              <a:ext cx="96" cy="408"/>
            </a:xfrm>
            <a:prstGeom prst="straightConnector1">
              <a:avLst/>
            </a:prstGeom>
            <a:noFill/>
            <a:ln w="9525">
              <a:solidFill>
                <a:schemeClr val="tx1"/>
              </a:solidFill>
              <a:round/>
              <a:headEnd/>
              <a:tailEnd/>
            </a:ln>
          </p:spPr>
        </p:cxnSp>
        <p:cxnSp>
          <p:nvCxnSpPr>
            <p:cNvPr id="140335" name="AutoShape 36"/>
            <p:cNvCxnSpPr>
              <a:cxnSpLocks noChangeShapeType="1"/>
              <a:stCxn id="140311" idx="4"/>
              <a:endCxn id="140320" idx="0"/>
            </p:cNvCxnSpPr>
            <p:nvPr/>
          </p:nvCxnSpPr>
          <p:spPr bwMode="auto">
            <a:xfrm>
              <a:off x="3672" y="2904"/>
              <a:ext cx="432" cy="408"/>
            </a:xfrm>
            <a:prstGeom prst="straightConnector1">
              <a:avLst/>
            </a:prstGeom>
            <a:noFill/>
            <a:ln w="9525">
              <a:solidFill>
                <a:schemeClr val="tx1"/>
              </a:solidFill>
              <a:round/>
              <a:headEnd/>
              <a:tailEnd/>
            </a:ln>
          </p:spPr>
        </p:cxnSp>
        <p:cxnSp>
          <p:nvCxnSpPr>
            <p:cNvPr id="140336" name="AutoShape 37"/>
            <p:cNvCxnSpPr>
              <a:cxnSpLocks noChangeShapeType="1"/>
              <a:stCxn id="140310" idx="4"/>
              <a:endCxn id="140316" idx="0"/>
            </p:cNvCxnSpPr>
            <p:nvPr/>
          </p:nvCxnSpPr>
          <p:spPr bwMode="auto">
            <a:xfrm>
              <a:off x="2856" y="2904"/>
              <a:ext cx="144" cy="408"/>
            </a:xfrm>
            <a:prstGeom prst="straightConnector1">
              <a:avLst/>
            </a:prstGeom>
            <a:noFill/>
            <a:ln w="9525">
              <a:solidFill>
                <a:schemeClr val="tx1"/>
              </a:solidFill>
              <a:round/>
              <a:headEnd/>
              <a:tailEnd/>
            </a:ln>
          </p:spPr>
        </p:cxnSp>
        <p:sp>
          <p:nvSpPr>
            <p:cNvPr id="140337" name="Rectangle 38"/>
            <p:cNvSpPr>
              <a:spLocks noChangeArrowheads="1"/>
            </p:cNvSpPr>
            <p:nvPr/>
          </p:nvSpPr>
          <p:spPr bwMode="auto">
            <a:xfrm>
              <a:off x="2016" y="3312"/>
              <a:ext cx="240" cy="240"/>
            </a:xfrm>
            <a:prstGeom prst="rect">
              <a:avLst/>
            </a:prstGeom>
            <a:noFill/>
            <a:ln w="22225">
              <a:solidFill>
                <a:schemeClr val="tx1"/>
              </a:solidFill>
              <a:miter lim="800000"/>
              <a:headEnd/>
              <a:tailEnd/>
            </a:ln>
          </p:spPr>
          <p:txBody>
            <a:bodyPr wrap="none" anchor="ctr"/>
            <a:lstStyle/>
            <a:p>
              <a:endParaRPr lang="en-US"/>
            </a:p>
          </p:txBody>
        </p:sp>
        <p:sp>
          <p:nvSpPr>
            <p:cNvPr id="140338" name="Rectangle 39"/>
            <p:cNvSpPr>
              <a:spLocks noChangeArrowheads="1"/>
            </p:cNvSpPr>
            <p:nvPr/>
          </p:nvSpPr>
          <p:spPr bwMode="auto">
            <a:xfrm>
              <a:off x="4560" y="2666"/>
              <a:ext cx="240" cy="240"/>
            </a:xfrm>
            <a:prstGeom prst="rect">
              <a:avLst/>
            </a:prstGeom>
            <a:noFill/>
            <a:ln w="22225">
              <a:solidFill>
                <a:schemeClr val="tx1"/>
              </a:solidFill>
              <a:miter lim="800000"/>
              <a:headEnd/>
              <a:tailEnd/>
            </a:ln>
          </p:spPr>
          <p:txBody>
            <a:bodyPr wrap="none" anchor="ctr"/>
            <a:lstStyle/>
            <a:p>
              <a:endParaRPr lang="en-US"/>
            </a:p>
          </p:txBody>
        </p:sp>
      </p:grpSp>
      <p:sp>
        <p:nvSpPr>
          <p:cNvPr id="162856" name="Rectangle 40"/>
          <p:cNvSpPr>
            <a:spLocks noChangeArrowheads="1"/>
          </p:cNvSpPr>
          <p:nvPr/>
        </p:nvSpPr>
        <p:spPr bwMode="auto">
          <a:xfrm>
            <a:off x="520700" y="4829175"/>
            <a:ext cx="2682875" cy="1406525"/>
          </a:xfrm>
          <a:prstGeom prst="rect">
            <a:avLst/>
          </a:prstGeom>
          <a:solidFill>
            <a:schemeClr val="bg1"/>
          </a:solidFill>
          <a:ln w="9525">
            <a:noFill/>
            <a:miter lim="800000"/>
            <a:headEnd/>
            <a:tailEnd/>
          </a:ln>
        </p:spPr>
        <p:txBody>
          <a:bodyPr wrap="none" anchor="ctr"/>
          <a:lstStyle/>
          <a:p>
            <a:endParaRPr lang="en-US"/>
          </a:p>
        </p:txBody>
      </p:sp>
      <p:sp>
        <p:nvSpPr>
          <p:cNvPr id="162857" name="Rectangle 41"/>
          <p:cNvSpPr>
            <a:spLocks noChangeArrowheads="1"/>
          </p:cNvSpPr>
          <p:nvPr/>
        </p:nvSpPr>
        <p:spPr bwMode="auto">
          <a:xfrm>
            <a:off x="2044700" y="3263900"/>
            <a:ext cx="6477000" cy="762000"/>
          </a:xfrm>
          <a:prstGeom prst="rect">
            <a:avLst/>
          </a:prstGeom>
          <a:solidFill>
            <a:schemeClr val="bg1"/>
          </a:solidFill>
          <a:ln w="9525">
            <a:noFill/>
            <a:miter lim="800000"/>
            <a:headEnd/>
            <a:tailEnd/>
          </a:ln>
        </p:spPr>
        <p:txBody>
          <a:bodyPr wrap="none" anchor="ctr"/>
          <a:lstStyle/>
          <a:p>
            <a:endParaRPr lang="en-US"/>
          </a:p>
        </p:txBody>
      </p:sp>
      <p:sp>
        <p:nvSpPr>
          <p:cNvPr id="162858" name="Rectangle 42"/>
          <p:cNvSpPr>
            <a:spLocks noChangeArrowheads="1"/>
          </p:cNvSpPr>
          <p:nvPr/>
        </p:nvSpPr>
        <p:spPr bwMode="auto">
          <a:xfrm>
            <a:off x="1435100" y="4025900"/>
            <a:ext cx="2682875" cy="803275"/>
          </a:xfrm>
          <a:prstGeom prst="rect">
            <a:avLst/>
          </a:prstGeom>
          <a:solidFill>
            <a:schemeClr val="bg1"/>
          </a:solidFill>
          <a:ln w="9525">
            <a:noFill/>
            <a:miter lim="800000"/>
            <a:headEnd/>
            <a:tailEnd/>
          </a:ln>
        </p:spPr>
        <p:txBody>
          <a:bodyPr wrap="none" anchor="ctr"/>
          <a:lstStyle/>
          <a:p>
            <a:endParaRPr lang="en-US"/>
          </a:p>
        </p:txBody>
      </p:sp>
      <p:sp>
        <p:nvSpPr>
          <p:cNvPr id="162859" name="Rectangle 43"/>
          <p:cNvSpPr>
            <a:spLocks noChangeArrowheads="1"/>
          </p:cNvSpPr>
          <p:nvPr/>
        </p:nvSpPr>
        <p:spPr bwMode="auto">
          <a:xfrm>
            <a:off x="4178300" y="4025900"/>
            <a:ext cx="2682875" cy="803275"/>
          </a:xfrm>
          <a:prstGeom prst="rect">
            <a:avLst/>
          </a:prstGeom>
          <a:solidFill>
            <a:schemeClr val="bg1"/>
          </a:solidFill>
          <a:ln w="9525">
            <a:noFill/>
            <a:miter lim="800000"/>
            <a:headEnd/>
            <a:tailEnd/>
          </a:ln>
        </p:spPr>
        <p:txBody>
          <a:bodyPr wrap="none" anchor="ctr"/>
          <a:lstStyle/>
          <a:p>
            <a:endParaRPr lang="en-US"/>
          </a:p>
        </p:txBody>
      </p:sp>
      <p:sp>
        <p:nvSpPr>
          <p:cNvPr id="162860" name="Rectangle 44"/>
          <p:cNvSpPr>
            <a:spLocks noChangeArrowheads="1"/>
          </p:cNvSpPr>
          <p:nvPr/>
        </p:nvSpPr>
        <p:spPr bwMode="auto">
          <a:xfrm>
            <a:off x="6997700" y="4025900"/>
            <a:ext cx="1905000" cy="879475"/>
          </a:xfrm>
          <a:prstGeom prst="rect">
            <a:avLst/>
          </a:prstGeom>
          <a:solidFill>
            <a:schemeClr val="bg1"/>
          </a:solidFill>
          <a:ln w="9525">
            <a:noFill/>
            <a:miter lim="800000"/>
            <a:headEnd/>
            <a:tailEnd/>
          </a:ln>
        </p:spPr>
        <p:txBody>
          <a:bodyPr wrap="none" anchor="ctr"/>
          <a:lstStyle/>
          <a:p>
            <a:endParaRPr lang="en-US"/>
          </a:p>
        </p:txBody>
      </p:sp>
      <p:sp>
        <p:nvSpPr>
          <p:cNvPr id="162861" name="Rectangle 45"/>
          <p:cNvSpPr>
            <a:spLocks noChangeArrowheads="1"/>
          </p:cNvSpPr>
          <p:nvPr/>
        </p:nvSpPr>
        <p:spPr bwMode="auto">
          <a:xfrm>
            <a:off x="3187700" y="4829175"/>
            <a:ext cx="930275" cy="1309688"/>
          </a:xfrm>
          <a:prstGeom prst="rect">
            <a:avLst/>
          </a:prstGeom>
          <a:solidFill>
            <a:schemeClr val="bg1"/>
          </a:solidFill>
          <a:ln w="9525">
            <a:noFill/>
            <a:miter lim="800000"/>
            <a:headEnd/>
            <a:tailEnd/>
          </a:ln>
        </p:spPr>
        <p:txBody>
          <a:bodyPr wrap="none" anchor="ctr"/>
          <a:lstStyle/>
          <a:p>
            <a:endParaRPr lang="en-US"/>
          </a:p>
        </p:txBody>
      </p:sp>
      <p:sp>
        <p:nvSpPr>
          <p:cNvPr id="162862" name="Rectangle 46"/>
          <p:cNvSpPr>
            <a:spLocks noChangeArrowheads="1"/>
          </p:cNvSpPr>
          <p:nvPr/>
        </p:nvSpPr>
        <p:spPr bwMode="auto">
          <a:xfrm>
            <a:off x="4225925" y="4833938"/>
            <a:ext cx="965200" cy="1304925"/>
          </a:xfrm>
          <a:prstGeom prst="rect">
            <a:avLst/>
          </a:prstGeom>
          <a:solidFill>
            <a:schemeClr val="bg1"/>
          </a:solidFill>
          <a:ln w="9525">
            <a:noFill/>
            <a:miter lim="800000"/>
            <a:headEnd/>
            <a:tailEnd/>
          </a:ln>
        </p:spPr>
        <p:txBody>
          <a:bodyPr wrap="none" anchor="ctr"/>
          <a:lstStyle/>
          <a:p>
            <a:endParaRPr lang="en-US"/>
          </a:p>
        </p:txBody>
      </p:sp>
      <p:sp>
        <p:nvSpPr>
          <p:cNvPr id="162863" name="Rectangle 47"/>
          <p:cNvSpPr>
            <a:spLocks noChangeArrowheads="1"/>
          </p:cNvSpPr>
          <p:nvPr/>
        </p:nvSpPr>
        <p:spPr bwMode="auto">
          <a:xfrm>
            <a:off x="5245100" y="4829175"/>
            <a:ext cx="1717675" cy="1406525"/>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2857"/>
                                        </p:tgtEl>
                                        <p:attrNameLst>
                                          <p:attrName>style.visibility</p:attrName>
                                        </p:attrNameLst>
                                      </p:cBhvr>
                                      <p:to>
                                        <p:strVal val="visible"/>
                                      </p:to>
                                    </p:set>
                                    <p:animEffect transition="in" filter="fade">
                                      <p:cBhvr>
                                        <p:cTn id="7" dur="500"/>
                                        <p:tgtEl>
                                          <p:spTgt spid="1628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2858"/>
                                        </p:tgtEl>
                                        <p:attrNameLst>
                                          <p:attrName>style.visibility</p:attrName>
                                        </p:attrNameLst>
                                      </p:cBhvr>
                                      <p:to>
                                        <p:strVal val="visible"/>
                                      </p:to>
                                    </p:set>
                                    <p:animEffect transition="in" filter="fade">
                                      <p:cBhvr>
                                        <p:cTn id="10" dur="500"/>
                                        <p:tgtEl>
                                          <p:spTgt spid="1628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2859"/>
                                        </p:tgtEl>
                                        <p:attrNameLst>
                                          <p:attrName>style.visibility</p:attrName>
                                        </p:attrNameLst>
                                      </p:cBhvr>
                                      <p:to>
                                        <p:strVal val="visible"/>
                                      </p:to>
                                    </p:set>
                                    <p:animEffect transition="in" filter="fade">
                                      <p:cBhvr>
                                        <p:cTn id="13" dur="500"/>
                                        <p:tgtEl>
                                          <p:spTgt spid="16285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2860"/>
                                        </p:tgtEl>
                                        <p:attrNameLst>
                                          <p:attrName>style.visibility</p:attrName>
                                        </p:attrNameLst>
                                      </p:cBhvr>
                                      <p:to>
                                        <p:strVal val="visible"/>
                                      </p:to>
                                    </p:set>
                                    <p:animEffect transition="in" filter="fade">
                                      <p:cBhvr>
                                        <p:cTn id="16" dur="500"/>
                                        <p:tgtEl>
                                          <p:spTgt spid="16286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2862"/>
                                        </p:tgtEl>
                                        <p:attrNameLst>
                                          <p:attrName>style.visibility</p:attrName>
                                        </p:attrNameLst>
                                      </p:cBhvr>
                                      <p:to>
                                        <p:strVal val="visible"/>
                                      </p:to>
                                    </p:set>
                                    <p:animEffect transition="in" filter="fade">
                                      <p:cBhvr>
                                        <p:cTn id="19" dur="500"/>
                                        <p:tgtEl>
                                          <p:spTgt spid="16286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2861"/>
                                        </p:tgtEl>
                                        <p:attrNameLst>
                                          <p:attrName>style.visibility</p:attrName>
                                        </p:attrNameLst>
                                      </p:cBhvr>
                                      <p:to>
                                        <p:strVal val="visible"/>
                                      </p:to>
                                    </p:set>
                                    <p:animEffect transition="in" filter="fade">
                                      <p:cBhvr>
                                        <p:cTn id="22" dur="500"/>
                                        <p:tgtEl>
                                          <p:spTgt spid="16286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2863"/>
                                        </p:tgtEl>
                                        <p:attrNameLst>
                                          <p:attrName>style.visibility</p:attrName>
                                        </p:attrNameLst>
                                      </p:cBhvr>
                                      <p:to>
                                        <p:strVal val="visible"/>
                                      </p:to>
                                    </p:set>
                                    <p:animEffect transition="in" filter="fade">
                                      <p:cBhvr>
                                        <p:cTn id="25" dur="500"/>
                                        <p:tgtEl>
                                          <p:spTgt spid="16286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2856"/>
                                        </p:tgtEl>
                                        <p:attrNameLst>
                                          <p:attrName>style.visibility</p:attrName>
                                        </p:attrNameLst>
                                      </p:cBhvr>
                                      <p:to>
                                        <p:strVal val="visible"/>
                                      </p:to>
                                    </p:set>
                                    <p:animEffect transition="in" filter="fade">
                                      <p:cBhvr>
                                        <p:cTn id="28" dur="500"/>
                                        <p:tgtEl>
                                          <p:spTgt spid="16285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1000"/>
                                        <p:tgtEl>
                                          <p:spTgt spid="162857"/>
                                        </p:tgtEl>
                                      </p:cBhvr>
                                    </p:animEffect>
                                    <p:set>
                                      <p:cBhvr>
                                        <p:cTn id="33" dur="1" fill="hold">
                                          <p:stCondLst>
                                            <p:cond delay="999"/>
                                          </p:stCondLst>
                                        </p:cTn>
                                        <p:tgtEl>
                                          <p:spTgt spid="16285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1000"/>
                                        <p:tgtEl>
                                          <p:spTgt spid="162858"/>
                                        </p:tgtEl>
                                      </p:cBhvr>
                                    </p:animEffect>
                                    <p:set>
                                      <p:cBhvr>
                                        <p:cTn id="38" dur="1" fill="hold">
                                          <p:stCondLst>
                                            <p:cond delay="999"/>
                                          </p:stCondLst>
                                        </p:cTn>
                                        <p:tgtEl>
                                          <p:spTgt spid="162858"/>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1000"/>
                                        <p:tgtEl>
                                          <p:spTgt spid="162859"/>
                                        </p:tgtEl>
                                      </p:cBhvr>
                                    </p:animEffect>
                                    <p:set>
                                      <p:cBhvr>
                                        <p:cTn id="41" dur="1" fill="hold">
                                          <p:stCondLst>
                                            <p:cond delay="999"/>
                                          </p:stCondLst>
                                        </p:cTn>
                                        <p:tgtEl>
                                          <p:spTgt spid="162859"/>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1000"/>
                                        <p:tgtEl>
                                          <p:spTgt spid="162860"/>
                                        </p:tgtEl>
                                      </p:cBhvr>
                                    </p:animEffect>
                                    <p:set>
                                      <p:cBhvr>
                                        <p:cTn id="44" dur="1" fill="hold">
                                          <p:stCondLst>
                                            <p:cond delay="999"/>
                                          </p:stCondLst>
                                        </p:cTn>
                                        <p:tgtEl>
                                          <p:spTgt spid="16286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1000"/>
                                        <p:tgtEl>
                                          <p:spTgt spid="162861"/>
                                        </p:tgtEl>
                                      </p:cBhvr>
                                    </p:animEffect>
                                    <p:set>
                                      <p:cBhvr>
                                        <p:cTn id="49" dur="1" fill="hold">
                                          <p:stCondLst>
                                            <p:cond delay="999"/>
                                          </p:stCondLst>
                                        </p:cTn>
                                        <p:tgtEl>
                                          <p:spTgt spid="162861"/>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1000"/>
                                        <p:tgtEl>
                                          <p:spTgt spid="162862"/>
                                        </p:tgtEl>
                                      </p:cBhvr>
                                    </p:animEffect>
                                    <p:set>
                                      <p:cBhvr>
                                        <p:cTn id="52" dur="1" fill="hold">
                                          <p:stCondLst>
                                            <p:cond delay="999"/>
                                          </p:stCondLst>
                                        </p:cTn>
                                        <p:tgtEl>
                                          <p:spTgt spid="162862"/>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1000"/>
                                        <p:tgtEl>
                                          <p:spTgt spid="162863"/>
                                        </p:tgtEl>
                                      </p:cBhvr>
                                    </p:animEffect>
                                    <p:set>
                                      <p:cBhvr>
                                        <p:cTn id="55" dur="1" fill="hold">
                                          <p:stCondLst>
                                            <p:cond delay="999"/>
                                          </p:stCondLst>
                                        </p:cTn>
                                        <p:tgtEl>
                                          <p:spTgt spid="162863"/>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1000"/>
                                        <p:tgtEl>
                                          <p:spTgt spid="162856"/>
                                        </p:tgtEl>
                                      </p:cBhvr>
                                    </p:animEffect>
                                    <p:set>
                                      <p:cBhvr>
                                        <p:cTn id="58" dur="1" fill="hold">
                                          <p:stCondLst>
                                            <p:cond delay="999"/>
                                          </p:stCondLst>
                                        </p:cTn>
                                        <p:tgtEl>
                                          <p:spTgt spid="1628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56" grpId="0" animBg="1"/>
      <p:bldP spid="162856" grpId="1" animBg="1"/>
      <p:bldP spid="162857" grpId="0" animBg="1"/>
      <p:bldP spid="162857" grpId="1" animBg="1"/>
      <p:bldP spid="162858" grpId="0" animBg="1"/>
      <p:bldP spid="162858" grpId="1" animBg="1"/>
      <p:bldP spid="162859" grpId="0" animBg="1"/>
      <p:bldP spid="162859" grpId="1" animBg="1"/>
      <p:bldP spid="162860" grpId="0" animBg="1"/>
      <p:bldP spid="162860" grpId="1" animBg="1"/>
      <p:bldP spid="162861" grpId="0" animBg="1"/>
      <p:bldP spid="162861" grpId="1" animBg="1"/>
      <p:bldP spid="162862" grpId="0" animBg="1"/>
      <p:bldP spid="162862" grpId="1" animBg="1"/>
      <p:bldP spid="162863" grpId="0" animBg="1"/>
      <p:bldP spid="162863" grpId="1"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10"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11" name="Slide Number Placeholder 5"/>
          <p:cNvSpPr>
            <a:spLocks noGrp="1"/>
          </p:cNvSpPr>
          <p:nvPr>
            <p:ph type="sldNum" sz="quarter" idx="12"/>
          </p:nvPr>
        </p:nvSpPr>
        <p:spPr/>
        <p:txBody>
          <a:bodyPr/>
          <a:lstStyle/>
          <a:p>
            <a:pPr>
              <a:defRPr/>
            </a:pPr>
            <a:fld id="{0CB0E3D5-BEE0-48B7-9784-9016E425937A}" type="slidenum">
              <a:rPr lang="ar-SA" altLang="en-US"/>
              <a:pPr>
                <a:defRPr/>
              </a:pPr>
              <a:t>116</a:t>
            </a:fld>
            <a:endParaRPr lang="en-US" altLang="en-US"/>
          </a:p>
        </p:txBody>
      </p:sp>
      <p:sp>
        <p:nvSpPr>
          <p:cNvPr id="2055" name="Rectangle 2"/>
          <p:cNvSpPr>
            <a:spLocks noGrp="1" noChangeArrowheads="1"/>
          </p:cNvSpPr>
          <p:nvPr>
            <p:ph type="title"/>
          </p:nvPr>
        </p:nvSpPr>
        <p:spPr/>
        <p:txBody>
          <a:bodyPr/>
          <a:lstStyle/>
          <a:p>
            <a:pPr eaLnBrk="1" hangingPunct="1"/>
            <a:r>
              <a:rPr lang="fa-IR" sz="3800" smtClean="0"/>
              <a:t/>
            </a:r>
            <a:br>
              <a:rPr lang="fa-IR" sz="3800" smtClean="0"/>
            </a:br>
            <a:r>
              <a:rPr lang="fa-IR" sz="3800" smtClean="0"/>
              <a:t/>
            </a:r>
            <a:br>
              <a:rPr lang="fa-IR" sz="3800" smtClean="0"/>
            </a:br>
            <a:r>
              <a:rPr lang="fa-IR" sz="3800" smtClean="0"/>
              <a:t/>
            </a:r>
            <a:br>
              <a:rPr lang="fa-IR" sz="3800" smtClean="0"/>
            </a:br>
            <a:r>
              <a:rPr lang="fa-IR" sz="3800" smtClean="0"/>
              <a:t/>
            </a:r>
            <a:br>
              <a:rPr lang="fa-IR" sz="3800" smtClean="0"/>
            </a:br>
            <a:r>
              <a:rPr lang="fa-IR" sz="3800" smtClean="0"/>
              <a:t/>
            </a:r>
            <a:br>
              <a:rPr lang="fa-IR" sz="3800" smtClean="0"/>
            </a:br>
            <a:r>
              <a:rPr lang="fa-IR" sz="3800" smtClean="0"/>
              <a:t/>
            </a:r>
            <a:br>
              <a:rPr lang="fa-IR" sz="3800" smtClean="0"/>
            </a:br>
            <a:r>
              <a:rPr lang="fa-IR" sz="3800" smtClean="0"/>
              <a:t/>
            </a:r>
            <a:br>
              <a:rPr lang="fa-IR" sz="3800" smtClean="0"/>
            </a:br>
            <a:r>
              <a:rPr lang="fa-IR" sz="3800" smtClean="0"/>
              <a:t/>
            </a:r>
            <a:br>
              <a:rPr lang="fa-IR" sz="3800" smtClean="0"/>
            </a:br>
            <a:r>
              <a:rPr lang="fa-IR" sz="3800" smtClean="0"/>
              <a:t/>
            </a:r>
            <a:br>
              <a:rPr lang="fa-IR" sz="3800" smtClean="0"/>
            </a:br>
            <a:r>
              <a:rPr lang="fa-IR" sz="3800" smtClean="0"/>
              <a:t/>
            </a:r>
            <a:br>
              <a:rPr lang="fa-IR" sz="3800" smtClean="0"/>
            </a:br>
            <a:r>
              <a:rPr lang="fa-IR" sz="3800" smtClean="0"/>
              <a:t/>
            </a:r>
            <a:br>
              <a:rPr lang="fa-IR" sz="3800" smtClean="0"/>
            </a:br>
            <a:r>
              <a:rPr lang="fa-IR" sz="3800" smtClean="0"/>
              <a:t/>
            </a:r>
            <a:br>
              <a:rPr lang="fa-IR" sz="3800" smtClean="0"/>
            </a:br>
            <a:r>
              <a:rPr lang="fa-IR" sz="3800" smtClean="0"/>
              <a:t/>
            </a:r>
            <a:br>
              <a:rPr lang="fa-IR" sz="3800" smtClean="0"/>
            </a:br>
            <a:r>
              <a:rPr lang="fa-IR" sz="3800" smtClean="0"/>
              <a:t/>
            </a:r>
            <a:br>
              <a:rPr lang="fa-IR" sz="3800" smtClean="0"/>
            </a:br>
            <a:r>
              <a:rPr lang="fa-IR" sz="3800" smtClean="0"/>
              <a:t/>
            </a:r>
            <a:br>
              <a:rPr lang="fa-IR" sz="3800" smtClean="0"/>
            </a:br>
            <a:r>
              <a:rPr lang="fa-IR" sz="3800" smtClean="0"/>
              <a:t/>
            </a:r>
            <a:br>
              <a:rPr lang="fa-IR" sz="3800" smtClean="0"/>
            </a:br>
            <a:r>
              <a:rPr lang="fa-IR" sz="3800" smtClean="0"/>
              <a:t/>
            </a:r>
            <a:br>
              <a:rPr lang="fa-IR" sz="3800" smtClean="0"/>
            </a:br>
            <a:r>
              <a:rPr lang="fa-IR" sz="3800" smtClean="0"/>
              <a:t/>
            </a:r>
            <a:br>
              <a:rPr lang="fa-IR" sz="3800" smtClean="0"/>
            </a:br>
            <a:r>
              <a:rPr lang="fa-IR" sz="3800" smtClean="0"/>
              <a:t/>
            </a:r>
            <a:br>
              <a:rPr lang="fa-IR" sz="3800" smtClean="0"/>
            </a:br>
            <a:r>
              <a:rPr lang="fa-IR" sz="3800" smtClean="0"/>
              <a:t/>
            </a:r>
            <a:br>
              <a:rPr lang="fa-IR" sz="3800" smtClean="0"/>
            </a:br>
            <a:r>
              <a:rPr lang="fa-IR" sz="3800" smtClean="0"/>
              <a:t/>
            </a:r>
            <a:br>
              <a:rPr lang="fa-IR" sz="3800" smtClean="0"/>
            </a:br>
            <a:endParaRPr lang="en-US" sz="3800" smtClean="0"/>
          </a:p>
        </p:txBody>
      </p:sp>
      <p:sp>
        <p:nvSpPr>
          <p:cNvPr id="2056" name="Text Box 3"/>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2057" name="Text Box 4"/>
          <p:cNvSpPr txBox="1">
            <a:spLocks noChangeArrowheads="1"/>
          </p:cNvSpPr>
          <p:nvPr/>
        </p:nvSpPr>
        <p:spPr bwMode="auto">
          <a:xfrm>
            <a:off x="323850" y="1874838"/>
            <a:ext cx="7993063" cy="762000"/>
          </a:xfrm>
          <a:prstGeom prst="rect">
            <a:avLst/>
          </a:prstGeom>
          <a:noFill/>
          <a:ln w="9525">
            <a:noFill/>
            <a:miter lim="800000"/>
            <a:headEnd/>
            <a:tailEnd/>
          </a:ln>
        </p:spPr>
        <p:txBody>
          <a:bodyPr>
            <a:spAutoFit/>
          </a:bodyPr>
          <a:lstStyle/>
          <a:p>
            <a:pPr algn="ctr" eaLnBrk="0" hangingPunct="0">
              <a:spcBef>
                <a:spcPct val="50000"/>
              </a:spcBef>
            </a:pPr>
            <a:r>
              <a:rPr lang="fa-IR" sz="4400" b="1">
                <a:solidFill>
                  <a:schemeClr val="accent2"/>
                </a:solidFill>
                <a:cs typeface="Lotus" pitchFamily="2" charset="-78"/>
              </a:rPr>
              <a:t>جستجوي عرضي</a:t>
            </a:r>
            <a:endParaRPr lang="en-US" sz="4400" b="1">
              <a:solidFill>
                <a:schemeClr val="accent2"/>
              </a:solidFill>
              <a:cs typeface="Lotus" pitchFamily="2" charset="-78"/>
            </a:endParaRPr>
          </a:p>
        </p:txBody>
      </p:sp>
      <p:sp>
        <p:nvSpPr>
          <p:cNvPr id="2058" name="Text Box 5"/>
          <p:cNvSpPr txBox="1">
            <a:spLocks noChangeArrowheads="1"/>
          </p:cNvSpPr>
          <p:nvPr/>
        </p:nvSpPr>
        <p:spPr bwMode="auto">
          <a:xfrm>
            <a:off x="684213" y="2565400"/>
            <a:ext cx="7632700" cy="3805238"/>
          </a:xfrm>
          <a:prstGeom prst="rect">
            <a:avLst/>
          </a:prstGeom>
          <a:noFill/>
          <a:ln w="9525">
            <a:noFill/>
            <a:miter lim="800000"/>
            <a:headEnd/>
            <a:tailEnd/>
          </a:ln>
        </p:spPr>
        <p:txBody>
          <a:bodyPr>
            <a:spAutoFit/>
          </a:bodyPr>
          <a:lstStyle/>
          <a:p>
            <a:pPr eaLnBrk="0" hangingPunct="0">
              <a:spcBef>
                <a:spcPct val="35000"/>
              </a:spcBef>
            </a:pPr>
            <a:r>
              <a:rPr lang="fa-IR" sz="3600">
                <a:solidFill>
                  <a:schemeClr val="accent2"/>
                </a:solidFill>
                <a:cs typeface="Homa" pitchFamily="2" charset="-78"/>
              </a:rPr>
              <a:t>کامل بودن:</a:t>
            </a:r>
            <a:r>
              <a:rPr lang="fa-IR" sz="3200">
                <a:solidFill>
                  <a:schemeClr val="accent2"/>
                </a:solidFill>
                <a:cs typeface="Homa" pitchFamily="2" charset="-78"/>
              </a:rPr>
              <a:t> </a:t>
            </a:r>
            <a:r>
              <a:rPr lang="fa-IR" sz="3200">
                <a:solidFill>
                  <a:srgbClr val="CC3300"/>
                </a:solidFill>
                <a:cs typeface="Homa" pitchFamily="2" charset="-78"/>
              </a:rPr>
              <a:t>بله</a:t>
            </a:r>
          </a:p>
          <a:p>
            <a:pPr eaLnBrk="0" hangingPunct="0">
              <a:spcBef>
                <a:spcPct val="35000"/>
              </a:spcBef>
            </a:pPr>
            <a:r>
              <a:rPr lang="fa-IR" sz="3600">
                <a:solidFill>
                  <a:schemeClr val="accent2"/>
                </a:solidFill>
                <a:cs typeface="Homa" pitchFamily="2" charset="-78"/>
              </a:rPr>
              <a:t>بهينگي:</a:t>
            </a:r>
            <a:r>
              <a:rPr lang="fa-IR" sz="3200">
                <a:solidFill>
                  <a:schemeClr val="accent2"/>
                </a:solidFill>
                <a:cs typeface="Homa" pitchFamily="2" charset="-78"/>
              </a:rPr>
              <a:t> </a:t>
            </a:r>
            <a:r>
              <a:rPr lang="fa-IR" sz="3200">
                <a:solidFill>
                  <a:srgbClr val="CC3300"/>
                </a:solidFill>
                <a:cs typeface="Homa" pitchFamily="2" charset="-78"/>
              </a:rPr>
              <a:t>بله</a:t>
            </a:r>
            <a:r>
              <a:rPr lang="fa-IR" sz="4000">
                <a:solidFill>
                  <a:schemeClr val="accent2"/>
                </a:solidFill>
                <a:cs typeface="Homa" pitchFamily="2" charset="-78"/>
              </a:rPr>
              <a:t> </a:t>
            </a:r>
            <a:r>
              <a:rPr lang="fa-IR" sz="3200">
                <a:solidFill>
                  <a:srgbClr val="CC3300"/>
                </a:solidFill>
                <a:cs typeface="Homa" pitchFamily="2" charset="-78"/>
              </a:rPr>
              <a:t>(مشروط)</a:t>
            </a:r>
          </a:p>
          <a:p>
            <a:pPr eaLnBrk="0" hangingPunct="0">
              <a:spcBef>
                <a:spcPct val="35000"/>
              </a:spcBef>
            </a:pPr>
            <a:r>
              <a:rPr lang="fa-IR" sz="2400">
                <a:solidFill>
                  <a:srgbClr val="CC3300"/>
                </a:solidFill>
                <a:cs typeface="Homa" pitchFamily="2" charset="-78"/>
              </a:rPr>
              <a:t>	در صورتي بهينه است که هزينه مسير، تابعي غير نزولي از عمق 	گره باشد.(مثل وقتي که فعاليتها هزينه يکساني دارند)</a:t>
            </a:r>
          </a:p>
          <a:p>
            <a:pPr eaLnBrk="0" hangingPunct="0">
              <a:spcBef>
                <a:spcPct val="35000"/>
              </a:spcBef>
            </a:pPr>
            <a:r>
              <a:rPr lang="fa-IR" sz="3600">
                <a:solidFill>
                  <a:schemeClr val="accent2"/>
                </a:solidFill>
                <a:cs typeface="Homa" pitchFamily="2" charset="-78"/>
              </a:rPr>
              <a:t>پيچيدگي زماني:</a:t>
            </a:r>
            <a:endParaRPr lang="fa-IR" sz="2000">
              <a:solidFill>
                <a:srgbClr val="CC3300"/>
              </a:solidFill>
              <a:cs typeface="Times New Roman" pitchFamily="18" charset="0"/>
            </a:endParaRPr>
          </a:p>
          <a:p>
            <a:pPr eaLnBrk="0" hangingPunct="0">
              <a:spcBef>
                <a:spcPct val="35000"/>
              </a:spcBef>
            </a:pPr>
            <a:r>
              <a:rPr lang="fa-IR" sz="3600">
                <a:solidFill>
                  <a:schemeClr val="accent2"/>
                </a:solidFill>
                <a:cs typeface="Homa" pitchFamily="2" charset="-78"/>
              </a:rPr>
              <a:t>پيچيدگي فضا:</a:t>
            </a:r>
            <a:endParaRPr lang="en-US" sz="3600">
              <a:solidFill>
                <a:schemeClr val="accent2"/>
              </a:solidFill>
              <a:cs typeface="Homa" pitchFamily="2" charset="-78"/>
            </a:endParaRPr>
          </a:p>
        </p:txBody>
      </p:sp>
      <p:graphicFrame>
        <p:nvGraphicFramePr>
          <p:cNvPr id="2050" name="Object 6"/>
          <p:cNvGraphicFramePr>
            <a:graphicFrameLocks noChangeAspect="1"/>
          </p:cNvGraphicFramePr>
          <p:nvPr>
            <p:ph idx="1"/>
          </p:nvPr>
        </p:nvGraphicFramePr>
        <p:xfrm>
          <a:off x="3429000" y="4919663"/>
          <a:ext cx="1525588" cy="731837"/>
        </p:xfrm>
        <a:graphic>
          <a:graphicData uri="http://schemas.openxmlformats.org/presentationml/2006/ole">
            <p:oleObj spid="_x0000_s2050" name="Equation" r:id="rId4" imgW="495000" imgH="228600" progId="Equation.3">
              <p:embed/>
            </p:oleObj>
          </a:graphicData>
        </a:graphic>
      </p:graphicFrame>
      <p:graphicFrame>
        <p:nvGraphicFramePr>
          <p:cNvPr id="2051" name="Object 7"/>
          <p:cNvGraphicFramePr>
            <a:graphicFrameLocks noChangeAspect="1"/>
          </p:cNvGraphicFramePr>
          <p:nvPr/>
        </p:nvGraphicFramePr>
        <p:xfrm>
          <a:off x="3516313" y="5716588"/>
          <a:ext cx="1441450" cy="665162"/>
        </p:xfrm>
        <a:graphic>
          <a:graphicData uri="http://schemas.openxmlformats.org/presentationml/2006/ole">
            <p:oleObj spid="_x0000_s2051" name="Equation" r:id="rId5" imgW="495000" imgH="228600" progId="Equation.3">
              <p:embed/>
            </p:oleObj>
          </a:graphicData>
        </a:graphic>
      </p:graphicFrame>
      <p:sp>
        <p:nvSpPr>
          <p:cNvPr id="2059" name="Text Box 8"/>
          <p:cNvSpPr txBox="1">
            <a:spLocks noChangeArrowheads="1"/>
          </p:cNvSpPr>
          <p:nvPr/>
        </p:nvSpPr>
        <p:spPr bwMode="auto">
          <a:xfrm>
            <a:off x="684213" y="2565400"/>
            <a:ext cx="7632700" cy="1957388"/>
          </a:xfrm>
          <a:prstGeom prst="rect">
            <a:avLst/>
          </a:prstGeom>
          <a:noFill/>
          <a:ln w="9525">
            <a:noFill/>
            <a:miter lim="800000"/>
            <a:headEnd/>
            <a:tailEnd/>
          </a:ln>
        </p:spPr>
        <p:txBody>
          <a:bodyPr>
            <a:spAutoFit/>
          </a:bodyPr>
          <a:lstStyle/>
          <a:p>
            <a:pPr eaLnBrk="0" hangingPunct="0">
              <a:spcBef>
                <a:spcPct val="35000"/>
              </a:spcBef>
            </a:pPr>
            <a:r>
              <a:rPr lang="fa-IR" sz="3600">
                <a:solidFill>
                  <a:schemeClr val="accent2"/>
                </a:solidFill>
                <a:cs typeface="Homa" pitchFamily="2" charset="-78"/>
              </a:rPr>
              <a:t>کامل بودن:</a:t>
            </a:r>
            <a:endParaRPr lang="fa-IR" sz="3200">
              <a:solidFill>
                <a:srgbClr val="CC3300"/>
              </a:solidFill>
              <a:cs typeface="Homa" pitchFamily="2" charset="-78"/>
            </a:endParaRPr>
          </a:p>
          <a:p>
            <a:pPr eaLnBrk="0" hangingPunct="0">
              <a:spcBef>
                <a:spcPct val="35000"/>
              </a:spcBef>
            </a:pPr>
            <a:r>
              <a:rPr lang="fa-IR" sz="3600">
                <a:solidFill>
                  <a:schemeClr val="accent2"/>
                </a:solidFill>
                <a:cs typeface="Homa" pitchFamily="2" charset="-78"/>
              </a:rPr>
              <a:t>بهينگي:</a:t>
            </a:r>
            <a:r>
              <a:rPr lang="fa-IR" sz="3200">
                <a:solidFill>
                  <a:schemeClr val="accent2"/>
                </a:solidFill>
                <a:cs typeface="Homa" pitchFamily="2" charset="-78"/>
              </a:rPr>
              <a:t> 				</a:t>
            </a:r>
            <a:r>
              <a:rPr lang="fa-IR" sz="3200">
                <a:solidFill>
                  <a:schemeClr val="bg1"/>
                </a:solidFill>
                <a:cs typeface="Homa" pitchFamily="2" charset="-78"/>
              </a:rPr>
              <a:t>بله</a:t>
            </a:r>
            <a:r>
              <a:rPr lang="fa-IR" sz="4000">
                <a:solidFill>
                  <a:schemeClr val="bg1"/>
                </a:solidFill>
                <a:cs typeface="Homa" pitchFamily="2" charset="-78"/>
              </a:rPr>
              <a:t> </a:t>
            </a:r>
            <a:r>
              <a:rPr lang="fa-IR" sz="3200">
                <a:solidFill>
                  <a:schemeClr val="bg1"/>
                </a:solidFill>
                <a:cs typeface="Homa" pitchFamily="2" charset="-78"/>
              </a:rPr>
              <a:t>(مشروط)</a:t>
            </a:r>
          </a:p>
          <a:p>
            <a:pPr eaLnBrk="0" hangingPunct="0">
              <a:spcBef>
                <a:spcPct val="35000"/>
              </a:spcBef>
            </a:pPr>
            <a:r>
              <a:rPr lang="fa-IR" sz="2400">
                <a:solidFill>
                  <a:srgbClr val="CC3300"/>
                </a:solidFill>
                <a:cs typeface="Homa" pitchFamily="2" charset="-78"/>
              </a:rPr>
              <a:t>	</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6"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47" name="Slide Number Placeholder 5"/>
          <p:cNvSpPr>
            <a:spLocks noGrp="1"/>
          </p:cNvSpPr>
          <p:nvPr>
            <p:ph type="sldNum" sz="quarter" idx="12"/>
          </p:nvPr>
        </p:nvSpPr>
        <p:spPr/>
        <p:txBody>
          <a:bodyPr/>
          <a:lstStyle/>
          <a:p>
            <a:pPr>
              <a:defRPr/>
            </a:pPr>
            <a:fld id="{5B6F0975-A291-4706-802F-783531FD4693}" type="slidenum">
              <a:rPr lang="ar-SA" altLang="en-US"/>
              <a:pPr>
                <a:defRPr/>
              </a:pPr>
              <a:t>117</a:t>
            </a:fld>
            <a:endParaRPr lang="en-US" altLang="en-US"/>
          </a:p>
        </p:txBody>
      </p:sp>
      <p:sp>
        <p:nvSpPr>
          <p:cNvPr id="141317"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141318" name="Text Box 3"/>
          <p:cNvSpPr txBox="1">
            <a:spLocks noChangeArrowheads="1"/>
          </p:cNvSpPr>
          <p:nvPr/>
        </p:nvSpPr>
        <p:spPr bwMode="auto">
          <a:xfrm>
            <a:off x="323850" y="1874838"/>
            <a:ext cx="8496300" cy="762000"/>
          </a:xfrm>
          <a:prstGeom prst="rect">
            <a:avLst/>
          </a:prstGeom>
          <a:noFill/>
          <a:ln w="9525">
            <a:noFill/>
            <a:miter lim="800000"/>
            <a:headEnd/>
            <a:tailEnd/>
          </a:ln>
        </p:spPr>
        <p:txBody>
          <a:bodyPr>
            <a:spAutoFit/>
          </a:bodyPr>
          <a:lstStyle/>
          <a:p>
            <a:pPr algn="ctr" eaLnBrk="0" hangingPunct="0">
              <a:spcBef>
                <a:spcPct val="50000"/>
              </a:spcBef>
            </a:pPr>
            <a:r>
              <a:rPr lang="fa-IR" sz="4400" b="1">
                <a:solidFill>
                  <a:schemeClr val="accent2"/>
                </a:solidFill>
                <a:cs typeface="Lotus" pitchFamily="2" charset="-78"/>
              </a:rPr>
              <a:t>جستجوي هزينه يکنواخت</a:t>
            </a:r>
            <a:endParaRPr lang="en-US" sz="4400" b="1">
              <a:solidFill>
                <a:schemeClr val="accent2"/>
              </a:solidFill>
              <a:cs typeface="Lotus" pitchFamily="2" charset="-78"/>
            </a:endParaRPr>
          </a:p>
        </p:txBody>
      </p:sp>
      <p:grpSp>
        <p:nvGrpSpPr>
          <p:cNvPr id="141319" name="Group 4"/>
          <p:cNvGrpSpPr>
            <a:grpSpLocks/>
          </p:cNvGrpSpPr>
          <p:nvPr/>
        </p:nvGrpSpPr>
        <p:grpSpPr bwMode="auto">
          <a:xfrm>
            <a:off x="1331913" y="3284538"/>
            <a:ext cx="6172200" cy="2971800"/>
            <a:chOff x="839" y="1816"/>
            <a:chExt cx="3888" cy="1872"/>
          </a:xfrm>
        </p:grpSpPr>
        <p:grpSp>
          <p:nvGrpSpPr>
            <p:cNvPr id="141321" name="Group 5"/>
            <p:cNvGrpSpPr>
              <a:grpSpLocks/>
            </p:cNvGrpSpPr>
            <p:nvPr/>
          </p:nvGrpSpPr>
          <p:grpSpPr bwMode="auto">
            <a:xfrm>
              <a:off x="839" y="1816"/>
              <a:ext cx="3888" cy="1872"/>
              <a:chOff x="912" y="1680"/>
              <a:chExt cx="3888" cy="1872"/>
            </a:xfrm>
          </p:grpSpPr>
          <p:sp>
            <p:nvSpPr>
              <p:cNvPr id="141325" name="Oval 6"/>
              <p:cNvSpPr>
                <a:spLocks noChangeArrowheads="1"/>
              </p:cNvSpPr>
              <p:nvPr/>
            </p:nvSpPr>
            <p:spPr bwMode="auto">
              <a:xfrm>
                <a:off x="2880" y="1680"/>
                <a:ext cx="240" cy="240"/>
              </a:xfrm>
              <a:prstGeom prst="ellipse">
                <a:avLst/>
              </a:prstGeom>
              <a:solidFill>
                <a:schemeClr val="bg1"/>
              </a:solidFill>
              <a:ln w="9525">
                <a:solidFill>
                  <a:schemeClr val="tx1"/>
                </a:solidFill>
                <a:round/>
                <a:headEnd/>
                <a:tailEnd/>
              </a:ln>
            </p:spPr>
            <p:txBody>
              <a:bodyPr wrap="none" anchor="ctr"/>
              <a:lstStyle/>
              <a:p>
                <a:pPr algn="ctr" rtl="0"/>
                <a:r>
                  <a:rPr lang="en-US" b="1"/>
                  <a:t>A</a:t>
                </a:r>
              </a:p>
            </p:txBody>
          </p:sp>
          <p:sp>
            <p:nvSpPr>
              <p:cNvPr id="141326" name="Oval 7"/>
              <p:cNvSpPr>
                <a:spLocks noChangeArrowheads="1"/>
              </p:cNvSpPr>
              <p:nvPr/>
            </p:nvSpPr>
            <p:spPr bwMode="auto">
              <a:xfrm>
                <a:off x="1632" y="2160"/>
                <a:ext cx="240" cy="240"/>
              </a:xfrm>
              <a:prstGeom prst="ellipse">
                <a:avLst/>
              </a:prstGeom>
              <a:solidFill>
                <a:schemeClr val="bg1"/>
              </a:solidFill>
              <a:ln w="9525">
                <a:solidFill>
                  <a:schemeClr val="tx1"/>
                </a:solidFill>
                <a:round/>
                <a:headEnd/>
                <a:tailEnd/>
              </a:ln>
            </p:spPr>
            <p:txBody>
              <a:bodyPr wrap="none" anchor="ctr"/>
              <a:lstStyle/>
              <a:p>
                <a:pPr algn="ctr" rtl="0"/>
                <a:r>
                  <a:rPr lang="en-US" b="1"/>
                  <a:t>B</a:t>
                </a:r>
              </a:p>
            </p:txBody>
          </p:sp>
          <p:sp>
            <p:nvSpPr>
              <p:cNvPr id="141327" name="Oval 8"/>
              <p:cNvSpPr>
                <a:spLocks noChangeArrowheads="1"/>
              </p:cNvSpPr>
              <p:nvPr/>
            </p:nvSpPr>
            <p:spPr bwMode="auto">
              <a:xfrm>
                <a:off x="3072" y="2160"/>
                <a:ext cx="240" cy="240"/>
              </a:xfrm>
              <a:prstGeom prst="ellipse">
                <a:avLst/>
              </a:prstGeom>
              <a:solidFill>
                <a:schemeClr val="bg1"/>
              </a:solidFill>
              <a:ln w="9525">
                <a:solidFill>
                  <a:schemeClr val="tx1"/>
                </a:solidFill>
                <a:round/>
                <a:headEnd/>
                <a:tailEnd/>
              </a:ln>
            </p:spPr>
            <p:txBody>
              <a:bodyPr wrap="none" anchor="ctr"/>
              <a:lstStyle/>
              <a:p>
                <a:pPr algn="ctr" rtl="0"/>
                <a:r>
                  <a:rPr lang="en-US" b="1"/>
                  <a:t>C</a:t>
                </a:r>
              </a:p>
            </p:txBody>
          </p:sp>
          <p:sp>
            <p:nvSpPr>
              <p:cNvPr id="141328" name="Oval 9"/>
              <p:cNvSpPr>
                <a:spLocks noChangeArrowheads="1"/>
              </p:cNvSpPr>
              <p:nvPr/>
            </p:nvSpPr>
            <p:spPr bwMode="auto">
              <a:xfrm>
                <a:off x="4272" y="2160"/>
                <a:ext cx="240" cy="240"/>
              </a:xfrm>
              <a:prstGeom prst="ellipse">
                <a:avLst/>
              </a:prstGeom>
              <a:solidFill>
                <a:schemeClr val="bg1"/>
              </a:solidFill>
              <a:ln w="9525">
                <a:solidFill>
                  <a:schemeClr val="tx1"/>
                </a:solidFill>
                <a:round/>
                <a:headEnd/>
                <a:tailEnd/>
              </a:ln>
            </p:spPr>
            <p:txBody>
              <a:bodyPr wrap="none" anchor="ctr"/>
              <a:lstStyle/>
              <a:p>
                <a:pPr algn="ctr" rtl="0"/>
                <a:r>
                  <a:rPr lang="en-US" b="1"/>
                  <a:t>D</a:t>
                </a:r>
              </a:p>
            </p:txBody>
          </p:sp>
          <p:sp>
            <p:nvSpPr>
              <p:cNvPr id="141329" name="Oval 10"/>
              <p:cNvSpPr>
                <a:spLocks noChangeArrowheads="1"/>
              </p:cNvSpPr>
              <p:nvPr/>
            </p:nvSpPr>
            <p:spPr bwMode="auto">
              <a:xfrm>
                <a:off x="1200" y="2664"/>
                <a:ext cx="240" cy="240"/>
              </a:xfrm>
              <a:prstGeom prst="ellipse">
                <a:avLst/>
              </a:prstGeom>
              <a:solidFill>
                <a:schemeClr val="bg1"/>
              </a:solidFill>
              <a:ln w="9525">
                <a:solidFill>
                  <a:schemeClr val="tx1"/>
                </a:solidFill>
                <a:round/>
                <a:headEnd/>
                <a:tailEnd/>
              </a:ln>
            </p:spPr>
            <p:txBody>
              <a:bodyPr wrap="none" anchor="ctr"/>
              <a:lstStyle/>
              <a:p>
                <a:pPr algn="ctr" rtl="0"/>
                <a:r>
                  <a:rPr lang="en-US" b="1"/>
                  <a:t>E</a:t>
                </a:r>
              </a:p>
            </p:txBody>
          </p:sp>
          <p:sp>
            <p:nvSpPr>
              <p:cNvPr id="141330" name="Oval 11"/>
              <p:cNvSpPr>
                <a:spLocks noChangeArrowheads="1"/>
              </p:cNvSpPr>
              <p:nvPr/>
            </p:nvSpPr>
            <p:spPr bwMode="auto">
              <a:xfrm>
                <a:off x="1920" y="2664"/>
                <a:ext cx="240" cy="240"/>
              </a:xfrm>
              <a:prstGeom prst="ellipse">
                <a:avLst/>
              </a:prstGeom>
              <a:solidFill>
                <a:schemeClr val="bg1"/>
              </a:solidFill>
              <a:ln w="9525">
                <a:solidFill>
                  <a:schemeClr val="tx1"/>
                </a:solidFill>
                <a:round/>
                <a:headEnd/>
                <a:tailEnd/>
              </a:ln>
            </p:spPr>
            <p:txBody>
              <a:bodyPr wrap="none" anchor="ctr"/>
              <a:lstStyle/>
              <a:p>
                <a:pPr algn="ctr" rtl="0"/>
                <a:r>
                  <a:rPr lang="en-US" b="1"/>
                  <a:t>F</a:t>
                </a:r>
              </a:p>
            </p:txBody>
          </p:sp>
          <p:sp>
            <p:nvSpPr>
              <p:cNvPr id="141331" name="Oval 12"/>
              <p:cNvSpPr>
                <a:spLocks noChangeArrowheads="1"/>
              </p:cNvSpPr>
              <p:nvPr/>
            </p:nvSpPr>
            <p:spPr bwMode="auto">
              <a:xfrm>
                <a:off x="2736" y="2664"/>
                <a:ext cx="240" cy="240"/>
              </a:xfrm>
              <a:prstGeom prst="ellipse">
                <a:avLst/>
              </a:prstGeom>
              <a:solidFill>
                <a:schemeClr val="bg1"/>
              </a:solidFill>
              <a:ln w="9525">
                <a:solidFill>
                  <a:schemeClr val="tx1"/>
                </a:solidFill>
                <a:round/>
                <a:headEnd/>
                <a:tailEnd/>
              </a:ln>
            </p:spPr>
            <p:txBody>
              <a:bodyPr wrap="none" anchor="ctr"/>
              <a:lstStyle/>
              <a:p>
                <a:pPr algn="ctr" rtl="0"/>
                <a:r>
                  <a:rPr lang="en-US" b="1"/>
                  <a:t>G</a:t>
                </a:r>
              </a:p>
            </p:txBody>
          </p:sp>
          <p:sp>
            <p:nvSpPr>
              <p:cNvPr id="141332" name="Oval 13"/>
              <p:cNvSpPr>
                <a:spLocks noChangeArrowheads="1"/>
              </p:cNvSpPr>
              <p:nvPr/>
            </p:nvSpPr>
            <p:spPr bwMode="auto">
              <a:xfrm>
                <a:off x="3552" y="2664"/>
                <a:ext cx="240" cy="240"/>
              </a:xfrm>
              <a:prstGeom prst="ellipse">
                <a:avLst/>
              </a:prstGeom>
              <a:solidFill>
                <a:schemeClr val="bg1"/>
              </a:solidFill>
              <a:ln w="9525">
                <a:solidFill>
                  <a:schemeClr val="tx1"/>
                </a:solidFill>
                <a:round/>
                <a:headEnd/>
                <a:tailEnd/>
              </a:ln>
            </p:spPr>
            <p:txBody>
              <a:bodyPr wrap="none" anchor="ctr"/>
              <a:lstStyle/>
              <a:p>
                <a:pPr algn="ctr" rtl="0"/>
                <a:r>
                  <a:rPr lang="en-US" b="1"/>
                  <a:t>H</a:t>
                </a:r>
              </a:p>
            </p:txBody>
          </p:sp>
          <p:sp>
            <p:nvSpPr>
              <p:cNvPr id="141333" name="Oval 14"/>
              <p:cNvSpPr>
                <a:spLocks noChangeArrowheads="1"/>
              </p:cNvSpPr>
              <p:nvPr/>
            </p:nvSpPr>
            <p:spPr bwMode="auto">
              <a:xfrm>
                <a:off x="4560" y="2664"/>
                <a:ext cx="240" cy="240"/>
              </a:xfrm>
              <a:prstGeom prst="ellipse">
                <a:avLst/>
              </a:prstGeom>
              <a:solidFill>
                <a:schemeClr val="bg1"/>
              </a:solidFill>
              <a:ln w="9525">
                <a:solidFill>
                  <a:schemeClr val="tx1"/>
                </a:solidFill>
                <a:round/>
                <a:headEnd/>
                <a:tailEnd/>
              </a:ln>
            </p:spPr>
            <p:txBody>
              <a:bodyPr wrap="none" anchor="ctr"/>
              <a:lstStyle/>
              <a:p>
                <a:pPr algn="ctr" rtl="0"/>
                <a:r>
                  <a:rPr lang="en-US" b="1"/>
                  <a:t>I</a:t>
                </a:r>
              </a:p>
            </p:txBody>
          </p:sp>
          <p:sp>
            <p:nvSpPr>
              <p:cNvPr id="141334" name="Oval 15"/>
              <p:cNvSpPr>
                <a:spLocks noChangeArrowheads="1"/>
              </p:cNvSpPr>
              <p:nvPr/>
            </p:nvSpPr>
            <p:spPr bwMode="auto">
              <a:xfrm>
                <a:off x="912"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J</a:t>
                </a:r>
              </a:p>
            </p:txBody>
          </p:sp>
          <p:sp>
            <p:nvSpPr>
              <p:cNvPr id="141335" name="Oval 16"/>
              <p:cNvSpPr>
                <a:spLocks noChangeArrowheads="1"/>
              </p:cNvSpPr>
              <p:nvPr/>
            </p:nvSpPr>
            <p:spPr bwMode="auto">
              <a:xfrm>
                <a:off x="1392"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K</a:t>
                </a:r>
              </a:p>
            </p:txBody>
          </p:sp>
          <p:sp>
            <p:nvSpPr>
              <p:cNvPr id="141336" name="Oval 17"/>
              <p:cNvSpPr>
                <a:spLocks noChangeArrowheads="1"/>
              </p:cNvSpPr>
              <p:nvPr/>
            </p:nvSpPr>
            <p:spPr bwMode="auto">
              <a:xfrm>
                <a:off x="2016"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L</a:t>
                </a:r>
              </a:p>
            </p:txBody>
          </p:sp>
          <p:sp>
            <p:nvSpPr>
              <p:cNvPr id="141337" name="Oval 18"/>
              <p:cNvSpPr>
                <a:spLocks noChangeArrowheads="1"/>
              </p:cNvSpPr>
              <p:nvPr/>
            </p:nvSpPr>
            <p:spPr bwMode="auto">
              <a:xfrm>
                <a:off x="2880"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N</a:t>
                </a:r>
              </a:p>
            </p:txBody>
          </p:sp>
          <p:sp>
            <p:nvSpPr>
              <p:cNvPr id="141338" name="Oval 19"/>
              <p:cNvSpPr>
                <a:spLocks noChangeArrowheads="1"/>
              </p:cNvSpPr>
              <p:nvPr/>
            </p:nvSpPr>
            <p:spPr bwMode="auto">
              <a:xfrm>
                <a:off x="2544"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M</a:t>
                </a:r>
              </a:p>
            </p:txBody>
          </p:sp>
          <p:sp>
            <p:nvSpPr>
              <p:cNvPr id="141339" name="Oval 20"/>
              <p:cNvSpPr>
                <a:spLocks noChangeArrowheads="1"/>
              </p:cNvSpPr>
              <p:nvPr/>
            </p:nvSpPr>
            <p:spPr bwMode="auto">
              <a:xfrm>
                <a:off x="3216"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O</a:t>
                </a:r>
              </a:p>
            </p:txBody>
          </p:sp>
          <p:sp>
            <p:nvSpPr>
              <p:cNvPr id="141340" name="Oval 21"/>
              <p:cNvSpPr>
                <a:spLocks noChangeArrowheads="1"/>
              </p:cNvSpPr>
              <p:nvPr/>
            </p:nvSpPr>
            <p:spPr bwMode="auto">
              <a:xfrm>
                <a:off x="3648"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P</a:t>
                </a:r>
              </a:p>
            </p:txBody>
          </p:sp>
          <p:sp>
            <p:nvSpPr>
              <p:cNvPr id="141341" name="Oval 22"/>
              <p:cNvSpPr>
                <a:spLocks noChangeArrowheads="1"/>
              </p:cNvSpPr>
              <p:nvPr/>
            </p:nvSpPr>
            <p:spPr bwMode="auto">
              <a:xfrm>
                <a:off x="3984"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Q</a:t>
                </a:r>
              </a:p>
            </p:txBody>
          </p:sp>
          <p:cxnSp>
            <p:nvCxnSpPr>
              <p:cNvPr id="141342" name="AutoShape 23"/>
              <p:cNvCxnSpPr>
                <a:cxnSpLocks noChangeShapeType="1"/>
                <a:stCxn id="141325" idx="4"/>
                <a:endCxn id="141326" idx="0"/>
              </p:cNvCxnSpPr>
              <p:nvPr/>
            </p:nvCxnSpPr>
            <p:spPr bwMode="auto">
              <a:xfrm flipH="1">
                <a:off x="1752" y="1920"/>
                <a:ext cx="1248" cy="240"/>
              </a:xfrm>
              <a:prstGeom prst="straightConnector1">
                <a:avLst/>
              </a:prstGeom>
              <a:noFill/>
              <a:ln w="9525">
                <a:solidFill>
                  <a:schemeClr val="tx1"/>
                </a:solidFill>
                <a:round/>
                <a:headEnd/>
                <a:tailEnd/>
              </a:ln>
            </p:spPr>
          </p:cxnSp>
          <p:cxnSp>
            <p:nvCxnSpPr>
              <p:cNvPr id="141343" name="AutoShape 24"/>
              <p:cNvCxnSpPr>
                <a:cxnSpLocks noChangeShapeType="1"/>
                <a:stCxn id="141325" idx="4"/>
                <a:endCxn id="141327" idx="0"/>
              </p:cNvCxnSpPr>
              <p:nvPr/>
            </p:nvCxnSpPr>
            <p:spPr bwMode="auto">
              <a:xfrm>
                <a:off x="3000" y="1920"/>
                <a:ext cx="192" cy="240"/>
              </a:xfrm>
              <a:prstGeom prst="straightConnector1">
                <a:avLst/>
              </a:prstGeom>
              <a:noFill/>
              <a:ln w="9525">
                <a:solidFill>
                  <a:schemeClr val="tx1"/>
                </a:solidFill>
                <a:round/>
                <a:headEnd/>
                <a:tailEnd/>
              </a:ln>
            </p:spPr>
          </p:cxnSp>
          <p:cxnSp>
            <p:nvCxnSpPr>
              <p:cNvPr id="141344" name="AutoShape 25"/>
              <p:cNvCxnSpPr>
                <a:cxnSpLocks noChangeShapeType="1"/>
                <a:stCxn id="141325" idx="4"/>
                <a:endCxn id="141328" idx="0"/>
              </p:cNvCxnSpPr>
              <p:nvPr/>
            </p:nvCxnSpPr>
            <p:spPr bwMode="auto">
              <a:xfrm>
                <a:off x="3000" y="1920"/>
                <a:ext cx="1392" cy="240"/>
              </a:xfrm>
              <a:prstGeom prst="straightConnector1">
                <a:avLst/>
              </a:prstGeom>
              <a:noFill/>
              <a:ln w="9525">
                <a:solidFill>
                  <a:schemeClr val="tx1"/>
                </a:solidFill>
                <a:round/>
                <a:headEnd/>
                <a:tailEnd/>
              </a:ln>
            </p:spPr>
          </p:cxnSp>
          <p:cxnSp>
            <p:nvCxnSpPr>
              <p:cNvPr id="141345" name="AutoShape 26"/>
              <p:cNvCxnSpPr>
                <a:cxnSpLocks noChangeShapeType="1"/>
                <a:stCxn id="141326" idx="4"/>
                <a:endCxn id="141329" idx="0"/>
              </p:cNvCxnSpPr>
              <p:nvPr/>
            </p:nvCxnSpPr>
            <p:spPr bwMode="auto">
              <a:xfrm flipH="1">
                <a:off x="1320" y="2400"/>
                <a:ext cx="432" cy="264"/>
              </a:xfrm>
              <a:prstGeom prst="straightConnector1">
                <a:avLst/>
              </a:prstGeom>
              <a:noFill/>
              <a:ln w="9525">
                <a:solidFill>
                  <a:schemeClr val="tx1"/>
                </a:solidFill>
                <a:round/>
                <a:headEnd/>
                <a:tailEnd/>
              </a:ln>
            </p:spPr>
          </p:cxnSp>
          <p:cxnSp>
            <p:nvCxnSpPr>
              <p:cNvPr id="141346" name="AutoShape 27"/>
              <p:cNvCxnSpPr>
                <a:cxnSpLocks noChangeShapeType="1"/>
                <a:stCxn id="141326" idx="4"/>
                <a:endCxn id="141330" idx="0"/>
              </p:cNvCxnSpPr>
              <p:nvPr/>
            </p:nvCxnSpPr>
            <p:spPr bwMode="auto">
              <a:xfrm>
                <a:off x="1752" y="2400"/>
                <a:ext cx="288" cy="264"/>
              </a:xfrm>
              <a:prstGeom prst="straightConnector1">
                <a:avLst/>
              </a:prstGeom>
              <a:noFill/>
              <a:ln w="9525">
                <a:solidFill>
                  <a:schemeClr val="tx1"/>
                </a:solidFill>
                <a:round/>
                <a:headEnd/>
                <a:tailEnd/>
              </a:ln>
            </p:spPr>
          </p:cxnSp>
          <p:cxnSp>
            <p:nvCxnSpPr>
              <p:cNvPr id="141347" name="AutoShape 28"/>
              <p:cNvCxnSpPr>
                <a:cxnSpLocks noChangeShapeType="1"/>
                <a:stCxn id="141327" idx="4"/>
                <a:endCxn id="141331" idx="0"/>
              </p:cNvCxnSpPr>
              <p:nvPr/>
            </p:nvCxnSpPr>
            <p:spPr bwMode="auto">
              <a:xfrm flipH="1">
                <a:off x="2856" y="2400"/>
                <a:ext cx="336" cy="264"/>
              </a:xfrm>
              <a:prstGeom prst="straightConnector1">
                <a:avLst/>
              </a:prstGeom>
              <a:noFill/>
              <a:ln w="9525">
                <a:solidFill>
                  <a:schemeClr val="tx1"/>
                </a:solidFill>
                <a:round/>
                <a:headEnd/>
                <a:tailEnd/>
              </a:ln>
            </p:spPr>
          </p:cxnSp>
          <p:cxnSp>
            <p:nvCxnSpPr>
              <p:cNvPr id="141348" name="AutoShape 29"/>
              <p:cNvCxnSpPr>
                <a:cxnSpLocks noChangeShapeType="1"/>
                <a:stCxn id="141327" idx="4"/>
                <a:endCxn id="141332" idx="0"/>
              </p:cNvCxnSpPr>
              <p:nvPr/>
            </p:nvCxnSpPr>
            <p:spPr bwMode="auto">
              <a:xfrm>
                <a:off x="3192" y="2400"/>
                <a:ext cx="480" cy="264"/>
              </a:xfrm>
              <a:prstGeom prst="straightConnector1">
                <a:avLst/>
              </a:prstGeom>
              <a:noFill/>
              <a:ln w="9525">
                <a:solidFill>
                  <a:schemeClr val="tx1"/>
                </a:solidFill>
                <a:round/>
                <a:headEnd/>
                <a:tailEnd/>
              </a:ln>
            </p:spPr>
          </p:cxnSp>
          <p:cxnSp>
            <p:nvCxnSpPr>
              <p:cNvPr id="141349" name="AutoShape 30"/>
              <p:cNvCxnSpPr>
                <a:cxnSpLocks noChangeShapeType="1"/>
                <a:stCxn id="141328" idx="4"/>
                <a:endCxn id="141333" idx="0"/>
              </p:cNvCxnSpPr>
              <p:nvPr/>
            </p:nvCxnSpPr>
            <p:spPr bwMode="auto">
              <a:xfrm>
                <a:off x="4392" y="2400"/>
                <a:ext cx="288" cy="264"/>
              </a:xfrm>
              <a:prstGeom prst="straightConnector1">
                <a:avLst/>
              </a:prstGeom>
              <a:noFill/>
              <a:ln w="9525">
                <a:solidFill>
                  <a:schemeClr val="tx1"/>
                </a:solidFill>
                <a:round/>
                <a:headEnd/>
                <a:tailEnd/>
              </a:ln>
            </p:spPr>
          </p:cxnSp>
          <p:cxnSp>
            <p:nvCxnSpPr>
              <p:cNvPr id="141350" name="AutoShape 31"/>
              <p:cNvCxnSpPr>
                <a:cxnSpLocks noChangeShapeType="1"/>
                <a:stCxn id="141329" idx="4"/>
                <a:endCxn id="141334" idx="0"/>
              </p:cNvCxnSpPr>
              <p:nvPr/>
            </p:nvCxnSpPr>
            <p:spPr bwMode="auto">
              <a:xfrm flipH="1">
                <a:off x="1032" y="2904"/>
                <a:ext cx="288" cy="408"/>
              </a:xfrm>
              <a:prstGeom prst="straightConnector1">
                <a:avLst/>
              </a:prstGeom>
              <a:noFill/>
              <a:ln w="9525">
                <a:solidFill>
                  <a:schemeClr val="tx1"/>
                </a:solidFill>
                <a:round/>
                <a:headEnd/>
                <a:tailEnd/>
              </a:ln>
            </p:spPr>
          </p:cxnSp>
          <p:cxnSp>
            <p:nvCxnSpPr>
              <p:cNvPr id="141351" name="AutoShape 32"/>
              <p:cNvCxnSpPr>
                <a:cxnSpLocks noChangeShapeType="1"/>
                <a:stCxn id="141329" idx="4"/>
                <a:endCxn id="141335" idx="0"/>
              </p:cNvCxnSpPr>
              <p:nvPr/>
            </p:nvCxnSpPr>
            <p:spPr bwMode="auto">
              <a:xfrm>
                <a:off x="1320" y="2904"/>
                <a:ext cx="192" cy="408"/>
              </a:xfrm>
              <a:prstGeom prst="straightConnector1">
                <a:avLst/>
              </a:prstGeom>
              <a:noFill/>
              <a:ln w="9525">
                <a:solidFill>
                  <a:schemeClr val="tx1"/>
                </a:solidFill>
                <a:round/>
                <a:headEnd/>
                <a:tailEnd/>
              </a:ln>
            </p:spPr>
          </p:cxnSp>
          <p:cxnSp>
            <p:nvCxnSpPr>
              <p:cNvPr id="141352" name="AutoShape 33"/>
              <p:cNvCxnSpPr>
                <a:cxnSpLocks noChangeShapeType="1"/>
                <a:stCxn id="141330" idx="4"/>
                <a:endCxn id="141336" idx="0"/>
              </p:cNvCxnSpPr>
              <p:nvPr/>
            </p:nvCxnSpPr>
            <p:spPr bwMode="auto">
              <a:xfrm>
                <a:off x="2040" y="2904"/>
                <a:ext cx="96" cy="408"/>
              </a:xfrm>
              <a:prstGeom prst="straightConnector1">
                <a:avLst/>
              </a:prstGeom>
              <a:noFill/>
              <a:ln w="9525">
                <a:solidFill>
                  <a:schemeClr val="tx1"/>
                </a:solidFill>
                <a:round/>
                <a:headEnd/>
                <a:tailEnd/>
              </a:ln>
            </p:spPr>
          </p:cxnSp>
          <p:cxnSp>
            <p:nvCxnSpPr>
              <p:cNvPr id="141353" name="AutoShape 34"/>
              <p:cNvCxnSpPr>
                <a:cxnSpLocks noChangeShapeType="1"/>
                <a:stCxn id="141331" idx="4"/>
                <a:endCxn id="141338" idx="0"/>
              </p:cNvCxnSpPr>
              <p:nvPr/>
            </p:nvCxnSpPr>
            <p:spPr bwMode="auto">
              <a:xfrm flipH="1">
                <a:off x="2664" y="2904"/>
                <a:ext cx="192" cy="408"/>
              </a:xfrm>
              <a:prstGeom prst="straightConnector1">
                <a:avLst/>
              </a:prstGeom>
              <a:noFill/>
              <a:ln w="9525">
                <a:solidFill>
                  <a:schemeClr val="tx1"/>
                </a:solidFill>
                <a:round/>
                <a:headEnd/>
                <a:tailEnd/>
              </a:ln>
            </p:spPr>
          </p:cxnSp>
          <p:cxnSp>
            <p:nvCxnSpPr>
              <p:cNvPr id="141354" name="AutoShape 35"/>
              <p:cNvCxnSpPr>
                <a:cxnSpLocks noChangeShapeType="1"/>
                <a:stCxn id="141332" idx="4"/>
                <a:endCxn id="141339" idx="0"/>
              </p:cNvCxnSpPr>
              <p:nvPr/>
            </p:nvCxnSpPr>
            <p:spPr bwMode="auto">
              <a:xfrm flipH="1">
                <a:off x="3336" y="2904"/>
                <a:ext cx="336" cy="408"/>
              </a:xfrm>
              <a:prstGeom prst="straightConnector1">
                <a:avLst/>
              </a:prstGeom>
              <a:noFill/>
              <a:ln w="9525">
                <a:solidFill>
                  <a:schemeClr val="tx1"/>
                </a:solidFill>
                <a:round/>
                <a:headEnd/>
                <a:tailEnd/>
              </a:ln>
            </p:spPr>
          </p:cxnSp>
          <p:cxnSp>
            <p:nvCxnSpPr>
              <p:cNvPr id="141355" name="AutoShape 36"/>
              <p:cNvCxnSpPr>
                <a:cxnSpLocks noChangeShapeType="1"/>
                <a:stCxn id="141332" idx="4"/>
                <a:endCxn id="141340" idx="0"/>
              </p:cNvCxnSpPr>
              <p:nvPr/>
            </p:nvCxnSpPr>
            <p:spPr bwMode="auto">
              <a:xfrm>
                <a:off x="3672" y="2904"/>
                <a:ext cx="96" cy="408"/>
              </a:xfrm>
              <a:prstGeom prst="straightConnector1">
                <a:avLst/>
              </a:prstGeom>
              <a:noFill/>
              <a:ln w="9525">
                <a:solidFill>
                  <a:schemeClr val="tx1"/>
                </a:solidFill>
                <a:round/>
                <a:headEnd/>
                <a:tailEnd/>
              </a:ln>
            </p:spPr>
          </p:cxnSp>
          <p:cxnSp>
            <p:nvCxnSpPr>
              <p:cNvPr id="141356" name="AutoShape 37"/>
              <p:cNvCxnSpPr>
                <a:cxnSpLocks noChangeShapeType="1"/>
                <a:stCxn id="141332" idx="4"/>
                <a:endCxn id="141341" idx="0"/>
              </p:cNvCxnSpPr>
              <p:nvPr/>
            </p:nvCxnSpPr>
            <p:spPr bwMode="auto">
              <a:xfrm>
                <a:off x="3672" y="2904"/>
                <a:ext cx="432" cy="408"/>
              </a:xfrm>
              <a:prstGeom prst="straightConnector1">
                <a:avLst/>
              </a:prstGeom>
              <a:noFill/>
              <a:ln w="9525">
                <a:solidFill>
                  <a:schemeClr val="tx1"/>
                </a:solidFill>
                <a:round/>
                <a:headEnd/>
                <a:tailEnd/>
              </a:ln>
            </p:spPr>
          </p:cxnSp>
          <p:cxnSp>
            <p:nvCxnSpPr>
              <p:cNvPr id="141357" name="AutoShape 38"/>
              <p:cNvCxnSpPr>
                <a:cxnSpLocks noChangeShapeType="1"/>
                <a:stCxn id="141331" idx="4"/>
                <a:endCxn id="141337" idx="0"/>
              </p:cNvCxnSpPr>
              <p:nvPr/>
            </p:nvCxnSpPr>
            <p:spPr bwMode="auto">
              <a:xfrm>
                <a:off x="2856" y="2904"/>
                <a:ext cx="144" cy="408"/>
              </a:xfrm>
              <a:prstGeom prst="straightConnector1">
                <a:avLst/>
              </a:prstGeom>
              <a:noFill/>
              <a:ln w="9525">
                <a:solidFill>
                  <a:schemeClr val="tx1"/>
                </a:solidFill>
                <a:round/>
                <a:headEnd/>
                <a:tailEnd/>
              </a:ln>
            </p:spPr>
          </p:cxnSp>
          <p:sp>
            <p:nvSpPr>
              <p:cNvPr id="141358" name="Rectangle 39"/>
              <p:cNvSpPr>
                <a:spLocks noChangeArrowheads="1"/>
              </p:cNvSpPr>
              <p:nvPr/>
            </p:nvSpPr>
            <p:spPr bwMode="auto">
              <a:xfrm>
                <a:off x="2016" y="3312"/>
                <a:ext cx="240" cy="240"/>
              </a:xfrm>
              <a:prstGeom prst="rect">
                <a:avLst/>
              </a:prstGeom>
              <a:noFill/>
              <a:ln w="22225">
                <a:solidFill>
                  <a:schemeClr val="tx1"/>
                </a:solidFill>
                <a:miter lim="800000"/>
                <a:headEnd/>
                <a:tailEnd/>
              </a:ln>
            </p:spPr>
            <p:txBody>
              <a:bodyPr wrap="none" anchor="ctr"/>
              <a:lstStyle/>
              <a:p>
                <a:endParaRPr lang="en-US"/>
              </a:p>
            </p:txBody>
          </p:sp>
          <p:sp>
            <p:nvSpPr>
              <p:cNvPr id="141359" name="Rectangle 40"/>
              <p:cNvSpPr>
                <a:spLocks noChangeArrowheads="1"/>
              </p:cNvSpPr>
              <p:nvPr/>
            </p:nvSpPr>
            <p:spPr bwMode="auto">
              <a:xfrm>
                <a:off x="4560" y="2666"/>
                <a:ext cx="240" cy="240"/>
              </a:xfrm>
              <a:prstGeom prst="rect">
                <a:avLst/>
              </a:prstGeom>
              <a:noFill/>
              <a:ln w="22225">
                <a:solidFill>
                  <a:schemeClr val="tx1"/>
                </a:solidFill>
                <a:miter lim="800000"/>
                <a:headEnd/>
                <a:tailEnd/>
              </a:ln>
            </p:spPr>
            <p:txBody>
              <a:bodyPr wrap="none" anchor="ctr"/>
              <a:lstStyle/>
              <a:p>
                <a:endParaRPr lang="en-US"/>
              </a:p>
            </p:txBody>
          </p:sp>
        </p:grpSp>
        <p:sp>
          <p:nvSpPr>
            <p:cNvPr id="141322" name="Text Box 41"/>
            <p:cNvSpPr txBox="1">
              <a:spLocks noChangeArrowheads="1"/>
            </p:cNvSpPr>
            <p:nvPr/>
          </p:nvSpPr>
          <p:spPr bwMode="auto">
            <a:xfrm>
              <a:off x="2077" y="1983"/>
              <a:ext cx="196" cy="231"/>
            </a:xfrm>
            <a:prstGeom prst="rect">
              <a:avLst/>
            </a:prstGeom>
            <a:noFill/>
            <a:ln w="9525">
              <a:noFill/>
              <a:miter lim="800000"/>
              <a:headEnd/>
              <a:tailEnd/>
            </a:ln>
          </p:spPr>
          <p:txBody>
            <a:bodyPr wrap="none">
              <a:spAutoFit/>
            </a:bodyPr>
            <a:lstStyle/>
            <a:p>
              <a:pPr algn="l" rtl="0"/>
              <a:r>
                <a:rPr lang="en-US">
                  <a:solidFill>
                    <a:srgbClr val="FF0000"/>
                  </a:solidFill>
                </a:rPr>
                <a:t>1</a:t>
              </a:r>
            </a:p>
          </p:txBody>
        </p:sp>
        <p:sp>
          <p:nvSpPr>
            <p:cNvPr id="141323" name="Text Box 42"/>
            <p:cNvSpPr txBox="1">
              <a:spLocks noChangeArrowheads="1"/>
            </p:cNvSpPr>
            <p:nvPr/>
          </p:nvSpPr>
          <p:spPr bwMode="auto">
            <a:xfrm>
              <a:off x="2881" y="2079"/>
              <a:ext cx="196" cy="231"/>
            </a:xfrm>
            <a:prstGeom prst="rect">
              <a:avLst/>
            </a:prstGeom>
            <a:noFill/>
            <a:ln w="9525">
              <a:noFill/>
              <a:miter lim="800000"/>
              <a:headEnd/>
              <a:tailEnd/>
            </a:ln>
          </p:spPr>
          <p:txBody>
            <a:bodyPr wrap="none">
              <a:spAutoFit/>
            </a:bodyPr>
            <a:lstStyle/>
            <a:p>
              <a:pPr algn="l" rtl="0"/>
              <a:r>
                <a:rPr lang="en-US">
                  <a:solidFill>
                    <a:srgbClr val="FF0000"/>
                  </a:solidFill>
                </a:rPr>
                <a:t>1</a:t>
              </a:r>
            </a:p>
          </p:txBody>
        </p:sp>
        <p:sp>
          <p:nvSpPr>
            <p:cNvPr id="141324" name="Text Box 43"/>
            <p:cNvSpPr txBox="1">
              <a:spLocks noChangeArrowheads="1"/>
            </p:cNvSpPr>
            <p:nvPr/>
          </p:nvSpPr>
          <p:spPr bwMode="auto">
            <a:xfrm>
              <a:off x="3597" y="1982"/>
              <a:ext cx="196" cy="231"/>
            </a:xfrm>
            <a:prstGeom prst="rect">
              <a:avLst/>
            </a:prstGeom>
            <a:noFill/>
            <a:ln w="9525">
              <a:noFill/>
              <a:miter lim="800000"/>
              <a:headEnd/>
              <a:tailEnd/>
            </a:ln>
          </p:spPr>
          <p:txBody>
            <a:bodyPr wrap="none">
              <a:spAutoFit/>
            </a:bodyPr>
            <a:lstStyle/>
            <a:p>
              <a:pPr algn="l" rtl="0"/>
              <a:r>
                <a:rPr lang="en-US">
                  <a:solidFill>
                    <a:srgbClr val="FF0000"/>
                  </a:solidFill>
                </a:rPr>
                <a:t>3</a:t>
              </a:r>
            </a:p>
          </p:txBody>
        </p:sp>
      </p:grpSp>
      <p:sp>
        <p:nvSpPr>
          <p:cNvPr id="141320" name="Text Box 44"/>
          <p:cNvSpPr txBox="1">
            <a:spLocks noChangeArrowheads="1"/>
          </p:cNvSpPr>
          <p:nvPr/>
        </p:nvSpPr>
        <p:spPr bwMode="auto">
          <a:xfrm>
            <a:off x="1042988" y="2708275"/>
            <a:ext cx="7416800" cy="457200"/>
          </a:xfrm>
          <a:prstGeom prst="rect">
            <a:avLst/>
          </a:prstGeom>
          <a:noFill/>
          <a:ln w="9525">
            <a:noFill/>
            <a:miter lim="800000"/>
            <a:headEnd/>
            <a:tailEnd/>
          </a:ln>
        </p:spPr>
        <p:txBody>
          <a:bodyPr>
            <a:spAutoFit/>
          </a:bodyPr>
          <a:lstStyle/>
          <a:p>
            <a:pPr algn="ctr" eaLnBrk="0" hangingPunct="0">
              <a:spcBef>
                <a:spcPct val="50000"/>
              </a:spcBef>
            </a:pPr>
            <a:r>
              <a:rPr lang="fa-IR" sz="2400">
                <a:solidFill>
                  <a:srgbClr val="CC3300"/>
                </a:solidFill>
                <a:cs typeface="Homa" pitchFamily="2" charset="-78"/>
              </a:rPr>
              <a:t>اين جستجو گره </a:t>
            </a:r>
            <a:r>
              <a:rPr lang="en-US" sz="2400">
                <a:solidFill>
                  <a:srgbClr val="CC3300"/>
                </a:solidFill>
                <a:cs typeface="Homa" pitchFamily="2" charset="-78"/>
              </a:rPr>
              <a:t>n</a:t>
            </a:r>
            <a:r>
              <a:rPr lang="fa-IR" sz="2400">
                <a:solidFill>
                  <a:srgbClr val="CC3300"/>
                </a:solidFill>
                <a:cs typeface="Homa" pitchFamily="2" charset="-78"/>
              </a:rPr>
              <a:t> را با کمترين هزينه مسير بسط ميدهد</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11"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12" name="Slide Number Placeholder 4"/>
          <p:cNvSpPr>
            <a:spLocks noGrp="1"/>
          </p:cNvSpPr>
          <p:nvPr>
            <p:ph type="sldNum" sz="quarter" idx="12"/>
          </p:nvPr>
        </p:nvSpPr>
        <p:spPr/>
        <p:txBody>
          <a:bodyPr/>
          <a:lstStyle/>
          <a:p>
            <a:pPr>
              <a:defRPr/>
            </a:pPr>
            <a:fld id="{D6F76072-9B1A-492A-BA11-5C74F214EA10}" type="slidenum">
              <a:rPr lang="ar-SA" altLang="en-US"/>
              <a:pPr>
                <a:defRPr/>
              </a:pPr>
              <a:t>118</a:t>
            </a:fld>
            <a:endParaRPr lang="en-US" altLang="en-US"/>
          </a:p>
        </p:txBody>
      </p:sp>
      <p:sp>
        <p:nvSpPr>
          <p:cNvPr id="3079"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3080" name="Text Box 3"/>
          <p:cNvSpPr txBox="1">
            <a:spLocks noChangeArrowheads="1"/>
          </p:cNvSpPr>
          <p:nvPr/>
        </p:nvSpPr>
        <p:spPr bwMode="auto">
          <a:xfrm>
            <a:off x="684213" y="2595563"/>
            <a:ext cx="7632700" cy="4165600"/>
          </a:xfrm>
          <a:prstGeom prst="rect">
            <a:avLst/>
          </a:prstGeom>
          <a:noFill/>
          <a:ln w="9525">
            <a:noFill/>
            <a:miter lim="800000"/>
            <a:headEnd/>
            <a:tailEnd/>
          </a:ln>
        </p:spPr>
        <p:txBody>
          <a:bodyPr>
            <a:spAutoFit/>
          </a:bodyPr>
          <a:lstStyle/>
          <a:p>
            <a:pPr eaLnBrk="0" hangingPunct="0"/>
            <a:r>
              <a:rPr lang="ar-SA" sz="3600">
                <a:solidFill>
                  <a:schemeClr val="accent2"/>
                </a:solidFill>
                <a:cs typeface="Homa" pitchFamily="2" charset="-78"/>
              </a:rPr>
              <a:t>کامل بودن:</a:t>
            </a:r>
            <a:r>
              <a:rPr lang="ar-SA" sz="3200">
                <a:solidFill>
                  <a:schemeClr val="accent2"/>
                </a:solidFill>
                <a:cs typeface="Homa" pitchFamily="2" charset="-78"/>
              </a:rPr>
              <a:t> </a:t>
            </a:r>
            <a:r>
              <a:rPr lang="ar-SA" sz="3200">
                <a:solidFill>
                  <a:srgbClr val="CC3300"/>
                </a:solidFill>
                <a:cs typeface="Homa" pitchFamily="2" charset="-78"/>
              </a:rPr>
              <a:t>بله</a:t>
            </a:r>
            <a:endParaRPr lang="en-US" sz="3200">
              <a:solidFill>
                <a:srgbClr val="CC3300"/>
              </a:solidFill>
              <a:cs typeface="Homa" pitchFamily="2" charset="-78"/>
            </a:endParaRPr>
          </a:p>
          <a:p>
            <a:pPr eaLnBrk="0" hangingPunct="0"/>
            <a:r>
              <a:rPr lang="fa-IR" sz="2400">
                <a:solidFill>
                  <a:srgbClr val="CC3300"/>
                </a:solidFill>
                <a:cs typeface="Homa" pitchFamily="2" charset="-78"/>
              </a:rPr>
              <a:t>	هزينه هر مرحله بزرگتر يا مساوي يک مقدار ثابت و مثبت </a:t>
            </a:r>
            <a:r>
              <a:rPr lang="el-GR" sz="2400">
                <a:solidFill>
                  <a:srgbClr val="CC3300"/>
                </a:solidFill>
              </a:rPr>
              <a:t>ε</a:t>
            </a:r>
            <a:r>
              <a:rPr lang="fa-IR" sz="2400">
                <a:solidFill>
                  <a:srgbClr val="CC3300"/>
                </a:solidFill>
                <a:cs typeface="Homa" pitchFamily="2" charset="-78"/>
              </a:rPr>
              <a:t> 	باشد.(هزينه مسير با حرکت در مسير افزايش مي يابد)</a:t>
            </a:r>
            <a:endParaRPr lang="el-GR" sz="2400">
              <a:solidFill>
                <a:srgbClr val="CC3300"/>
              </a:solidFill>
              <a:cs typeface="Homa" pitchFamily="2" charset="-78"/>
            </a:endParaRPr>
          </a:p>
          <a:p>
            <a:pPr eaLnBrk="0" hangingPunct="0"/>
            <a:r>
              <a:rPr lang="ar-SA" sz="3600">
                <a:solidFill>
                  <a:schemeClr val="accent2"/>
                </a:solidFill>
                <a:cs typeface="Homa" pitchFamily="2" charset="-78"/>
              </a:rPr>
              <a:t>بهينگي:</a:t>
            </a:r>
            <a:r>
              <a:rPr lang="ar-SA" sz="3200">
                <a:solidFill>
                  <a:schemeClr val="accent2"/>
                </a:solidFill>
                <a:cs typeface="Homa" pitchFamily="2" charset="-78"/>
              </a:rPr>
              <a:t> </a:t>
            </a:r>
            <a:r>
              <a:rPr lang="ar-SA" sz="3200">
                <a:solidFill>
                  <a:srgbClr val="CC3300"/>
                </a:solidFill>
                <a:cs typeface="Homa" pitchFamily="2" charset="-78"/>
              </a:rPr>
              <a:t>بله</a:t>
            </a:r>
            <a:r>
              <a:rPr lang="ar-SA" sz="4000">
                <a:solidFill>
                  <a:schemeClr val="accent2"/>
                </a:solidFill>
                <a:cs typeface="Homa" pitchFamily="2" charset="-78"/>
              </a:rPr>
              <a:t> </a:t>
            </a:r>
            <a:endParaRPr lang="ar-SA" sz="3200">
              <a:solidFill>
                <a:srgbClr val="CC3300"/>
              </a:solidFill>
              <a:cs typeface="Homa" pitchFamily="2" charset="-78"/>
            </a:endParaRPr>
          </a:p>
          <a:p>
            <a:pPr eaLnBrk="0" hangingPunct="0"/>
            <a:r>
              <a:rPr lang="ar-SA" sz="2400">
                <a:solidFill>
                  <a:srgbClr val="CC3300"/>
                </a:solidFill>
                <a:cs typeface="Homa" pitchFamily="2" charset="-78"/>
              </a:rPr>
              <a:t>	 </a:t>
            </a:r>
            <a:r>
              <a:rPr lang="fa-IR" sz="2400">
                <a:solidFill>
                  <a:srgbClr val="CC3300"/>
                </a:solidFill>
                <a:cs typeface="Homa" pitchFamily="2" charset="-78"/>
              </a:rPr>
              <a:t>هزينه هر مرحله بزرگتر يا مساوي </a:t>
            </a:r>
            <a:r>
              <a:rPr lang="el-GR" sz="2800" b="1">
                <a:solidFill>
                  <a:srgbClr val="CC3300"/>
                </a:solidFill>
                <a:cs typeface="Times New Roman" pitchFamily="18" charset="0"/>
              </a:rPr>
              <a:t>ε</a:t>
            </a:r>
            <a:r>
              <a:rPr lang="fa-IR" sz="2400">
                <a:solidFill>
                  <a:srgbClr val="CC3300"/>
                </a:solidFill>
                <a:cs typeface="Homa" pitchFamily="2" charset="-78"/>
              </a:rPr>
              <a:t> باشد</a:t>
            </a:r>
            <a:r>
              <a:rPr lang="ar-SA" sz="2400">
                <a:solidFill>
                  <a:srgbClr val="CC3300"/>
                </a:solidFill>
                <a:cs typeface="Homa" pitchFamily="2" charset="-78"/>
              </a:rPr>
              <a:t> </a:t>
            </a:r>
            <a:endParaRPr lang="fa-IR" sz="2400">
              <a:solidFill>
                <a:srgbClr val="CC3300"/>
              </a:solidFill>
              <a:cs typeface="Homa" pitchFamily="2" charset="-78"/>
            </a:endParaRPr>
          </a:p>
          <a:p>
            <a:pPr eaLnBrk="0" hangingPunct="0">
              <a:spcBef>
                <a:spcPct val="35000"/>
              </a:spcBef>
            </a:pPr>
            <a:r>
              <a:rPr lang="ar-SA" sz="3600">
                <a:solidFill>
                  <a:schemeClr val="accent2"/>
                </a:solidFill>
                <a:cs typeface="Homa" pitchFamily="2" charset="-78"/>
              </a:rPr>
              <a:t>پيچيدگي زماني:</a:t>
            </a:r>
            <a:endParaRPr lang="ar-SA" sz="2000">
              <a:solidFill>
                <a:srgbClr val="CC3300"/>
              </a:solidFill>
              <a:cs typeface="Times New Roman" pitchFamily="18" charset="0"/>
            </a:endParaRPr>
          </a:p>
          <a:p>
            <a:pPr eaLnBrk="0" hangingPunct="0">
              <a:spcBef>
                <a:spcPct val="35000"/>
              </a:spcBef>
            </a:pPr>
            <a:r>
              <a:rPr lang="ar-SA" sz="3600">
                <a:solidFill>
                  <a:schemeClr val="accent2"/>
                </a:solidFill>
                <a:cs typeface="Homa" pitchFamily="2" charset="-78"/>
              </a:rPr>
              <a:t>پيچيدگي فضا:</a:t>
            </a:r>
            <a:endParaRPr lang="ar-SA" sz="2000">
              <a:solidFill>
                <a:srgbClr val="CC3300"/>
              </a:solidFill>
              <a:cs typeface="Times New Roman" pitchFamily="18" charset="0"/>
            </a:endParaRPr>
          </a:p>
          <a:p>
            <a:pPr algn="l" rtl="0" eaLnBrk="0" hangingPunct="0"/>
            <a:endParaRPr lang="en-US">
              <a:cs typeface="Times New Roman" pitchFamily="18" charset="0"/>
            </a:endParaRPr>
          </a:p>
        </p:txBody>
      </p:sp>
      <p:sp>
        <p:nvSpPr>
          <p:cNvPr id="3081" name="Text Box 4"/>
          <p:cNvSpPr txBox="1">
            <a:spLocks noChangeArrowheads="1"/>
          </p:cNvSpPr>
          <p:nvPr/>
        </p:nvSpPr>
        <p:spPr bwMode="auto">
          <a:xfrm>
            <a:off x="323850" y="1874838"/>
            <a:ext cx="7993063" cy="762000"/>
          </a:xfrm>
          <a:prstGeom prst="rect">
            <a:avLst/>
          </a:prstGeom>
          <a:noFill/>
          <a:ln w="9525">
            <a:noFill/>
            <a:miter lim="800000"/>
            <a:headEnd/>
            <a:tailEnd/>
          </a:ln>
        </p:spPr>
        <p:txBody>
          <a:bodyPr>
            <a:spAutoFit/>
          </a:bodyPr>
          <a:lstStyle/>
          <a:p>
            <a:pPr algn="ctr" eaLnBrk="0" hangingPunct="0">
              <a:spcBef>
                <a:spcPct val="50000"/>
              </a:spcBef>
            </a:pPr>
            <a:r>
              <a:rPr lang="fa-IR" sz="4400" b="1">
                <a:solidFill>
                  <a:schemeClr val="accent2"/>
                </a:solidFill>
                <a:cs typeface="Lotus" pitchFamily="2" charset="-78"/>
              </a:rPr>
              <a:t>جستجوي هزينه يکنواخت</a:t>
            </a:r>
            <a:endParaRPr lang="en-US" sz="4400" b="1">
              <a:solidFill>
                <a:schemeClr val="accent2"/>
              </a:solidFill>
              <a:cs typeface="Lotus" pitchFamily="2" charset="-78"/>
            </a:endParaRPr>
          </a:p>
        </p:txBody>
      </p:sp>
      <p:graphicFrame>
        <p:nvGraphicFramePr>
          <p:cNvPr id="3074" name="Object 5"/>
          <p:cNvGraphicFramePr>
            <a:graphicFrameLocks noChangeAspect="1"/>
          </p:cNvGraphicFramePr>
          <p:nvPr>
            <p:ph/>
          </p:nvPr>
        </p:nvGraphicFramePr>
        <p:xfrm>
          <a:off x="2590800" y="4992688"/>
          <a:ext cx="1754188" cy="785812"/>
        </p:xfrm>
        <a:graphic>
          <a:graphicData uri="http://schemas.openxmlformats.org/presentationml/2006/ole">
            <p:oleObj spid="_x0000_s3074" name="Equation" r:id="rId3" imgW="571320" imgH="253800" progId="Equation.3">
              <p:embed/>
            </p:oleObj>
          </a:graphicData>
        </a:graphic>
      </p:graphicFrame>
      <p:graphicFrame>
        <p:nvGraphicFramePr>
          <p:cNvPr id="3075" name="Object 6"/>
          <p:cNvGraphicFramePr>
            <a:graphicFrameLocks noChangeAspect="1"/>
          </p:cNvGraphicFramePr>
          <p:nvPr/>
        </p:nvGraphicFramePr>
        <p:xfrm>
          <a:off x="2708275" y="5734050"/>
          <a:ext cx="1657350" cy="736600"/>
        </p:xfrm>
        <a:graphic>
          <a:graphicData uri="http://schemas.openxmlformats.org/presentationml/2006/ole">
            <p:oleObj spid="_x0000_s3075" name="Equation" r:id="rId4" imgW="571320" imgH="253800" progId="Equation.3">
              <p:embed/>
            </p:oleObj>
          </a:graphicData>
        </a:graphic>
      </p:graphicFrame>
      <p:sp>
        <p:nvSpPr>
          <p:cNvPr id="3082" name="Text Box 7"/>
          <p:cNvSpPr txBox="1">
            <a:spLocks noChangeArrowheads="1"/>
          </p:cNvSpPr>
          <p:nvPr/>
        </p:nvSpPr>
        <p:spPr bwMode="auto">
          <a:xfrm>
            <a:off x="1476375" y="2420938"/>
            <a:ext cx="1800225" cy="366712"/>
          </a:xfrm>
          <a:prstGeom prst="rect">
            <a:avLst/>
          </a:prstGeom>
          <a:noFill/>
          <a:ln w="9525">
            <a:noFill/>
            <a:miter lim="800000"/>
            <a:headEnd/>
            <a:tailEnd/>
          </a:ln>
        </p:spPr>
        <p:txBody>
          <a:bodyPr>
            <a:spAutoFit/>
          </a:bodyPr>
          <a:lstStyle/>
          <a:p>
            <a:pPr algn="l" rtl="0" eaLnBrk="0" hangingPunct="0">
              <a:spcBef>
                <a:spcPct val="50000"/>
              </a:spcBef>
            </a:pPr>
            <a:endParaRPr lang="en-US">
              <a:cs typeface="Times New Roman" pitchFamily="18" charset="0"/>
            </a:endParaRPr>
          </a:p>
        </p:txBody>
      </p:sp>
      <p:sp>
        <p:nvSpPr>
          <p:cNvPr id="3083" name="Text Box 8"/>
          <p:cNvSpPr txBox="1">
            <a:spLocks noChangeArrowheads="1"/>
          </p:cNvSpPr>
          <p:nvPr/>
        </p:nvSpPr>
        <p:spPr bwMode="auto">
          <a:xfrm>
            <a:off x="5797550" y="2597150"/>
            <a:ext cx="2519363" cy="641350"/>
          </a:xfrm>
          <a:prstGeom prst="rect">
            <a:avLst/>
          </a:prstGeom>
          <a:noFill/>
          <a:ln w="9525">
            <a:noFill/>
            <a:miter lim="800000"/>
            <a:headEnd/>
            <a:tailEnd/>
          </a:ln>
        </p:spPr>
        <p:txBody>
          <a:bodyPr>
            <a:spAutoFit/>
          </a:bodyPr>
          <a:lstStyle/>
          <a:p>
            <a:pPr eaLnBrk="0" hangingPunct="0">
              <a:spcBef>
                <a:spcPct val="50000"/>
              </a:spcBef>
            </a:pPr>
            <a:r>
              <a:rPr lang="fa-IR" sz="3600">
                <a:solidFill>
                  <a:schemeClr val="accent2"/>
                </a:solidFill>
                <a:cs typeface="Homa" pitchFamily="2" charset="-78"/>
              </a:rPr>
              <a:t>کامل بودن:</a:t>
            </a:r>
            <a:endParaRPr lang="en-US" sz="3600">
              <a:solidFill>
                <a:schemeClr val="accent2"/>
              </a:solidFill>
              <a:cs typeface="Homa" pitchFamily="2" charset="-78"/>
            </a:endParaRPr>
          </a:p>
        </p:txBody>
      </p:sp>
      <p:sp>
        <p:nvSpPr>
          <p:cNvPr id="3084" name="Text Box 9"/>
          <p:cNvSpPr txBox="1">
            <a:spLocks noChangeArrowheads="1"/>
          </p:cNvSpPr>
          <p:nvPr/>
        </p:nvSpPr>
        <p:spPr bwMode="auto">
          <a:xfrm>
            <a:off x="6731000" y="3921125"/>
            <a:ext cx="1582738" cy="641350"/>
          </a:xfrm>
          <a:prstGeom prst="rect">
            <a:avLst/>
          </a:prstGeom>
          <a:noFill/>
          <a:ln w="9525">
            <a:noFill/>
            <a:miter lim="800000"/>
            <a:headEnd/>
            <a:tailEnd/>
          </a:ln>
        </p:spPr>
        <p:txBody>
          <a:bodyPr>
            <a:spAutoFit/>
          </a:bodyPr>
          <a:lstStyle/>
          <a:p>
            <a:pPr eaLnBrk="0" hangingPunct="0">
              <a:spcBef>
                <a:spcPct val="50000"/>
              </a:spcBef>
            </a:pPr>
            <a:r>
              <a:rPr lang="fa-IR" sz="3600">
                <a:solidFill>
                  <a:schemeClr val="accent2"/>
                </a:solidFill>
                <a:cs typeface="Homa" pitchFamily="2" charset="-78"/>
              </a:rPr>
              <a:t>بهينگي:</a:t>
            </a:r>
            <a:endParaRPr lang="en-US" sz="3600">
              <a:solidFill>
                <a:schemeClr val="accent2"/>
              </a:solidFill>
              <a:cs typeface="Homa" pitchFamily="2" charset="-78"/>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61"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62" name="Slide Number Placeholder 5"/>
          <p:cNvSpPr>
            <a:spLocks noGrp="1"/>
          </p:cNvSpPr>
          <p:nvPr>
            <p:ph type="sldNum" sz="quarter" idx="12"/>
          </p:nvPr>
        </p:nvSpPr>
        <p:spPr/>
        <p:txBody>
          <a:bodyPr/>
          <a:lstStyle/>
          <a:p>
            <a:pPr>
              <a:defRPr/>
            </a:pPr>
            <a:fld id="{0CB22FCA-4D0A-4931-8B8C-4C9593D57123}" type="slidenum">
              <a:rPr lang="ar-SA" altLang="en-US"/>
              <a:pPr>
                <a:defRPr/>
              </a:pPr>
              <a:t>119</a:t>
            </a:fld>
            <a:endParaRPr lang="en-US" altLang="en-US"/>
          </a:p>
        </p:txBody>
      </p:sp>
      <p:sp>
        <p:nvSpPr>
          <p:cNvPr id="142341"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142342" name="Text Box 3"/>
          <p:cNvSpPr txBox="1">
            <a:spLocks noChangeArrowheads="1"/>
          </p:cNvSpPr>
          <p:nvPr/>
        </p:nvSpPr>
        <p:spPr bwMode="auto">
          <a:xfrm>
            <a:off x="323850" y="1874838"/>
            <a:ext cx="7993063" cy="762000"/>
          </a:xfrm>
          <a:prstGeom prst="rect">
            <a:avLst/>
          </a:prstGeom>
          <a:noFill/>
          <a:ln w="9525">
            <a:noFill/>
            <a:miter lim="800000"/>
            <a:headEnd/>
            <a:tailEnd/>
          </a:ln>
        </p:spPr>
        <p:txBody>
          <a:bodyPr>
            <a:spAutoFit/>
          </a:bodyPr>
          <a:lstStyle/>
          <a:p>
            <a:pPr algn="ctr" eaLnBrk="0" hangingPunct="0">
              <a:spcBef>
                <a:spcPct val="50000"/>
              </a:spcBef>
            </a:pPr>
            <a:r>
              <a:rPr lang="fa-IR" sz="4400" b="1">
                <a:solidFill>
                  <a:schemeClr val="accent2"/>
                </a:solidFill>
                <a:cs typeface="Lotus" pitchFamily="2" charset="-78"/>
              </a:rPr>
              <a:t>جستجوي عمقي</a:t>
            </a:r>
            <a:endParaRPr lang="en-US" sz="4400" b="1">
              <a:solidFill>
                <a:schemeClr val="accent2"/>
              </a:solidFill>
              <a:cs typeface="Lotus" pitchFamily="2" charset="-78"/>
            </a:endParaRPr>
          </a:p>
        </p:txBody>
      </p:sp>
      <p:sp>
        <p:nvSpPr>
          <p:cNvPr id="142343" name="Text Box 4"/>
          <p:cNvSpPr txBox="1">
            <a:spLocks noChangeArrowheads="1"/>
          </p:cNvSpPr>
          <p:nvPr/>
        </p:nvSpPr>
        <p:spPr bwMode="auto">
          <a:xfrm>
            <a:off x="2133600" y="3276600"/>
            <a:ext cx="304800" cy="457200"/>
          </a:xfrm>
          <a:prstGeom prst="rect">
            <a:avLst/>
          </a:prstGeom>
          <a:noFill/>
          <a:ln w="9525">
            <a:noFill/>
            <a:miter lim="800000"/>
            <a:headEnd/>
            <a:tailEnd/>
          </a:ln>
        </p:spPr>
        <p:txBody>
          <a:bodyPr>
            <a:spAutoFit/>
          </a:bodyPr>
          <a:lstStyle/>
          <a:p>
            <a:pPr algn="l" rtl="0"/>
            <a:r>
              <a:rPr lang="en-US" sz="2400" b="1">
                <a:solidFill>
                  <a:srgbClr val="FF0000"/>
                </a:solidFill>
              </a:rPr>
              <a:t>2</a:t>
            </a:r>
          </a:p>
        </p:txBody>
      </p:sp>
      <p:sp>
        <p:nvSpPr>
          <p:cNvPr id="142344" name="Text Box 5"/>
          <p:cNvSpPr txBox="1">
            <a:spLocks noChangeArrowheads="1"/>
          </p:cNvSpPr>
          <p:nvPr/>
        </p:nvSpPr>
        <p:spPr bwMode="auto">
          <a:xfrm>
            <a:off x="1524000" y="4191000"/>
            <a:ext cx="304800" cy="457200"/>
          </a:xfrm>
          <a:prstGeom prst="rect">
            <a:avLst/>
          </a:prstGeom>
          <a:noFill/>
          <a:ln w="9525">
            <a:noFill/>
            <a:miter lim="800000"/>
            <a:headEnd/>
            <a:tailEnd/>
          </a:ln>
        </p:spPr>
        <p:txBody>
          <a:bodyPr>
            <a:spAutoFit/>
          </a:bodyPr>
          <a:lstStyle/>
          <a:p>
            <a:pPr algn="l" rtl="0"/>
            <a:r>
              <a:rPr lang="en-US" sz="2400" b="1">
                <a:solidFill>
                  <a:srgbClr val="FF0000"/>
                </a:solidFill>
              </a:rPr>
              <a:t>3</a:t>
            </a:r>
          </a:p>
        </p:txBody>
      </p:sp>
      <p:sp>
        <p:nvSpPr>
          <p:cNvPr id="142345" name="Text Box 6"/>
          <p:cNvSpPr txBox="1">
            <a:spLocks noChangeArrowheads="1"/>
          </p:cNvSpPr>
          <p:nvPr/>
        </p:nvSpPr>
        <p:spPr bwMode="auto">
          <a:xfrm>
            <a:off x="990600" y="5181600"/>
            <a:ext cx="304800" cy="457200"/>
          </a:xfrm>
          <a:prstGeom prst="rect">
            <a:avLst/>
          </a:prstGeom>
          <a:noFill/>
          <a:ln w="9525">
            <a:noFill/>
            <a:miter lim="800000"/>
            <a:headEnd/>
            <a:tailEnd/>
          </a:ln>
        </p:spPr>
        <p:txBody>
          <a:bodyPr>
            <a:spAutoFit/>
          </a:bodyPr>
          <a:lstStyle/>
          <a:p>
            <a:pPr algn="l" rtl="0"/>
            <a:r>
              <a:rPr lang="en-US" sz="2400" b="1">
                <a:solidFill>
                  <a:srgbClr val="FF0000"/>
                </a:solidFill>
              </a:rPr>
              <a:t>4</a:t>
            </a:r>
          </a:p>
        </p:txBody>
      </p:sp>
      <p:sp>
        <p:nvSpPr>
          <p:cNvPr id="142346" name="Text Box 7"/>
          <p:cNvSpPr txBox="1">
            <a:spLocks noChangeArrowheads="1"/>
          </p:cNvSpPr>
          <p:nvPr/>
        </p:nvSpPr>
        <p:spPr bwMode="auto">
          <a:xfrm>
            <a:off x="2286000" y="5562600"/>
            <a:ext cx="304800" cy="457200"/>
          </a:xfrm>
          <a:prstGeom prst="rect">
            <a:avLst/>
          </a:prstGeom>
          <a:noFill/>
          <a:ln w="9525">
            <a:noFill/>
            <a:miter lim="800000"/>
            <a:headEnd/>
            <a:tailEnd/>
          </a:ln>
        </p:spPr>
        <p:txBody>
          <a:bodyPr>
            <a:spAutoFit/>
          </a:bodyPr>
          <a:lstStyle/>
          <a:p>
            <a:pPr algn="l" rtl="0"/>
            <a:r>
              <a:rPr lang="en-US" sz="2400" b="1">
                <a:solidFill>
                  <a:srgbClr val="FF0000"/>
                </a:solidFill>
              </a:rPr>
              <a:t>5</a:t>
            </a:r>
          </a:p>
        </p:txBody>
      </p:sp>
      <p:sp>
        <p:nvSpPr>
          <p:cNvPr id="142347" name="Text Box 8"/>
          <p:cNvSpPr txBox="1">
            <a:spLocks noChangeArrowheads="1"/>
          </p:cNvSpPr>
          <p:nvPr/>
        </p:nvSpPr>
        <p:spPr bwMode="auto">
          <a:xfrm>
            <a:off x="3352800" y="4114800"/>
            <a:ext cx="304800" cy="457200"/>
          </a:xfrm>
          <a:prstGeom prst="rect">
            <a:avLst/>
          </a:prstGeom>
          <a:noFill/>
          <a:ln w="9525">
            <a:noFill/>
            <a:miter lim="800000"/>
            <a:headEnd/>
            <a:tailEnd/>
          </a:ln>
        </p:spPr>
        <p:txBody>
          <a:bodyPr>
            <a:spAutoFit/>
          </a:bodyPr>
          <a:lstStyle/>
          <a:p>
            <a:pPr algn="l" rtl="0"/>
            <a:r>
              <a:rPr lang="en-US" sz="2400" b="1">
                <a:solidFill>
                  <a:srgbClr val="FF0000"/>
                </a:solidFill>
              </a:rPr>
              <a:t>6</a:t>
            </a:r>
          </a:p>
        </p:txBody>
      </p:sp>
      <p:sp>
        <p:nvSpPr>
          <p:cNvPr id="142348" name="Text Box 9"/>
          <p:cNvSpPr txBox="1">
            <a:spLocks noChangeArrowheads="1"/>
          </p:cNvSpPr>
          <p:nvPr/>
        </p:nvSpPr>
        <p:spPr bwMode="auto">
          <a:xfrm>
            <a:off x="3505200" y="4953000"/>
            <a:ext cx="304800" cy="457200"/>
          </a:xfrm>
          <a:prstGeom prst="rect">
            <a:avLst/>
          </a:prstGeom>
          <a:noFill/>
          <a:ln w="9525">
            <a:noFill/>
            <a:miter lim="800000"/>
            <a:headEnd/>
            <a:tailEnd/>
          </a:ln>
        </p:spPr>
        <p:txBody>
          <a:bodyPr>
            <a:spAutoFit/>
          </a:bodyPr>
          <a:lstStyle/>
          <a:p>
            <a:pPr algn="l" rtl="0"/>
            <a:r>
              <a:rPr lang="en-US" sz="2400" b="1">
                <a:solidFill>
                  <a:srgbClr val="FF0000"/>
                </a:solidFill>
              </a:rPr>
              <a:t>7</a:t>
            </a:r>
          </a:p>
        </p:txBody>
      </p:sp>
      <p:sp>
        <p:nvSpPr>
          <p:cNvPr id="142349" name="Rectangle 10"/>
          <p:cNvSpPr>
            <a:spLocks noChangeArrowheads="1"/>
          </p:cNvSpPr>
          <p:nvPr/>
        </p:nvSpPr>
        <p:spPr bwMode="auto">
          <a:xfrm>
            <a:off x="1828800" y="3048000"/>
            <a:ext cx="6477000" cy="762000"/>
          </a:xfrm>
          <a:prstGeom prst="rect">
            <a:avLst/>
          </a:prstGeom>
          <a:solidFill>
            <a:schemeClr val="bg1"/>
          </a:solidFill>
          <a:ln w="9525">
            <a:noFill/>
            <a:miter lim="800000"/>
            <a:headEnd/>
            <a:tailEnd/>
          </a:ln>
        </p:spPr>
        <p:txBody>
          <a:bodyPr wrap="none" anchor="ctr"/>
          <a:lstStyle/>
          <a:p>
            <a:endParaRPr lang="en-US"/>
          </a:p>
        </p:txBody>
      </p:sp>
      <p:sp>
        <p:nvSpPr>
          <p:cNvPr id="142350" name="Rectangle 11"/>
          <p:cNvSpPr>
            <a:spLocks noChangeArrowheads="1"/>
          </p:cNvSpPr>
          <p:nvPr/>
        </p:nvSpPr>
        <p:spPr bwMode="auto">
          <a:xfrm>
            <a:off x="1219200" y="3810000"/>
            <a:ext cx="2682875" cy="803275"/>
          </a:xfrm>
          <a:prstGeom prst="rect">
            <a:avLst/>
          </a:prstGeom>
          <a:solidFill>
            <a:schemeClr val="bg1"/>
          </a:solidFill>
          <a:ln w="9525">
            <a:noFill/>
            <a:miter lim="800000"/>
            <a:headEnd/>
            <a:tailEnd/>
          </a:ln>
        </p:spPr>
        <p:txBody>
          <a:bodyPr wrap="none" anchor="ctr"/>
          <a:lstStyle/>
          <a:p>
            <a:endParaRPr lang="en-US"/>
          </a:p>
        </p:txBody>
      </p:sp>
      <p:sp>
        <p:nvSpPr>
          <p:cNvPr id="142351" name="Rectangle 12"/>
          <p:cNvSpPr>
            <a:spLocks noChangeArrowheads="1"/>
          </p:cNvSpPr>
          <p:nvPr/>
        </p:nvSpPr>
        <p:spPr bwMode="auto">
          <a:xfrm>
            <a:off x="3962400" y="3810000"/>
            <a:ext cx="2682875" cy="803275"/>
          </a:xfrm>
          <a:prstGeom prst="rect">
            <a:avLst/>
          </a:prstGeom>
          <a:solidFill>
            <a:schemeClr val="bg1"/>
          </a:solidFill>
          <a:ln w="9525">
            <a:noFill/>
            <a:miter lim="800000"/>
            <a:headEnd/>
            <a:tailEnd/>
          </a:ln>
        </p:spPr>
        <p:txBody>
          <a:bodyPr wrap="none" anchor="ctr"/>
          <a:lstStyle/>
          <a:p>
            <a:endParaRPr lang="en-US"/>
          </a:p>
        </p:txBody>
      </p:sp>
      <p:sp>
        <p:nvSpPr>
          <p:cNvPr id="142352" name="Rectangle 13"/>
          <p:cNvSpPr>
            <a:spLocks noChangeArrowheads="1"/>
          </p:cNvSpPr>
          <p:nvPr/>
        </p:nvSpPr>
        <p:spPr bwMode="auto">
          <a:xfrm>
            <a:off x="6781800" y="3810000"/>
            <a:ext cx="1905000" cy="879475"/>
          </a:xfrm>
          <a:prstGeom prst="rect">
            <a:avLst/>
          </a:prstGeom>
          <a:solidFill>
            <a:schemeClr val="bg1"/>
          </a:solidFill>
          <a:ln w="9525">
            <a:noFill/>
            <a:miter lim="800000"/>
            <a:headEnd/>
            <a:tailEnd/>
          </a:ln>
        </p:spPr>
        <p:txBody>
          <a:bodyPr wrap="none" anchor="ctr"/>
          <a:lstStyle/>
          <a:p>
            <a:endParaRPr lang="en-US"/>
          </a:p>
        </p:txBody>
      </p:sp>
      <p:sp>
        <p:nvSpPr>
          <p:cNvPr id="142353" name="Rectangle 14"/>
          <p:cNvSpPr>
            <a:spLocks noChangeArrowheads="1"/>
          </p:cNvSpPr>
          <p:nvPr/>
        </p:nvSpPr>
        <p:spPr bwMode="auto">
          <a:xfrm>
            <a:off x="304800" y="4613275"/>
            <a:ext cx="2682875" cy="1406525"/>
          </a:xfrm>
          <a:prstGeom prst="rect">
            <a:avLst/>
          </a:prstGeom>
          <a:solidFill>
            <a:schemeClr val="bg1"/>
          </a:solidFill>
          <a:ln w="9525">
            <a:noFill/>
            <a:miter lim="800000"/>
            <a:headEnd/>
            <a:tailEnd/>
          </a:ln>
        </p:spPr>
        <p:txBody>
          <a:bodyPr wrap="none" anchor="ctr"/>
          <a:lstStyle/>
          <a:p>
            <a:endParaRPr lang="en-US"/>
          </a:p>
        </p:txBody>
      </p:sp>
      <p:sp>
        <p:nvSpPr>
          <p:cNvPr id="142354" name="Rectangle 15"/>
          <p:cNvSpPr>
            <a:spLocks noChangeArrowheads="1"/>
          </p:cNvSpPr>
          <p:nvPr/>
        </p:nvSpPr>
        <p:spPr bwMode="auto">
          <a:xfrm>
            <a:off x="2971800" y="4495800"/>
            <a:ext cx="930275" cy="1406525"/>
          </a:xfrm>
          <a:prstGeom prst="rect">
            <a:avLst/>
          </a:prstGeom>
          <a:solidFill>
            <a:schemeClr val="bg1"/>
          </a:solidFill>
          <a:ln w="9525">
            <a:noFill/>
            <a:miter lim="800000"/>
            <a:headEnd/>
            <a:tailEnd/>
          </a:ln>
        </p:spPr>
        <p:txBody>
          <a:bodyPr wrap="none" anchor="ctr"/>
          <a:lstStyle/>
          <a:p>
            <a:endParaRPr lang="en-US"/>
          </a:p>
        </p:txBody>
      </p:sp>
      <p:grpSp>
        <p:nvGrpSpPr>
          <p:cNvPr id="142355" name="Group 16"/>
          <p:cNvGrpSpPr>
            <a:grpSpLocks/>
          </p:cNvGrpSpPr>
          <p:nvPr/>
        </p:nvGrpSpPr>
        <p:grpSpPr bwMode="auto">
          <a:xfrm>
            <a:off x="1447800" y="2667000"/>
            <a:ext cx="6172200" cy="2971800"/>
            <a:chOff x="912" y="1680"/>
            <a:chExt cx="3888" cy="1872"/>
          </a:xfrm>
        </p:grpSpPr>
        <p:sp>
          <p:nvSpPr>
            <p:cNvPr id="142364" name="Oval 17"/>
            <p:cNvSpPr>
              <a:spLocks noChangeArrowheads="1"/>
            </p:cNvSpPr>
            <p:nvPr/>
          </p:nvSpPr>
          <p:spPr bwMode="auto">
            <a:xfrm>
              <a:off x="2880" y="1680"/>
              <a:ext cx="240" cy="240"/>
            </a:xfrm>
            <a:prstGeom prst="ellipse">
              <a:avLst/>
            </a:prstGeom>
            <a:solidFill>
              <a:schemeClr val="bg1"/>
            </a:solidFill>
            <a:ln w="9525">
              <a:solidFill>
                <a:schemeClr val="tx1"/>
              </a:solidFill>
              <a:round/>
              <a:headEnd/>
              <a:tailEnd/>
            </a:ln>
          </p:spPr>
          <p:txBody>
            <a:bodyPr wrap="none" anchor="ctr"/>
            <a:lstStyle/>
            <a:p>
              <a:pPr algn="ctr" rtl="0"/>
              <a:r>
                <a:rPr lang="en-US" b="1"/>
                <a:t>A</a:t>
              </a:r>
            </a:p>
          </p:txBody>
        </p:sp>
        <p:sp>
          <p:nvSpPr>
            <p:cNvPr id="142365" name="Oval 18"/>
            <p:cNvSpPr>
              <a:spLocks noChangeArrowheads="1"/>
            </p:cNvSpPr>
            <p:nvPr/>
          </p:nvSpPr>
          <p:spPr bwMode="auto">
            <a:xfrm>
              <a:off x="1632" y="2160"/>
              <a:ext cx="240" cy="240"/>
            </a:xfrm>
            <a:prstGeom prst="ellipse">
              <a:avLst/>
            </a:prstGeom>
            <a:solidFill>
              <a:schemeClr val="bg1"/>
            </a:solidFill>
            <a:ln w="9525">
              <a:solidFill>
                <a:schemeClr val="tx1"/>
              </a:solidFill>
              <a:round/>
              <a:headEnd/>
              <a:tailEnd/>
            </a:ln>
          </p:spPr>
          <p:txBody>
            <a:bodyPr wrap="none" anchor="ctr"/>
            <a:lstStyle/>
            <a:p>
              <a:pPr algn="ctr" rtl="0"/>
              <a:r>
                <a:rPr lang="en-US" b="1"/>
                <a:t>B</a:t>
              </a:r>
            </a:p>
          </p:txBody>
        </p:sp>
        <p:sp>
          <p:nvSpPr>
            <p:cNvPr id="142366" name="Oval 19"/>
            <p:cNvSpPr>
              <a:spLocks noChangeArrowheads="1"/>
            </p:cNvSpPr>
            <p:nvPr/>
          </p:nvSpPr>
          <p:spPr bwMode="auto">
            <a:xfrm>
              <a:off x="3072" y="2160"/>
              <a:ext cx="240" cy="240"/>
            </a:xfrm>
            <a:prstGeom prst="ellipse">
              <a:avLst/>
            </a:prstGeom>
            <a:solidFill>
              <a:schemeClr val="bg1"/>
            </a:solidFill>
            <a:ln w="9525">
              <a:solidFill>
                <a:schemeClr val="tx1"/>
              </a:solidFill>
              <a:round/>
              <a:headEnd/>
              <a:tailEnd/>
            </a:ln>
          </p:spPr>
          <p:txBody>
            <a:bodyPr wrap="none" anchor="ctr"/>
            <a:lstStyle/>
            <a:p>
              <a:pPr algn="ctr" rtl="0"/>
              <a:r>
                <a:rPr lang="en-US" b="1"/>
                <a:t>C</a:t>
              </a:r>
            </a:p>
          </p:txBody>
        </p:sp>
        <p:sp>
          <p:nvSpPr>
            <p:cNvPr id="142367" name="Oval 20"/>
            <p:cNvSpPr>
              <a:spLocks noChangeArrowheads="1"/>
            </p:cNvSpPr>
            <p:nvPr/>
          </p:nvSpPr>
          <p:spPr bwMode="auto">
            <a:xfrm>
              <a:off x="4272" y="2160"/>
              <a:ext cx="240" cy="240"/>
            </a:xfrm>
            <a:prstGeom prst="ellipse">
              <a:avLst/>
            </a:prstGeom>
            <a:solidFill>
              <a:schemeClr val="bg1"/>
            </a:solidFill>
            <a:ln w="9525">
              <a:solidFill>
                <a:schemeClr val="tx1"/>
              </a:solidFill>
              <a:round/>
              <a:headEnd/>
              <a:tailEnd/>
            </a:ln>
          </p:spPr>
          <p:txBody>
            <a:bodyPr wrap="none" anchor="ctr"/>
            <a:lstStyle/>
            <a:p>
              <a:pPr algn="ctr" rtl="0"/>
              <a:r>
                <a:rPr lang="en-US" b="1"/>
                <a:t>D</a:t>
              </a:r>
            </a:p>
          </p:txBody>
        </p:sp>
        <p:sp>
          <p:nvSpPr>
            <p:cNvPr id="142368" name="Oval 21"/>
            <p:cNvSpPr>
              <a:spLocks noChangeArrowheads="1"/>
            </p:cNvSpPr>
            <p:nvPr/>
          </p:nvSpPr>
          <p:spPr bwMode="auto">
            <a:xfrm>
              <a:off x="1200" y="2664"/>
              <a:ext cx="240" cy="240"/>
            </a:xfrm>
            <a:prstGeom prst="ellipse">
              <a:avLst/>
            </a:prstGeom>
            <a:solidFill>
              <a:schemeClr val="bg1"/>
            </a:solidFill>
            <a:ln w="9525">
              <a:solidFill>
                <a:schemeClr val="tx1"/>
              </a:solidFill>
              <a:round/>
              <a:headEnd/>
              <a:tailEnd/>
            </a:ln>
          </p:spPr>
          <p:txBody>
            <a:bodyPr wrap="none" anchor="ctr"/>
            <a:lstStyle/>
            <a:p>
              <a:pPr algn="ctr" rtl="0"/>
              <a:r>
                <a:rPr lang="en-US" b="1"/>
                <a:t>E</a:t>
              </a:r>
            </a:p>
          </p:txBody>
        </p:sp>
        <p:sp>
          <p:nvSpPr>
            <p:cNvPr id="142369" name="Oval 22"/>
            <p:cNvSpPr>
              <a:spLocks noChangeArrowheads="1"/>
            </p:cNvSpPr>
            <p:nvPr/>
          </p:nvSpPr>
          <p:spPr bwMode="auto">
            <a:xfrm>
              <a:off x="1920" y="2664"/>
              <a:ext cx="240" cy="240"/>
            </a:xfrm>
            <a:prstGeom prst="ellipse">
              <a:avLst/>
            </a:prstGeom>
            <a:solidFill>
              <a:schemeClr val="bg1"/>
            </a:solidFill>
            <a:ln w="9525">
              <a:solidFill>
                <a:schemeClr val="tx1"/>
              </a:solidFill>
              <a:round/>
              <a:headEnd/>
              <a:tailEnd/>
            </a:ln>
          </p:spPr>
          <p:txBody>
            <a:bodyPr wrap="none" anchor="ctr"/>
            <a:lstStyle/>
            <a:p>
              <a:pPr algn="ctr" rtl="0"/>
              <a:r>
                <a:rPr lang="en-US" b="1"/>
                <a:t>F</a:t>
              </a:r>
            </a:p>
          </p:txBody>
        </p:sp>
        <p:sp>
          <p:nvSpPr>
            <p:cNvPr id="142370" name="Oval 23"/>
            <p:cNvSpPr>
              <a:spLocks noChangeArrowheads="1"/>
            </p:cNvSpPr>
            <p:nvPr/>
          </p:nvSpPr>
          <p:spPr bwMode="auto">
            <a:xfrm>
              <a:off x="2736" y="2664"/>
              <a:ext cx="240" cy="240"/>
            </a:xfrm>
            <a:prstGeom prst="ellipse">
              <a:avLst/>
            </a:prstGeom>
            <a:solidFill>
              <a:schemeClr val="bg1"/>
            </a:solidFill>
            <a:ln w="9525">
              <a:solidFill>
                <a:schemeClr val="tx1"/>
              </a:solidFill>
              <a:round/>
              <a:headEnd/>
              <a:tailEnd/>
            </a:ln>
          </p:spPr>
          <p:txBody>
            <a:bodyPr wrap="none" anchor="ctr"/>
            <a:lstStyle/>
            <a:p>
              <a:pPr algn="ctr" rtl="0"/>
              <a:r>
                <a:rPr lang="en-US" b="1"/>
                <a:t>G</a:t>
              </a:r>
            </a:p>
          </p:txBody>
        </p:sp>
        <p:sp>
          <p:nvSpPr>
            <p:cNvPr id="142371" name="Oval 24"/>
            <p:cNvSpPr>
              <a:spLocks noChangeArrowheads="1"/>
            </p:cNvSpPr>
            <p:nvPr/>
          </p:nvSpPr>
          <p:spPr bwMode="auto">
            <a:xfrm>
              <a:off x="3552" y="2664"/>
              <a:ext cx="240" cy="240"/>
            </a:xfrm>
            <a:prstGeom prst="ellipse">
              <a:avLst/>
            </a:prstGeom>
            <a:solidFill>
              <a:schemeClr val="bg1"/>
            </a:solidFill>
            <a:ln w="9525">
              <a:solidFill>
                <a:schemeClr val="tx1"/>
              </a:solidFill>
              <a:round/>
              <a:headEnd/>
              <a:tailEnd/>
            </a:ln>
          </p:spPr>
          <p:txBody>
            <a:bodyPr wrap="none" anchor="ctr"/>
            <a:lstStyle/>
            <a:p>
              <a:pPr algn="ctr" rtl="0"/>
              <a:r>
                <a:rPr lang="en-US" b="1"/>
                <a:t>H</a:t>
              </a:r>
            </a:p>
          </p:txBody>
        </p:sp>
        <p:sp>
          <p:nvSpPr>
            <p:cNvPr id="142372" name="Oval 25"/>
            <p:cNvSpPr>
              <a:spLocks noChangeArrowheads="1"/>
            </p:cNvSpPr>
            <p:nvPr/>
          </p:nvSpPr>
          <p:spPr bwMode="auto">
            <a:xfrm>
              <a:off x="4560" y="2664"/>
              <a:ext cx="240" cy="240"/>
            </a:xfrm>
            <a:prstGeom prst="ellipse">
              <a:avLst/>
            </a:prstGeom>
            <a:solidFill>
              <a:schemeClr val="bg1"/>
            </a:solidFill>
            <a:ln w="9525">
              <a:solidFill>
                <a:schemeClr val="tx1"/>
              </a:solidFill>
              <a:round/>
              <a:headEnd/>
              <a:tailEnd/>
            </a:ln>
          </p:spPr>
          <p:txBody>
            <a:bodyPr wrap="none" anchor="ctr"/>
            <a:lstStyle/>
            <a:p>
              <a:pPr algn="ctr" rtl="0"/>
              <a:r>
                <a:rPr lang="en-US" b="1"/>
                <a:t>I</a:t>
              </a:r>
            </a:p>
          </p:txBody>
        </p:sp>
        <p:sp>
          <p:nvSpPr>
            <p:cNvPr id="142373" name="Oval 26"/>
            <p:cNvSpPr>
              <a:spLocks noChangeArrowheads="1"/>
            </p:cNvSpPr>
            <p:nvPr/>
          </p:nvSpPr>
          <p:spPr bwMode="auto">
            <a:xfrm>
              <a:off x="912"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J</a:t>
              </a:r>
            </a:p>
          </p:txBody>
        </p:sp>
        <p:sp>
          <p:nvSpPr>
            <p:cNvPr id="142374" name="Oval 27"/>
            <p:cNvSpPr>
              <a:spLocks noChangeArrowheads="1"/>
            </p:cNvSpPr>
            <p:nvPr/>
          </p:nvSpPr>
          <p:spPr bwMode="auto">
            <a:xfrm>
              <a:off x="1392"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K</a:t>
              </a:r>
            </a:p>
          </p:txBody>
        </p:sp>
        <p:sp>
          <p:nvSpPr>
            <p:cNvPr id="142375" name="Oval 28"/>
            <p:cNvSpPr>
              <a:spLocks noChangeArrowheads="1"/>
            </p:cNvSpPr>
            <p:nvPr/>
          </p:nvSpPr>
          <p:spPr bwMode="auto">
            <a:xfrm>
              <a:off x="2016"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L</a:t>
              </a:r>
            </a:p>
          </p:txBody>
        </p:sp>
        <p:sp>
          <p:nvSpPr>
            <p:cNvPr id="142376" name="Oval 29"/>
            <p:cNvSpPr>
              <a:spLocks noChangeArrowheads="1"/>
            </p:cNvSpPr>
            <p:nvPr/>
          </p:nvSpPr>
          <p:spPr bwMode="auto">
            <a:xfrm>
              <a:off x="2880"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N</a:t>
              </a:r>
            </a:p>
          </p:txBody>
        </p:sp>
        <p:sp>
          <p:nvSpPr>
            <p:cNvPr id="142377" name="Oval 30"/>
            <p:cNvSpPr>
              <a:spLocks noChangeArrowheads="1"/>
            </p:cNvSpPr>
            <p:nvPr/>
          </p:nvSpPr>
          <p:spPr bwMode="auto">
            <a:xfrm>
              <a:off x="2544"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M</a:t>
              </a:r>
            </a:p>
          </p:txBody>
        </p:sp>
        <p:sp>
          <p:nvSpPr>
            <p:cNvPr id="142378" name="Oval 31"/>
            <p:cNvSpPr>
              <a:spLocks noChangeArrowheads="1"/>
            </p:cNvSpPr>
            <p:nvPr/>
          </p:nvSpPr>
          <p:spPr bwMode="auto">
            <a:xfrm>
              <a:off x="3216"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O</a:t>
              </a:r>
            </a:p>
          </p:txBody>
        </p:sp>
        <p:sp>
          <p:nvSpPr>
            <p:cNvPr id="142379" name="Oval 32"/>
            <p:cNvSpPr>
              <a:spLocks noChangeArrowheads="1"/>
            </p:cNvSpPr>
            <p:nvPr/>
          </p:nvSpPr>
          <p:spPr bwMode="auto">
            <a:xfrm>
              <a:off x="3648"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P</a:t>
              </a:r>
            </a:p>
          </p:txBody>
        </p:sp>
        <p:sp>
          <p:nvSpPr>
            <p:cNvPr id="142380" name="Oval 33"/>
            <p:cNvSpPr>
              <a:spLocks noChangeArrowheads="1"/>
            </p:cNvSpPr>
            <p:nvPr/>
          </p:nvSpPr>
          <p:spPr bwMode="auto">
            <a:xfrm>
              <a:off x="3984"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Q</a:t>
              </a:r>
            </a:p>
          </p:txBody>
        </p:sp>
        <p:cxnSp>
          <p:nvCxnSpPr>
            <p:cNvPr id="142381" name="AutoShape 34"/>
            <p:cNvCxnSpPr>
              <a:cxnSpLocks noChangeShapeType="1"/>
              <a:stCxn id="142364" idx="4"/>
              <a:endCxn id="142365" idx="0"/>
            </p:cNvCxnSpPr>
            <p:nvPr/>
          </p:nvCxnSpPr>
          <p:spPr bwMode="auto">
            <a:xfrm flipH="1">
              <a:off x="1752" y="1920"/>
              <a:ext cx="1248" cy="240"/>
            </a:xfrm>
            <a:prstGeom prst="straightConnector1">
              <a:avLst/>
            </a:prstGeom>
            <a:noFill/>
            <a:ln w="9525">
              <a:solidFill>
                <a:schemeClr val="tx1"/>
              </a:solidFill>
              <a:round/>
              <a:headEnd/>
              <a:tailEnd/>
            </a:ln>
          </p:spPr>
        </p:cxnSp>
        <p:cxnSp>
          <p:nvCxnSpPr>
            <p:cNvPr id="142382" name="AutoShape 35"/>
            <p:cNvCxnSpPr>
              <a:cxnSpLocks noChangeShapeType="1"/>
              <a:stCxn id="142364" idx="4"/>
              <a:endCxn id="142366" idx="0"/>
            </p:cNvCxnSpPr>
            <p:nvPr/>
          </p:nvCxnSpPr>
          <p:spPr bwMode="auto">
            <a:xfrm>
              <a:off x="3000" y="1920"/>
              <a:ext cx="192" cy="240"/>
            </a:xfrm>
            <a:prstGeom prst="straightConnector1">
              <a:avLst/>
            </a:prstGeom>
            <a:noFill/>
            <a:ln w="9525">
              <a:solidFill>
                <a:schemeClr val="tx1"/>
              </a:solidFill>
              <a:round/>
              <a:headEnd/>
              <a:tailEnd/>
            </a:ln>
          </p:spPr>
        </p:cxnSp>
        <p:cxnSp>
          <p:nvCxnSpPr>
            <p:cNvPr id="142383" name="AutoShape 36"/>
            <p:cNvCxnSpPr>
              <a:cxnSpLocks noChangeShapeType="1"/>
              <a:stCxn id="142364" idx="4"/>
              <a:endCxn id="142367" idx="0"/>
            </p:cNvCxnSpPr>
            <p:nvPr/>
          </p:nvCxnSpPr>
          <p:spPr bwMode="auto">
            <a:xfrm>
              <a:off x="3000" y="1920"/>
              <a:ext cx="1392" cy="240"/>
            </a:xfrm>
            <a:prstGeom prst="straightConnector1">
              <a:avLst/>
            </a:prstGeom>
            <a:noFill/>
            <a:ln w="9525">
              <a:solidFill>
                <a:schemeClr val="tx1"/>
              </a:solidFill>
              <a:round/>
              <a:headEnd/>
              <a:tailEnd/>
            </a:ln>
          </p:spPr>
        </p:cxnSp>
        <p:cxnSp>
          <p:nvCxnSpPr>
            <p:cNvPr id="142384" name="AutoShape 37"/>
            <p:cNvCxnSpPr>
              <a:cxnSpLocks noChangeShapeType="1"/>
              <a:stCxn id="142365" idx="4"/>
              <a:endCxn id="142368" idx="0"/>
            </p:cNvCxnSpPr>
            <p:nvPr/>
          </p:nvCxnSpPr>
          <p:spPr bwMode="auto">
            <a:xfrm flipH="1">
              <a:off x="1320" y="2400"/>
              <a:ext cx="432" cy="264"/>
            </a:xfrm>
            <a:prstGeom prst="straightConnector1">
              <a:avLst/>
            </a:prstGeom>
            <a:noFill/>
            <a:ln w="9525">
              <a:solidFill>
                <a:schemeClr val="tx1"/>
              </a:solidFill>
              <a:round/>
              <a:headEnd/>
              <a:tailEnd/>
            </a:ln>
          </p:spPr>
        </p:cxnSp>
        <p:cxnSp>
          <p:nvCxnSpPr>
            <p:cNvPr id="142385" name="AutoShape 38"/>
            <p:cNvCxnSpPr>
              <a:cxnSpLocks noChangeShapeType="1"/>
              <a:stCxn id="142365" idx="4"/>
              <a:endCxn id="142369" idx="0"/>
            </p:cNvCxnSpPr>
            <p:nvPr/>
          </p:nvCxnSpPr>
          <p:spPr bwMode="auto">
            <a:xfrm>
              <a:off x="1752" y="2400"/>
              <a:ext cx="288" cy="264"/>
            </a:xfrm>
            <a:prstGeom prst="straightConnector1">
              <a:avLst/>
            </a:prstGeom>
            <a:noFill/>
            <a:ln w="9525">
              <a:solidFill>
                <a:schemeClr val="tx1"/>
              </a:solidFill>
              <a:round/>
              <a:headEnd/>
              <a:tailEnd/>
            </a:ln>
          </p:spPr>
        </p:cxnSp>
        <p:cxnSp>
          <p:nvCxnSpPr>
            <p:cNvPr id="142386" name="AutoShape 39"/>
            <p:cNvCxnSpPr>
              <a:cxnSpLocks noChangeShapeType="1"/>
              <a:stCxn id="142366" idx="4"/>
              <a:endCxn id="142370" idx="0"/>
            </p:cNvCxnSpPr>
            <p:nvPr/>
          </p:nvCxnSpPr>
          <p:spPr bwMode="auto">
            <a:xfrm flipH="1">
              <a:off x="2856" y="2400"/>
              <a:ext cx="336" cy="264"/>
            </a:xfrm>
            <a:prstGeom prst="straightConnector1">
              <a:avLst/>
            </a:prstGeom>
            <a:noFill/>
            <a:ln w="9525">
              <a:solidFill>
                <a:schemeClr val="tx1"/>
              </a:solidFill>
              <a:round/>
              <a:headEnd/>
              <a:tailEnd/>
            </a:ln>
          </p:spPr>
        </p:cxnSp>
        <p:cxnSp>
          <p:nvCxnSpPr>
            <p:cNvPr id="142387" name="AutoShape 40"/>
            <p:cNvCxnSpPr>
              <a:cxnSpLocks noChangeShapeType="1"/>
              <a:stCxn id="142366" idx="4"/>
              <a:endCxn id="142371" idx="0"/>
            </p:cNvCxnSpPr>
            <p:nvPr/>
          </p:nvCxnSpPr>
          <p:spPr bwMode="auto">
            <a:xfrm>
              <a:off x="3192" y="2400"/>
              <a:ext cx="480" cy="264"/>
            </a:xfrm>
            <a:prstGeom prst="straightConnector1">
              <a:avLst/>
            </a:prstGeom>
            <a:noFill/>
            <a:ln w="9525">
              <a:solidFill>
                <a:schemeClr val="tx1"/>
              </a:solidFill>
              <a:round/>
              <a:headEnd/>
              <a:tailEnd/>
            </a:ln>
          </p:spPr>
        </p:cxnSp>
        <p:cxnSp>
          <p:nvCxnSpPr>
            <p:cNvPr id="142388" name="AutoShape 41"/>
            <p:cNvCxnSpPr>
              <a:cxnSpLocks noChangeShapeType="1"/>
              <a:stCxn id="142367" idx="4"/>
              <a:endCxn id="142372" idx="0"/>
            </p:cNvCxnSpPr>
            <p:nvPr/>
          </p:nvCxnSpPr>
          <p:spPr bwMode="auto">
            <a:xfrm>
              <a:off x="4392" y="2400"/>
              <a:ext cx="288" cy="264"/>
            </a:xfrm>
            <a:prstGeom prst="straightConnector1">
              <a:avLst/>
            </a:prstGeom>
            <a:noFill/>
            <a:ln w="9525">
              <a:solidFill>
                <a:schemeClr val="tx1"/>
              </a:solidFill>
              <a:round/>
              <a:headEnd/>
              <a:tailEnd/>
            </a:ln>
          </p:spPr>
        </p:cxnSp>
        <p:cxnSp>
          <p:nvCxnSpPr>
            <p:cNvPr id="142389" name="AutoShape 42"/>
            <p:cNvCxnSpPr>
              <a:cxnSpLocks noChangeShapeType="1"/>
              <a:stCxn id="142368" idx="4"/>
              <a:endCxn id="142373" idx="0"/>
            </p:cNvCxnSpPr>
            <p:nvPr/>
          </p:nvCxnSpPr>
          <p:spPr bwMode="auto">
            <a:xfrm flipH="1">
              <a:off x="1032" y="2904"/>
              <a:ext cx="288" cy="408"/>
            </a:xfrm>
            <a:prstGeom prst="straightConnector1">
              <a:avLst/>
            </a:prstGeom>
            <a:noFill/>
            <a:ln w="9525">
              <a:solidFill>
                <a:schemeClr val="tx1"/>
              </a:solidFill>
              <a:round/>
              <a:headEnd/>
              <a:tailEnd/>
            </a:ln>
          </p:spPr>
        </p:cxnSp>
        <p:cxnSp>
          <p:nvCxnSpPr>
            <p:cNvPr id="142390" name="AutoShape 43"/>
            <p:cNvCxnSpPr>
              <a:cxnSpLocks noChangeShapeType="1"/>
              <a:stCxn id="142368" idx="4"/>
              <a:endCxn id="142374" idx="0"/>
            </p:cNvCxnSpPr>
            <p:nvPr/>
          </p:nvCxnSpPr>
          <p:spPr bwMode="auto">
            <a:xfrm>
              <a:off x="1320" y="2904"/>
              <a:ext cx="192" cy="408"/>
            </a:xfrm>
            <a:prstGeom prst="straightConnector1">
              <a:avLst/>
            </a:prstGeom>
            <a:noFill/>
            <a:ln w="9525">
              <a:solidFill>
                <a:schemeClr val="tx1"/>
              </a:solidFill>
              <a:round/>
              <a:headEnd/>
              <a:tailEnd/>
            </a:ln>
          </p:spPr>
        </p:cxnSp>
        <p:cxnSp>
          <p:nvCxnSpPr>
            <p:cNvPr id="142391" name="AutoShape 44"/>
            <p:cNvCxnSpPr>
              <a:cxnSpLocks noChangeShapeType="1"/>
              <a:stCxn id="142369" idx="4"/>
              <a:endCxn id="142375" idx="0"/>
            </p:cNvCxnSpPr>
            <p:nvPr/>
          </p:nvCxnSpPr>
          <p:spPr bwMode="auto">
            <a:xfrm>
              <a:off x="2040" y="2904"/>
              <a:ext cx="96" cy="408"/>
            </a:xfrm>
            <a:prstGeom prst="straightConnector1">
              <a:avLst/>
            </a:prstGeom>
            <a:noFill/>
            <a:ln w="9525">
              <a:solidFill>
                <a:schemeClr val="tx1"/>
              </a:solidFill>
              <a:round/>
              <a:headEnd/>
              <a:tailEnd/>
            </a:ln>
          </p:spPr>
        </p:cxnSp>
        <p:cxnSp>
          <p:nvCxnSpPr>
            <p:cNvPr id="142392" name="AutoShape 45"/>
            <p:cNvCxnSpPr>
              <a:cxnSpLocks noChangeShapeType="1"/>
              <a:stCxn id="142370" idx="4"/>
              <a:endCxn id="142377" idx="0"/>
            </p:cNvCxnSpPr>
            <p:nvPr/>
          </p:nvCxnSpPr>
          <p:spPr bwMode="auto">
            <a:xfrm flipH="1">
              <a:off x="2664" y="2904"/>
              <a:ext cx="192" cy="408"/>
            </a:xfrm>
            <a:prstGeom prst="straightConnector1">
              <a:avLst/>
            </a:prstGeom>
            <a:noFill/>
            <a:ln w="9525">
              <a:solidFill>
                <a:schemeClr val="tx1"/>
              </a:solidFill>
              <a:round/>
              <a:headEnd/>
              <a:tailEnd/>
            </a:ln>
          </p:spPr>
        </p:cxnSp>
        <p:cxnSp>
          <p:nvCxnSpPr>
            <p:cNvPr id="142393" name="AutoShape 46"/>
            <p:cNvCxnSpPr>
              <a:cxnSpLocks noChangeShapeType="1"/>
              <a:stCxn id="142371" idx="4"/>
              <a:endCxn id="142378" idx="0"/>
            </p:cNvCxnSpPr>
            <p:nvPr/>
          </p:nvCxnSpPr>
          <p:spPr bwMode="auto">
            <a:xfrm flipH="1">
              <a:off x="3336" y="2904"/>
              <a:ext cx="336" cy="408"/>
            </a:xfrm>
            <a:prstGeom prst="straightConnector1">
              <a:avLst/>
            </a:prstGeom>
            <a:noFill/>
            <a:ln w="9525">
              <a:solidFill>
                <a:schemeClr val="tx1"/>
              </a:solidFill>
              <a:round/>
              <a:headEnd/>
              <a:tailEnd/>
            </a:ln>
          </p:spPr>
        </p:cxnSp>
        <p:cxnSp>
          <p:nvCxnSpPr>
            <p:cNvPr id="142394" name="AutoShape 47"/>
            <p:cNvCxnSpPr>
              <a:cxnSpLocks noChangeShapeType="1"/>
              <a:stCxn id="142371" idx="4"/>
              <a:endCxn id="142379" idx="0"/>
            </p:cNvCxnSpPr>
            <p:nvPr/>
          </p:nvCxnSpPr>
          <p:spPr bwMode="auto">
            <a:xfrm>
              <a:off x="3672" y="2904"/>
              <a:ext cx="96" cy="408"/>
            </a:xfrm>
            <a:prstGeom prst="straightConnector1">
              <a:avLst/>
            </a:prstGeom>
            <a:noFill/>
            <a:ln w="9525">
              <a:solidFill>
                <a:schemeClr val="tx1"/>
              </a:solidFill>
              <a:round/>
              <a:headEnd/>
              <a:tailEnd/>
            </a:ln>
          </p:spPr>
        </p:cxnSp>
        <p:cxnSp>
          <p:nvCxnSpPr>
            <p:cNvPr id="142395" name="AutoShape 48"/>
            <p:cNvCxnSpPr>
              <a:cxnSpLocks noChangeShapeType="1"/>
              <a:stCxn id="142371" idx="4"/>
              <a:endCxn id="142380" idx="0"/>
            </p:cNvCxnSpPr>
            <p:nvPr/>
          </p:nvCxnSpPr>
          <p:spPr bwMode="auto">
            <a:xfrm>
              <a:off x="3672" y="2904"/>
              <a:ext cx="432" cy="408"/>
            </a:xfrm>
            <a:prstGeom prst="straightConnector1">
              <a:avLst/>
            </a:prstGeom>
            <a:noFill/>
            <a:ln w="9525">
              <a:solidFill>
                <a:schemeClr val="tx1"/>
              </a:solidFill>
              <a:round/>
              <a:headEnd/>
              <a:tailEnd/>
            </a:ln>
          </p:spPr>
        </p:cxnSp>
        <p:cxnSp>
          <p:nvCxnSpPr>
            <p:cNvPr id="142396" name="AutoShape 49"/>
            <p:cNvCxnSpPr>
              <a:cxnSpLocks noChangeShapeType="1"/>
              <a:stCxn id="142370" idx="4"/>
              <a:endCxn id="142376" idx="0"/>
            </p:cNvCxnSpPr>
            <p:nvPr/>
          </p:nvCxnSpPr>
          <p:spPr bwMode="auto">
            <a:xfrm>
              <a:off x="2856" y="2904"/>
              <a:ext cx="144" cy="408"/>
            </a:xfrm>
            <a:prstGeom prst="straightConnector1">
              <a:avLst/>
            </a:prstGeom>
            <a:noFill/>
            <a:ln w="9525">
              <a:solidFill>
                <a:schemeClr val="tx1"/>
              </a:solidFill>
              <a:round/>
              <a:headEnd/>
              <a:tailEnd/>
            </a:ln>
          </p:spPr>
        </p:cxnSp>
        <p:sp>
          <p:nvSpPr>
            <p:cNvPr id="142397" name="Rectangle 50"/>
            <p:cNvSpPr>
              <a:spLocks noChangeArrowheads="1"/>
            </p:cNvSpPr>
            <p:nvPr/>
          </p:nvSpPr>
          <p:spPr bwMode="auto">
            <a:xfrm>
              <a:off x="2016" y="3312"/>
              <a:ext cx="240" cy="240"/>
            </a:xfrm>
            <a:prstGeom prst="rect">
              <a:avLst/>
            </a:prstGeom>
            <a:noFill/>
            <a:ln w="22225">
              <a:solidFill>
                <a:schemeClr val="tx1"/>
              </a:solidFill>
              <a:miter lim="800000"/>
              <a:headEnd/>
              <a:tailEnd/>
            </a:ln>
          </p:spPr>
          <p:txBody>
            <a:bodyPr wrap="none" anchor="ctr"/>
            <a:lstStyle/>
            <a:p>
              <a:endParaRPr lang="en-US"/>
            </a:p>
          </p:txBody>
        </p:sp>
        <p:sp>
          <p:nvSpPr>
            <p:cNvPr id="142398" name="Rectangle 51"/>
            <p:cNvSpPr>
              <a:spLocks noChangeArrowheads="1"/>
            </p:cNvSpPr>
            <p:nvPr/>
          </p:nvSpPr>
          <p:spPr bwMode="auto">
            <a:xfrm>
              <a:off x="4560" y="2666"/>
              <a:ext cx="240" cy="240"/>
            </a:xfrm>
            <a:prstGeom prst="rect">
              <a:avLst/>
            </a:prstGeom>
            <a:noFill/>
            <a:ln w="22225">
              <a:solidFill>
                <a:schemeClr val="tx1"/>
              </a:solidFill>
              <a:miter lim="800000"/>
              <a:headEnd/>
              <a:tailEnd/>
            </a:ln>
          </p:spPr>
          <p:txBody>
            <a:bodyPr wrap="none" anchor="ctr"/>
            <a:lstStyle/>
            <a:p>
              <a:endParaRPr lang="en-US"/>
            </a:p>
          </p:txBody>
        </p:sp>
      </p:grpSp>
      <p:sp>
        <p:nvSpPr>
          <p:cNvPr id="167988" name="Rectangle 52"/>
          <p:cNvSpPr>
            <a:spLocks noChangeArrowheads="1"/>
          </p:cNvSpPr>
          <p:nvPr/>
        </p:nvSpPr>
        <p:spPr bwMode="auto">
          <a:xfrm>
            <a:off x="1828800" y="3048000"/>
            <a:ext cx="6477000" cy="762000"/>
          </a:xfrm>
          <a:prstGeom prst="rect">
            <a:avLst/>
          </a:prstGeom>
          <a:solidFill>
            <a:schemeClr val="bg1"/>
          </a:solidFill>
          <a:ln w="9525">
            <a:noFill/>
            <a:miter lim="800000"/>
            <a:headEnd/>
            <a:tailEnd/>
          </a:ln>
        </p:spPr>
        <p:txBody>
          <a:bodyPr wrap="none" anchor="ctr"/>
          <a:lstStyle/>
          <a:p>
            <a:endParaRPr lang="en-US"/>
          </a:p>
        </p:txBody>
      </p:sp>
      <p:sp>
        <p:nvSpPr>
          <p:cNvPr id="167989" name="Rectangle 53"/>
          <p:cNvSpPr>
            <a:spLocks noChangeArrowheads="1"/>
          </p:cNvSpPr>
          <p:nvPr/>
        </p:nvSpPr>
        <p:spPr bwMode="auto">
          <a:xfrm>
            <a:off x="1219200" y="3810000"/>
            <a:ext cx="2682875" cy="803275"/>
          </a:xfrm>
          <a:prstGeom prst="rect">
            <a:avLst/>
          </a:prstGeom>
          <a:solidFill>
            <a:schemeClr val="bg1"/>
          </a:solidFill>
          <a:ln w="9525">
            <a:noFill/>
            <a:miter lim="800000"/>
            <a:headEnd/>
            <a:tailEnd/>
          </a:ln>
        </p:spPr>
        <p:txBody>
          <a:bodyPr wrap="none" anchor="ctr"/>
          <a:lstStyle/>
          <a:p>
            <a:endParaRPr lang="en-US"/>
          </a:p>
        </p:txBody>
      </p:sp>
      <p:sp>
        <p:nvSpPr>
          <p:cNvPr id="167990" name="Rectangle 54"/>
          <p:cNvSpPr>
            <a:spLocks noChangeArrowheads="1"/>
          </p:cNvSpPr>
          <p:nvPr/>
        </p:nvSpPr>
        <p:spPr bwMode="auto">
          <a:xfrm>
            <a:off x="3962400" y="3810000"/>
            <a:ext cx="2682875" cy="803275"/>
          </a:xfrm>
          <a:prstGeom prst="rect">
            <a:avLst/>
          </a:prstGeom>
          <a:solidFill>
            <a:schemeClr val="bg1"/>
          </a:solidFill>
          <a:ln w="9525">
            <a:noFill/>
            <a:miter lim="800000"/>
            <a:headEnd/>
            <a:tailEnd/>
          </a:ln>
        </p:spPr>
        <p:txBody>
          <a:bodyPr wrap="none" anchor="ctr"/>
          <a:lstStyle/>
          <a:p>
            <a:endParaRPr lang="en-US"/>
          </a:p>
        </p:txBody>
      </p:sp>
      <p:sp>
        <p:nvSpPr>
          <p:cNvPr id="167991" name="Rectangle 55"/>
          <p:cNvSpPr>
            <a:spLocks noChangeArrowheads="1"/>
          </p:cNvSpPr>
          <p:nvPr/>
        </p:nvSpPr>
        <p:spPr bwMode="auto">
          <a:xfrm>
            <a:off x="6781800" y="3810000"/>
            <a:ext cx="1905000" cy="879475"/>
          </a:xfrm>
          <a:prstGeom prst="rect">
            <a:avLst/>
          </a:prstGeom>
          <a:solidFill>
            <a:schemeClr val="bg1"/>
          </a:solidFill>
          <a:ln w="9525">
            <a:noFill/>
            <a:miter lim="800000"/>
            <a:headEnd/>
            <a:tailEnd/>
          </a:ln>
        </p:spPr>
        <p:txBody>
          <a:bodyPr wrap="none" anchor="ctr"/>
          <a:lstStyle/>
          <a:p>
            <a:endParaRPr lang="en-US"/>
          </a:p>
        </p:txBody>
      </p:sp>
      <p:sp>
        <p:nvSpPr>
          <p:cNvPr id="167992" name="Rectangle 56"/>
          <p:cNvSpPr>
            <a:spLocks noChangeArrowheads="1"/>
          </p:cNvSpPr>
          <p:nvPr/>
        </p:nvSpPr>
        <p:spPr bwMode="auto">
          <a:xfrm>
            <a:off x="304800" y="4606925"/>
            <a:ext cx="2341563" cy="1433513"/>
          </a:xfrm>
          <a:prstGeom prst="rect">
            <a:avLst/>
          </a:prstGeom>
          <a:solidFill>
            <a:schemeClr val="bg1"/>
          </a:solidFill>
          <a:ln w="9525">
            <a:noFill/>
            <a:miter lim="800000"/>
            <a:headEnd/>
            <a:tailEnd/>
          </a:ln>
        </p:spPr>
        <p:txBody>
          <a:bodyPr wrap="none" anchor="ctr"/>
          <a:lstStyle/>
          <a:p>
            <a:endParaRPr lang="en-US"/>
          </a:p>
        </p:txBody>
      </p:sp>
      <p:sp>
        <p:nvSpPr>
          <p:cNvPr id="167993" name="Rectangle 57"/>
          <p:cNvSpPr>
            <a:spLocks noChangeArrowheads="1"/>
          </p:cNvSpPr>
          <p:nvPr/>
        </p:nvSpPr>
        <p:spPr bwMode="auto">
          <a:xfrm>
            <a:off x="2971800" y="4613275"/>
            <a:ext cx="930275" cy="1309688"/>
          </a:xfrm>
          <a:prstGeom prst="rect">
            <a:avLst/>
          </a:prstGeom>
          <a:solidFill>
            <a:schemeClr val="bg1"/>
          </a:solidFill>
          <a:ln w="9525">
            <a:noFill/>
            <a:miter lim="800000"/>
            <a:headEnd/>
            <a:tailEnd/>
          </a:ln>
        </p:spPr>
        <p:txBody>
          <a:bodyPr wrap="none" anchor="ctr"/>
          <a:lstStyle/>
          <a:p>
            <a:endParaRPr lang="en-US"/>
          </a:p>
        </p:txBody>
      </p:sp>
      <p:sp>
        <p:nvSpPr>
          <p:cNvPr id="167994" name="Rectangle 58"/>
          <p:cNvSpPr>
            <a:spLocks noChangeArrowheads="1"/>
          </p:cNvSpPr>
          <p:nvPr/>
        </p:nvSpPr>
        <p:spPr bwMode="auto">
          <a:xfrm>
            <a:off x="4010025" y="4618038"/>
            <a:ext cx="965200" cy="1304925"/>
          </a:xfrm>
          <a:prstGeom prst="rect">
            <a:avLst/>
          </a:prstGeom>
          <a:solidFill>
            <a:schemeClr val="bg1"/>
          </a:solidFill>
          <a:ln w="9525">
            <a:noFill/>
            <a:miter lim="800000"/>
            <a:headEnd/>
            <a:tailEnd/>
          </a:ln>
        </p:spPr>
        <p:txBody>
          <a:bodyPr wrap="none" anchor="ctr"/>
          <a:lstStyle/>
          <a:p>
            <a:endParaRPr lang="en-US"/>
          </a:p>
        </p:txBody>
      </p:sp>
      <p:sp>
        <p:nvSpPr>
          <p:cNvPr id="167995" name="Rectangle 59"/>
          <p:cNvSpPr>
            <a:spLocks noChangeArrowheads="1"/>
          </p:cNvSpPr>
          <p:nvPr/>
        </p:nvSpPr>
        <p:spPr bwMode="auto">
          <a:xfrm>
            <a:off x="5029200" y="4613275"/>
            <a:ext cx="1717675" cy="1406525"/>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7988"/>
                                        </p:tgtEl>
                                        <p:attrNameLst>
                                          <p:attrName>style.visibility</p:attrName>
                                        </p:attrNameLst>
                                      </p:cBhvr>
                                      <p:to>
                                        <p:strVal val="visible"/>
                                      </p:to>
                                    </p:set>
                                    <p:animEffect transition="in" filter="fade">
                                      <p:cBhvr>
                                        <p:cTn id="7" dur="500"/>
                                        <p:tgtEl>
                                          <p:spTgt spid="16798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7989"/>
                                        </p:tgtEl>
                                        <p:attrNameLst>
                                          <p:attrName>style.visibility</p:attrName>
                                        </p:attrNameLst>
                                      </p:cBhvr>
                                      <p:to>
                                        <p:strVal val="visible"/>
                                      </p:to>
                                    </p:set>
                                    <p:animEffect transition="in" filter="fade">
                                      <p:cBhvr>
                                        <p:cTn id="10" dur="500"/>
                                        <p:tgtEl>
                                          <p:spTgt spid="16798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7990"/>
                                        </p:tgtEl>
                                        <p:attrNameLst>
                                          <p:attrName>style.visibility</p:attrName>
                                        </p:attrNameLst>
                                      </p:cBhvr>
                                      <p:to>
                                        <p:strVal val="visible"/>
                                      </p:to>
                                    </p:set>
                                    <p:animEffect transition="in" filter="fade">
                                      <p:cBhvr>
                                        <p:cTn id="13" dur="500"/>
                                        <p:tgtEl>
                                          <p:spTgt spid="16799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7991"/>
                                        </p:tgtEl>
                                        <p:attrNameLst>
                                          <p:attrName>style.visibility</p:attrName>
                                        </p:attrNameLst>
                                      </p:cBhvr>
                                      <p:to>
                                        <p:strVal val="visible"/>
                                      </p:to>
                                    </p:set>
                                    <p:animEffect transition="in" filter="fade">
                                      <p:cBhvr>
                                        <p:cTn id="16" dur="500"/>
                                        <p:tgtEl>
                                          <p:spTgt spid="16799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7994"/>
                                        </p:tgtEl>
                                        <p:attrNameLst>
                                          <p:attrName>style.visibility</p:attrName>
                                        </p:attrNameLst>
                                      </p:cBhvr>
                                      <p:to>
                                        <p:strVal val="visible"/>
                                      </p:to>
                                    </p:set>
                                    <p:animEffect transition="in" filter="fade">
                                      <p:cBhvr>
                                        <p:cTn id="19" dur="500"/>
                                        <p:tgtEl>
                                          <p:spTgt spid="16799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7993"/>
                                        </p:tgtEl>
                                        <p:attrNameLst>
                                          <p:attrName>style.visibility</p:attrName>
                                        </p:attrNameLst>
                                      </p:cBhvr>
                                      <p:to>
                                        <p:strVal val="visible"/>
                                      </p:to>
                                    </p:set>
                                    <p:animEffect transition="in" filter="fade">
                                      <p:cBhvr>
                                        <p:cTn id="22" dur="500"/>
                                        <p:tgtEl>
                                          <p:spTgt spid="16799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7992"/>
                                        </p:tgtEl>
                                        <p:attrNameLst>
                                          <p:attrName>style.visibility</p:attrName>
                                        </p:attrNameLst>
                                      </p:cBhvr>
                                      <p:to>
                                        <p:strVal val="visible"/>
                                      </p:to>
                                    </p:set>
                                    <p:animEffect transition="in" filter="fade">
                                      <p:cBhvr>
                                        <p:cTn id="25" dur="500"/>
                                        <p:tgtEl>
                                          <p:spTgt spid="16799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7995"/>
                                        </p:tgtEl>
                                        <p:attrNameLst>
                                          <p:attrName>style.visibility</p:attrName>
                                        </p:attrNameLst>
                                      </p:cBhvr>
                                      <p:to>
                                        <p:strVal val="visible"/>
                                      </p:to>
                                    </p:set>
                                    <p:animEffect transition="in" filter="fade">
                                      <p:cBhvr>
                                        <p:cTn id="28" dur="500"/>
                                        <p:tgtEl>
                                          <p:spTgt spid="16799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1000"/>
                                        <p:tgtEl>
                                          <p:spTgt spid="167988"/>
                                        </p:tgtEl>
                                      </p:cBhvr>
                                    </p:animEffect>
                                    <p:set>
                                      <p:cBhvr>
                                        <p:cTn id="33" dur="1" fill="hold">
                                          <p:stCondLst>
                                            <p:cond delay="999"/>
                                          </p:stCondLst>
                                        </p:cTn>
                                        <p:tgtEl>
                                          <p:spTgt spid="16798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1000"/>
                                        <p:tgtEl>
                                          <p:spTgt spid="167989"/>
                                        </p:tgtEl>
                                      </p:cBhvr>
                                    </p:animEffect>
                                    <p:set>
                                      <p:cBhvr>
                                        <p:cTn id="38" dur="1" fill="hold">
                                          <p:stCondLst>
                                            <p:cond delay="999"/>
                                          </p:stCondLst>
                                        </p:cTn>
                                        <p:tgtEl>
                                          <p:spTgt spid="16798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1000"/>
                                        <p:tgtEl>
                                          <p:spTgt spid="167992"/>
                                        </p:tgtEl>
                                      </p:cBhvr>
                                    </p:animEffect>
                                    <p:set>
                                      <p:cBhvr>
                                        <p:cTn id="43" dur="1" fill="hold">
                                          <p:stCondLst>
                                            <p:cond delay="999"/>
                                          </p:stCondLst>
                                        </p:cTn>
                                        <p:tgtEl>
                                          <p:spTgt spid="167992"/>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2" nodeType="clickEffect">
                                  <p:stCondLst>
                                    <p:cond delay="0"/>
                                  </p:stCondLst>
                                  <p:childTnLst>
                                    <p:set>
                                      <p:cBhvr>
                                        <p:cTn id="47" dur="1" fill="hold">
                                          <p:stCondLst>
                                            <p:cond delay="0"/>
                                          </p:stCondLst>
                                        </p:cTn>
                                        <p:tgtEl>
                                          <p:spTgt spid="167992"/>
                                        </p:tgtEl>
                                        <p:attrNameLst>
                                          <p:attrName>style.visibility</p:attrName>
                                        </p:attrNameLst>
                                      </p:cBhvr>
                                      <p:to>
                                        <p:strVal val="visible"/>
                                      </p:to>
                                    </p:set>
                                    <p:animEffect transition="in" filter="fade">
                                      <p:cBhvr>
                                        <p:cTn id="48" dur="500"/>
                                        <p:tgtEl>
                                          <p:spTgt spid="16799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1000"/>
                                        <p:tgtEl>
                                          <p:spTgt spid="167993"/>
                                        </p:tgtEl>
                                      </p:cBhvr>
                                    </p:animEffect>
                                    <p:set>
                                      <p:cBhvr>
                                        <p:cTn id="53" dur="1" fill="hold">
                                          <p:stCondLst>
                                            <p:cond delay="999"/>
                                          </p:stCondLst>
                                        </p:cTn>
                                        <p:tgtEl>
                                          <p:spTgt spid="16799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2" nodeType="clickEffect">
                                  <p:stCondLst>
                                    <p:cond delay="0"/>
                                  </p:stCondLst>
                                  <p:childTnLst>
                                    <p:set>
                                      <p:cBhvr>
                                        <p:cTn id="57" dur="1" fill="hold">
                                          <p:stCondLst>
                                            <p:cond delay="0"/>
                                          </p:stCondLst>
                                        </p:cTn>
                                        <p:tgtEl>
                                          <p:spTgt spid="167993"/>
                                        </p:tgtEl>
                                        <p:attrNameLst>
                                          <p:attrName>style.visibility</p:attrName>
                                        </p:attrNameLst>
                                      </p:cBhvr>
                                      <p:to>
                                        <p:strVal val="visible"/>
                                      </p:to>
                                    </p:set>
                                    <p:animEffect transition="in" filter="fade">
                                      <p:cBhvr>
                                        <p:cTn id="58" dur="500"/>
                                        <p:tgtEl>
                                          <p:spTgt spid="167993"/>
                                        </p:tgtEl>
                                      </p:cBhvr>
                                    </p:animEffect>
                                  </p:childTnLst>
                                </p:cTn>
                              </p:par>
                              <p:par>
                                <p:cTn id="59" presetID="10" presetClass="entr" presetSubtype="0" fill="hold" grpId="2" nodeType="withEffect">
                                  <p:stCondLst>
                                    <p:cond delay="0"/>
                                  </p:stCondLst>
                                  <p:childTnLst>
                                    <p:set>
                                      <p:cBhvr>
                                        <p:cTn id="60" dur="1" fill="hold">
                                          <p:stCondLst>
                                            <p:cond delay="0"/>
                                          </p:stCondLst>
                                        </p:cTn>
                                        <p:tgtEl>
                                          <p:spTgt spid="167989"/>
                                        </p:tgtEl>
                                        <p:attrNameLst>
                                          <p:attrName>style.visibility</p:attrName>
                                        </p:attrNameLst>
                                      </p:cBhvr>
                                      <p:to>
                                        <p:strVal val="visible"/>
                                      </p:to>
                                    </p:set>
                                    <p:animEffect transition="in" filter="fade">
                                      <p:cBhvr>
                                        <p:cTn id="61" dur="500"/>
                                        <p:tgtEl>
                                          <p:spTgt spid="16798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1000"/>
                                        <p:tgtEl>
                                          <p:spTgt spid="167990"/>
                                        </p:tgtEl>
                                      </p:cBhvr>
                                    </p:animEffect>
                                    <p:set>
                                      <p:cBhvr>
                                        <p:cTn id="66" dur="1" fill="hold">
                                          <p:stCondLst>
                                            <p:cond delay="999"/>
                                          </p:stCondLst>
                                        </p:cTn>
                                        <p:tgtEl>
                                          <p:spTgt spid="167990"/>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1000"/>
                                        <p:tgtEl>
                                          <p:spTgt spid="167994"/>
                                        </p:tgtEl>
                                      </p:cBhvr>
                                    </p:animEffect>
                                    <p:set>
                                      <p:cBhvr>
                                        <p:cTn id="71" dur="1" fill="hold">
                                          <p:stCondLst>
                                            <p:cond delay="999"/>
                                          </p:stCondLst>
                                        </p:cTn>
                                        <p:tgtEl>
                                          <p:spTgt spid="167994"/>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2" nodeType="clickEffect">
                                  <p:stCondLst>
                                    <p:cond delay="0"/>
                                  </p:stCondLst>
                                  <p:childTnLst>
                                    <p:set>
                                      <p:cBhvr>
                                        <p:cTn id="75" dur="1" fill="hold">
                                          <p:stCondLst>
                                            <p:cond delay="0"/>
                                          </p:stCondLst>
                                        </p:cTn>
                                        <p:tgtEl>
                                          <p:spTgt spid="167994"/>
                                        </p:tgtEl>
                                        <p:attrNameLst>
                                          <p:attrName>style.visibility</p:attrName>
                                        </p:attrNameLst>
                                      </p:cBhvr>
                                      <p:to>
                                        <p:strVal val="visible"/>
                                      </p:to>
                                    </p:set>
                                    <p:animEffect transition="in" filter="fade">
                                      <p:cBhvr>
                                        <p:cTn id="76" dur="500"/>
                                        <p:tgtEl>
                                          <p:spTgt spid="16799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1000"/>
                                        <p:tgtEl>
                                          <p:spTgt spid="167995"/>
                                        </p:tgtEl>
                                      </p:cBhvr>
                                    </p:animEffect>
                                    <p:set>
                                      <p:cBhvr>
                                        <p:cTn id="81" dur="1" fill="hold">
                                          <p:stCondLst>
                                            <p:cond delay="999"/>
                                          </p:stCondLst>
                                        </p:cTn>
                                        <p:tgtEl>
                                          <p:spTgt spid="167995"/>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2" nodeType="clickEffect">
                                  <p:stCondLst>
                                    <p:cond delay="0"/>
                                  </p:stCondLst>
                                  <p:childTnLst>
                                    <p:set>
                                      <p:cBhvr>
                                        <p:cTn id="85" dur="1" fill="hold">
                                          <p:stCondLst>
                                            <p:cond delay="0"/>
                                          </p:stCondLst>
                                        </p:cTn>
                                        <p:tgtEl>
                                          <p:spTgt spid="167995"/>
                                        </p:tgtEl>
                                        <p:attrNameLst>
                                          <p:attrName>style.visibility</p:attrName>
                                        </p:attrNameLst>
                                      </p:cBhvr>
                                      <p:to>
                                        <p:strVal val="visible"/>
                                      </p:to>
                                    </p:set>
                                    <p:animEffect transition="in" filter="fade">
                                      <p:cBhvr>
                                        <p:cTn id="86" dur="500"/>
                                        <p:tgtEl>
                                          <p:spTgt spid="167995"/>
                                        </p:tgtEl>
                                      </p:cBhvr>
                                    </p:animEffect>
                                  </p:childTnLst>
                                </p:cTn>
                              </p:par>
                              <p:par>
                                <p:cTn id="87" presetID="10" presetClass="entr" presetSubtype="0" fill="hold" grpId="2" nodeType="withEffect">
                                  <p:stCondLst>
                                    <p:cond delay="0"/>
                                  </p:stCondLst>
                                  <p:childTnLst>
                                    <p:set>
                                      <p:cBhvr>
                                        <p:cTn id="88" dur="1" fill="hold">
                                          <p:stCondLst>
                                            <p:cond delay="0"/>
                                          </p:stCondLst>
                                        </p:cTn>
                                        <p:tgtEl>
                                          <p:spTgt spid="167990"/>
                                        </p:tgtEl>
                                        <p:attrNameLst>
                                          <p:attrName>style.visibility</p:attrName>
                                        </p:attrNameLst>
                                      </p:cBhvr>
                                      <p:to>
                                        <p:strVal val="visible"/>
                                      </p:to>
                                    </p:set>
                                    <p:animEffect transition="in" filter="fade">
                                      <p:cBhvr>
                                        <p:cTn id="89" dur="500"/>
                                        <p:tgtEl>
                                          <p:spTgt spid="167990"/>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1" nodeType="clickEffect">
                                  <p:stCondLst>
                                    <p:cond delay="0"/>
                                  </p:stCondLst>
                                  <p:childTnLst>
                                    <p:animEffect transition="out" filter="fade">
                                      <p:cBhvr>
                                        <p:cTn id="93" dur="1000"/>
                                        <p:tgtEl>
                                          <p:spTgt spid="167991"/>
                                        </p:tgtEl>
                                      </p:cBhvr>
                                    </p:animEffect>
                                    <p:set>
                                      <p:cBhvr>
                                        <p:cTn id="94" dur="1" fill="hold">
                                          <p:stCondLst>
                                            <p:cond delay="999"/>
                                          </p:stCondLst>
                                        </p:cTn>
                                        <p:tgtEl>
                                          <p:spTgt spid="1679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88" grpId="0" animBg="1"/>
      <p:bldP spid="167988" grpId="1" animBg="1"/>
      <p:bldP spid="167989" grpId="0" animBg="1"/>
      <p:bldP spid="167989" grpId="1" animBg="1"/>
      <p:bldP spid="167989" grpId="2" animBg="1"/>
      <p:bldP spid="167990" grpId="0" animBg="1"/>
      <p:bldP spid="167990" grpId="1" animBg="1"/>
      <p:bldP spid="167990" grpId="2" animBg="1"/>
      <p:bldP spid="167991" grpId="0" animBg="1"/>
      <p:bldP spid="167991" grpId="1" animBg="1"/>
      <p:bldP spid="167992" grpId="0" animBg="1"/>
      <p:bldP spid="167992" grpId="1" animBg="1"/>
      <p:bldP spid="167992" grpId="2" animBg="1"/>
      <p:bldP spid="167993" grpId="0" animBg="1"/>
      <p:bldP spid="167993" grpId="1" animBg="1"/>
      <p:bldP spid="167993" grpId="2" animBg="1"/>
      <p:bldP spid="167994" grpId="0" animBg="1"/>
      <p:bldP spid="167994" grpId="1" animBg="1"/>
      <p:bldP spid="167994" grpId="2" animBg="1"/>
      <p:bldP spid="167995" grpId="0" animBg="1"/>
      <p:bldP spid="167995" grpId="1" animBg="1"/>
      <p:bldP spid="167995"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A5B3D4E0-162B-4471-B78E-57EE5FA2F8FE}" type="slidenum">
              <a:rPr lang="ar-SA" altLang="en-US"/>
              <a:pPr>
                <a:defRPr/>
              </a:pPr>
              <a:t>12</a:t>
            </a:fld>
            <a:endParaRPr lang="en-US" altLang="en-US"/>
          </a:p>
        </p:txBody>
      </p:sp>
      <p:sp>
        <p:nvSpPr>
          <p:cNvPr id="34821" name="Rectangle 2"/>
          <p:cNvSpPr>
            <a:spLocks noGrp="1" noChangeArrowheads="1"/>
          </p:cNvSpPr>
          <p:nvPr>
            <p:ph type="body" idx="1"/>
          </p:nvPr>
        </p:nvSpPr>
        <p:spPr>
          <a:xfrm>
            <a:off x="457200" y="1581150"/>
            <a:ext cx="8229600" cy="4286250"/>
          </a:xfrm>
          <a:noFill/>
        </p:spPr>
        <p:txBody>
          <a:bodyPr/>
          <a:lstStyle/>
          <a:p>
            <a:pPr eaLnBrk="1" hangingPunct="1">
              <a:lnSpc>
                <a:spcPct val="135000"/>
              </a:lnSpc>
              <a:buFont typeface="Wingdings" pitchFamily="2" charset="2"/>
              <a:buNone/>
            </a:pPr>
            <a:r>
              <a:rPr lang="fa-IR" sz="2600" b="1" smtClean="0">
                <a:solidFill>
                  <a:srgbClr val="8C6428"/>
                </a:solidFill>
                <a:cs typeface="Zar" pitchFamily="2" charset="-78"/>
              </a:rPr>
              <a:t>4. </a:t>
            </a:r>
            <a:r>
              <a:rPr lang="ar-SA" sz="2600" b="1" smtClean="0">
                <a:solidFill>
                  <a:srgbClr val="8C6428"/>
                </a:solidFill>
                <a:cs typeface="Zar" pitchFamily="2" charset="-78"/>
              </a:rPr>
              <a:t>منطقي عمل کردن</a:t>
            </a:r>
            <a:r>
              <a:rPr lang="fa-IR" sz="2600" b="1" smtClean="0">
                <a:solidFill>
                  <a:srgbClr val="8C6428"/>
                </a:solidFill>
                <a:cs typeface="Zar" pitchFamily="2" charset="-78"/>
              </a:rPr>
              <a:t>: </a:t>
            </a:r>
            <a:r>
              <a:rPr lang="ar-SA" sz="2600" b="1" smtClean="0">
                <a:solidFill>
                  <a:srgbClr val="8C6428"/>
                </a:solidFill>
                <a:cs typeface="Zar" pitchFamily="2" charset="-78"/>
              </a:rPr>
              <a:t>رهيافت </a:t>
            </a:r>
            <a:r>
              <a:rPr lang="fa-IR" sz="2600" b="1" smtClean="0">
                <a:solidFill>
                  <a:srgbClr val="8C6428"/>
                </a:solidFill>
                <a:cs typeface="Zar" pitchFamily="2" charset="-78"/>
              </a:rPr>
              <a:t> عامل منطقي</a:t>
            </a:r>
          </a:p>
          <a:p>
            <a:pPr eaLnBrk="1" hangingPunct="1">
              <a:lnSpc>
                <a:spcPct val="135000"/>
              </a:lnSpc>
              <a:buFont typeface="Wingdings" pitchFamily="2" charset="2"/>
              <a:buNone/>
            </a:pPr>
            <a:endParaRPr lang="fa-IR" sz="2600" smtClean="0">
              <a:cs typeface="Zar" pitchFamily="2" charset="-78"/>
            </a:endParaRPr>
          </a:p>
          <a:p>
            <a:pPr eaLnBrk="1" hangingPunct="1">
              <a:lnSpc>
                <a:spcPct val="135000"/>
              </a:lnSpc>
              <a:buFont typeface="Wingdings" pitchFamily="2" charset="2"/>
              <a:buNone/>
            </a:pPr>
            <a:r>
              <a:rPr lang="ar-SA" sz="2600" smtClean="0">
                <a:solidFill>
                  <a:srgbClr val="8C6428"/>
                </a:solidFill>
                <a:cs typeface="Zar" pitchFamily="2" charset="-78"/>
              </a:rPr>
              <a:t>عامل</a:t>
            </a:r>
            <a:r>
              <a:rPr lang="ar-SA" sz="2600" smtClean="0">
                <a:cs typeface="Zar" pitchFamily="2" charset="-78"/>
              </a:rPr>
              <a:t>: در اصل چيزي است که ابتدا درک مي‌کند و سپس عمل مي‌کند. </a:t>
            </a:r>
            <a:endParaRPr lang="fa-IR" sz="2600" smtClean="0">
              <a:cs typeface="Zar" pitchFamily="2" charset="-78"/>
            </a:endParaRPr>
          </a:p>
          <a:p>
            <a:pPr eaLnBrk="1" hangingPunct="1">
              <a:lnSpc>
                <a:spcPct val="135000"/>
              </a:lnSpc>
              <a:buFont typeface="Wingdings" pitchFamily="2" charset="2"/>
              <a:buNone/>
            </a:pPr>
            <a:r>
              <a:rPr lang="ar-SA" sz="2600" smtClean="0">
                <a:cs typeface="Zar" pitchFamily="2" charset="-78"/>
              </a:rPr>
              <a:t>در نگرش «قوانين تفکر» تأکيد عمده بر روي استنتاج‌هاي صحيح بوده است.</a:t>
            </a:r>
            <a:endParaRPr lang="fa-IR" sz="2600" smtClean="0">
              <a:cs typeface="Zar" pitchFamily="2" charset="-78"/>
            </a:endParaRPr>
          </a:p>
          <a:p>
            <a:pPr eaLnBrk="1" hangingPunct="1">
              <a:lnSpc>
                <a:spcPct val="135000"/>
              </a:lnSpc>
              <a:buFont typeface="Wingdings" pitchFamily="2" charset="2"/>
              <a:buNone/>
            </a:pPr>
            <a:r>
              <a:rPr lang="ar-SA" sz="2600" smtClean="0">
                <a:cs typeface="Zar" pitchFamily="2" charset="-78"/>
              </a:rPr>
              <a:t>«مهارت‌هاي شناخت» که براي آزمون تورينگ موردنياز است، براي انجام فعاليت‌هاي منطقي وجود دارند.</a:t>
            </a:r>
            <a:endParaRPr lang="en-US" sz="2600" smtClean="0">
              <a:cs typeface="Zar" pitchFamily="2" charset="-78"/>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4"/>
          <p:cNvSpPr>
            <a:spLocks noGrp="1"/>
          </p:cNvSpPr>
          <p:nvPr>
            <p:ph type="dt" sz="quarter" idx="10"/>
          </p:nvPr>
        </p:nvSpPr>
        <p:spPr/>
        <p:txBody>
          <a:bodyPr/>
          <a:lstStyle/>
          <a:p>
            <a:pPr>
              <a:defRPr/>
            </a:pPr>
            <a:r>
              <a:rPr lang="en-US" smtClean="0"/>
              <a:t>Telegram: @Computer_IT_Engineering</a:t>
            </a:r>
            <a:endParaRPr lang="en-US" altLang="en-US"/>
          </a:p>
        </p:txBody>
      </p:sp>
      <p:sp>
        <p:nvSpPr>
          <p:cNvPr id="10" name="Footer Placeholder 5"/>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11" name="Slide Number Placeholder 6"/>
          <p:cNvSpPr>
            <a:spLocks noGrp="1"/>
          </p:cNvSpPr>
          <p:nvPr>
            <p:ph type="sldNum" sz="quarter" idx="12"/>
          </p:nvPr>
        </p:nvSpPr>
        <p:spPr/>
        <p:txBody>
          <a:bodyPr/>
          <a:lstStyle/>
          <a:p>
            <a:pPr>
              <a:defRPr/>
            </a:pPr>
            <a:fld id="{3F5C5CA8-23DE-46B7-8992-1796E870C28E}" type="slidenum">
              <a:rPr lang="ar-SA" altLang="en-US"/>
              <a:pPr>
                <a:defRPr/>
              </a:pPr>
              <a:t>120</a:t>
            </a:fld>
            <a:endParaRPr lang="en-US" altLang="en-US"/>
          </a:p>
        </p:txBody>
      </p:sp>
      <p:sp>
        <p:nvSpPr>
          <p:cNvPr id="4103"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4104" name="Text Box 3"/>
          <p:cNvSpPr txBox="1">
            <a:spLocks noChangeArrowheads="1"/>
          </p:cNvSpPr>
          <p:nvPr/>
        </p:nvSpPr>
        <p:spPr bwMode="auto">
          <a:xfrm>
            <a:off x="684213" y="2595563"/>
            <a:ext cx="7632700" cy="3894137"/>
          </a:xfrm>
          <a:prstGeom prst="rect">
            <a:avLst/>
          </a:prstGeom>
          <a:noFill/>
          <a:ln w="9525">
            <a:noFill/>
            <a:miter lim="800000"/>
            <a:headEnd/>
            <a:tailEnd/>
          </a:ln>
        </p:spPr>
        <p:txBody>
          <a:bodyPr>
            <a:spAutoFit/>
          </a:bodyPr>
          <a:lstStyle/>
          <a:p>
            <a:pPr eaLnBrk="0" hangingPunct="0"/>
            <a:r>
              <a:rPr lang="ar-SA" sz="3600">
                <a:solidFill>
                  <a:schemeClr val="accent2"/>
                </a:solidFill>
                <a:cs typeface="Homa" pitchFamily="2" charset="-78"/>
              </a:rPr>
              <a:t>کامل بودن:</a:t>
            </a:r>
            <a:r>
              <a:rPr lang="fa-IR" sz="3600">
                <a:solidFill>
                  <a:schemeClr val="accent2"/>
                </a:solidFill>
                <a:cs typeface="Homa" pitchFamily="2" charset="-78"/>
              </a:rPr>
              <a:t> </a:t>
            </a:r>
            <a:r>
              <a:rPr lang="fa-IR" sz="3200">
                <a:solidFill>
                  <a:srgbClr val="CC3300"/>
                </a:solidFill>
                <a:cs typeface="Homa" pitchFamily="2" charset="-78"/>
              </a:rPr>
              <a:t>خير</a:t>
            </a:r>
            <a:endParaRPr lang="en-US" sz="3200">
              <a:solidFill>
                <a:srgbClr val="CC3300"/>
              </a:solidFill>
              <a:cs typeface="Homa" pitchFamily="2" charset="-78"/>
            </a:endParaRPr>
          </a:p>
          <a:p>
            <a:pPr eaLnBrk="0" hangingPunct="0"/>
            <a:r>
              <a:rPr lang="fa-IR" sz="2400">
                <a:solidFill>
                  <a:srgbClr val="CC3300"/>
                </a:solidFill>
                <a:cs typeface="Homa" pitchFamily="2" charset="-78"/>
              </a:rPr>
              <a:t>	اگر زير درخت چپ عمق نامحدود داشت و فاقد هر گونه راه حل باشد، جستجو هرگز خاتمه نمي يابد.</a:t>
            </a:r>
            <a:endParaRPr lang="el-GR" sz="2400">
              <a:solidFill>
                <a:srgbClr val="CC3300"/>
              </a:solidFill>
              <a:cs typeface="Homa" pitchFamily="2" charset="-78"/>
            </a:endParaRPr>
          </a:p>
          <a:p>
            <a:pPr eaLnBrk="0" hangingPunct="0">
              <a:spcBef>
                <a:spcPct val="30000"/>
              </a:spcBef>
            </a:pPr>
            <a:r>
              <a:rPr lang="ar-SA" sz="3600">
                <a:solidFill>
                  <a:schemeClr val="accent2"/>
                </a:solidFill>
                <a:cs typeface="Homa" pitchFamily="2" charset="-78"/>
              </a:rPr>
              <a:t>بهينگي:</a:t>
            </a:r>
            <a:r>
              <a:rPr lang="ar-SA" sz="3200">
                <a:solidFill>
                  <a:schemeClr val="accent2"/>
                </a:solidFill>
                <a:cs typeface="Homa" pitchFamily="2" charset="-78"/>
              </a:rPr>
              <a:t> </a:t>
            </a:r>
            <a:r>
              <a:rPr lang="fa-IR" sz="3200">
                <a:solidFill>
                  <a:srgbClr val="CC3300"/>
                </a:solidFill>
                <a:cs typeface="Homa" pitchFamily="2" charset="-78"/>
              </a:rPr>
              <a:t>خير</a:t>
            </a:r>
            <a:r>
              <a:rPr lang="ar-SA" sz="4000">
                <a:solidFill>
                  <a:schemeClr val="accent2"/>
                </a:solidFill>
                <a:cs typeface="Homa" pitchFamily="2" charset="-78"/>
              </a:rPr>
              <a:t> </a:t>
            </a:r>
            <a:endParaRPr lang="ar-SA" sz="3200">
              <a:solidFill>
                <a:srgbClr val="CC3300"/>
              </a:solidFill>
              <a:cs typeface="Homa" pitchFamily="2" charset="-78"/>
            </a:endParaRPr>
          </a:p>
          <a:p>
            <a:pPr eaLnBrk="0" hangingPunct="0">
              <a:spcBef>
                <a:spcPct val="30000"/>
              </a:spcBef>
            </a:pPr>
            <a:r>
              <a:rPr lang="ar-SA" sz="3600">
                <a:solidFill>
                  <a:schemeClr val="accent2"/>
                </a:solidFill>
                <a:cs typeface="Homa" pitchFamily="2" charset="-78"/>
              </a:rPr>
              <a:t>پيچيدگي زماني:</a:t>
            </a:r>
            <a:endParaRPr lang="ar-SA" sz="2000">
              <a:solidFill>
                <a:srgbClr val="CC3300"/>
              </a:solidFill>
              <a:cs typeface="Times New Roman" pitchFamily="18" charset="0"/>
            </a:endParaRPr>
          </a:p>
          <a:p>
            <a:pPr eaLnBrk="0" hangingPunct="0">
              <a:spcBef>
                <a:spcPct val="35000"/>
              </a:spcBef>
            </a:pPr>
            <a:r>
              <a:rPr lang="ar-SA" sz="3600">
                <a:solidFill>
                  <a:schemeClr val="accent2"/>
                </a:solidFill>
                <a:cs typeface="Homa" pitchFamily="2" charset="-78"/>
              </a:rPr>
              <a:t>پيچيدگي فضا:</a:t>
            </a:r>
            <a:endParaRPr lang="ar-SA" sz="2000">
              <a:solidFill>
                <a:srgbClr val="CC3300"/>
              </a:solidFill>
              <a:cs typeface="Times New Roman" pitchFamily="18" charset="0"/>
            </a:endParaRPr>
          </a:p>
          <a:p>
            <a:pPr algn="l" rtl="0" eaLnBrk="0" hangingPunct="0"/>
            <a:endParaRPr lang="en-US">
              <a:cs typeface="Times New Roman" pitchFamily="18" charset="0"/>
            </a:endParaRPr>
          </a:p>
        </p:txBody>
      </p:sp>
      <p:sp>
        <p:nvSpPr>
          <p:cNvPr id="4105" name="Text Box 4"/>
          <p:cNvSpPr txBox="1">
            <a:spLocks noChangeArrowheads="1"/>
          </p:cNvSpPr>
          <p:nvPr/>
        </p:nvSpPr>
        <p:spPr bwMode="auto">
          <a:xfrm>
            <a:off x="323850" y="1874838"/>
            <a:ext cx="7993063" cy="762000"/>
          </a:xfrm>
          <a:prstGeom prst="rect">
            <a:avLst/>
          </a:prstGeom>
          <a:noFill/>
          <a:ln w="9525">
            <a:noFill/>
            <a:miter lim="800000"/>
            <a:headEnd/>
            <a:tailEnd/>
          </a:ln>
        </p:spPr>
        <p:txBody>
          <a:bodyPr>
            <a:spAutoFit/>
          </a:bodyPr>
          <a:lstStyle/>
          <a:p>
            <a:pPr algn="ctr" eaLnBrk="0" hangingPunct="0">
              <a:spcBef>
                <a:spcPct val="50000"/>
              </a:spcBef>
            </a:pPr>
            <a:r>
              <a:rPr lang="fa-IR" sz="4400" b="1">
                <a:solidFill>
                  <a:schemeClr val="accent2"/>
                </a:solidFill>
                <a:cs typeface="Lotus" pitchFamily="2" charset="-78"/>
              </a:rPr>
              <a:t>جستجوي عمقي</a:t>
            </a:r>
            <a:endParaRPr lang="en-US" sz="4400" b="1">
              <a:solidFill>
                <a:schemeClr val="accent2"/>
              </a:solidFill>
              <a:cs typeface="Lotus" pitchFamily="2" charset="-78"/>
            </a:endParaRPr>
          </a:p>
        </p:txBody>
      </p:sp>
      <p:graphicFrame>
        <p:nvGraphicFramePr>
          <p:cNvPr id="4098" name="Object 5"/>
          <p:cNvGraphicFramePr>
            <a:graphicFrameLocks noChangeAspect="1"/>
          </p:cNvGraphicFramePr>
          <p:nvPr>
            <p:ph sz="half" idx="1"/>
          </p:nvPr>
        </p:nvGraphicFramePr>
        <p:xfrm>
          <a:off x="3087688" y="4594225"/>
          <a:ext cx="1708150" cy="968375"/>
        </p:xfrm>
        <a:graphic>
          <a:graphicData uri="http://schemas.openxmlformats.org/presentationml/2006/ole">
            <p:oleObj spid="_x0000_s4098" name="Equation" r:id="rId3" imgW="419040" imgH="228600" progId="Equation.3">
              <p:embed/>
            </p:oleObj>
          </a:graphicData>
        </a:graphic>
      </p:graphicFrame>
      <p:graphicFrame>
        <p:nvGraphicFramePr>
          <p:cNvPr id="4099" name="Object 6"/>
          <p:cNvGraphicFramePr>
            <a:graphicFrameLocks noChangeAspect="1"/>
          </p:cNvGraphicFramePr>
          <p:nvPr>
            <p:ph sz="half" idx="2"/>
          </p:nvPr>
        </p:nvGraphicFramePr>
        <p:xfrm>
          <a:off x="3203575" y="5535613"/>
          <a:ext cx="1584325" cy="723900"/>
        </p:xfrm>
        <a:graphic>
          <a:graphicData uri="http://schemas.openxmlformats.org/presentationml/2006/ole">
            <p:oleObj spid="_x0000_s4099" name="Equation" r:id="rId4" imgW="444240" imgH="203040" progId="Equation.3">
              <p:embed/>
            </p:oleObj>
          </a:graphicData>
        </a:graphic>
      </p:graphicFrame>
      <p:sp>
        <p:nvSpPr>
          <p:cNvPr id="4106" name="Text Box 7"/>
          <p:cNvSpPr txBox="1">
            <a:spLocks noChangeArrowheads="1"/>
          </p:cNvSpPr>
          <p:nvPr/>
        </p:nvSpPr>
        <p:spPr bwMode="auto">
          <a:xfrm>
            <a:off x="6300788" y="2597150"/>
            <a:ext cx="2160587" cy="641350"/>
          </a:xfrm>
          <a:prstGeom prst="rect">
            <a:avLst/>
          </a:prstGeom>
          <a:noFill/>
          <a:ln w="9525">
            <a:noFill/>
            <a:miter lim="800000"/>
            <a:headEnd/>
            <a:tailEnd/>
          </a:ln>
        </p:spPr>
        <p:txBody>
          <a:bodyPr>
            <a:spAutoFit/>
          </a:bodyPr>
          <a:lstStyle/>
          <a:p>
            <a:pPr algn="l" rtl="0" eaLnBrk="0" hangingPunct="0">
              <a:spcBef>
                <a:spcPct val="50000"/>
              </a:spcBef>
            </a:pPr>
            <a:r>
              <a:rPr lang="fa-IR" sz="3600">
                <a:solidFill>
                  <a:schemeClr val="accent2"/>
                </a:solidFill>
                <a:cs typeface="Homa" pitchFamily="2" charset="-78"/>
              </a:rPr>
              <a:t>کامل بودن:</a:t>
            </a:r>
            <a:endParaRPr lang="en-US" sz="3600">
              <a:solidFill>
                <a:schemeClr val="accent2"/>
              </a:solidFill>
              <a:cs typeface="Homa" pitchFamily="2" charset="-78"/>
            </a:endParaRPr>
          </a:p>
        </p:txBody>
      </p:sp>
      <p:sp>
        <p:nvSpPr>
          <p:cNvPr id="4107" name="Text Box 8"/>
          <p:cNvSpPr txBox="1">
            <a:spLocks noChangeArrowheads="1"/>
          </p:cNvSpPr>
          <p:nvPr/>
        </p:nvSpPr>
        <p:spPr bwMode="auto">
          <a:xfrm>
            <a:off x="6946900" y="4095750"/>
            <a:ext cx="1873250" cy="641350"/>
          </a:xfrm>
          <a:prstGeom prst="rect">
            <a:avLst/>
          </a:prstGeom>
          <a:noFill/>
          <a:ln w="9525">
            <a:noFill/>
            <a:miter lim="800000"/>
            <a:headEnd/>
            <a:tailEnd/>
          </a:ln>
        </p:spPr>
        <p:txBody>
          <a:bodyPr>
            <a:spAutoFit/>
          </a:bodyPr>
          <a:lstStyle/>
          <a:p>
            <a:pPr algn="l" rtl="0" eaLnBrk="0" hangingPunct="0">
              <a:spcBef>
                <a:spcPct val="50000"/>
              </a:spcBef>
            </a:pPr>
            <a:r>
              <a:rPr lang="fa-IR" sz="3600">
                <a:solidFill>
                  <a:schemeClr val="accent2"/>
                </a:solidFill>
                <a:cs typeface="Homa" pitchFamily="2" charset="-78"/>
              </a:rPr>
              <a:t>بهينگي:</a:t>
            </a:r>
            <a:endParaRPr lang="en-US" sz="3600">
              <a:solidFill>
                <a:schemeClr val="accent2"/>
              </a:solidFill>
              <a:cs typeface="Homa" pitchFamily="2" charset="-78"/>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51"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2" name="Slide Number Placeholder 5"/>
          <p:cNvSpPr>
            <a:spLocks noGrp="1"/>
          </p:cNvSpPr>
          <p:nvPr>
            <p:ph type="sldNum" sz="quarter" idx="12"/>
          </p:nvPr>
        </p:nvSpPr>
        <p:spPr/>
        <p:txBody>
          <a:bodyPr/>
          <a:lstStyle/>
          <a:p>
            <a:pPr>
              <a:defRPr/>
            </a:pPr>
            <a:fld id="{829B577B-FD11-4611-A7C6-BC00CF2BAAD3}" type="slidenum">
              <a:rPr lang="ar-SA" altLang="en-US"/>
              <a:pPr>
                <a:defRPr/>
              </a:pPr>
              <a:t>121</a:t>
            </a:fld>
            <a:endParaRPr lang="en-US" altLang="en-US"/>
          </a:p>
        </p:txBody>
      </p:sp>
      <p:sp>
        <p:nvSpPr>
          <p:cNvPr id="143365"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143366" name="Text Box 3"/>
          <p:cNvSpPr txBox="1">
            <a:spLocks noChangeArrowheads="1"/>
          </p:cNvSpPr>
          <p:nvPr/>
        </p:nvSpPr>
        <p:spPr bwMode="auto">
          <a:xfrm>
            <a:off x="323850" y="1874838"/>
            <a:ext cx="7993063" cy="762000"/>
          </a:xfrm>
          <a:prstGeom prst="rect">
            <a:avLst/>
          </a:prstGeom>
          <a:noFill/>
          <a:ln w="9525">
            <a:noFill/>
            <a:miter lim="800000"/>
            <a:headEnd/>
            <a:tailEnd/>
          </a:ln>
        </p:spPr>
        <p:txBody>
          <a:bodyPr>
            <a:spAutoFit/>
          </a:bodyPr>
          <a:lstStyle/>
          <a:p>
            <a:pPr algn="ctr" eaLnBrk="0" hangingPunct="0">
              <a:spcBef>
                <a:spcPct val="50000"/>
              </a:spcBef>
            </a:pPr>
            <a:r>
              <a:rPr lang="fa-IR" sz="4400" b="1">
                <a:solidFill>
                  <a:schemeClr val="accent2"/>
                </a:solidFill>
                <a:cs typeface="Lotus" pitchFamily="2" charset="-78"/>
              </a:rPr>
              <a:t>جستجوي عمقي محدود</a:t>
            </a:r>
            <a:endParaRPr lang="en-US" sz="4400" b="1">
              <a:solidFill>
                <a:schemeClr val="accent2"/>
              </a:solidFill>
              <a:cs typeface="Lotus" pitchFamily="2" charset="-78"/>
            </a:endParaRPr>
          </a:p>
        </p:txBody>
      </p:sp>
      <p:grpSp>
        <p:nvGrpSpPr>
          <p:cNvPr id="143367" name="Group 4"/>
          <p:cNvGrpSpPr>
            <a:grpSpLocks/>
          </p:cNvGrpSpPr>
          <p:nvPr/>
        </p:nvGrpSpPr>
        <p:grpSpPr bwMode="auto">
          <a:xfrm>
            <a:off x="1663700" y="3357563"/>
            <a:ext cx="6172200" cy="2971800"/>
            <a:chOff x="912" y="1680"/>
            <a:chExt cx="3888" cy="1872"/>
          </a:xfrm>
        </p:grpSpPr>
        <p:sp>
          <p:nvSpPr>
            <p:cNvPr id="143378" name="Oval 5"/>
            <p:cNvSpPr>
              <a:spLocks noChangeArrowheads="1"/>
            </p:cNvSpPr>
            <p:nvPr/>
          </p:nvSpPr>
          <p:spPr bwMode="auto">
            <a:xfrm>
              <a:off x="2880" y="1680"/>
              <a:ext cx="240" cy="240"/>
            </a:xfrm>
            <a:prstGeom prst="ellipse">
              <a:avLst/>
            </a:prstGeom>
            <a:solidFill>
              <a:schemeClr val="bg1"/>
            </a:solidFill>
            <a:ln w="9525">
              <a:solidFill>
                <a:schemeClr val="tx1"/>
              </a:solidFill>
              <a:round/>
              <a:headEnd/>
              <a:tailEnd/>
            </a:ln>
          </p:spPr>
          <p:txBody>
            <a:bodyPr wrap="none" anchor="ctr"/>
            <a:lstStyle/>
            <a:p>
              <a:pPr algn="ctr" rtl="0"/>
              <a:r>
                <a:rPr lang="en-US" b="1"/>
                <a:t>A</a:t>
              </a:r>
            </a:p>
          </p:txBody>
        </p:sp>
        <p:sp>
          <p:nvSpPr>
            <p:cNvPr id="143379" name="Oval 6"/>
            <p:cNvSpPr>
              <a:spLocks noChangeArrowheads="1"/>
            </p:cNvSpPr>
            <p:nvPr/>
          </p:nvSpPr>
          <p:spPr bwMode="auto">
            <a:xfrm>
              <a:off x="1632" y="2160"/>
              <a:ext cx="240" cy="240"/>
            </a:xfrm>
            <a:prstGeom prst="ellipse">
              <a:avLst/>
            </a:prstGeom>
            <a:solidFill>
              <a:schemeClr val="bg1"/>
            </a:solidFill>
            <a:ln w="9525">
              <a:solidFill>
                <a:schemeClr val="tx1"/>
              </a:solidFill>
              <a:round/>
              <a:headEnd/>
              <a:tailEnd/>
            </a:ln>
          </p:spPr>
          <p:txBody>
            <a:bodyPr wrap="none" anchor="ctr"/>
            <a:lstStyle/>
            <a:p>
              <a:pPr algn="ctr" rtl="0"/>
              <a:r>
                <a:rPr lang="en-US" b="1"/>
                <a:t>B</a:t>
              </a:r>
            </a:p>
          </p:txBody>
        </p:sp>
        <p:sp>
          <p:nvSpPr>
            <p:cNvPr id="143380" name="Oval 7"/>
            <p:cNvSpPr>
              <a:spLocks noChangeArrowheads="1"/>
            </p:cNvSpPr>
            <p:nvPr/>
          </p:nvSpPr>
          <p:spPr bwMode="auto">
            <a:xfrm>
              <a:off x="3072" y="2160"/>
              <a:ext cx="240" cy="240"/>
            </a:xfrm>
            <a:prstGeom prst="ellipse">
              <a:avLst/>
            </a:prstGeom>
            <a:solidFill>
              <a:schemeClr val="bg1"/>
            </a:solidFill>
            <a:ln w="9525">
              <a:solidFill>
                <a:schemeClr val="tx1"/>
              </a:solidFill>
              <a:round/>
              <a:headEnd/>
              <a:tailEnd/>
            </a:ln>
          </p:spPr>
          <p:txBody>
            <a:bodyPr wrap="none" anchor="ctr"/>
            <a:lstStyle/>
            <a:p>
              <a:pPr algn="ctr" rtl="0"/>
              <a:r>
                <a:rPr lang="en-US" b="1"/>
                <a:t>C</a:t>
              </a:r>
            </a:p>
          </p:txBody>
        </p:sp>
        <p:sp>
          <p:nvSpPr>
            <p:cNvPr id="143381" name="Oval 8"/>
            <p:cNvSpPr>
              <a:spLocks noChangeArrowheads="1"/>
            </p:cNvSpPr>
            <p:nvPr/>
          </p:nvSpPr>
          <p:spPr bwMode="auto">
            <a:xfrm>
              <a:off x="4272" y="2160"/>
              <a:ext cx="240" cy="240"/>
            </a:xfrm>
            <a:prstGeom prst="ellipse">
              <a:avLst/>
            </a:prstGeom>
            <a:solidFill>
              <a:schemeClr val="bg1"/>
            </a:solidFill>
            <a:ln w="9525">
              <a:solidFill>
                <a:schemeClr val="tx1"/>
              </a:solidFill>
              <a:round/>
              <a:headEnd/>
              <a:tailEnd/>
            </a:ln>
          </p:spPr>
          <p:txBody>
            <a:bodyPr wrap="none" anchor="ctr"/>
            <a:lstStyle/>
            <a:p>
              <a:pPr algn="ctr" rtl="0"/>
              <a:r>
                <a:rPr lang="en-US" b="1"/>
                <a:t>D</a:t>
              </a:r>
            </a:p>
          </p:txBody>
        </p:sp>
        <p:sp>
          <p:nvSpPr>
            <p:cNvPr id="143382" name="Oval 9"/>
            <p:cNvSpPr>
              <a:spLocks noChangeArrowheads="1"/>
            </p:cNvSpPr>
            <p:nvPr/>
          </p:nvSpPr>
          <p:spPr bwMode="auto">
            <a:xfrm>
              <a:off x="1200" y="2664"/>
              <a:ext cx="240" cy="240"/>
            </a:xfrm>
            <a:prstGeom prst="ellipse">
              <a:avLst/>
            </a:prstGeom>
            <a:solidFill>
              <a:schemeClr val="bg1"/>
            </a:solidFill>
            <a:ln w="9525">
              <a:solidFill>
                <a:schemeClr val="tx1"/>
              </a:solidFill>
              <a:round/>
              <a:headEnd/>
              <a:tailEnd/>
            </a:ln>
          </p:spPr>
          <p:txBody>
            <a:bodyPr wrap="none" anchor="ctr"/>
            <a:lstStyle/>
            <a:p>
              <a:pPr algn="ctr" rtl="0"/>
              <a:r>
                <a:rPr lang="en-US" b="1"/>
                <a:t>E</a:t>
              </a:r>
            </a:p>
          </p:txBody>
        </p:sp>
        <p:sp>
          <p:nvSpPr>
            <p:cNvPr id="143383" name="Oval 10"/>
            <p:cNvSpPr>
              <a:spLocks noChangeArrowheads="1"/>
            </p:cNvSpPr>
            <p:nvPr/>
          </p:nvSpPr>
          <p:spPr bwMode="auto">
            <a:xfrm>
              <a:off x="1920" y="2664"/>
              <a:ext cx="240" cy="240"/>
            </a:xfrm>
            <a:prstGeom prst="ellipse">
              <a:avLst/>
            </a:prstGeom>
            <a:solidFill>
              <a:schemeClr val="bg1"/>
            </a:solidFill>
            <a:ln w="9525">
              <a:solidFill>
                <a:schemeClr val="tx1"/>
              </a:solidFill>
              <a:round/>
              <a:headEnd/>
              <a:tailEnd/>
            </a:ln>
          </p:spPr>
          <p:txBody>
            <a:bodyPr wrap="none" anchor="ctr"/>
            <a:lstStyle/>
            <a:p>
              <a:pPr algn="ctr" rtl="0"/>
              <a:r>
                <a:rPr lang="en-US" b="1"/>
                <a:t>F</a:t>
              </a:r>
            </a:p>
          </p:txBody>
        </p:sp>
        <p:sp>
          <p:nvSpPr>
            <p:cNvPr id="143384" name="Oval 11"/>
            <p:cNvSpPr>
              <a:spLocks noChangeArrowheads="1"/>
            </p:cNvSpPr>
            <p:nvPr/>
          </p:nvSpPr>
          <p:spPr bwMode="auto">
            <a:xfrm>
              <a:off x="2736" y="2664"/>
              <a:ext cx="240" cy="240"/>
            </a:xfrm>
            <a:prstGeom prst="ellipse">
              <a:avLst/>
            </a:prstGeom>
            <a:solidFill>
              <a:schemeClr val="bg1"/>
            </a:solidFill>
            <a:ln w="9525">
              <a:solidFill>
                <a:schemeClr val="tx1"/>
              </a:solidFill>
              <a:round/>
              <a:headEnd/>
              <a:tailEnd/>
            </a:ln>
          </p:spPr>
          <p:txBody>
            <a:bodyPr wrap="none" anchor="ctr"/>
            <a:lstStyle/>
            <a:p>
              <a:pPr algn="ctr" rtl="0"/>
              <a:r>
                <a:rPr lang="en-US" b="1"/>
                <a:t>G</a:t>
              </a:r>
            </a:p>
          </p:txBody>
        </p:sp>
        <p:sp>
          <p:nvSpPr>
            <p:cNvPr id="143385" name="Oval 12"/>
            <p:cNvSpPr>
              <a:spLocks noChangeArrowheads="1"/>
            </p:cNvSpPr>
            <p:nvPr/>
          </p:nvSpPr>
          <p:spPr bwMode="auto">
            <a:xfrm>
              <a:off x="3552" y="2664"/>
              <a:ext cx="240" cy="240"/>
            </a:xfrm>
            <a:prstGeom prst="ellipse">
              <a:avLst/>
            </a:prstGeom>
            <a:solidFill>
              <a:schemeClr val="bg1"/>
            </a:solidFill>
            <a:ln w="9525">
              <a:solidFill>
                <a:schemeClr val="tx1"/>
              </a:solidFill>
              <a:round/>
              <a:headEnd/>
              <a:tailEnd/>
            </a:ln>
          </p:spPr>
          <p:txBody>
            <a:bodyPr wrap="none" anchor="ctr"/>
            <a:lstStyle/>
            <a:p>
              <a:pPr algn="ctr" rtl="0"/>
              <a:r>
                <a:rPr lang="en-US" b="1"/>
                <a:t>H</a:t>
              </a:r>
            </a:p>
          </p:txBody>
        </p:sp>
        <p:sp>
          <p:nvSpPr>
            <p:cNvPr id="143386" name="Oval 13"/>
            <p:cNvSpPr>
              <a:spLocks noChangeArrowheads="1"/>
            </p:cNvSpPr>
            <p:nvPr/>
          </p:nvSpPr>
          <p:spPr bwMode="auto">
            <a:xfrm>
              <a:off x="4560" y="2664"/>
              <a:ext cx="240" cy="240"/>
            </a:xfrm>
            <a:prstGeom prst="ellipse">
              <a:avLst/>
            </a:prstGeom>
            <a:solidFill>
              <a:schemeClr val="bg1"/>
            </a:solidFill>
            <a:ln w="9525">
              <a:solidFill>
                <a:schemeClr val="tx1"/>
              </a:solidFill>
              <a:round/>
              <a:headEnd/>
              <a:tailEnd/>
            </a:ln>
          </p:spPr>
          <p:txBody>
            <a:bodyPr wrap="none" anchor="ctr"/>
            <a:lstStyle/>
            <a:p>
              <a:pPr algn="ctr" rtl="0"/>
              <a:r>
                <a:rPr lang="en-US" b="1"/>
                <a:t>I</a:t>
              </a:r>
            </a:p>
          </p:txBody>
        </p:sp>
        <p:sp>
          <p:nvSpPr>
            <p:cNvPr id="143387" name="Oval 14"/>
            <p:cNvSpPr>
              <a:spLocks noChangeArrowheads="1"/>
            </p:cNvSpPr>
            <p:nvPr/>
          </p:nvSpPr>
          <p:spPr bwMode="auto">
            <a:xfrm>
              <a:off x="912"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J</a:t>
              </a:r>
            </a:p>
          </p:txBody>
        </p:sp>
        <p:sp>
          <p:nvSpPr>
            <p:cNvPr id="143388" name="Oval 15"/>
            <p:cNvSpPr>
              <a:spLocks noChangeArrowheads="1"/>
            </p:cNvSpPr>
            <p:nvPr/>
          </p:nvSpPr>
          <p:spPr bwMode="auto">
            <a:xfrm>
              <a:off x="1392"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K</a:t>
              </a:r>
            </a:p>
          </p:txBody>
        </p:sp>
        <p:sp>
          <p:nvSpPr>
            <p:cNvPr id="143389" name="Oval 16"/>
            <p:cNvSpPr>
              <a:spLocks noChangeArrowheads="1"/>
            </p:cNvSpPr>
            <p:nvPr/>
          </p:nvSpPr>
          <p:spPr bwMode="auto">
            <a:xfrm>
              <a:off x="2016"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L</a:t>
              </a:r>
            </a:p>
          </p:txBody>
        </p:sp>
        <p:sp>
          <p:nvSpPr>
            <p:cNvPr id="143390" name="Oval 17"/>
            <p:cNvSpPr>
              <a:spLocks noChangeArrowheads="1"/>
            </p:cNvSpPr>
            <p:nvPr/>
          </p:nvSpPr>
          <p:spPr bwMode="auto">
            <a:xfrm>
              <a:off x="2880"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N</a:t>
              </a:r>
            </a:p>
          </p:txBody>
        </p:sp>
        <p:sp>
          <p:nvSpPr>
            <p:cNvPr id="143391" name="Oval 18"/>
            <p:cNvSpPr>
              <a:spLocks noChangeArrowheads="1"/>
            </p:cNvSpPr>
            <p:nvPr/>
          </p:nvSpPr>
          <p:spPr bwMode="auto">
            <a:xfrm>
              <a:off x="2544"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M</a:t>
              </a:r>
            </a:p>
          </p:txBody>
        </p:sp>
        <p:sp>
          <p:nvSpPr>
            <p:cNvPr id="143392" name="Oval 19"/>
            <p:cNvSpPr>
              <a:spLocks noChangeArrowheads="1"/>
            </p:cNvSpPr>
            <p:nvPr/>
          </p:nvSpPr>
          <p:spPr bwMode="auto">
            <a:xfrm>
              <a:off x="3216"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O</a:t>
              </a:r>
            </a:p>
          </p:txBody>
        </p:sp>
        <p:sp>
          <p:nvSpPr>
            <p:cNvPr id="143393" name="Oval 20"/>
            <p:cNvSpPr>
              <a:spLocks noChangeArrowheads="1"/>
            </p:cNvSpPr>
            <p:nvPr/>
          </p:nvSpPr>
          <p:spPr bwMode="auto">
            <a:xfrm>
              <a:off x="3648"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P</a:t>
              </a:r>
            </a:p>
          </p:txBody>
        </p:sp>
        <p:sp>
          <p:nvSpPr>
            <p:cNvPr id="143394" name="Oval 21"/>
            <p:cNvSpPr>
              <a:spLocks noChangeArrowheads="1"/>
            </p:cNvSpPr>
            <p:nvPr/>
          </p:nvSpPr>
          <p:spPr bwMode="auto">
            <a:xfrm>
              <a:off x="3984"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Q</a:t>
              </a:r>
            </a:p>
          </p:txBody>
        </p:sp>
        <p:cxnSp>
          <p:nvCxnSpPr>
            <p:cNvPr id="143395" name="AutoShape 22"/>
            <p:cNvCxnSpPr>
              <a:cxnSpLocks noChangeShapeType="1"/>
              <a:stCxn id="143378" idx="4"/>
              <a:endCxn id="143379" idx="0"/>
            </p:cNvCxnSpPr>
            <p:nvPr/>
          </p:nvCxnSpPr>
          <p:spPr bwMode="auto">
            <a:xfrm flipH="1">
              <a:off x="1752" y="1920"/>
              <a:ext cx="1248" cy="240"/>
            </a:xfrm>
            <a:prstGeom prst="straightConnector1">
              <a:avLst/>
            </a:prstGeom>
            <a:noFill/>
            <a:ln w="9525">
              <a:solidFill>
                <a:schemeClr val="tx1"/>
              </a:solidFill>
              <a:round/>
              <a:headEnd/>
              <a:tailEnd/>
            </a:ln>
          </p:spPr>
        </p:cxnSp>
        <p:cxnSp>
          <p:nvCxnSpPr>
            <p:cNvPr id="143396" name="AutoShape 23"/>
            <p:cNvCxnSpPr>
              <a:cxnSpLocks noChangeShapeType="1"/>
              <a:stCxn id="143378" idx="4"/>
              <a:endCxn id="143380" idx="0"/>
            </p:cNvCxnSpPr>
            <p:nvPr/>
          </p:nvCxnSpPr>
          <p:spPr bwMode="auto">
            <a:xfrm>
              <a:off x="3000" y="1920"/>
              <a:ext cx="192" cy="240"/>
            </a:xfrm>
            <a:prstGeom prst="straightConnector1">
              <a:avLst/>
            </a:prstGeom>
            <a:noFill/>
            <a:ln w="9525">
              <a:solidFill>
                <a:schemeClr val="tx1"/>
              </a:solidFill>
              <a:round/>
              <a:headEnd/>
              <a:tailEnd/>
            </a:ln>
          </p:spPr>
        </p:cxnSp>
        <p:cxnSp>
          <p:nvCxnSpPr>
            <p:cNvPr id="143397" name="AutoShape 24"/>
            <p:cNvCxnSpPr>
              <a:cxnSpLocks noChangeShapeType="1"/>
              <a:stCxn id="143378" idx="4"/>
              <a:endCxn id="143381" idx="0"/>
            </p:cNvCxnSpPr>
            <p:nvPr/>
          </p:nvCxnSpPr>
          <p:spPr bwMode="auto">
            <a:xfrm>
              <a:off x="3000" y="1920"/>
              <a:ext cx="1392" cy="240"/>
            </a:xfrm>
            <a:prstGeom prst="straightConnector1">
              <a:avLst/>
            </a:prstGeom>
            <a:noFill/>
            <a:ln w="9525">
              <a:solidFill>
                <a:schemeClr val="tx1"/>
              </a:solidFill>
              <a:round/>
              <a:headEnd/>
              <a:tailEnd/>
            </a:ln>
          </p:spPr>
        </p:cxnSp>
        <p:cxnSp>
          <p:nvCxnSpPr>
            <p:cNvPr id="143398" name="AutoShape 25"/>
            <p:cNvCxnSpPr>
              <a:cxnSpLocks noChangeShapeType="1"/>
              <a:stCxn id="143379" idx="4"/>
              <a:endCxn id="143382" idx="0"/>
            </p:cNvCxnSpPr>
            <p:nvPr/>
          </p:nvCxnSpPr>
          <p:spPr bwMode="auto">
            <a:xfrm flipH="1">
              <a:off x="1320" y="2400"/>
              <a:ext cx="432" cy="264"/>
            </a:xfrm>
            <a:prstGeom prst="straightConnector1">
              <a:avLst/>
            </a:prstGeom>
            <a:noFill/>
            <a:ln w="9525">
              <a:solidFill>
                <a:schemeClr val="tx1"/>
              </a:solidFill>
              <a:round/>
              <a:headEnd/>
              <a:tailEnd/>
            </a:ln>
          </p:spPr>
        </p:cxnSp>
        <p:cxnSp>
          <p:nvCxnSpPr>
            <p:cNvPr id="143399" name="AutoShape 26"/>
            <p:cNvCxnSpPr>
              <a:cxnSpLocks noChangeShapeType="1"/>
              <a:stCxn id="143379" idx="4"/>
              <a:endCxn id="143383" idx="0"/>
            </p:cNvCxnSpPr>
            <p:nvPr/>
          </p:nvCxnSpPr>
          <p:spPr bwMode="auto">
            <a:xfrm>
              <a:off x="1752" y="2400"/>
              <a:ext cx="288" cy="264"/>
            </a:xfrm>
            <a:prstGeom prst="straightConnector1">
              <a:avLst/>
            </a:prstGeom>
            <a:noFill/>
            <a:ln w="9525">
              <a:solidFill>
                <a:schemeClr val="tx1"/>
              </a:solidFill>
              <a:round/>
              <a:headEnd/>
              <a:tailEnd/>
            </a:ln>
          </p:spPr>
        </p:cxnSp>
        <p:cxnSp>
          <p:nvCxnSpPr>
            <p:cNvPr id="143400" name="AutoShape 27"/>
            <p:cNvCxnSpPr>
              <a:cxnSpLocks noChangeShapeType="1"/>
              <a:stCxn id="143380" idx="4"/>
              <a:endCxn id="143384" idx="0"/>
            </p:cNvCxnSpPr>
            <p:nvPr/>
          </p:nvCxnSpPr>
          <p:spPr bwMode="auto">
            <a:xfrm flipH="1">
              <a:off x="2856" y="2400"/>
              <a:ext cx="336" cy="264"/>
            </a:xfrm>
            <a:prstGeom prst="straightConnector1">
              <a:avLst/>
            </a:prstGeom>
            <a:noFill/>
            <a:ln w="9525">
              <a:solidFill>
                <a:schemeClr val="tx1"/>
              </a:solidFill>
              <a:round/>
              <a:headEnd/>
              <a:tailEnd/>
            </a:ln>
          </p:spPr>
        </p:cxnSp>
        <p:cxnSp>
          <p:nvCxnSpPr>
            <p:cNvPr id="143401" name="AutoShape 28"/>
            <p:cNvCxnSpPr>
              <a:cxnSpLocks noChangeShapeType="1"/>
              <a:stCxn id="143380" idx="4"/>
              <a:endCxn id="143385" idx="0"/>
            </p:cNvCxnSpPr>
            <p:nvPr/>
          </p:nvCxnSpPr>
          <p:spPr bwMode="auto">
            <a:xfrm>
              <a:off x="3192" y="2400"/>
              <a:ext cx="480" cy="264"/>
            </a:xfrm>
            <a:prstGeom prst="straightConnector1">
              <a:avLst/>
            </a:prstGeom>
            <a:noFill/>
            <a:ln w="9525">
              <a:solidFill>
                <a:schemeClr val="tx1"/>
              </a:solidFill>
              <a:round/>
              <a:headEnd/>
              <a:tailEnd/>
            </a:ln>
          </p:spPr>
        </p:cxnSp>
        <p:cxnSp>
          <p:nvCxnSpPr>
            <p:cNvPr id="143402" name="AutoShape 29"/>
            <p:cNvCxnSpPr>
              <a:cxnSpLocks noChangeShapeType="1"/>
              <a:stCxn id="143381" idx="4"/>
              <a:endCxn id="143386" idx="0"/>
            </p:cNvCxnSpPr>
            <p:nvPr/>
          </p:nvCxnSpPr>
          <p:spPr bwMode="auto">
            <a:xfrm>
              <a:off x="4392" y="2400"/>
              <a:ext cx="288" cy="264"/>
            </a:xfrm>
            <a:prstGeom prst="straightConnector1">
              <a:avLst/>
            </a:prstGeom>
            <a:noFill/>
            <a:ln w="9525">
              <a:solidFill>
                <a:schemeClr val="tx1"/>
              </a:solidFill>
              <a:round/>
              <a:headEnd/>
              <a:tailEnd/>
            </a:ln>
          </p:spPr>
        </p:cxnSp>
        <p:cxnSp>
          <p:nvCxnSpPr>
            <p:cNvPr id="143403" name="AutoShape 30"/>
            <p:cNvCxnSpPr>
              <a:cxnSpLocks noChangeShapeType="1"/>
              <a:stCxn id="143382" idx="4"/>
              <a:endCxn id="143387" idx="0"/>
            </p:cNvCxnSpPr>
            <p:nvPr/>
          </p:nvCxnSpPr>
          <p:spPr bwMode="auto">
            <a:xfrm flipH="1">
              <a:off x="1032" y="2904"/>
              <a:ext cx="288" cy="408"/>
            </a:xfrm>
            <a:prstGeom prst="straightConnector1">
              <a:avLst/>
            </a:prstGeom>
            <a:noFill/>
            <a:ln w="9525">
              <a:solidFill>
                <a:schemeClr val="tx1"/>
              </a:solidFill>
              <a:round/>
              <a:headEnd/>
              <a:tailEnd/>
            </a:ln>
          </p:spPr>
        </p:cxnSp>
        <p:cxnSp>
          <p:nvCxnSpPr>
            <p:cNvPr id="143404" name="AutoShape 31"/>
            <p:cNvCxnSpPr>
              <a:cxnSpLocks noChangeShapeType="1"/>
              <a:stCxn id="143382" idx="4"/>
              <a:endCxn id="143388" idx="0"/>
            </p:cNvCxnSpPr>
            <p:nvPr/>
          </p:nvCxnSpPr>
          <p:spPr bwMode="auto">
            <a:xfrm>
              <a:off x="1320" y="2904"/>
              <a:ext cx="192" cy="408"/>
            </a:xfrm>
            <a:prstGeom prst="straightConnector1">
              <a:avLst/>
            </a:prstGeom>
            <a:noFill/>
            <a:ln w="9525">
              <a:solidFill>
                <a:schemeClr val="tx1"/>
              </a:solidFill>
              <a:round/>
              <a:headEnd/>
              <a:tailEnd/>
            </a:ln>
          </p:spPr>
        </p:cxnSp>
        <p:cxnSp>
          <p:nvCxnSpPr>
            <p:cNvPr id="143405" name="AutoShape 32"/>
            <p:cNvCxnSpPr>
              <a:cxnSpLocks noChangeShapeType="1"/>
              <a:stCxn id="143383" idx="4"/>
              <a:endCxn id="143389" idx="0"/>
            </p:cNvCxnSpPr>
            <p:nvPr/>
          </p:nvCxnSpPr>
          <p:spPr bwMode="auto">
            <a:xfrm>
              <a:off x="2040" y="2904"/>
              <a:ext cx="96" cy="408"/>
            </a:xfrm>
            <a:prstGeom prst="straightConnector1">
              <a:avLst/>
            </a:prstGeom>
            <a:noFill/>
            <a:ln w="9525">
              <a:solidFill>
                <a:schemeClr val="tx1"/>
              </a:solidFill>
              <a:round/>
              <a:headEnd/>
              <a:tailEnd/>
            </a:ln>
          </p:spPr>
        </p:cxnSp>
        <p:cxnSp>
          <p:nvCxnSpPr>
            <p:cNvPr id="143406" name="AutoShape 33"/>
            <p:cNvCxnSpPr>
              <a:cxnSpLocks noChangeShapeType="1"/>
              <a:stCxn id="143384" idx="4"/>
              <a:endCxn id="143391" idx="0"/>
            </p:cNvCxnSpPr>
            <p:nvPr/>
          </p:nvCxnSpPr>
          <p:spPr bwMode="auto">
            <a:xfrm flipH="1">
              <a:off x="2664" y="2904"/>
              <a:ext cx="192" cy="408"/>
            </a:xfrm>
            <a:prstGeom prst="straightConnector1">
              <a:avLst/>
            </a:prstGeom>
            <a:noFill/>
            <a:ln w="9525">
              <a:solidFill>
                <a:schemeClr val="tx1"/>
              </a:solidFill>
              <a:round/>
              <a:headEnd/>
              <a:tailEnd/>
            </a:ln>
          </p:spPr>
        </p:cxnSp>
        <p:cxnSp>
          <p:nvCxnSpPr>
            <p:cNvPr id="143407" name="AutoShape 34"/>
            <p:cNvCxnSpPr>
              <a:cxnSpLocks noChangeShapeType="1"/>
              <a:stCxn id="143385" idx="4"/>
              <a:endCxn id="143392" idx="0"/>
            </p:cNvCxnSpPr>
            <p:nvPr/>
          </p:nvCxnSpPr>
          <p:spPr bwMode="auto">
            <a:xfrm flipH="1">
              <a:off x="3336" y="2904"/>
              <a:ext cx="336" cy="408"/>
            </a:xfrm>
            <a:prstGeom prst="straightConnector1">
              <a:avLst/>
            </a:prstGeom>
            <a:noFill/>
            <a:ln w="9525">
              <a:solidFill>
                <a:schemeClr val="tx1"/>
              </a:solidFill>
              <a:round/>
              <a:headEnd/>
              <a:tailEnd/>
            </a:ln>
          </p:spPr>
        </p:cxnSp>
        <p:cxnSp>
          <p:nvCxnSpPr>
            <p:cNvPr id="143408" name="AutoShape 35"/>
            <p:cNvCxnSpPr>
              <a:cxnSpLocks noChangeShapeType="1"/>
              <a:stCxn id="143385" idx="4"/>
              <a:endCxn id="143393" idx="0"/>
            </p:cNvCxnSpPr>
            <p:nvPr/>
          </p:nvCxnSpPr>
          <p:spPr bwMode="auto">
            <a:xfrm>
              <a:off x="3672" y="2904"/>
              <a:ext cx="96" cy="408"/>
            </a:xfrm>
            <a:prstGeom prst="straightConnector1">
              <a:avLst/>
            </a:prstGeom>
            <a:noFill/>
            <a:ln w="9525">
              <a:solidFill>
                <a:schemeClr val="tx1"/>
              </a:solidFill>
              <a:round/>
              <a:headEnd/>
              <a:tailEnd/>
            </a:ln>
          </p:spPr>
        </p:cxnSp>
        <p:cxnSp>
          <p:nvCxnSpPr>
            <p:cNvPr id="143409" name="AutoShape 36"/>
            <p:cNvCxnSpPr>
              <a:cxnSpLocks noChangeShapeType="1"/>
              <a:stCxn id="143385" idx="4"/>
              <a:endCxn id="143394" idx="0"/>
            </p:cNvCxnSpPr>
            <p:nvPr/>
          </p:nvCxnSpPr>
          <p:spPr bwMode="auto">
            <a:xfrm>
              <a:off x="3672" y="2904"/>
              <a:ext cx="432" cy="408"/>
            </a:xfrm>
            <a:prstGeom prst="straightConnector1">
              <a:avLst/>
            </a:prstGeom>
            <a:noFill/>
            <a:ln w="9525">
              <a:solidFill>
                <a:schemeClr val="tx1"/>
              </a:solidFill>
              <a:round/>
              <a:headEnd/>
              <a:tailEnd/>
            </a:ln>
          </p:spPr>
        </p:cxnSp>
        <p:cxnSp>
          <p:nvCxnSpPr>
            <p:cNvPr id="143410" name="AutoShape 37"/>
            <p:cNvCxnSpPr>
              <a:cxnSpLocks noChangeShapeType="1"/>
              <a:stCxn id="143384" idx="4"/>
              <a:endCxn id="143390" idx="0"/>
            </p:cNvCxnSpPr>
            <p:nvPr/>
          </p:nvCxnSpPr>
          <p:spPr bwMode="auto">
            <a:xfrm>
              <a:off x="2856" y="2904"/>
              <a:ext cx="144" cy="408"/>
            </a:xfrm>
            <a:prstGeom prst="straightConnector1">
              <a:avLst/>
            </a:prstGeom>
            <a:noFill/>
            <a:ln w="9525">
              <a:solidFill>
                <a:schemeClr val="tx1"/>
              </a:solidFill>
              <a:round/>
              <a:headEnd/>
              <a:tailEnd/>
            </a:ln>
          </p:spPr>
        </p:cxnSp>
        <p:sp>
          <p:nvSpPr>
            <p:cNvPr id="143411" name="Rectangle 38"/>
            <p:cNvSpPr>
              <a:spLocks noChangeArrowheads="1"/>
            </p:cNvSpPr>
            <p:nvPr/>
          </p:nvSpPr>
          <p:spPr bwMode="auto">
            <a:xfrm>
              <a:off x="2016" y="3312"/>
              <a:ext cx="240" cy="240"/>
            </a:xfrm>
            <a:prstGeom prst="rect">
              <a:avLst/>
            </a:prstGeom>
            <a:noFill/>
            <a:ln w="22225">
              <a:solidFill>
                <a:schemeClr val="tx1"/>
              </a:solidFill>
              <a:miter lim="800000"/>
              <a:headEnd/>
              <a:tailEnd/>
            </a:ln>
          </p:spPr>
          <p:txBody>
            <a:bodyPr wrap="none" anchor="ctr"/>
            <a:lstStyle/>
            <a:p>
              <a:endParaRPr lang="en-US"/>
            </a:p>
          </p:txBody>
        </p:sp>
        <p:sp>
          <p:nvSpPr>
            <p:cNvPr id="143412" name="Rectangle 39"/>
            <p:cNvSpPr>
              <a:spLocks noChangeArrowheads="1"/>
            </p:cNvSpPr>
            <p:nvPr/>
          </p:nvSpPr>
          <p:spPr bwMode="auto">
            <a:xfrm>
              <a:off x="4560" y="2666"/>
              <a:ext cx="240" cy="240"/>
            </a:xfrm>
            <a:prstGeom prst="rect">
              <a:avLst/>
            </a:prstGeom>
            <a:noFill/>
            <a:ln w="22225">
              <a:solidFill>
                <a:schemeClr val="tx1"/>
              </a:solidFill>
              <a:miter lim="800000"/>
              <a:headEnd/>
              <a:tailEnd/>
            </a:ln>
          </p:spPr>
          <p:txBody>
            <a:bodyPr wrap="none" anchor="ctr"/>
            <a:lstStyle/>
            <a:p>
              <a:endParaRPr lang="en-US"/>
            </a:p>
          </p:txBody>
        </p:sp>
      </p:grpSp>
      <p:sp>
        <p:nvSpPr>
          <p:cNvPr id="170024" name="Rectangle 40"/>
          <p:cNvSpPr>
            <a:spLocks noChangeArrowheads="1"/>
          </p:cNvSpPr>
          <p:nvPr/>
        </p:nvSpPr>
        <p:spPr bwMode="auto">
          <a:xfrm>
            <a:off x="2044700" y="3738563"/>
            <a:ext cx="6477000" cy="762000"/>
          </a:xfrm>
          <a:prstGeom prst="rect">
            <a:avLst/>
          </a:prstGeom>
          <a:solidFill>
            <a:schemeClr val="bg1"/>
          </a:solidFill>
          <a:ln w="9525">
            <a:noFill/>
            <a:miter lim="800000"/>
            <a:headEnd/>
            <a:tailEnd/>
          </a:ln>
        </p:spPr>
        <p:txBody>
          <a:bodyPr wrap="none" anchor="ctr"/>
          <a:lstStyle/>
          <a:p>
            <a:endParaRPr lang="en-US"/>
          </a:p>
        </p:txBody>
      </p:sp>
      <p:sp>
        <p:nvSpPr>
          <p:cNvPr id="170025" name="Rectangle 41"/>
          <p:cNvSpPr>
            <a:spLocks noChangeArrowheads="1"/>
          </p:cNvSpPr>
          <p:nvPr/>
        </p:nvSpPr>
        <p:spPr bwMode="auto">
          <a:xfrm>
            <a:off x="1435100" y="4500563"/>
            <a:ext cx="2682875" cy="803275"/>
          </a:xfrm>
          <a:prstGeom prst="rect">
            <a:avLst/>
          </a:prstGeom>
          <a:solidFill>
            <a:schemeClr val="bg1"/>
          </a:solidFill>
          <a:ln w="9525">
            <a:noFill/>
            <a:miter lim="800000"/>
            <a:headEnd/>
            <a:tailEnd/>
          </a:ln>
        </p:spPr>
        <p:txBody>
          <a:bodyPr wrap="none" anchor="ctr"/>
          <a:lstStyle/>
          <a:p>
            <a:endParaRPr lang="en-US"/>
          </a:p>
        </p:txBody>
      </p:sp>
      <p:sp>
        <p:nvSpPr>
          <p:cNvPr id="170026" name="Rectangle 42"/>
          <p:cNvSpPr>
            <a:spLocks noChangeArrowheads="1"/>
          </p:cNvSpPr>
          <p:nvPr/>
        </p:nvSpPr>
        <p:spPr bwMode="auto">
          <a:xfrm>
            <a:off x="4178300" y="4500563"/>
            <a:ext cx="2682875" cy="803275"/>
          </a:xfrm>
          <a:prstGeom prst="rect">
            <a:avLst/>
          </a:prstGeom>
          <a:solidFill>
            <a:schemeClr val="bg1"/>
          </a:solidFill>
          <a:ln w="9525">
            <a:noFill/>
            <a:miter lim="800000"/>
            <a:headEnd/>
            <a:tailEnd/>
          </a:ln>
        </p:spPr>
        <p:txBody>
          <a:bodyPr wrap="none" anchor="ctr"/>
          <a:lstStyle/>
          <a:p>
            <a:endParaRPr lang="en-US"/>
          </a:p>
        </p:txBody>
      </p:sp>
      <p:sp>
        <p:nvSpPr>
          <p:cNvPr id="170027" name="Rectangle 43"/>
          <p:cNvSpPr>
            <a:spLocks noChangeArrowheads="1"/>
          </p:cNvSpPr>
          <p:nvPr/>
        </p:nvSpPr>
        <p:spPr bwMode="auto">
          <a:xfrm>
            <a:off x="6997700" y="4500563"/>
            <a:ext cx="1905000" cy="879475"/>
          </a:xfrm>
          <a:prstGeom prst="rect">
            <a:avLst/>
          </a:prstGeom>
          <a:solidFill>
            <a:schemeClr val="bg1"/>
          </a:solidFill>
          <a:ln w="9525">
            <a:noFill/>
            <a:miter lim="800000"/>
            <a:headEnd/>
            <a:tailEnd/>
          </a:ln>
        </p:spPr>
        <p:txBody>
          <a:bodyPr wrap="none" anchor="ctr"/>
          <a:lstStyle/>
          <a:p>
            <a:endParaRPr lang="en-US"/>
          </a:p>
        </p:txBody>
      </p:sp>
      <p:sp>
        <p:nvSpPr>
          <p:cNvPr id="170028" name="Rectangle 44"/>
          <p:cNvSpPr>
            <a:spLocks noChangeArrowheads="1"/>
          </p:cNvSpPr>
          <p:nvPr/>
        </p:nvSpPr>
        <p:spPr bwMode="auto">
          <a:xfrm>
            <a:off x="520700" y="5297488"/>
            <a:ext cx="2341563" cy="1433512"/>
          </a:xfrm>
          <a:prstGeom prst="rect">
            <a:avLst/>
          </a:prstGeom>
          <a:solidFill>
            <a:schemeClr val="bg1">
              <a:alpha val="74901"/>
            </a:schemeClr>
          </a:solidFill>
          <a:ln w="9525">
            <a:noFill/>
            <a:miter lim="800000"/>
            <a:headEnd/>
            <a:tailEnd/>
          </a:ln>
        </p:spPr>
        <p:txBody>
          <a:bodyPr wrap="none" anchor="ctr"/>
          <a:lstStyle/>
          <a:p>
            <a:endParaRPr lang="en-US"/>
          </a:p>
        </p:txBody>
      </p:sp>
      <p:sp>
        <p:nvSpPr>
          <p:cNvPr id="170029" name="Rectangle 45"/>
          <p:cNvSpPr>
            <a:spLocks noChangeArrowheads="1"/>
          </p:cNvSpPr>
          <p:nvPr/>
        </p:nvSpPr>
        <p:spPr bwMode="auto">
          <a:xfrm>
            <a:off x="3187700" y="5303838"/>
            <a:ext cx="930275" cy="1309687"/>
          </a:xfrm>
          <a:prstGeom prst="rect">
            <a:avLst/>
          </a:prstGeom>
          <a:solidFill>
            <a:schemeClr val="bg1">
              <a:alpha val="74901"/>
            </a:schemeClr>
          </a:solidFill>
          <a:ln w="9525">
            <a:noFill/>
            <a:miter lim="800000"/>
            <a:headEnd/>
            <a:tailEnd/>
          </a:ln>
        </p:spPr>
        <p:txBody>
          <a:bodyPr wrap="none" anchor="ctr"/>
          <a:lstStyle/>
          <a:p>
            <a:endParaRPr lang="en-US"/>
          </a:p>
        </p:txBody>
      </p:sp>
      <p:sp>
        <p:nvSpPr>
          <p:cNvPr id="170030" name="Rectangle 46"/>
          <p:cNvSpPr>
            <a:spLocks noChangeArrowheads="1"/>
          </p:cNvSpPr>
          <p:nvPr/>
        </p:nvSpPr>
        <p:spPr bwMode="auto">
          <a:xfrm>
            <a:off x="4225925" y="5308600"/>
            <a:ext cx="965200" cy="1304925"/>
          </a:xfrm>
          <a:prstGeom prst="rect">
            <a:avLst/>
          </a:prstGeom>
          <a:solidFill>
            <a:schemeClr val="bg1">
              <a:alpha val="74901"/>
            </a:schemeClr>
          </a:solidFill>
          <a:ln w="9525">
            <a:noFill/>
            <a:miter lim="800000"/>
            <a:headEnd/>
            <a:tailEnd/>
          </a:ln>
        </p:spPr>
        <p:txBody>
          <a:bodyPr wrap="none" anchor="ctr"/>
          <a:lstStyle/>
          <a:p>
            <a:endParaRPr lang="en-US"/>
          </a:p>
        </p:txBody>
      </p:sp>
      <p:sp>
        <p:nvSpPr>
          <p:cNvPr id="170031" name="Rectangle 47"/>
          <p:cNvSpPr>
            <a:spLocks noChangeArrowheads="1"/>
          </p:cNvSpPr>
          <p:nvPr/>
        </p:nvSpPr>
        <p:spPr bwMode="auto">
          <a:xfrm>
            <a:off x="5245100" y="5303838"/>
            <a:ext cx="1717675" cy="1406525"/>
          </a:xfrm>
          <a:prstGeom prst="rect">
            <a:avLst/>
          </a:prstGeom>
          <a:solidFill>
            <a:schemeClr val="bg1">
              <a:alpha val="74901"/>
            </a:schemeClr>
          </a:solidFill>
          <a:ln w="9525">
            <a:noFill/>
            <a:miter lim="800000"/>
            <a:headEnd/>
            <a:tailEnd/>
          </a:ln>
        </p:spPr>
        <p:txBody>
          <a:bodyPr wrap="none" anchor="ctr"/>
          <a:lstStyle/>
          <a:p>
            <a:endParaRPr lang="en-US"/>
          </a:p>
        </p:txBody>
      </p:sp>
      <p:sp>
        <p:nvSpPr>
          <p:cNvPr id="143376" name="Line 48"/>
          <p:cNvSpPr>
            <a:spLocks noChangeShapeType="1"/>
          </p:cNvSpPr>
          <p:nvPr/>
        </p:nvSpPr>
        <p:spPr bwMode="auto">
          <a:xfrm>
            <a:off x="901700" y="5491163"/>
            <a:ext cx="7848600" cy="0"/>
          </a:xfrm>
          <a:prstGeom prst="line">
            <a:avLst/>
          </a:prstGeom>
          <a:noFill/>
          <a:ln w="28575">
            <a:solidFill>
              <a:srgbClr val="FF0000"/>
            </a:solidFill>
            <a:prstDash val="dash"/>
            <a:round/>
            <a:headEnd/>
            <a:tailEnd/>
          </a:ln>
        </p:spPr>
        <p:txBody>
          <a:bodyPr/>
          <a:lstStyle/>
          <a:p>
            <a:endParaRPr lang="en-US"/>
          </a:p>
        </p:txBody>
      </p:sp>
      <p:sp>
        <p:nvSpPr>
          <p:cNvPr id="143377" name="Text Box 49"/>
          <p:cNvSpPr txBox="1">
            <a:spLocks noChangeArrowheads="1"/>
          </p:cNvSpPr>
          <p:nvPr/>
        </p:nvSpPr>
        <p:spPr bwMode="auto">
          <a:xfrm>
            <a:off x="827088" y="2492375"/>
            <a:ext cx="7848600" cy="822325"/>
          </a:xfrm>
          <a:prstGeom prst="rect">
            <a:avLst/>
          </a:prstGeom>
          <a:noFill/>
          <a:ln w="9525">
            <a:noFill/>
            <a:miter lim="800000"/>
            <a:headEnd/>
            <a:tailEnd/>
          </a:ln>
        </p:spPr>
        <p:txBody>
          <a:bodyPr>
            <a:spAutoFit/>
          </a:bodyPr>
          <a:lstStyle/>
          <a:p>
            <a:pPr algn="ctr" eaLnBrk="0" hangingPunct="0">
              <a:spcBef>
                <a:spcPct val="50000"/>
              </a:spcBef>
            </a:pPr>
            <a:r>
              <a:rPr lang="fa-IR" sz="2400">
                <a:solidFill>
                  <a:srgbClr val="CC3300"/>
                </a:solidFill>
                <a:cs typeface="Homa" pitchFamily="2" charset="-78"/>
              </a:rPr>
              <a:t>مسئله درختهاي نامحدود ميتواند به وسيله جست و جوي عمقي با عمق محدود </a:t>
            </a:r>
            <a:r>
              <a:rPr lang="en-US" sz="2400">
                <a:solidFill>
                  <a:srgbClr val="CC3300"/>
                </a:solidFill>
                <a:cs typeface="Homa" pitchFamily="2" charset="-78"/>
              </a:rPr>
              <a:t>L </a:t>
            </a:r>
            <a:r>
              <a:rPr lang="fa-IR" sz="2400">
                <a:solidFill>
                  <a:srgbClr val="CC3300"/>
                </a:solidFill>
                <a:cs typeface="Homa" pitchFamily="2" charset="-78"/>
              </a:rPr>
              <a:t> بهبود يابد</a:t>
            </a:r>
            <a:endParaRPr lang="en-US" sz="2400">
              <a:solidFill>
                <a:srgbClr val="CC3300"/>
              </a:solidFill>
              <a:cs typeface="Hom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0024"/>
                                        </p:tgtEl>
                                        <p:attrNameLst>
                                          <p:attrName>style.visibility</p:attrName>
                                        </p:attrNameLst>
                                      </p:cBhvr>
                                      <p:to>
                                        <p:strVal val="visible"/>
                                      </p:to>
                                    </p:set>
                                    <p:animEffect transition="in" filter="fade">
                                      <p:cBhvr>
                                        <p:cTn id="7" dur="500"/>
                                        <p:tgtEl>
                                          <p:spTgt spid="1700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0025"/>
                                        </p:tgtEl>
                                        <p:attrNameLst>
                                          <p:attrName>style.visibility</p:attrName>
                                        </p:attrNameLst>
                                      </p:cBhvr>
                                      <p:to>
                                        <p:strVal val="visible"/>
                                      </p:to>
                                    </p:set>
                                    <p:animEffect transition="in" filter="fade">
                                      <p:cBhvr>
                                        <p:cTn id="10" dur="500"/>
                                        <p:tgtEl>
                                          <p:spTgt spid="1700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0026"/>
                                        </p:tgtEl>
                                        <p:attrNameLst>
                                          <p:attrName>style.visibility</p:attrName>
                                        </p:attrNameLst>
                                      </p:cBhvr>
                                      <p:to>
                                        <p:strVal val="visible"/>
                                      </p:to>
                                    </p:set>
                                    <p:animEffect transition="in" filter="fade">
                                      <p:cBhvr>
                                        <p:cTn id="13" dur="500"/>
                                        <p:tgtEl>
                                          <p:spTgt spid="1700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0027"/>
                                        </p:tgtEl>
                                        <p:attrNameLst>
                                          <p:attrName>style.visibility</p:attrName>
                                        </p:attrNameLst>
                                      </p:cBhvr>
                                      <p:to>
                                        <p:strVal val="visible"/>
                                      </p:to>
                                    </p:set>
                                    <p:animEffect transition="in" filter="fade">
                                      <p:cBhvr>
                                        <p:cTn id="16" dur="500"/>
                                        <p:tgtEl>
                                          <p:spTgt spid="1700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0030"/>
                                        </p:tgtEl>
                                        <p:attrNameLst>
                                          <p:attrName>style.visibility</p:attrName>
                                        </p:attrNameLst>
                                      </p:cBhvr>
                                      <p:to>
                                        <p:strVal val="visible"/>
                                      </p:to>
                                    </p:set>
                                    <p:animEffect transition="in" filter="fade">
                                      <p:cBhvr>
                                        <p:cTn id="19" dur="500"/>
                                        <p:tgtEl>
                                          <p:spTgt spid="1700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0029"/>
                                        </p:tgtEl>
                                        <p:attrNameLst>
                                          <p:attrName>style.visibility</p:attrName>
                                        </p:attrNameLst>
                                      </p:cBhvr>
                                      <p:to>
                                        <p:strVal val="visible"/>
                                      </p:to>
                                    </p:set>
                                    <p:animEffect transition="in" filter="fade">
                                      <p:cBhvr>
                                        <p:cTn id="22" dur="500"/>
                                        <p:tgtEl>
                                          <p:spTgt spid="1700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0028"/>
                                        </p:tgtEl>
                                        <p:attrNameLst>
                                          <p:attrName>style.visibility</p:attrName>
                                        </p:attrNameLst>
                                      </p:cBhvr>
                                      <p:to>
                                        <p:strVal val="visible"/>
                                      </p:to>
                                    </p:set>
                                    <p:animEffect transition="in" filter="fade">
                                      <p:cBhvr>
                                        <p:cTn id="25" dur="500"/>
                                        <p:tgtEl>
                                          <p:spTgt spid="1700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0031"/>
                                        </p:tgtEl>
                                        <p:attrNameLst>
                                          <p:attrName>style.visibility</p:attrName>
                                        </p:attrNameLst>
                                      </p:cBhvr>
                                      <p:to>
                                        <p:strVal val="visible"/>
                                      </p:to>
                                    </p:set>
                                    <p:animEffect transition="in" filter="fade">
                                      <p:cBhvr>
                                        <p:cTn id="28" dur="500"/>
                                        <p:tgtEl>
                                          <p:spTgt spid="17003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1000"/>
                                        <p:tgtEl>
                                          <p:spTgt spid="170024"/>
                                        </p:tgtEl>
                                      </p:cBhvr>
                                    </p:animEffect>
                                    <p:set>
                                      <p:cBhvr>
                                        <p:cTn id="33" dur="1" fill="hold">
                                          <p:stCondLst>
                                            <p:cond delay="999"/>
                                          </p:stCondLst>
                                        </p:cTn>
                                        <p:tgtEl>
                                          <p:spTgt spid="17002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1000"/>
                                        <p:tgtEl>
                                          <p:spTgt spid="170025"/>
                                        </p:tgtEl>
                                      </p:cBhvr>
                                    </p:animEffect>
                                    <p:set>
                                      <p:cBhvr>
                                        <p:cTn id="38" dur="1" fill="hold">
                                          <p:stCondLst>
                                            <p:cond delay="999"/>
                                          </p:stCondLst>
                                        </p:cTn>
                                        <p:tgtEl>
                                          <p:spTgt spid="17002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2" nodeType="clickEffect">
                                  <p:stCondLst>
                                    <p:cond delay="0"/>
                                  </p:stCondLst>
                                  <p:childTnLst>
                                    <p:set>
                                      <p:cBhvr>
                                        <p:cTn id="42" dur="1" fill="hold">
                                          <p:stCondLst>
                                            <p:cond delay="0"/>
                                          </p:stCondLst>
                                        </p:cTn>
                                        <p:tgtEl>
                                          <p:spTgt spid="170025"/>
                                        </p:tgtEl>
                                        <p:attrNameLst>
                                          <p:attrName>style.visibility</p:attrName>
                                        </p:attrNameLst>
                                      </p:cBhvr>
                                      <p:to>
                                        <p:strVal val="visible"/>
                                      </p:to>
                                    </p:set>
                                    <p:animEffect transition="in" filter="fade">
                                      <p:cBhvr>
                                        <p:cTn id="43" dur="500"/>
                                        <p:tgtEl>
                                          <p:spTgt spid="17002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1000"/>
                                        <p:tgtEl>
                                          <p:spTgt spid="170026"/>
                                        </p:tgtEl>
                                      </p:cBhvr>
                                    </p:animEffect>
                                    <p:set>
                                      <p:cBhvr>
                                        <p:cTn id="48" dur="1" fill="hold">
                                          <p:stCondLst>
                                            <p:cond delay="999"/>
                                          </p:stCondLst>
                                        </p:cTn>
                                        <p:tgtEl>
                                          <p:spTgt spid="17002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2" nodeType="clickEffect">
                                  <p:stCondLst>
                                    <p:cond delay="0"/>
                                  </p:stCondLst>
                                  <p:childTnLst>
                                    <p:set>
                                      <p:cBhvr>
                                        <p:cTn id="52" dur="1" fill="hold">
                                          <p:stCondLst>
                                            <p:cond delay="0"/>
                                          </p:stCondLst>
                                        </p:cTn>
                                        <p:tgtEl>
                                          <p:spTgt spid="170026"/>
                                        </p:tgtEl>
                                        <p:attrNameLst>
                                          <p:attrName>style.visibility</p:attrName>
                                        </p:attrNameLst>
                                      </p:cBhvr>
                                      <p:to>
                                        <p:strVal val="visible"/>
                                      </p:to>
                                    </p:set>
                                    <p:animEffect transition="in" filter="fade">
                                      <p:cBhvr>
                                        <p:cTn id="53" dur="500"/>
                                        <p:tgtEl>
                                          <p:spTgt spid="17002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1000"/>
                                        <p:tgtEl>
                                          <p:spTgt spid="170027"/>
                                        </p:tgtEl>
                                      </p:cBhvr>
                                    </p:animEffect>
                                    <p:set>
                                      <p:cBhvr>
                                        <p:cTn id="58" dur="1" fill="hold">
                                          <p:stCondLst>
                                            <p:cond delay="999"/>
                                          </p:stCondLst>
                                        </p:cTn>
                                        <p:tgtEl>
                                          <p:spTgt spid="170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24" grpId="0" animBg="1"/>
      <p:bldP spid="170024" grpId="1" animBg="1"/>
      <p:bldP spid="170025" grpId="0" animBg="1"/>
      <p:bldP spid="170025" grpId="1" animBg="1"/>
      <p:bldP spid="170025" grpId="2" animBg="1"/>
      <p:bldP spid="170026" grpId="0" animBg="1"/>
      <p:bldP spid="170026" grpId="1" animBg="1"/>
      <p:bldP spid="170026" grpId="2" animBg="1"/>
      <p:bldP spid="170027" grpId="0" animBg="1"/>
      <p:bldP spid="170027" grpId="1" animBg="1"/>
      <p:bldP spid="170028" grpId="0" animBg="1"/>
      <p:bldP spid="170029" grpId="0" animBg="1"/>
      <p:bldP spid="170030" grpId="0" animBg="1"/>
      <p:bldP spid="170031"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10"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11" name="Slide Number Placeholder 5"/>
          <p:cNvSpPr>
            <a:spLocks noGrp="1"/>
          </p:cNvSpPr>
          <p:nvPr>
            <p:ph type="sldNum" sz="quarter" idx="12"/>
          </p:nvPr>
        </p:nvSpPr>
        <p:spPr/>
        <p:txBody>
          <a:bodyPr/>
          <a:lstStyle/>
          <a:p>
            <a:pPr>
              <a:defRPr/>
            </a:pPr>
            <a:fld id="{BDBED6F4-7E0E-4C03-ACE9-E9F43091AD2E}" type="slidenum">
              <a:rPr lang="ar-SA" altLang="en-US"/>
              <a:pPr>
                <a:defRPr/>
              </a:pPr>
              <a:t>122</a:t>
            </a:fld>
            <a:endParaRPr lang="en-US" altLang="en-US"/>
          </a:p>
        </p:txBody>
      </p:sp>
      <p:sp>
        <p:nvSpPr>
          <p:cNvPr id="5127"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5128" name="Text Box 3"/>
          <p:cNvSpPr txBox="1">
            <a:spLocks noChangeArrowheads="1"/>
          </p:cNvSpPr>
          <p:nvPr/>
        </p:nvSpPr>
        <p:spPr bwMode="auto">
          <a:xfrm>
            <a:off x="323850" y="1874838"/>
            <a:ext cx="7993063" cy="762000"/>
          </a:xfrm>
          <a:prstGeom prst="rect">
            <a:avLst/>
          </a:prstGeom>
          <a:noFill/>
          <a:ln w="9525">
            <a:noFill/>
            <a:miter lim="800000"/>
            <a:headEnd/>
            <a:tailEnd/>
          </a:ln>
        </p:spPr>
        <p:txBody>
          <a:bodyPr>
            <a:spAutoFit/>
          </a:bodyPr>
          <a:lstStyle/>
          <a:p>
            <a:pPr algn="ctr" eaLnBrk="0" hangingPunct="0">
              <a:spcBef>
                <a:spcPct val="50000"/>
              </a:spcBef>
            </a:pPr>
            <a:r>
              <a:rPr lang="fa-IR" sz="4400" b="1">
                <a:solidFill>
                  <a:schemeClr val="accent2"/>
                </a:solidFill>
                <a:cs typeface="Lotus" pitchFamily="2" charset="-78"/>
              </a:rPr>
              <a:t>جستجوي عمقي محدود</a:t>
            </a:r>
            <a:endParaRPr lang="en-US" sz="4400" b="1">
              <a:solidFill>
                <a:schemeClr val="accent2"/>
              </a:solidFill>
              <a:cs typeface="Lotus" pitchFamily="2" charset="-78"/>
            </a:endParaRPr>
          </a:p>
        </p:txBody>
      </p:sp>
      <p:sp>
        <p:nvSpPr>
          <p:cNvPr id="5129" name="Text Box 4"/>
          <p:cNvSpPr txBox="1">
            <a:spLocks noChangeArrowheads="1"/>
          </p:cNvSpPr>
          <p:nvPr/>
        </p:nvSpPr>
        <p:spPr bwMode="auto">
          <a:xfrm>
            <a:off x="684213" y="2595563"/>
            <a:ext cx="7632700" cy="4103687"/>
          </a:xfrm>
          <a:prstGeom prst="rect">
            <a:avLst/>
          </a:prstGeom>
          <a:noFill/>
          <a:ln w="9525">
            <a:noFill/>
            <a:miter lim="800000"/>
            <a:headEnd/>
            <a:tailEnd/>
          </a:ln>
        </p:spPr>
        <p:txBody>
          <a:bodyPr>
            <a:spAutoFit/>
          </a:bodyPr>
          <a:lstStyle/>
          <a:p>
            <a:pPr eaLnBrk="0" hangingPunct="0"/>
            <a:r>
              <a:rPr lang="ar-SA" sz="3600">
                <a:solidFill>
                  <a:schemeClr val="accent2"/>
                </a:solidFill>
                <a:cs typeface="Homa" pitchFamily="2" charset="-78"/>
              </a:rPr>
              <a:t>کامل بودن:</a:t>
            </a:r>
            <a:r>
              <a:rPr lang="ar-SA" sz="3200">
                <a:solidFill>
                  <a:schemeClr val="accent2"/>
                </a:solidFill>
                <a:cs typeface="Homa" pitchFamily="2" charset="-78"/>
              </a:rPr>
              <a:t> </a:t>
            </a:r>
            <a:r>
              <a:rPr lang="fa-IR" sz="3200">
                <a:solidFill>
                  <a:srgbClr val="CC3300"/>
                </a:solidFill>
                <a:cs typeface="Homa" pitchFamily="2" charset="-78"/>
              </a:rPr>
              <a:t>خير</a:t>
            </a:r>
            <a:endParaRPr lang="en-US" sz="3200">
              <a:solidFill>
                <a:srgbClr val="CC3300"/>
              </a:solidFill>
              <a:cs typeface="Homa" pitchFamily="2" charset="-78"/>
            </a:endParaRPr>
          </a:p>
          <a:p>
            <a:pPr eaLnBrk="0" hangingPunct="0"/>
            <a:r>
              <a:rPr lang="fa-IR" sz="2400">
                <a:solidFill>
                  <a:srgbClr val="CC3300"/>
                </a:solidFill>
                <a:cs typeface="Homa" pitchFamily="2" charset="-78"/>
              </a:rPr>
              <a:t>	اگر </a:t>
            </a:r>
            <a:r>
              <a:rPr lang="en-US" sz="2400">
                <a:solidFill>
                  <a:srgbClr val="CC3300"/>
                </a:solidFill>
                <a:cs typeface="Homa" pitchFamily="2" charset="-78"/>
              </a:rPr>
              <a:t>L&lt;d</a:t>
            </a:r>
            <a:r>
              <a:rPr lang="fa-IR" sz="2400">
                <a:solidFill>
                  <a:srgbClr val="CC3300"/>
                </a:solidFill>
                <a:cs typeface="Homa" pitchFamily="2" charset="-78"/>
              </a:rPr>
              <a:t> و سطحي ترين هدف در خارج از عمق محدود قرار داشته باشد، اين	راهبرد کامل نخواهد بود.</a:t>
            </a:r>
            <a:endParaRPr lang="el-GR" sz="2400">
              <a:solidFill>
                <a:srgbClr val="CC3300"/>
              </a:solidFill>
              <a:cs typeface="Homa" pitchFamily="2" charset="-78"/>
            </a:endParaRPr>
          </a:p>
          <a:p>
            <a:pPr eaLnBrk="0" hangingPunct="0"/>
            <a:r>
              <a:rPr lang="ar-SA" sz="3600">
                <a:solidFill>
                  <a:schemeClr val="accent2"/>
                </a:solidFill>
                <a:cs typeface="Homa" pitchFamily="2" charset="-78"/>
              </a:rPr>
              <a:t>بهينگي:</a:t>
            </a:r>
            <a:r>
              <a:rPr lang="ar-SA" sz="3200">
                <a:solidFill>
                  <a:schemeClr val="accent2"/>
                </a:solidFill>
                <a:cs typeface="Homa" pitchFamily="2" charset="-78"/>
              </a:rPr>
              <a:t> </a:t>
            </a:r>
            <a:r>
              <a:rPr lang="fa-IR" sz="3200">
                <a:solidFill>
                  <a:srgbClr val="CC3300"/>
                </a:solidFill>
                <a:cs typeface="Homa" pitchFamily="2" charset="-78"/>
              </a:rPr>
              <a:t>خير</a:t>
            </a:r>
            <a:r>
              <a:rPr lang="ar-SA" sz="4000">
                <a:solidFill>
                  <a:schemeClr val="accent2"/>
                </a:solidFill>
                <a:cs typeface="Homa" pitchFamily="2" charset="-78"/>
              </a:rPr>
              <a:t> </a:t>
            </a:r>
            <a:endParaRPr lang="ar-SA" sz="3200">
              <a:solidFill>
                <a:srgbClr val="CC3300"/>
              </a:solidFill>
              <a:cs typeface="Homa" pitchFamily="2" charset="-78"/>
            </a:endParaRPr>
          </a:p>
          <a:p>
            <a:pPr eaLnBrk="0" hangingPunct="0"/>
            <a:r>
              <a:rPr lang="ar-SA" sz="2400">
                <a:solidFill>
                  <a:srgbClr val="CC3300"/>
                </a:solidFill>
                <a:cs typeface="Homa" pitchFamily="2" charset="-78"/>
              </a:rPr>
              <a:t>	 </a:t>
            </a:r>
            <a:r>
              <a:rPr lang="fa-IR" sz="2400">
                <a:solidFill>
                  <a:srgbClr val="CC3300"/>
                </a:solidFill>
                <a:cs typeface="Homa" pitchFamily="2" charset="-78"/>
              </a:rPr>
              <a:t>اگر </a:t>
            </a:r>
            <a:r>
              <a:rPr lang="en-US" sz="2400">
                <a:solidFill>
                  <a:srgbClr val="CC3300"/>
                </a:solidFill>
                <a:cs typeface="Homa" pitchFamily="2" charset="-78"/>
              </a:rPr>
              <a:t> L&gt;d</a:t>
            </a:r>
            <a:r>
              <a:rPr lang="fa-IR" sz="2400">
                <a:solidFill>
                  <a:srgbClr val="CC3300"/>
                </a:solidFill>
                <a:cs typeface="Homa" pitchFamily="2" charset="-78"/>
              </a:rPr>
              <a:t> انتخاب شود، اين راهبرد بهينه نخواهد بود.</a:t>
            </a:r>
          </a:p>
          <a:p>
            <a:pPr eaLnBrk="0" hangingPunct="0">
              <a:spcBef>
                <a:spcPct val="35000"/>
              </a:spcBef>
            </a:pPr>
            <a:r>
              <a:rPr lang="ar-SA" sz="3600">
                <a:solidFill>
                  <a:schemeClr val="accent2"/>
                </a:solidFill>
                <a:cs typeface="Homa" pitchFamily="2" charset="-78"/>
              </a:rPr>
              <a:t>پيچيدگي زماني:</a:t>
            </a:r>
            <a:endParaRPr lang="ar-SA" sz="2000">
              <a:solidFill>
                <a:srgbClr val="CC3300"/>
              </a:solidFill>
              <a:cs typeface="Times New Roman" pitchFamily="18" charset="0"/>
            </a:endParaRPr>
          </a:p>
          <a:p>
            <a:pPr eaLnBrk="0" hangingPunct="0">
              <a:spcBef>
                <a:spcPct val="35000"/>
              </a:spcBef>
            </a:pPr>
            <a:r>
              <a:rPr lang="ar-SA" sz="3600">
                <a:solidFill>
                  <a:schemeClr val="accent2"/>
                </a:solidFill>
                <a:cs typeface="Homa" pitchFamily="2" charset="-78"/>
              </a:rPr>
              <a:t>پيچيدگي فضا:</a:t>
            </a:r>
            <a:endParaRPr lang="ar-SA" sz="2000">
              <a:solidFill>
                <a:srgbClr val="CC3300"/>
              </a:solidFill>
              <a:cs typeface="Times New Roman" pitchFamily="18" charset="0"/>
            </a:endParaRPr>
          </a:p>
          <a:p>
            <a:pPr algn="l" rtl="0" eaLnBrk="0" hangingPunct="0"/>
            <a:endParaRPr lang="en-US">
              <a:cs typeface="Times New Roman" pitchFamily="18" charset="0"/>
            </a:endParaRPr>
          </a:p>
        </p:txBody>
      </p:sp>
      <p:graphicFrame>
        <p:nvGraphicFramePr>
          <p:cNvPr id="5122" name="Object 5"/>
          <p:cNvGraphicFramePr>
            <a:graphicFrameLocks noChangeAspect="1"/>
          </p:cNvGraphicFramePr>
          <p:nvPr/>
        </p:nvGraphicFramePr>
        <p:xfrm>
          <a:off x="3194050" y="4965700"/>
          <a:ext cx="1565275" cy="879475"/>
        </p:xfrm>
        <a:graphic>
          <a:graphicData uri="http://schemas.openxmlformats.org/presentationml/2006/ole">
            <p:oleObj spid="_x0000_s5122" name="Equation" r:id="rId3" imgW="406080" imgH="228600" progId="Equation.3">
              <p:embed/>
            </p:oleObj>
          </a:graphicData>
        </a:graphic>
      </p:graphicFrame>
      <p:graphicFrame>
        <p:nvGraphicFramePr>
          <p:cNvPr id="5123" name="Object 6"/>
          <p:cNvGraphicFramePr>
            <a:graphicFrameLocks noChangeAspect="1"/>
          </p:cNvGraphicFramePr>
          <p:nvPr/>
        </p:nvGraphicFramePr>
        <p:xfrm>
          <a:off x="3248025" y="5800725"/>
          <a:ext cx="1493838" cy="723900"/>
        </p:xfrm>
        <a:graphic>
          <a:graphicData uri="http://schemas.openxmlformats.org/presentationml/2006/ole">
            <p:oleObj spid="_x0000_s5123" name="Equation" r:id="rId4" imgW="419040" imgH="203040" progId="Equation.3">
              <p:embed/>
            </p:oleObj>
          </a:graphicData>
        </a:graphic>
      </p:graphicFrame>
      <p:sp>
        <p:nvSpPr>
          <p:cNvPr id="5130" name="Text Box 7"/>
          <p:cNvSpPr txBox="1">
            <a:spLocks noChangeArrowheads="1"/>
          </p:cNvSpPr>
          <p:nvPr/>
        </p:nvSpPr>
        <p:spPr bwMode="auto">
          <a:xfrm>
            <a:off x="6300788" y="2597150"/>
            <a:ext cx="2160587" cy="641350"/>
          </a:xfrm>
          <a:prstGeom prst="rect">
            <a:avLst/>
          </a:prstGeom>
          <a:noFill/>
          <a:ln w="9525">
            <a:noFill/>
            <a:miter lim="800000"/>
            <a:headEnd/>
            <a:tailEnd/>
          </a:ln>
        </p:spPr>
        <p:txBody>
          <a:bodyPr>
            <a:spAutoFit/>
          </a:bodyPr>
          <a:lstStyle/>
          <a:p>
            <a:pPr algn="l" rtl="0" eaLnBrk="0" hangingPunct="0">
              <a:spcBef>
                <a:spcPct val="50000"/>
              </a:spcBef>
            </a:pPr>
            <a:r>
              <a:rPr lang="fa-IR" sz="3600">
                <a:solidFill>
                  <a:schemeClr val="accent2"/>
                </a:solidFill>
                <a:cs typeface="Homa" pitchFamily="2" charset="-78"/>
              </a:rPr>
              <a:t>کامل بودن:</a:t>
            </a:r>
            <a:endParaRPr lang="en-US" sz="3600">
              <a:solidFill>
                <a:schemeClr val="accent2"/>
              </a:solidFill>
              <a:cs typeface="Homa" pitchFamily="2" charset="-78"/>
            </a:endParaRPr>
          </a:p>
        </p:txBody>
      </p:sp>
      <p:sp>
        <p:nvSpPr>
          <p:cNvPr id="5131" name="Text Box 8"/>
          <p:cNvSpPr txBox="1">
            <a:spLocks noChangeArrowheads="1"/>
          </p:cNvSpPr>
          <p:nvPr/>
        </p:nvSpPr>
        <p:spPr bwMode="auto">
          <a:xfrm>
            <a:off x="6946900" y="3921125"/>
            <a:ext cx="1873250" cy="641350"/>
          </a:xfrm>
          <a:prstGeom prst="rect">
            <a:avLst/>
          </a:prstGeom>
          <a:noFill/>
          <a:ln w="9525">
            <a:noFill/>
            <a:miter lim="800000"/>
            <a:headEnd/>
            <a:tailEnd/>
          </a:ln>
        </p:spPr>
        <p:txBody>
          <a:bodyPr>
            <a:spAutoFit/>
          </a:bodyPr>
          <a:lstStyle/>
          <a:p>
            <a:pPr algn="l" rtl="0" eaLnBrk="0" hangingPunct="0">
              <a:spcBef>
                <a:spcPct val="50000"/>
              </a:spcBef>
            </a:pPr>
            <a:r>
              <a:rPr lang="fa-IR" sz="3600">
                <a:solidFill>
                  <a:schemeClr val="accent2"/>
                </a:solidFill>
                <a:cs typeface="Homa" pitchFamily="2" charset="-78"/>
              </a:rPr>
              <a:t>بهينگي:</a:t>
            </a:r>
            <a:endParaRPr lang="en-US" sz="3600">
              <a:solidFill>
                <a:schemeClr val="accent2"/>
              </a:solidFill>
              <a:cs typeface="Homa" pitchFamily="2" charset="-78"/>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50"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1" name="Slide Number Placeholder 5"/>
          <p:cNvSpPr>
            <a:spLocks noGrp="1"/>
          </p:cNvSpPr>
          <p:nvPr>
            <p:ph type="sldNum" sz="quarter" idx="12"/>
          </p:nvPr>
        </p:nvSpPr>
        <p:spPr/>
        <p:txBody>
          <a:bodyPr/>
          <a:lstStyle/>
          <a:p>
            <a:pPr>
              <a:defRPr/>
            </a:pPr>
            <a:fld id="{5378CFBF-9123-4D97-820D-D9324A46D868}" type="slidenum">
              <a:rPr lang="ar-SA" altLang="en-US"/>
              <a:pPr>
                <a:defRPr/>
              </a:pPr>
              <a:t>123</a:t>
            </a:fld>
            <a:endParaRPr lang="en-US" altLang="en-US"/>
          </a:p>
        </p:txBody>
      </p:sp>
      <p:sp>
        <p:nvSpPr>
          <p:cNvPr id="144389"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144390" name="Text Box 3"/>
          <p:cNvSpPr txBox="1">
            <a:spLocks noChangeArrowheads="1"/>
          </p:cNvSpPr>
          <p:nvPr/>
        </p:nvSpPr>
        <p:spPr bwMode="auto">
          <a:xfrm>
            <a:off x="323850" y="1874838"/>
            <a:ext cx="7993063" cy="762000"/>
          </a:xfrm>
          <a:prstGeom prst="rect">
            <a:avLst/>
          </a:prstGeom>
          <a:noFill/>
          <a:ln w="9525">
            <a:noFill/>
            <a:miter lim="800000"/>
            <a:headEnd/>
            <a:tailEnd/>
          </a:ln>
        </p:spPr>
        <p:txBody>
          <a:bodyPr>
            <a:spAutoFit/>
          </a:bodyPr>
          <a:lstStyle/>
          <a:p>
            <a:pPr algn="ctr" eaLnBrk="0" hangingPunct="0">
              <a:spcBef>
                <a:spcPct val="50000"/>
              </a:spcBef>
            </a:pPr>
            <a:r>
              <a:rPr lang="fa-IR" sz="4400" b="1">
                <a:solidFill>
                  <a:schemeClr val="accent2"/>
                </a:solidFill>
                <a:cs typeface="Lotus" pitchFamily="2" charset="-78"/>
              </a:rPr>
              <a:t>جستجوي عميق کننده تکراري</a:t>
            </a:r>
            <a:endParaRPr lang="en-US" sz="4400" b="1">
              <a:solidFill>
                <a:schemeClr val="accent2"/>
              </a:solidFill>
              <a:cs typeface="Lotus" pitchFamily="2" charset="-78"/>
            </a:endParaRPr>
          </a:p>
        </p:txBody>
      </p:sp>
      <p:grpSp>
        <p:nvGrpSpPr>
          <p:cNvPr id="144391" name="Group 4"/>
          <p:cNvGrpSpPr>
            <a:grpSpLocks/>
          </p:cNvGrpSpPr>
          <p:nvPr/>
        </p:nvGrpSpPr>
        <p:grpSpPr bwMode="auto">
          <a:xfrm>
            <a:off x="1663700" y="2882900"/>
            <a:ext cx="6172200" cy="2971800"/>
            <a:chOff x="912" y="1680"/>
            <a:chExt cx="3888" cy="1872"/>
          </a:xfrm>
        </p:grpSpPr>
        <p:sp>
          <p:nvSpPr>
            <p:cNvPr id="144401" name="Oval 5"/>
            <p:cNvSpPr>
              <a:spLocks noChangeArrowheads="1"/>
            </p:cNvSpPr>
            <p:nvPr/>
          </p:nvSpPr>
          <p:spPr bwMode="auto">
            <a:xfrm>
              <a:off x="2880" y="1680"/>
              <a:ext cx="240" cy="240"/>
            </a:xfrm>
            <a:prstGeom prst="ellipse">
              <a:avLst/>
            </a:prstGeom>
            <a:solidFill>
              <a:schemeClr val="bg1"/>
            </a:solidFill>
            <a:ln w="9525">
              <a:solidFill>
                <a:schemeClr val="tx1"/>
              </a:solidFill>
              <a:round/>
              <a:headEnd/>
              <a:tailEnd/>
            </a:ln>
          </p:spPr>
          <p:txBody>
            <a:bodyPr wrap="none" anchor="ctr"/>
            <a:lstStyle/>
            <a:p>
              <a:pPr algn="ctr" rtl="0"/>
              <a:r>
                <a:rPr lang="en-US" b="1"/>
                <a:t>A</a:t>
              </a:r>
            </a:p>
          </p:txBody>
        </p:sp>
        <p:sp>
          <p:nvSpPr>
            <p:cNvPr id="144402" name="Oval 6"/>
            <p:cNvSpPr>
              <a:spLocks noChangeArrowheads="1"/>
            </p:cNvSpPr>
            <p:nvPr/>
          </p:nvSpPr>
          <p:spPr bwMode="auto">
            <a:xfrm>
              <a:off x="1632" y="2160"/>
              <a:ext cx="240" cy="240"/>
            </a:xfrm>
            <a:prstGeom prst="ellipse">
              <a:avLst/>
            </a:prstGeom>
            <a:solidFill>
              <a:schemeClr val="bg1"/>
            </a:solidFill>
            <a:ln w="9525">
              <a:solidFill>
                <a:schemeClr val="tx1"/>
              </a:solidFill>
              <a:round/>
              <a:headEnd/>
              <a:tailEnd/>
            </a:ln>
          </p:spPr>
          <p:txBody>
            <a:bodyPr wrap="none" anchor="ctr"/>
            <a:lstStyle/>
            <a:p>
              <a:pPr algn="ctr" rtl="0"/>
              <a:r>
                <a:rPr lang="en-US" b="1"/>
                <a:t>B</a:t>
              </a:r>
            </a:p>
          </p:txBody>
        </p:sp>
        <p:sp>
          <p:nvSpPr>
            <p:cNvPr id="144403" name="Oval 7"/>
            <p:cNvSpPr>
              <a:spLocks noChangeArrowheads="1"/>
            </p:cNvSpPr>
            <p:nvPr/>
          </p:nvSpPr>
          <p:spPr bwMode="auto">
            <a:xfrm>
              <a:off x="3072" y="2160"/>
              <a:ext cx="240" cy="240"/>
            </a:xfrm>
            <a:prstGeom prst="ellipse">
              <a:avLst/>
            </a:prstGeom>
            <a:solidFill>
              <a:schemeClr val="bg1"/>
            </a:solidFill>
            <a:ln w="9525">
              <a:solidFill>
                <a:schemeClr val="tx1"/>
              </a:solidFill>
              <a:round/>
              <a:headEnd/>
              <a:tailEnd/>
            </a:ln>
          </p:spPr>
          <p:txBody>
            <a:bodyPr wrap="none" anchor="ctr"/>
            <a:lstStyle/>
            <a:p>
              <a:pPr algn="ctr" rtl="0"/>
              <a:r>
                <a:rPr lang="en-US" b="1"/>
                <a:t>C</a:t>
              </a:r>
            </a:p>
          </p:txBody>
        </p:sp>
        <p:sp>
          <p:nvSpPr>
            <p:cNvPr id="144404" name="Oval 8"/>
            <p:cNvSpPr>
              <a:spLocks noChangeArrowheads="1"/>
            </p:cNvSpPr>
            <p:nvPr/>
          </p:nvSpPr>
          <p:spPr bwMode="auto">
            <a:xfrm>
              <a:off x="4272" y="2160"/>
              <a:ext cx="240" cy="240"/>
            </a:xfrm>
            <a:prstGeom prst="ellipse">
              <a:avLst/>
            </a:prstGeom>
            <a:solidFill>
              <a:schemeClr val="bg1"/>
            </a:solidFill>
            <a:ln w="9525">
              <a:solidFill>
                <a:schemeClr val="tx1"/>
              </a:solidFill>
              <a:round/>
              <a:headEnd/>
              <a:tailEnd/>
            </a:ln>
          </p:spPr>
          <p:txBody>
            <a:bodyPr wrap="none" anchor="ctr"/>
            <a:lstStyle/>
            <a:p>
              <a:pPr algn="ctr" rtl="0"/>
              <a:r>
                <a:rPr lang="en-US" b="1"/>
                <a:t>D</a:t>
              </a:r>
            </a:p>
          </p:txBody>
        </p:sp>
        <p:sp>
          <p:nvSpPr>
            <p:cNvPr id="144405" name="Oval 9"/>
            <p:cNvSpPr>
              <a:spLocks noChangeArrowheads="1"/>
            </p:cNvSpPr>
            <p:nvPr/>
          </p:nvSpPr>
          <p:spPr bwMode="auto">
            <a:xfrm>
              <a:off x="1200" y="2664"/>
              <a:ext cx="240" cy="240"/>
            </a:xfrm>
            <a:prstGeom prst="ellipse">
              <a:avLst/>
            </a:prstGeom>
            <a:solidFill>
              <a:schemeClr val="bg1"/>
            </a:solidFill>
            <a:ln w="9525">
              <a:solidFill>
                <a:schemeClr val="tx1"/>
              </a:solidFill>
              <a:round/>
              <a:headEnd/>
              <a:tailEnd/>
            </a:ln>
          </p:spPr>
          <p:txBody>
            <a:bodyPr wrap="none" anchor="ctr"/>
            <a:lstStyle/>
            <a:p>
              <a:pPr algn="ctr" rtl="0"/>
              <a:r>
                <a:rPr lang="en-US" b="1"/>
                <a:t>E</a:t>
              </a:r>
            </a:p>
          </p:txBody>
        </p:sp>
        <p:sp>
          <p:nvSpPr>
            <p:cNvPr id="144406" name="Oval 10"/>
            <p:cNvSpPr>
              <a:spLocks noChangeArrowheads="1"/>
            </p:cNvSpPr>
            <p:nvPr/>
          </p:nvSpPr>
          <p:spPr bwMode="auto">
            <a:xfrm>
              <a:off x="1920" y="2664"/>
              <a:ext cx="240" cy="240"/>
            </a:xfrm>
            <a:prstGeom prst="ellipse">
              <a:avLst/>
            </a:prstGeom>
            <a:solidFill>
              <a:schemeClr val="bg1"/>
            </a:solidFill>
            <a:ln w="9525">
              <a:solidFill>
                <a:schemeClr val="tx1"/>
              </a:solidFill>
              <a:round/>
              <a:headEnd/>
              <a:tailEnd/>
            </a:ln>
          </p:spPr>
          <p:txBody>
            <a:bodyPr wrap="none" anchor="ctr"/>
            <a:lstStyle/>
            <a:p>
              <a:pPr algn="ctr" rtl="0"/>
              <a:r>
                <a:rPr lang="en-US" b="1"/>
                <a:t>F</a:t>
              </a:r>
            </a:p>
          </p:txBody>
        </p:sp>
        <p:sp>
          <p:nvSpPr>
            <p:cNvPr id="144407" name="Oval 11"/>
            <p:cNvSpPr>
              <a:spLocks noChangeArrowheads="1"/>
            </p:cNvSpPr>
            <p:nvPr/>
          </p:nvSpPr>
          <p:spPr bwMode="auto">
            <a:xfrm>
              <a:off x="2736" y="2664"/>
              <a:ext cx="240" cy="240"/>
            </a:xfrm>
            <a:prstGeom prst="ellipse">
              <a:avLst/>
            </a:prstGeom>
            <a:solidFill>
              <a:schemeClr val="bg1"/>
            </a:solidFill>
            <a:ln w="9525">
              <a:solidFill>
                <a:schemeClr val="tx1"/>
              </a:solidFill>
              <a:round/>
              <a:headEnd/>
              <a:tailEnd/>
            </a:ln>
          </p:spPr>
          <p:txBody>
            <a:bodyPr wrap="none" anchor="ctr"/>
            <a:lstStyle/>
            <a:p>
              <a:pPr algn="ctr" rtl="0"/>
              <a:r>
                <a:rPr lang="en-US" b="1"/>
                <a:t>G</a:t>
              </a:r>
            </a:p>
          </p:txBody>
        </p:sp>
        <p:sp>
          <p:nvSpPr>
            <p:cNvPr id="144408" name="Oval 12"/>
            <p:cNvSpPr>
              <a:spLocks noChangeArrowheads="1"/>
            </p:cNvSpPr>
            <p:nvPr/>
          </p:nvSpPr>
          <p:spPr bwMode="auto">
            <a:xfrm>
              <a:off x="3552" y="2664"/>
              <a:ext cx="240" cy="240"/>
            </a:xfrm>
            <a:prstGeom prst="ellipse">
              <a:avLst/>
            </a:prstGeom>
            <a:solidFill>
              <a:schemeClr val="bg1"/>
            </a:solidFill>
            <a:ln w="9525">
              <a:solidFill>
                <a:schemeClr val="tx1"/>
              </a:solidFill>
              <a:round/>
              <a:headEnd/>
              <a:tailEnd/>
            </a:ln>
          </p:spPr>
          <p:txBody>
            <a:bodyPr wrap="none" anchor="ctr"/>
            <a:lstStyle/>
            <a:p>
              <a:pPr algn="ctr" rtl="0"/>
              <a:r>
                <a:rPr lang="en-US" b="1"/>
                <a:t>H</a:t>
              </a:r>
            </a:p>
          </p:txBody>
        </p:sp>
        <p:sp>
          <p:nvSpPr>
            <p:cNvPr id="144409" name="Oval 13"/>
            <p:cNvSpPr>
              <a:spLocks noChangeArrowheads="1"/>
            </p:cNvSpPr>
            <p:nvPr/>
          </p:nvSpPr>
          <p:spPr bwMode="auto">
            <a:xfrm>
              <a:off x="4560" y="2664"/>
              <a:ext cx="240" cy="240"/>
            </a:xfrm>
            <a:prstGeom prst="ellipse">
              <a:avLst/>
            </a:prstGeom>
            <a:solidFill>
              <a:schemeClr val="bg1"/>
            </a:solidFill>
            <a:ln w="9525">
              <a:solidFill>
                <a:schemeClr val="tx1"/>
              </a:solidFill>
              <a:round/>
              <a:headEnd/>
              <a:tailEnd/>
            </a:ln>
          </p:spPr>
          <p:txBody>
            <a:bodyPr wrap="none" anchor="ctr"/>
            <a:lstStyle/>
            <a:p>
              <a:pPr algn="ctr" rtl="0"/>
              <a:r>
                <a:rPr lang="en-US" b="1"/>
                <a:t>I</a:t>
              </a:r>
            </a:p>
          </p:txBody>
        </p:sp>
        <p:sp>
          <p:nvSpPr>
            <p:cNvPr id="144410" name="Oval 14"/>
            <p:cNvSpPr>
              <a:spLocks noChangeArrowheads="1"/>
            </p:cNvSpPr>
            <p:nvPr/>
          </p:nvSpPr>
          <p:spPr bwMode="auto">
            <a:xfrm>
              <a:off x="912"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J</a:t>
              </a:r>
            </a:p>
          </p:txBody>
        </p:sp>
        <p:sp>
          <p:nvSpPr>
            <p:cNvPr id="144411" name="Oval 15"/>
            <p:cNvSpPr>
              <a:spLocks noChangeArrowheads="1"/>
            </p:cNvSpPr>
            <p:nvPr/>
          </p:nvSpPr>
          <p:spPr bwMode="auto">
            <a:xfrm>
              <a:off x="1392"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K</a:t>
              </a:r>
            </a:p>
          </p:txBody>
        </p:sp>
        <p:sp>
          <p:nvSpPr>
            <p:cNvPr id="144412" name="Oval 16"/>
            <p:cNvSpPr>
              <a:spLocks noChangeArrowheads="1"/>
            </p:cNvSpPr>
            <p:nvPr/>
          </p:nvSpPr>
          <p:spPr bwMode="auto">
            <a:xfrm>
              <a:off x="2016"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L</a:t>
              </a:r>
            </a:p>
          </p:txBody>
        </p:sp>
        <p:sp>
          <p:nvSpPr>
            <p:cNvPr id="144413" name="Oval 17"/>
            <p:cNvSpPr>
              <a:spLocks noChangeArrowheads="1"/>
            </p:cNvSpPr>
            <p:nvPr/>
          </p:nvSpPr>
          <p:spPr bwMode="auto">
            <a:xfrm>
              <a:off x="2880"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N</a:t>
              </a:r>
            </a:p>
          </p:txBody>
        </p:sp>
        <p:sp>
          <p:nvSpPr>
            <p:cNvPr id="144414" name="Oval 18"/>
            <p:cNvSpPr>
              <a:spLocks noChangeArrowheads="1"/>
            </p:cNvSpPr>
            <p:nvPr/>
          </p:nvSpPr>
          <p:spPr bwMode="auto">
            <a:xfrm>
              <a:off x="2544"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M</a:t>
              </a:r>
            </a:p>
          </p:txBody>
        </p:sp>
        <p:sp>
          <p:nvSpPr>
            <p:cNvPr id="144415" name="Oval 19"/>
            <p:cNvSpPr>
              <a:spLocks noChangeArrowheads="1"/>
            </p:cNvSpPr>
            <p:nvPr/>
          </p:nvSpPr>
          <p:spPr bwMode="auto">
            <a:xfrm>
              <a:off x="3216"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O</a:t>
              </a:r>
            </a:p>
          </p:txBody>
        </p:sp>
        <p:sp>
          <p:nvSpPr>
            <p:cNvPr id="144416" name="Oval 20"/>
            <p:cNvSpPr>
              <a:spLocks noChangeArrowheads="1"/>
            </p:cNvSpPr>
            <p:nvPr/>
          </p:nvSpPr>
          <p:spPr bwMode="auto">
            <a:xfrm>
              <a:off x="3648"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P</a:t>
              </a:r>
            </a:p>
          </p:txBody>
        </p:sp>
        <p:sp>
          <p:nvSpPr>
            <p:cNvPr id="144417" name="Oval 21"/>
            <p:cNvSpPr>
              <a:spLocks noChangeArrowheads="1"/>
            </p:cNvSpPr>
            <p:nvPr/>
          </p:nvSpPr>
          <p:spPr bwMode="auto">
            <a:xfrm>
              <a:off x="3984"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Q</a:t>
              </a:r>
            </a:p>
          </p:txBody>
        </p:sp>
        <p:cxnSp>
          <p:nvCxnSpPr>
            <p:cNvPr id="144418" name="AutoShape 22"/>
            <p:cNvCxnSpPr>
              <a:cxnSpLocks noChangeShapeType="1"/>
              <a:stCxn id="144401" idx="4"/>
              <a:endCxn id="144402" idx="0"/>
            </p:cNvCxnSpPr>
            <p:nvPr/>
          </p:nvCxnSpPr>
          <p:spPr bwMode="auto">
            <a:xfrm flipH="1">
              <a:off x="1752" y="1920"/>
              <a:ext cx="1248" cy="240"/>
            </a:xfrm>
            <a:prstGeom prst="straightConnector1">
              <a:avLst/>
            </a:prstGeom>
            <a:noFill/>
            <a:ln w="9525">
              <a:solidFill>
                <a:schemeClr val="tx1"/>
              </a:solidFill>
              <a:round/>
              <a:headEnd/>
              <a:tailEnd/>
            </a:ln>
          </p:spPr>
        </p:cxnSp>
        <p:cxnSp>
          <p:nvCxnSpPr>
            <p:cNvPr id="144419" name="AutoShape 23"/>
            <p:cNvCxnSpPr>
              <a:cxnSpLocks noChangeShapeType="1"/>
              <a:stCxn id="144401" idx="4"/>
              <a:endCxn id="144403" idx="0"/>
            </p:cNvCxnSpPr>
            <p:nvPr/>
          </p:nvCxnSpPr>
          <p:spPr bwMode="auto">
            <a:xfrm>
              <a:off x="3000" y="1920"/>
              <a:ext cx="192" cy="240"/>
            </a:xfrm>
            <a:prstGeom prst="straightConnector1">
              <a:avLst/>
            </a:prstGeom>
            <a:noFill/>
            <a:ln w="9525">
              <a:solidFill>
                <a:schemeClr val="tx1"/>
              </a:solidFill>
              <a:round/>
              <a:headEnd/>
              <a:tailEnd/>
            </a:ln>
          </p:spPr>
        </p:cxnSp>
        <p:cxnSp>
          <p:nvCxnSpPr>
            <p:cNvPr id="144420" name="AutoShape 24"/>
            <p:cNvCxnSpPr>
              <a:cxnSpLocks noChangeShapeType="1"/>
              <a:stCxn id="144401" idx="4"/>
              <a:endCxn id="144404" idx="0"/>
            </p:cNvCxnSpPr>
            <p:nvPr/>
          </p:nvCxnSpPr>
          <p:spPr bwMode="auto">
            <a:xfrm>
              <a:off x="3000" y="1920"/>
              <a:ext cx="1392" cy="240"/>
            </a:xfrm>
            <a:prstGeom prst="straightConnector1">
              <a:avLst/>
            </a:prstGeom>
            <a:noFill/>
            <a:ln w="9525">
              <a:solidFill>
                <a:schemeClr val="tx1"/>
              </a:solidFill>
              <a:round/>
              <a:headEnd/>
              <a:tailEnd/>
            </a:ln>
          </p:spPr>
        </p:cxnSp>
        <p:cxnSp>
          <p:nvCxnSpPr>
            <p:cNvPr id="144421" name="AutoShape 25"/>
            <p:cNvCxnSpPr>
              <a:cxnSpLocks noChangeShapeType="1"/>
              <a:stCxn id="144402" idx="4"/>
              <a:endCxn id="144405" idx="0"/>
            </p:cNvCxnSpPr>
            <p:nvPr/>
          </p:nvCxnSpPr>
          <p:spPr bwMode="auto">
            <a:xfrm flipH="1">
              <a:off x="1320" y="2400"/>
              <a:ext cx="432" cy="264"/>
            </a:xfrm>
            <a:prstGeom prst="straightConnector1">
              <a:avLst/>
            </a:prstGeom>
            <a:noFill/>
            <a:ln w="9525">
              <a:solidFill>
                <a:schemeClr val="tx1"/>
              </a:solidFill>
              <a:round/>
              <a:headEnd/>
              <a:tailEnd/>
            </a:ln>
          </p:spPr>
        </p:cxnSp>
        <p:cxnSp>
          <p:nvCxnSpPr>
            <p:cNvPr id="144422" name="AutoShape 26"/>
            <p:cNvCxnSpPr>
              <a:cxnSpLocks noChangeShapeType="1"/>
              <a:stCxn id="144402" idx="4"/>
              <a:endCxn id="144406" idx="0"/>
            </p:cNvCxnSpPr>
            <p:nvPr/>
          </p:nvCxnSpPr>
          <p:spPr bwMode="auto">
            <a:xfrm>
              <a:off x="1752" y="2400"/>
              <a:ext cx="288" cy="264"/>
            </a:xfrm>
            <a:prstGeom prst="straightConnector1">
              <a:avLst/>
            </a:prstGeom>
            <a:noFill/>
            <a:ln w="9525">
              <a:solidFill>
                <a:schemeClr val="tx1"/>
              </a:solidFill>
              <a:round/>
              <a:headEnd/>
              <a:tailEnd/>
            </a:ln>
          </p:spPr>
        </p:cxnSp>
        <p:cxnSp>
          <p:nvCxnSpPr>
            <p:cNvPr id="144423" name="AutoShape 27"/>
            <p:cNvCxnSpPr>
              <a:cxnSpLocks noChangeShapeType="1"/>
              <a:stCxn id="144403" idx="4"/>
              <a:endCxn id="144407" idx="0"/>
            </p:cNvCxnSpPr>
            <p:nvPr/>
          </p:nvCxnSpPr>
          <p:spPr bwMode="auto">
            <a:xfrm flipH="1">
              <a:off x="2856" y="2400"/>
              <a:ext cx="336" cy="264"/>
            </a:xfrm>
            <a:prstGeom prst="straightConnector1">
              <a:avLst/>
            </a:prstGeom>
            <a:noFill/>
            <a:ln w="9525">
              <a:solidFill>
                <a:schemeClr val="tx1"/>
              </a:solidFill>
              <a:round/>
              <a:headEnd/>
              <a:tailEnd/>
            </a:ln>
          </p:spPr>
        </p:cxnSp>
        <p:cxnSp>
          <p:nvCxnSpPr>
            <p:cNvPr id="144424" name="AutoShape 28"/>
            <p:cNvCxnSpPr>
              <a:cxnSpLocks noChangeShapeType="1"/>
              <a:stCxn id="144403" idx="4"/>
              <a:endCxn id="144408" idx="0"/>
            </p:cNvCxnSpPr>
            <p:nvPr/>
          </p:nvCxnSpPr>
          <p:spPr bwMode="auto">
            <a:xfrm>
              <a:off x="3192" y="2400"/>
              <a:ext cx="480" cy="264"/>
            </a:xfrm>
            <a:prstGeom prst="straightConnector1">
              <a:avLst/>
            </a:prstGeom>
            <a:noFill/>
            <a:ln w="9525">
              <a:solidFill>
                <a:schemeClr val="tx1"/>
              </a:solidFill>
              <a:round/>
              <a:headEnd/>
              <a:tailEnd/>
            </a:ln>
          </p:spPr>
        </p:cxnSp>
        <p:cxnSp>
          <p:nvCxnSpPr>
            <p:cNvPr id="144425" name="AutoShape 29"/>
            <p:cNvCxnSpPr>
              <a:cxnSpLocks noChangeShapeType="1"/>
              <a:stCxn id="144404" idx="4"/>
              <a:endCxn id="144409" idx="0"/>
            </p:cNvCxnSpPr>
            <p:nvPr/>
          </p:nvCxnSpPr>
          <p:spPr bwMode="auto">
            <a:xfrm>
              <a:off x="4392" y="2400"/>
              <a:ext cx="288" cy="264"/>
            </a:xfrm>
            <a:prstGeom prst="straightConnector1">
              <a:avLst/>
            </a:prstGeom>
            <a:noFill/>
            <a:ln w="9525">
              <a:solidFill>
                <a:schemeClr val="tx1"/>
              </a:solidFill>
              <a:round/>
              <a:headEnd/>
              <a:tailEnd/>
            </a:ln>
          </p:spPr>
        </p:cxnSp>
        <p:cxnSp>
          <p:nvCxnSpPr>
            <p:cNvPr id="144426" name="AutoShape 30"/>
            <p:cNvCxnSpPr>
              <a:cxnSpLocks noChangeShapeType="1"/>
              <a:stCxn id="144405" idx="4"/>
              <a:endCxn id="144410" idx="0"/>
            </p:cNvCxnSpPr>
            <p:nvPr/>
          </p:nvCxnSpPr>
          <p:spPr bwMode="auto">
            <a:xfrm flipH="1">
              <a:off x="1032" y="2904"/>
              <a:ext cx="288" cy="408"/>
            </a:xfrm>
            <a:prstGeom prst="straightConnector1">
              <a:avLst/>
            </a:prstGeom>
            <a:noFill/>
            <a:ln w="9525">
              <a:solidFill>
                <a:schemeClr val="tx1"/>
              </a:solidFill>
              <a:round/>
              <a:headEnd/>
              <a:tailEnd/>
            </a:ln>
          </p:spPr>
        </p:cxnSp>
        <p:cxnSp>
          <p:nvCxnSpPr>
            <p:cNvPr id="144427" name="AutoShape 31"/>
            <p:cNvCxnSpPr>
              <a:cxnSpLocks noChangeShapeType="1"/>
              <a:stCxn id="144405" idx="4"/>
              <a:endCxn id="144411" idx="0"/>
            </p:cNvCxnSpPr>
            <p:nvPr/>
          </p:nvCxnSpPr>
          <p:spPr bwMode="auto">
            <a:xfrm>
              <a:off x="1320" y="2904"/>
              <a:ext cx="192" cy="408"/>
            </a:xfrm>
            <a:prstGeom prst="straightConnector1">
              <a:avLst/>
            </a:prstGeom>
            <a:noFill/>
            <a:ln w="9525">
              <a:solidFill>
                <a:schemeClr val="tx1"/>
              </a:solidFill>
              <a:round/>
              <a:headEnd/>
              <a:tailEnd/>
            </a:ln>
          </p:spPr>
        </p:cxnSp>
        <p:cxnSp>
          <p:nvCxnSpPr>
            <p:cNvPr id="144428" name="AutoShape 32"/>
            <p:cNvCxnSpPr>
              <a:cxnSpLocks noChangeShapeType="1"/>
              <a:stCxn id="144406" idx="4"/>
              <a:endCxn id="144412" idx="0"/>
            </p:cNvCxnSpPr>
            <p:nvPr/>
          </p:nvCxnSpPr>
          <p:spPr bwMode="auto">
            <a:xfrm>
              <a:off x="2040" y="2904"/>
              <a:ext cx="96" cy="408"/>
            </a:xfrm>
            <a:prstGeom prst="straightConnector1">
              <a:avLst/>
            </a:prstGeom>
            <a:noFill/>
            <a:ln w="9525">
              <a:solidFill>
                <a:schemeClr val="tx1"/>
              </a:solidFill>
              <a:round/>
              <a:headEnd/>
              <a:tailEnd/>
            </a:ln>
          </p:spPr>
        </p:cxnSp>
        <p:cxnSp>
          <p:nvCxnSpPr>
            <p:cNvPr id="144429" name="AutoShape 33"/>
            <p:cNvCxnSpPr>
              <a:cxnSpLocks noChangeShapeType="1"/>
              <a:stCxn id="144407" idx="4"/>
              <a:endCxn id="144414" idx="0"/>
            </p:cNvCxnSpPr>
            <p:nvPr/>
          </p:nvCxnSpPr>
          <p:spPr bwMode="auto">
            <a:xfrm flipH="1">
              <a:off x="2664" y="2904"/>
              <a:ext cx="192" cy="408"/>
            </a:xfrm>
            <a:prstGeom prst="straightConnector1">
              <a:avLst/>
            </a:prstGeom>
            <a:noFill/>
            <a:ln w="9525">
              <a:solidFill>
                <a:schemeClr val="tx1"/>
              </a:solidFill>
              <a:round/>
              <a:headEnd/>
              <a:tailEnd/>
            </a:ln>
          </p:spPr>
        </p:cxnSp>
        <p:cxnSp>
          <p:nvCxnSpPr>
            <p:cNvPr id="144430" name="AutoShape 34"/>
            <p:cNvCxnSpPr>
              <a:cxnSpLocks noChangeShapeType="1"/>
              <a:stCxn id="144408" idx="4"/>
              <a:endCxn id="144415" idx="0"/>
            </p:cNvCxnSpPr>
            <p:nvPr/>
          </p:nvCxnSpPr>
          <p:spPr bwMode="auto">
            <a:xfrm flipH="1">
              <a:off x="3336" y="2904"/>
              <a:ext cx="336" cy="408"/>
            </a:xfrm>
            <a:prstGeom prst="straightConnector1">
              <a:avLst/>
            </a:prstGeom>
            <a:noFill/>
            <a:ln w="9525">
              <a:solidFill>
                <a:schemeClr val="tx1"/>
              </a:solidFill>
              <a:round/>
              <a:headEnd/>
              <a:tailEnd/>
            </a:ln>
          </p:spPr>
        </p:cxnSp>
        <p:cxnSp>
          <p:nvCxnSpPr>
            <p:cNvPr id="144431" name="AutoShape 35"/>
            <p:cNvCxnSpPr>
              <a:cxnSpLocks noChangeShapeType="1"/>
              <a:stCxn id="144408" idx="4"/>
              <a:endCxn id="144416" idx="0"/>
            </p:cNvCxnSpPr>
            <p:nvPr/>
          </p:nvCxnSpPr>
          <p:spPr bwMode="auto">
            <a:xfrm>
              <a:off x="3672" y="2904"/>
              <a:ext cx="96" cy="408"/>
            </a:xfrm>
            <a:prstGeom prst="straightConnector1">
              <a:avLst/>
            </a:prstGeom>
            <a:noFill/>
            <a:ln w="9525">
              <a:solidFill>
                <a:schemeClr val="tx1"/>
              </a:solidFill>
              <a:round/>
              <a:headEnd/>
              <a:tailEnd/>
            </a:ln>
          </p:spPr>
        </p:cxnSp>
        <p:cxnSp>
          <p:nvCxnSpPr>
            <p:cNvPr id="144432" name="AutoShape 36"/>
            <p:cNvCxnSpPr>
              <a:cxnSpLocks noChangeShapeType="1"/>
              <a:stCxn id="144408" idx="4"/>
              <a:endCxn id="144417" idx="0"/>
            </p:cNvCxnSpPr>
            <p:nvPr/>
          </p:nvCxnSpPr>
          <p:spPr bwMode="auto">
            <a:xfrm>
              <a:off x="3672" y="2904"/>
              <a:ext cx="432" cy="408"/>
            </a:xfrm>
            <a:prstGeom prst="straightConnector1">
              <a:avLst/>
            </a:prstGeom>
            <a:noFill/>
            <a:ln w="9525">
              <a:solidFill>
                <a:schemeClr val="tx1"/>
              </a:solidFill>
              <a:round/>
              <a:headEnd/>
              <a:tailEnd/>
            </a:ln>
          </p:spPr>
        </p:cxnSp>
        <p:cxnSp>
          <p:nvCxnSpPr>
            <p:cNvPr id="144433" name="AutoShape 37"/>
            <p:cNvCxnSpPr>
              <a:cxnSpLocks noChangeShapeType="1"/>
              <a:stCxn id="144407" idx="4"/>
              <a:endCxn id="144413" idx="0"/>
            </p:cNvCxnSpPr>
            <p:nvPr/>
          </p:nvCxnSpPr>
          <p:spPr bwMode="auto">
            <a:xfrm>
              <a:off x="2856" y="2904"/>
              <a:ext cx="144" cy="408"/>
            </a:xfrm>
            <a:prstGeom prst="straightConnector1">
              <a:avLst/>
            </a:prstGeom>
            <a:noFill/>
            <a:ln w="9525">
              <a:solidFill>
                <a:schemeClr val="tx1"/>
              </a:solidFill>
              <a:round/>
              <a:headEnd/>
              <a:tailEnd/>
            </a:ln>
          </p:spPr>
        </p:cxnSp>
        <p:sp>
          <p:nvSpPr>
            <p:cNvPr id="144434" name="Rectangle 38"/>
            <p:cNvSpPr>
              <a:spLocks noChangeArrowheads="1"/>
            </p:cNvSpPr>
            <p:nvPr/>
          </p:nvSpPr>
          <p:spPr bwMode="auto">
            <a:xfrm>
              <a:off x="2016" y="3312"/>
              <a:ext cx="240" cy="240"/>
            </a:xfrm>
            <a:prstGeom prst="rect">
              <a:avLst/>
            </a:prstGeom>
            <a:noFill/>
            <a:ln w="22225">
              <a:solidFill>
                <a:schemeClr val="tx1"/>
              </a:solidFill>
              <a:miter lim="800000"/>
              <a:headEnd/>
              <a:tailEnd/>
            </a:ln>
          </p:spPr>
          <p:txBody>
            <a:bodyPr wrap="none" anchor="ctr"/>
            <a:lstStyle/>
            <a:p>
              <a:endParaRPr lang="en-US"/>
            </a:p>
          </p:txBody>
        </p:sp>
        <p:sp>
          <p:nvSpPr>
            <p:cNvPr id="144435" name="Rectangle 39"/>
            <p:cNvSpPr>
              <a:spLocks noChangeArrowheads="1"/>
            </p:cNvSpPr>
            <p:nvPr/>
          </p:nvSpPr>
          <p:spPr bwMode="auto">
            <a:xfrm>
              <a:off x="4560" y="2666"/>
              <a:ext cx="240" cy="240"/>
            </a:xfrm>
            <a:prstGeom prst="rect">
              <a:avLst/>
            </a:prstGeom>
            <a:noFill/>
            <a:ln w="22225">
              <a:solidFill>
                <a:schemeClr val="tx1"/>
              </a:solidFill>
              <a:miter lim="800000"/>
              <a:headEnd/>
              <a:tailEnd/>
            </a:ln>
          </p:spPr>
          <p:txBody>
            <a:bodyPr wrap="none" anchor="ctr"/>
            <a:lstStyle/>
            <a:p>
              <a:endParaRPr lang="en-US"/>
            </a:p>
          </p:txBody>
        </p:sp>
      </p:grpSp>
      <p:sp>
        <p:nvSpPr>
          <p:cNvPr id="172072" name="Rectangle 40"/>
          <p:cNvSpPr>
            <a:spLocks noChangeArrowheads="1"/>
          </p:cNvSpPr>
          <p:nvPr/>
        </p:nvSpPr>
        <p:spPr bwMode="auto">
          <a:xfrm>
            <a:off x="2044700" y="3263900"/>
            <a:ext cx="6477000" cy="762000"/>
          </a:xfrm>
          <a:prstGeom prst="rect">
            <a:avLst/>
          </a:prstGeom>
          <a:solidFill>
            <a:schemeClr val="bg1"/>
          </a:solidFill>
          <a:ln w="9525">
            <a:noFill/>
            <a:miter lim="800000"/>
            <a:headEnd/>
            <a:tailEnd/>
          </a:ln>
        </p:spPr>
        <p:txBody>
          <a:bodyPr wrap="none" anchor="ctr"/>
          <a:lstStyle/>
          <a:p>
            <a:endParaRPr lang="en-US"/>
          </a:p>
        </p:txBody>
      </p:sp>
      <p:sp>
        <p:nvSpPr>
          <p:cNvPr id="172073" name="Rectangle 41"/>
          <p:cNvSpPr>
            <a:spLocks noChangeArrowheads="1"/>
          </p:cNvSpPr>
          <p:nvPr/>
        </p:nvSpPr>
        <p:spPr bwMode="auto">
          <a:xfrm>
            <a:off x="1435100" y="4025900"/>
            <a:ext cx="2682875" cy="803275"/>
          </a:xfrm>
          <a:prstGeom prst="rect">
            <a:avLst/>
          </a:prstGeom>
          <a:solidFill>
            <a:schemeClr val="bg1">
              <a:alpha val="74901"/>
            </a:schemeClr>
          </a:solidFill>
          <a:ln w="9525">
            <a:noFill/>
            <a:miter lim="800000"/>
            <a:headEnd/>
            <a:tailEnd/>
          </a:ln>
        </p:spPr>
        <p:txBody>
          <a:bodyPr wrap="none" anchor="ctr"/>
          <a:lstStyle/>
          <a:p>
            <a:endParaRPr lang="en-US"/>
          </a:p>
        </p:txBody>
      </p:sp>
      <p:sp>
        <p:nvSpPr>
          <p:cNvPr id="172074" name="Rectangle 42"/>
          <p:cNvSpPr>
            <a:spLocks noChangeArrowheads="1"/>
          </p:cNvSpPr>
          <p:nvPr/>
        </p:nvSpPr>
        <p:spPr bwMode="auto">
          <a:xfrm>
            <a:off x="4178300" y="4025900"/>
            <a:ext cx="2682875" cy="803275"/>
          </a:xfrm>
          <a:prstGeom prst="rect">
            <a:avLst/>
          </a:prstGeom>
          <a:solidFill>
            <a:schemeClr val="bg1">
              <a:alpha val="74901"/>
            </a:schemeClr>
          </a:solidFill>
          <a:ln w="9525">
            <a:noFill/>
            <a:miter lim="800000"/>
            <a:headEnd/>
            <a:tailEnd/>
          </a:ln>
        </p:spPr>
        <p:txBody>
          <a:bodyPr wrap="none" anchor="ctr"/>
          <a:lstStyle/>
          <a:p>
            <a:endParaRPr lang="en-US"/>
          </a:p>
        </p:txBody>
      </p:sp>
      <p:sp>
        <p:nvSpPr>
          <p:cNvPr id="172075" name="Rectangle 43"/>
          <p:cNvSpPr>
            <a:spLocks noChangeArrowheads="1"/>
          </p:cNvSpPr>
          <p:nvPr/>
        </p:nvSpPr>
        <p:spPr bwMode="auto">
          <a:xfrm>
            <a:off x="6997700" y="4025900"/>
            <a:ext cx="1905000" cy="879475"/>
          </a:xfrm>
          <a:prstGeom prst="rect">
            <a:avLst/>
          </a:prstGeom>
          <a:solidFill>
            <a:schemeClr val="bg1">
              <a:alpha val="74901"/>
            </a:schemeClr>
          </a:solidFill>
          <a:ln w="9525">
            <a:noFill/>
            <a:miter lim="800000"/>
            <a:headEnd/>
            <a:tailEnd/>
          </a:ln>
        </p:spPr>
        <p:txBody>
          <a:bodyPr wrap="none" anchor="ctr"/>
          <a:lstStyle/>
          <a:p>
            <a:endParaRPr lang="en-US"/>
          </a:p>
        </p:txBody>
      </p:sp>
      <p:sp>
        <p:nvSpPr>
          <p:cNvPr id="172076" name="Rectangle 44"/>
          <p:cNvSpPr>
            <a:spLocks noChangeArrowheads="1"/>
          </p:cNvSpPr>
          <p:nvPr/>
        </p:nvSpPr>
        <p:spPr bwMode="auto">
          <a:xfrm>
            <a:off x="520700" y="4822825"/>
            <a:ext cx="2341563" cy="1433513"/>
          </a:xfrm>
          <a:prstGeom prst="rect">
            <a:avLst/>
          </a:prstGeom>
          <a:solidFill>
            <a:schemeClr val="bg1">
              <a:alpha val="74901"/>
            </a:schemeClr>
          </a:solidFill>
          <a:ln w="9525">
            <a:noFill/>
            <a:miter lim="800000"/>
            <a:headEnd/>
            <a:tailEnd/>
          </a:ln>
        </p:spPr>
        <p:txBody>
          <a:bodyPr wrap="none" anchor="ctr"/>
          <a:lstStyle/>
          <a:p>
            <a:endParaRPr lang="en-US"/>
          </a:p>
        </p:txBody>
      </p:sp>
      <p:sp>
        <p:nvSpPr>
          <p:cNvPr id="172077" name="Rectangle 45"/>
          <p:cNvSpPr>
            <a:spLocks noChangeArrowheads="1"/>
          </p:cNvSpPr>
          <p:nvPr/>
        </p:nvSpPr>
        <p:spPr bwMode="auto">
          <a:xfrm>
            <a:off x="3187700" y="4829175"/>
            <a:ext cx="930275" cy="1309688"/>
          </a:xfrm>
          <a:prstGeom prst="rect">
            <a:avLst/>
          </a:prstGeom>
          <a:solidFill>
            <a:schemeClr val="bg1">
              <a:alpha val="74901"/>
            </a:schemeClr>
          </a:solidFill>
          <a:ln w="9525">
            <a:noFill/>
            <a:miter lim="800000"/>
            <a:headEnd/>
            <a:tailEnd/>
          </a:ln>
        </p:spPr>
        <p:txBody>
          <a:bodyPr wrap="none" anchor="ctr"/>
          <a:lstStyle/>
          <a:p>
            <a:endParaRPr lang="en-US"/>
          </a:p>
        </p:txBody>
      </p:sp>
      <p:sp>
        <p:nvSpPr>
          <p:cNvPr id="172078" name="Rectangle 46"/>
          <p:cNvSpPr>
            <a:spLocks noChangeArrowheads="1"/>
          </p:cNvSpPr>
          <p:nvPr/>
        </p:nvSpPr>
        <p:spPr bwMode="auto">
          <a:xfrm>
            <a:off x="4225925" y="4833938"/>
            <a:ext cx="965200" cy="1304925"/>
          </a:xfrm>
          <a:prstGeom prst="rect">
            <a:avLst/>
          </a:prstGeom>
          <a:solidFill>
            <a:schemeClr val="bg1">
              <a:alpha val="74901"/>
            </a:schemeClr>
          </a:solidFill>
          <a:ln w="9525">
            <a:noFill/>
            <a:miter lim="800000"/>
            <a:headEnd/>
            <a:tailEnd/>
          </a:ln>
        </p:spPr>
        <p:txBody>
          <a:bodyPr wrap="none" anchor="ctr"/>
          <a:lstStyle/>
          <a:p>
            <a:endParaRPr lang="en-US"/>
          </a:p>
        </p:txBody>
      </p:sp>
      <p:sp>
        <p:nvSpPr>
          <p:cNvPr id="172079" name="Rectangle 47"/>
          <p:cNvSpPr>
            <a:spLocks noChangeArrowheads="1"/>
          </p:cNvSpPr>
          <p:nvPr/>
        </p:nvSpPr>
        <p:spPr bwMode="auto">
          <a:xfrm>
            <a:off x="5245100" y="4829175"/>
            <a:ext cx="1717675" cy="1406525"/>
          </a:xfrm>
          <a:prstGeom prst="rect">
            <a:avLst/>
          </a:prstGeom>
          <a:solidFill>
            <a:schemeClr val="bg1">
              <a:alpha val="74901"/>
            </a:schemeClr>
          </a:solidFill>
          <a:ln w="9525">
            <a:noFill/>
            <a:miter lim="800000"/>
            <a:headEnd/>
            <a:tailEnd/>
          </a:ln>
        </p:spPr>
        <p:txBody>
          <a:bodyPr wrap="none" anchor="ctr"/>
          <a:lstStyle/>
          <a:p>
            <a:endParaRPr lang="en-US"/>
          </a:p>
        </p:txBody>
      </p:sp>
      <p:sp>
        <p:nvSpPr>
          <p:cNvPr id="144400" name="Line 48"/>
          <p:cNvSpPr>
            <a:spLocks noChangeShapeType="1"/>
          </p:cNvSpPr>
          <p:nvPr/>
        </p:nvSpPr>
        <p:spPr bwMode="auto">
          <a:xfrm>
            <a:off x="901700" y="4178300"/>
            <a:ext cx="7848600" cy="0"/>
          </a:xfrm>
          <a:prstGeom prst="line">
            <a:avLst/>
          </a:prstGeom>
          <a:noFill/>
          <a:ln w="28575">
            <a:solidFill>
              <a:srgbClr val="FF0000"/>
            </a:solidFill>
            <a:prstDash val="dash"/>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2072"/>
                                        </p:tgtEl>
                                        <p:attrNameLst>
                                          <p:attrName>style.visibility</p:attrName>
                                        </p:attrNameLst>
                                      </p:cBhvr>
                                      <p:to>
                                        <p:strVal val="visible"/>
                                      </p:to>
                                    </p:set>
                                    <p:animEffect transition="in" filter="fade">
                                      <p:cBhvr>
                                        <p:cTn id="7" dur="500"/>
                                        <p:tgtEl>
                                          <p:spTgt spid="1720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2073"/>
                                        </p:tgtEl>
                                        <p:attrNameLst>
                                          <p:attrName>style.visibility</p:attrName>
                                        </p:attrNameLst>
                                      </p:cBhvr>
                                      <p:to>
                                        <p:strVal val="visible"/>
                                      </p:to>
                                    </p:set>
                                    <p:animEffect transition="in" filter="fade">
                                      <p:cBhvr>
                                        <p:cTn id="10" dur="500"/>
                                        <p:tgtEl>
                                          <p:spTgt spid="17207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2074"/>
                                        </p:tgtEl>
                                        <p:attrNameLst>
                                          <p:attrName>style.visibility</p:attrName>
                                        </p:attrNameLst>
                                      </p:cBhvr>
                                      <p:to>
                                        <p:strVal val="visible"/>
                                      </p:to>
                                    </p:set>
                                    <p:animEffect transition="in" filter="fade">
                                      <p:cBhvr>
                                        <p:cTn id="13" dur="500"/>
                                        <p:tgtEl>
                                          <p:spTgt spid="17207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2075"/>
                                        </p:tgtEl>
                                        <p:attrNameLst>
                                          <p:attrName>style.visibility</p:attrName>
                                        </p:attrNameLst>
                                      </p:cBhvr>
                                      <p:to>
                                        <p:strVal val="visible"/>
                                      </p:to>
                                    </p:set>
                                    <p:animEffect transition="in" filter="fade">
                                      <p:cBhvr>
                                        <p:cTn id="16" dur="500"/>
                                        <p:tgtEl>
                                          <p:spTgt spid="17207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2078"/>
                                        </p:tgtEl>
                                        <p:attrNameLst>
                                          <p:attrName>style.visibility</p:attrName>
                                        </p:attrNameLst>
                                      </p:cBhvr>
                                      <p:to>
                                        <p:strVal val="visible"/>
                                      </p:to>
                                    </p:set>
                                    <p:animEffect transition="in" filter="fade">
                                      <p:cBhvr>
                                        <p:cTn id="19" dur="500"/>
                                        <p:tgtEl>
                                          <p:spTgt spid="17207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2077"/>
                                        </p:tgtEl>
                                        <p:attrNameLst>
                                          <p:attrName>style.visibility</p:attrName>
                                        </p:attrNameLst>
                                      </p:cBhvr>
                                      <p:to>
                                        <p:strVal val="visible"/>
                                      </p:to>
                                    </p:set>
                                    <p:animEffect transition="in" filter="fade">
                                      <p:cBhvr>
                                        <p:cTn id="22" dur="500"/>
                                        <p:tgtEl>
                                          <p:spTgt spid="17207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2076"/>
                                        </p:tgtEl>
                                        <p:attrNameLst>
                                          <p:attrName>style.visibility</p:attrName>
                                        </p:attrNameLst>
                                      </p:cBhvr>
                                      <p:to>
                                        <p:strVal val="visible"/>
                                      </p:to>
                                    </p:set>
                                    <p:animEffect transition="in" filter="fade">
                                      <p:cBhvr>
                                        <p:cTn id="25" dur="500"/>
                                        <p:tgtEl>
                                          <p:spTgt spid="17207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2079"/>
                                        </p:tgtEl>
                                        <p:attrNameLst>
                                          <p:attrName>style.visibility</p:attrName>
                                        </p:attrNameLst>
                                      </p:cBhvr>
                                      <p:to>
                                        <p:strVal val="visible"/>
                                      </p:to>
                                    </p:set>
                                    <p:animEffect transition="in" filter="fade">
                                      <p:cBhvr>
                                        <p:cTn id="28" dur="500"/>
                                        <p:tgtEl>
                                          <p:spTgt spid="17207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1000"/>
                                        <p:tgtEl>
                                          <p:spTgt spid="172072"/>
                                        </p:tgtEl>
                                      </p:cBhvr>
                                    </p:animEffect>
                                    <p:set>
                                      <p:cBhvr>
                                        <p:cTn id="33" dur="1" fill="hold">
                                          <p:stCondLst>
                                            <p:cond delay="999"/>
                                          </p:stCondLst>
                                        </p:cTn>
                                        <p:tgtEl>
                                          <p:spTgt spid="1720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72" grpId="0" animBg="1"/>
      <p:bldP spid="172072" grpId="1" animBg="1"/>
      <p:bldP spid="172073" grpId="0" animBg="1"/>
      <p:bldP spid="172074" grpId="0" animBg="1"/>
      <p:bldP spid="172075" grpId="0" animBg="1"/>
      <p:bldP spid="172076" grpId="0" animBg="1"/>
      <p:bldP spid="172077" grpId="0" animBg="1"/>
      <p:bldP spid="172078" grpId="0" animBg="1"/>
      <p:bldP spid="172079"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50"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1" name="Slide Number Placeholder 5"/>
          <p:cNvSpPr>
            <a:spLocks noGrp="1"/>
          </p:cNvSpPr>
          <p:nvPr>
            <p:ph type="sldNum" sz="quarter" idx="12"/>
          </p:nvPr>
        </p:nvSpPr>
        <p:spPr/>
        <p:txBody>
          <a:bodyPr/>
          <a:lstStyle/>
          <a:p>
            <a:pPr>
              <a:defRPr/>
            </a:pPr>
            <a:fld id="{37D7E376-E508-4366-9B88-0CB91082EFB8}" type="slidenum">
              <a:rPr lang="ar-SA" altLang="en-US"/>
              <a:pPr>
                <a:defRPr/>
              </a:pPr>
              <a:t>124</a:t>
            </a:fld>
            <a:endParaRPr lang="en-US" altLang="en-US"/>
          </a:p>
        </p:txBody>
      </p:sp>
      <p:sp>
        <p:nvSpPr>
          <p:cNvPr id="145413"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145414" name="Text Box 3"/>
          <p:cNvSpPr txBox="1">
            <a:spLocks noChangeArrowheads="1"/>
          </p:cNvSpPr>
          <p:nvPr/>
        </p:nvSpPr>
        <p:spPr bwMode="auto">
          <a:xfrm>
            <a:off x="323850" y="1874838"/>
            <a:ext cx="7993063" cy="762000"/>
          </a:xfrm>
          <a:prstGeom prst="rect">
            <a:avLst/>
          </a:prstGeom>
          <a:noFill/>
          <a:ln w="9525">
            <a:noFill/>
            <a:miter lim="800000"/>
            <a:headEnd/>
            <a:tailEnd/>
          </a:ln>
        </p:spPr>
        <p:txBody>
          <a:bodyPr>
            <a:spAutoFit/>
          </a:bodyPr>
          <a:lstStyle/>
          <a:p>
            <a:pPr algn="ctr" eaLnBrk="0" hangingPunct="0">
              <a:spcBef>
                <a:spcPct val="50000"/>
              </a:spcBef>
            </a:pPr>
            <a:r>
              <a:rPr lang="fa-IR" sz="4400" b="1">
                <a:solidFill>
                  <a:schemeClr val="accent2"/>
                </a:solidFill>
                <a:cs typeface="Lotus" pitchFamily="2" charset="-78"/>
              </a:rPr>
              <a:t>جستجوي عميق کننده تکراري</a:t>
            </a:r>
            <a:endParaRPr lang="en-US" sz="4400" b="1">
              <a:solidFill>
                <a:schemeClr val="accent2"/>
              </a:solidFill>
              <a:cs typeface="Lotus" pitchFamily="2" charset="-78"/>
            </a:endParaRPr>
          </a:p>
        </p:txBody>
      </p:sp>
      <p:grpSp>
        <p:nvGrpSpPr>
          <p:cNvPr id="145415" name="Group 4"/>
          <p:cNvGrpSpPr>
            <a:grpSpLocks/>
          </p:cNvGrpSpPr>
          <p:nvPr/>
        </p:nvGrpSpPr>
        <p:grpSpPr bwMode="auto">
          <a:xfrm>
            <a:off x="1663700" y="2882900"/>
            <a:ext cx="6172200" cy="2971800"/>
            <a:chOff x="912" y="1680"/>
            <a:chExt cx="3888" cy="1872"/>
          </a:xfrm>
        </p:grpSpPr>
        <p:sp>
          <p:nvSpPr>
            <p:cNvPr id="145425" name="Oval 5"/>
            <p:cNvSpPr>
              <a:spLocks noChangeArrowheads="1"/>
            </p:cNvSpPr>
            <p:nvPr/>
          </p:nvSpPr>
          <p:spPr bwMode="auto">
            <a:xfrm>
              <a:off x="2880" y="1680"/>
              <a:ext cx="240" cy="240"/>
            </a:xfrm>
            <a:prstGeom prst="ellipse">
              <a:avLst/>
            </a:prstGeom>
            <a:solidFill>
              <a:schemeClr val="bg1"/>
            </a:solidFill>
            <a:ln w="9525">
              <a:solidFill>
                <a:schemeClr val="tx1"/>
              </a:solidFill>
              <a:round/>
              <a:headEnd/>
              <a:tailEnd/>
            </a:ln>
          </p:spPr>
          <p:txBody>
            <a:bodyPr wrap="none" anchor="ctr"/>
            <a:lstStyle/>
            <a:p>
              <a:pPr algn="ctr" rtl="0"/>
              <a:r>
                <a:rPr lang="en-US" b="1"/>
                <a:t>A</a:t>
              </a:r>
            </a:p>
          </p:txBody>
        </p:sp>
        <p:sp>
          <p:nvSpPr>
            <p:cNvPr id="145426" name="Oval 6"/>
            <p:cNvSpPr>
              <a:spLocks noChangeArrowheads="1"/>
            </p:cNvSpPr>
            <p:nvPr/>
          </p:nvSpPr>
          <p:spPr bwMode="auto">
            <a:xfrm>
              <a:off x="1632" y="2160"/>
              <a:ext cx="240" cy="240"/>
            </a:xfrm>
            <a:prstGeom prst="ellipse">
              <a:avLst/>
            </a:prstGeom>
            <a:solidFill>
              <a:schemeClr val="bg1"/>
            </a:solidFill>
            <a:ln w="9525">
              <a:solidFill>
                <a:schemeClr val="tx1"/>
              </a:solidFill>
              <a:round/>
              <a:headEnd/>
              <a:tailEnd/>
            </a:ln>
          </p:spPr>
          <p:txBody>
            <a:bodyPr wrap="none" anchor="ctr"/>
            <a:lstStyle/>
            <a:p>
              <a:pPr algn="ctr" rtl="0"/>
              <a:r>
                <a:rPr lang="en-US" b="1"/>
                <a:t>B</a:t>
              </a:r>
            </a:p>
          </p:txBody>
        </p:sp>
        <p:sp>
          <p:nvSpPr>
            <p:cNvPr id="145427" name="Oval 7"/>
            <p:cNvSpPr>
              <a:spLocks noChangeArrowheads="1"/>
            </p:cNvSpPr>
            <p:nvPr/>
          </p:nvSpPr>
          <p:spPr bwMode="auto">
            <a:xfrm>
              <a:off x="3072" y="2160"/>
              <a:ext cx="240" cy="240"/>
            </a:xfrm>
            <a:prstGeom prst="ellipse">
              <a:avLst/>
            </a:prstGeom>
            <a:solidFill>
              <a:schemeClr val="bg1"/>
            </a:solidFill>
            <a:ln w="9525">
              <a:solidFill>
                <a:schemeClr val="tx1"/>
              </a:solidFill>
              <a:round/>
              <a:headEnd/>
              <a:tailEnd/>
            </a:ln>
          </p:spPr>
          <p:txBody>
            <a:bodyPr wrap="none" anchor="ctr"/>
            <a:lstStyle/>
            <a:p>
              <a:pPr algn="ctr" rtl="0"/>
              <a:r>
                <a:rPr lang="en-US" b="1"/>
                <a:t>C</a:t>
              </a:r>
            </a:p>
          </p:txBody>
        </p:sp>
        <p:sp>
          <p:nvSpPr>
            <p:cNvPr id="145428" name="Oval 8"/>
            <p:cNvSpPr>
              <a:spLocks noChangeArrowheads="1"/>
            </p:cNvSpPr>
            <p:nvPr/>
          </p:nvSpPr>
          <p:spPr bwMode="auto">
            <a:xfrm>
              <a:off x="4272" y="2160"/>
              <a:ext cx="240" cy="240"/>
            </a:xfrm>
            <a:prstGeom prst="ellipse">
              <a:avLst/>
            </a:prstGeom>
            <a:solidFill>
              <a:schemeClr val="bg1"/>
            </a:solidFill>
            <a:ln w="9525">
              <a:solidFill>
                <a:schemeClr val="tx1"/>
              </a:solidFill>
              <a:round/>
              <a:headEnd/>
              <a:tailEnd/>
            </a:ln>
          </p:spPr>
          <p:txBody>
            <a:bodyPr wrap="none" anchor="ctr"/>
            <a:lstStyle/>
            <a:p>
              <a:pPr algn="ctr" rtl="0"/>
              <a:r>
                <a:rPr lang="en-US" b="1"/>
                <a:t>D</a:t>
              </a:r>
            </a:p>
          </p:txBody>
        </p:sp>
        <p:sp>
          <p:nvSpPr>
            <p:cNvPr id="145429" name="Oval 9"/>
            <p:cNvSpPr>
              <a:spLocks noChangeArrowheads="1"/>
            </p:cNvSpPr>
            <p:nvPr/>
          </p:nvSpPr>
          <p:spPr bwMode="auto">
            <a:xfrm>
              <a:off x="1200" y="2664"/>
              <a:ext cx="240" cy="240"/>
            </a:xfrm>
            <a:prstGeom prst="ellipse">
              <a:avLst/>
            </a:prstGeom>
            <a:solidFill>
              <a:schemeClr val="bg1"/>
            </a:solidFill>
            <a:ln w="9525">
              <a:solidFill>
                <a:schemeClr val="tx1"/>
              </a:solidFill>
              <a:round/>
              <a:headEnd/>
              <a:tailEnd/>
            </a:ln>
          </p:spPr>
          <p:txBody>
            <a:bodyPr wrap="none" anchor="ctr"/>
            <a:lstStyle/>
            <a:p>
              <a:pPr algn="ctr" rtl="0"/>
              <a:r>
                <a:rPr lang="en-US" b="1"/>
                <a:t>E</a:t>
              </a:r>
            </a:p>
          </p:txBody>
        </p:sp>
        <p:sp>
          <p:nvSpPr>
            <p:cNvPr id="145430" name="Oval 10"/>
            <p:cNvSpPr>
              <a:spLocks noChangeArrowheads="1"/>
            </p:cNvSpPr>
            <p:nvPr/>
          </p:nvSpPr>
          <p:spPr bwMode="auto">
            <a:xfrm>
              <a:off x="1920" y="2664"/>
              <a:ext cx="240" cy="240"/>
            </a:xfrm>
            <a:prstGeom prst="ellipse">
              <a:avLst/>
            </a:prstGeom>
            <a:solidFill>
              <a:schemeClr val="bg1"/>
            </a:solidFill>
            <a:ln w="9525">
              <a:solidFill>
                <a:schemeClr val="tx1"/>
              </a:solidFill>
              <a:round/>
              <a:headEnd/>
              <a:tailEnd/>
            </a:ln>
          </p:spPr>
          <p:txBody>
            <a:bodyPr wrap="none" anchor="ctr"/>
            <a:lstStyle/>
            <a:p>
              <a:pPr algn="ctr" rtl="0"/>
              <a:r>
                <a:rPr lang="en-US" b="1"/>
                <a:t>F</a:t>
              </a:r>
            </a:p>
          </p:txBody>
        </p:sp>
        <p:sp>
          <p:nvSpPr>
            <p:cNvPr id="145431" name="Oval 11"/>
            <p:cNvSpPr>
              <a:spLocks noChangeArrowheads="1"/>
            </p:cNvSpPr>
            <p:nvPr/>
          </p:nvSpPr>
          <p:spPr bwMode="auto">
            <a:xfrm>
              <a:off x="2736" y="2664"/>
              <a:ext cx="240" cy="240"/>
            </a:xfrm>
            <a:prstGeom prst="ellipse">
              <a:avLst/>
            </a:prstGeom>
            <a:solidFill>
              <a:schemeClr val="bg1"/>
            </a:solidFill>
            <a:ln w="9525">
              <a:solidFill>
                <a:schemeClr val="tx1"/>
              </a:solidFill>
              <a:round/>
              <a:headEnd/>
              <a:tailEnd/>
            </a:ln>
          </p:spPr>
          <p:txBody>
            <a:bodyPr wrap="none" anchor="ctr"/>
            <a:lstStyle/>
            <a:p>
              <a:pPr algn="ctr" rtl="0"/>
              <a:r>
                <a:rPr lang="en-US" b="1"/>
                <a:t>G</a:t>
              </a:r>
            </a:p>
          </p:txBody>
        </p:sp>
        <p:sp>
          <p:nvSpPr>
            <p:cNvPr id="145432" name="Oval 12"/>
            <p:cNvSpPr>
              <a:spLocks noChangeArrowheads="1"/>
            </p:cNvSpPr>
            <p:nvPr/>
          </p:nvSpPr>
          <p:spPr bwMode="auto">
            <a:xfrm>
              <a:off x="3552" y="2664"/>
              <a:ext cx="240" cy="240"/>
            </a:xfrm>
            <a:prstGeom prst="ellipse">
              <a:avLst/>
            </a:prstGeom>
            <a:solidFill>
              <a:schemeClr val="bg1"/>
            </a:solidFill>
            <a:ln w="9525">
              <a:solidFill>
                <a:schemeClr val="tx1"/>
              </a:solidFill>
              <a:round/>
              <a:headEnd/>
              <a:tailEnd/>
            </a:ln>
          </p:spPr>
          <p:txBody>
            <a:bodyPr wrap="none" anchor="ctr"/>
            <a:lstStyle/>
            <a:p>
              <a:pPr algn="ctr" rtl="0"/>
              <a:r>
                <a:rPr lang="en-US" b="1"/>
                <a:t>H</a:t>
              </a:r>
            </a:p>
          </p:txBody>
        </p:sp>
        <p:sp>
          <p:nvSpPr>
            <p:cNvPr id="145433" name="Oval 13"/>
            <p:cNvSpPr>
              <a:spLocks noChangeArrowheads="1"/>
            </p:cNvSpPr>
            <p:nvPr/>
          </p:nvSpPr>
          <p:spPr bwMode="auto">
            <a:xfrm>
              <a:off x="4560" y="2664"/>
              <a:ext cx="240" cy="240"/>
            </a:xfrm>
            <a:prstGeom prst="ellipse">
              <a:avLst/>
            </a:prstGeom>
            <a:solidFill>
              <a:schemeClr val="bg1"/>
            </a:solidFill>
            <a:ln w="9525">
              <a:solidFill>
                <a:schemeClr val="tx1"/>
              </a:solidFill>
              <a:round/>
              <a:headEnd/>
              <a:tailEnd/>
            </a:ln>
          </p:spPr>
          <p:txBody>
            <a:bodyPr wrap="none" anchor="ctr"/>
            <a:lstStyle/>
            <a:p>
              <a:pPr algn="ctr" rtl="0"/>
              <a:r>
                <a:rPr lang="en-US" b="1"/>
                <a:t>I</a:t>
              </a:r>
            </a:p>
          </p:txBody>
        </p:sp>
        <p:sp>
          <p:nvSpPr>
            <p:cNvPr id="145434" name="Oval 14"/>
            <p:cNvSpPr>
              <a:spLocks noChangeArrowheads="1"/>
            </p:cNvSpPr>
            <p:nvPr/>
          </p:nvSpPr>
          <p:spPr bwMode="auto">
            <a:xfrm>
              <a:off x="912"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J</a:t>
              </a:r>
            </a:p>
          </p:txBody>
        </p:sp>
        <p:sp>
          <p:nvSpPr>
            <p:cNvPr id="145435" name="Oval 15"/>
            <p:cNvSpPr>
              <a:spLocks noChangeArrowheads="1"/>
            </p:cNvSpPr>
            <p:nvPr/>
          </p:nvSpPr>
          <p:spPr bwMode="auto">
            <a:xfrm>
              <a:off x="1392"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K</a:t>
              </a:r>
            </a:p>
          </p:txBody>
        </p:sp>
        <p:sp>
          <p:nvSpPr>
            <p:cNvPr id="145436" name="Oval 16"/>
            <p:cNvSpPr>
              <a:spLocks noChangeArrowheads="1"/>
            </p:cNvSpPr>
            <p:nvPr/>
          </p:nvSpPr>
          <p:spPr bwMode="auto">
            <a:xfrm>
              <a:off x="2016"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L</a:t>
              </a:r>
            </a:p>
          </p:txBody>
        </p:sp>
        <p:sp>
          <p:nvSpPr>
            <p:cNvPr id="145437" name="Oval 17"/>
            <p:cNvSpPr>
              <a:spLocks noChangeArrowheads="1"/>
            </p:cNvSpPr>
            <p:nvPr/>
          </p:nvSpPr>
          <p:spPr bwMode="auto">
            <a:xfrm>
              <a:off x="2880"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N</a:t>
              </a:r>
            </a:p>
          </p:txBody>
        </p:sp>
        <p:sp>
          <p:nvSpPr>
            <p:cNvPr id="145438" name="Oval 18"/>
            <p:cNvSpPr>
              <a:spLocks noChangeArrowheads="1"/>
            </p:cNvSpPr>
            <p:nvPr/>
          </p:nvSpPr>
          <p:spPr bwMode="auto">
            <a:xfrm>
              <a:off x="2544"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M</a:t>
              </a:r>
            </a:p>
          </p:txBody>
        </p:sp>
        <p:sp>
          <p:nvSpPr>
            <p:cNvPr id="145439" name="Oval 19"/>
            <p:cNvSpPr>
              <a:spLocks noChangeArrowheads="1"/>
            </p:cNvSpPr>
            <p:nvPr/>
          </p:nvSpPr>
          <p:spPr bwMode="auto">
            <a:xfrm>
              <a:off x="3216"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O</a:t>
              </a:r>
            </a:p>
          </p:txBody>
        </p:sp>
        <p:sp>
          <p:nvSpPr>
            <p:cNvPr id="145440" name="Oval 20"/>
            <p:cNvSpPr>
              <a:spLocks noChangeArrowheads="1"/>
            </p:cNvSpPr>
            <p:nvPr/>
          </p:nvSpPr>
          <p:spPr bwMode="auto">
            <a:xfrm>
              <a:off x="3648"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P</a:t>
              </a:r>
            </a:p>
          </p:txBody>
        </p:sp>
        <p:sp>
          <p:nvSpPr>
            <p:cNvPr id="145441" name="Oval 21"/>
            <p:cNvSpPr>
              <a:spLocks noChangeArrowheads="1"/>
            </p:cNvSpPr>
            <p:nvPr/>
          </p:nvSpPr>
          <p:spPr bwMode="auto">
            <a:xfrm>
              <a:off x="3984" y="3312"/>
              <a:ext cx="240" cy="240"/>
            </a:xfrm>
            <a:prstGeom prst="ellipse">
              <a:avLst/>
            </a:prstGeom>
            <a:solidFill>
              <a:schemeClr val="bg1"/>
            </a:solidFill>
            <a:ln w="9525">
              <a:solidFill>
                <a:schemeClr val="tx1"/>
              </a:solidFill>
              <a:round/>
              <a:headEnd/>
              <a:tailEnd/>
            </a:ln>
          </p:spPr>
          <p:txBody>
            <a:bodyPr wrap="none" anchor="ctr"/>
            <a:lstStyle/>
            <a:p>
              <a:pPr algn="ctr" rtl="0"/>
              <a:r>
                <a:rPr lang="en-US" b="1"/>
                <a:t>Q</a:t>
              </a:r>
            </a:p>
          </p:txBody>
        </p:sp>
        <p:cxnSp>
          <p:nvCxnSpPr>
            <p:cNvPr id="145442" name="AutoShape 22"/>
            <p:cNvCxnSpPr>
              <a:cxnSpLocks noChangeShapeType="1"/>
              <a:stCxn id="145425" idx="4"/>
              <a:endCxn id="145426" idx="0"/>
            </p:cNvCxnSpPr>
            <p:nvPr/>
          </p:nvCxnSpPr>
          <p:spPr bwMode="auto">
            <a:xfrm flipH="1">
              <a:off x="1752" y="1920"/>
              <a:ext cx="1248" cy="240"/>
            </a:xfrm>
            <a:prstGeom prst="straightConnector1">
              <a:avLst/>
            </a:prstGeom>
            <a:noFill/>
            <a:ln w="9525">
              <a:solidFill>
                <a:schemeClr val="tx1"/>
              </a:solidFill>
              <a:round/>
              <a:headEnd/>
              <a:tailEnd/>
            </a:ln>
          </p:spPr>
        </p:cxnSp>
        <p:cxnSp>
          <p:nvCxnSpPr>
            <p:cNvPr id="145443" name="AutoShape 23"/>
            <p:cNvCxnSpPr>
              <a:cxnSpLocks noChangeShapeType="1"/>
              <a:stCxn id="145425" idx="4"/>
              <a:endCxn id="145427" idx="0"/>
            </p:cNvCxnSpPr>
            <p:nvPr/>
          </p:nvCxnSpPr>
          <p:spPr bwMode="auto">
            <a:xfrm>
              <a:off x="3000" y="1920"/>
              <a:ext cx="192" cy="240"/>
            </a:xfrm>
            <a:prstGeom prst="straightConnector1">
              <a:avLst/>
            </a:prstGeom>
            <a:noFill/>
            <a:ln w="9525">
              <a:solidFill>
                <a:schemeClr val="tx1"/>
              </a:solidFill>
              <a:round/>
              <a:headEnd/>
              <a:tailEnd/>
            </a:ln>
          </p:spPr>
        </p:cxnSp>
        <p:cxnSp>
          <p:nvCxnSpPr>
            <p:cNvPr id="145444" name="AutoShape 24"/>
            <p:cNvCxnSpPr>
              <a:cxnSpLocks noChangeShapeType="1"/>
              <a:stCxn id="145425" idx="4"/>
              <a:endCxn id="145428" idx="0"/>
            </p:cNvCxnSpPr>
            <p:nvPr/>
          </p:nvCxnSpPr>
          <p:spPr bwMode="auto">
            <a:xfrm>
              <a:off x="3000" y="1920"/>
              <a:ext cx="1392" cy="240"/>
            </a:xfrm>
            <a:prstGeom prst="straightConnector1">
              <a:avLst/>
            </a:prstGeom>
            <a:noFill/>
            <a:ln w="9525">
              <a:solidFill>
                <a:schemeClr val="tx1"/>
              </a:solidFill>
              <a:round/>
              <a:headEnd/>
              <a:tailEnd/>
            </a:ln>
          </p:spPr>
        </p:cxnSp>
        <p:cxnSp>
          <p:nvCxnSpPr>
            <p:cNvPr id="145445" name="AutoShape 25"/>
            <p:cNvCxnSpPr>
              <a:cxnSpLocks noChangeShapeType="1"/>
              <a:stCxn id="145426" idx="4"/>
              <a:endCxn id="145429" idx="0"/>
            </p:cNvCxnSpPr>
            <p:nvPr/>
          </p:nvCxnSpPr>
          <p:spPr bwMode="auto">
            <a:xfrm flipH="1">
              <a:off x="1320" y="2400"/>
              <a:ext cx="432" cy="264"/>
            </a:xfrm>
            <a:prstGeom prst="straightConnector1">
              <a:avLst/>
            </a:prstGeom>
            <a:noFill/>
            <a:ln w="9525">
              <a:solidFill>
                <a:schemeClr val="tx1"/>
              </a:solidFill>
              <a:round/>
              <a:headEnd/>
              <a:tailEnd/>
            </a:ln>
          </p:spPr>
        </p:cxnSp>
        <p:cxnSp>
          <p:nvCxnSpPr>
            <p:cNvPr id="145446" name="AutoShape 26"/>
            <p:cNvCxnSpPr>
              <a:cxnSpLocks noChangeShapeType="1"/>
              <a:stCxn id="145426" idx="4"/>
              <a:endCxn id="145430" idx="0"/>
            </p:cNvCxnSpPr>
            <p:nvPr/>
          </p:nvCxnSpPr>
          <p:spPr bwMode="auto">
            <a:xfrm>
              <a:off x="1752" y="2400"/>
              <a:ext cx="288" cy="264"/>
            </a:xfrm>
            <a:prstGeom prst="straightConnector1">
              <a:avLst/>
            </a:prstGeom>
            <a:noFill/>
            <a:ln w="9525">
              <a:solidFill>
                <a:schemeClr val="tx1"/>
              </a:solidFill>
              <a:round/>
              <a:headEnd/>
              <a:tailEnd/>
            </a:ln>
          </p:spPr>
        </p:cxnSp>
        <p:cxnSp>
          <p:nvCxnSpPr>
            <p:cNvPr id="145447" name="AutoShape 27"/>
            <p:cNvCxnSpPr>
              <a:cxnSpLocks noChangeShapeType="1"/>
              <a:stCxn id="145427" idx="4"/>
              <a:endCxn id="145431" idx="0"/>
            </p:cNvCxnSpPr>
            <p:nvPr/>
          </p:nvCxnSpPr>
          <p:spPr bwMode="auto">
            <a:xfrm flipH="1">
              <a:off x="2856" y="2400"/>
              <a:ext cx="336" cy="264"/>
            </a:xfrm>
            <a:prstGeom prst="straightConnector1">
              <a:avLst/>
            </a:prstGeom>
            <a:noFill/>
            <a:ln w="9525">
              <a:solidFill>
                <a:schemeClr val="tx1"/>
              </a:solidFill>
              <a:round/>
              <a:headEnd/>
              <a:tailEnd/>
            </a:ln>
          </p:spPr>
        </p:cxnSp>
        <p:cxnSp>
          <p:nvCxnSpPr>
            <p:cNvPr id="145448" name="AutoShape 28"/>
            <p:cNvCxnSpPr>
              <a:cxnSpLocks noChangeShapeType="1"/>
              <a:stCxn id="145427" idx="4"/>
              <a:endCxn id="145432" idx="0"/>
            </p:cNvCxnSpPr>
            <p:nvPr/>
          </p:nvCxnSpPr>
          <p:spPr bwMode="auto">
            <a:xfrm>
              <a:off x="3192" y="2400"/>
              <a:ext cx="480" cy="264"/>
            </a:xfrm>
            <a:prstGeom prst="straightConnector1">
              <a:avLst/>
            </a:prstGeom>
            <a:noFill/>
            <a:ln w="9525">
              <a:solidFill>
                <a:schemeClr val="tx1"/>
              </a:solidFill>
              <a:round/>
              <a:headEnd/>
              <a:tailEnd/>
            </a:ln>
          </p:spPr>
        </p:cxnSp>
        <p:cxnSp>
          <p:nvCxnSpPr>
            <p:cNvPr id="145449" name="AutoShape 29"/>
            <p:cNvCxnSpPr>
              <a:cxnSpLocks noChangeShapeType="1"/>
              <a:stCxn id="145428" idx="4"/>
              <a:endCxn id="145433" idx="0"/>
            </p:cNvCxnSpPr>
            <p:nvPr/>
          </p:nvCxnSpPr>
          <p:spPr bwMode="auto">
            <a:xfrm>
              <a:off x="4392" y="2400"/>
              <a:ext cx="288" cy="264"/>
            </a:xfrm>
            <a:prstGeom prst="straightConnector1">
              <a:avLst/>
            </a:prstGeom>
            <a:noFill/>
            <a:ln w="9525">
              <a:solidFill>
                <a:schemeClr val="tx1"/>
              </a:solidFill>
              <a:round/>
              <a:headEnd/>
              <a:tailEnd/>
            </a:ln>
          </p:spPr>
        </p:cxnSp>
        <p:cxnSp>
          <p:nvCxnSpPr>
            <p:cNvPr id="145450" name="AutoShape 30"/>
            <p:cNvCxnSpPr>
              <a:cxnSpLocks noChangeShapeType="1"/>
              <a:stCxn id="145429" idx="4"/>
              <a:endCxn id="145434" idx="0"/>
            </p:cNvCxnSpPr>
            <p:nvPr/>
          </p:nvCxnSpPr>
          <p:spPr bwMode="auto">
            <a:xfrm flipH="1">
              <a:off x="1032" y="2904"/>
              <a:ext cx="288" cy="408"/>
            </a:xfrm>
            <a:prstGeom prst="straightConnector1">
              <a:avLst/>
            </a:prstGeom>
            <a:noFill/>
            <a:ln w="9525">
              <a:solidFill>
                <a:schemeClr val="tx1"/>
              </a:solidFill>
              <a:round/>
              <a:headEnd/>
              <a:tailEnd/>
            </a:ln>
          </p:spPr>
        </p:cxnSp>
        <p:cxnSp>
          <p:nvCxnSpPr>
            <p:cNvPr id="145451" name="AutoShape 31"/>
            <p:cNvCxnSpPr>
              <a:cxnSpLocks noChangeShapeType="1"/>
              <a:stCxn id="145429" idx="4"/>
              <a:endCxn id="145435" idx="0"/>
            </p:cNvCxnSpPr>
            <p:nvPr/>
          </p:nvCxnSpPr>
          <p:spPr bwMode="auto">
            <a:xfrm>
              <a:off x="1320" y="2904"/>
              <a:ext cx="192" cy="408"/>
            </a:xfrm>
            <a:prstGeom prst="straightConnector1">
              <a:avLst/>
            </a:prstGeom>
            <a:noFill/>
            <a:ln w="9525">
              <a:solidFill>
                <a:schemeClr val="tx1"/>
              </a:solidFill>
              <a:round/>
              <a:headEnd/>
              <a:tailEnd/>
            </a:ln>
          </p:spPr>
        </p:cxnSp>
        <p:cxnSp>
          <p:nvCxnSpPr>
            <p:cNvPr id="145452" name="AutoShape 32"/>
            <p:cNvCxnSpPr>
              <a:cxnSpLocks noChangeShapeType="1"/>
              <a:stCxn id="145430" idx="4"/>
              <a:endCxn id="145436" idx="0"/>
            </p:cNvCxnSpPr>
            <p:nvPr/>
          </p:nvCxnSpPr>
          <p:spPr bwMode="auto">
            <a:xfrm>
              <a:off x="2040" y="2904"/>
              <a:ext cx="96" cy="408"/>
            </a:xfrm>
            <a:prstGeom prst="straightConnector1">
              <a:avLst/>
            </a:prstGeom>
            <a:noFill/>
            <a:ln w="9525">
              <a:solidFill>
                <a:schemeClr val="tx1"/>
              </a:solidFill>
              <a:round/>
              <a:headEnd/>
              <a:tailEnd/>
            </a:ln>
          </p:spPr>
        </p:cxnSp>
        <p:cxnSp>
          <p:nvCxnSpPr>
            <p:cNvPr id="145453" name="AutoShape 33"/>
            <p:cNvCxnSpPr>
              <a:cxnSpLocks noChangeShapeType="1"/>
              <a:stCxn id="145431" idx="4"/>
              <a:endCxn id="145438" idx="0"/>
            </p:cNvCxnSpPr>
            <p:nvPr/>
          </p:nvCxnSpPr>
          <p:spPr bwMode="auto">
            <a:xfrm flipH="1">
              <a:off x="2664" y="2904"/>
              <a:ext cx="192" cy="408"/>
            </a:xfrm>
            <a:prstGeom prst="straightConnector1">
              <a:avLst/>
            </a:prstGeom>
            <a:noFill/>
            <a:ln w="9525">
              <a:solidFill>
                <a:schemeClr val="tx1"/>
              </a:solidFill>
              <a:round/>
              <a:headEnd/>
              <a:tailEnd/>
            </a:ln>
          </p:spPr>
        </p:cxnSp>
        <p:cxnSp>
          <p:nvCxnSpPr>
            <p:cNvPr id="145454" name="AutoShape 34"/>
            <p:cNvCxnSpPr>
              <a:cxnSpLocks noChangeShapeType="1"/>
              <a:stCxn id="145432" idx="4"/>
              <a:endCxn id="145439" idx="0"/>
            </p:cNvCxnSpPr>
            <p:nvPr/>
          </p:nvCxnSpPr>
          <p:spPr bwMode="auto">
            <a:xfrm flipH="1">
              <a:off x="3336" y="2904"/>
              <a:ext cx="336" cy="408"/>
            </a:xfrm>
            <a:prstGeom prst="straightConnector1">
              <a:avLst/>
            </a:prstGeom>
            <a:noFill/>
            <a:ln w="9525">
              <a:solidFill>
                <a:schemeClr val="tx1"/>
              </a:solidFill>
              <a:round/>
              <a:headEnd/>
              <a:tailEnd/>
            </a:ln>
          </p:spPr>
        </p:cxnSp>
        <p:cxnSp>
          <p:nvCxnSpPr>
            <p:cNvPr id="145455" name="AutoShape 35"/>
            <p:cNvCxnSpPr>
              <a:cxnSpLocks noChangeShapeType="1"/>
              <a:stCxn id="145432" idx="4"/>
              <a:endCxn id="145440" idx="0"/>
            </p:cNvCxnSpPr>
            <p:nvPr/>
          </p:nvCxnSpPr>
          <p:spPr bwMode="auto">
            <a:xfrm>
              <a:off x="3672" y="2904"/>
              <a:ext cx="96" cy="408"/>
            </a:xfrm>
            <a:prstGeom prst="straightConnector1">
              <a:avLst/>
            </a:prstGeom>
            <a:noFill/>
            <a:ln w="9525">
              <a:solidFill>
                <a:schemeClr val="tx1"/>
              </a:solidFill>
              <a:round/>
              <a:headEnd/>
              <a:tailEnd/>
            </a:ln>
          </p:spPr>
        </p:cxnSp>
        <p:cxnSp>
          <p:nvCxnSpPr>
            <p:cNvPr id="145456" name="AutoShape 36"/>
            <p:cNvCxnSpPr>
              <a:cxnSpLocks noChangeShapeType="1"/>
              <a:stCxn id="145432" idx="4"/>
              <a:endCxn id="145441" idx="0"/>
            </p:cNvCxnSpPr>
            <p:nvPr/>
          </p:nvCxnSpPr>
          <p:spPr bwMode="auto">
            <a:xfrm>
              <a:off x="3672" y="2904"/>
              <a:ext cx="432" cy="408"/>
            </a:xfrm>
            <a:prstGeom prst="straightConnector1">
              <a:avLst/>
            </a:prstGeom>
            <a:noFill/>
            <a:ln w="9525">
              <a:solidFill>
                <a:schemeClr val="tx1"/>
              </a:solidFill>
              <a:round/>
              <a:headEnd/>
              <a:tailEnd/>
            </a:ln>
          </p:spPr>
        </p:cxnSp>
        <p:cxnSp>
          <p:nvCxnSpPr>
            <p:cNvPr id="145457" name="AutoShape 37"/>
            <p:cNvCxnSpPr>
              <a:cxnSpLocks noChangeShapeType="1"/>
              <a:stCxn id="145431" idx="4"/>
              <a:endCxn id="145437" idx="0"/>
            </p:cNvCxnSpPr>
            <p:nvPr/>
          </p:nvCxnSpPr>
          <p:spPr bwMode="auto">
            <a:xfrm>
              <a:off x="2856" y="2904"/>
              <a:ext cx="144" cy="408"/>
            </a:xfrm>
            <a:prstGeom prst="straightConnector1">
              <a:avLst/>
            </a:prstGeom>
            <a:noFill/>
            <a:ln w="9525">
              <a:solidFill>
                <a:schemeClr val="tx1"/>
              </a:solidFill>
              <a:round/>
              <a:headEnd/>
              <a:tailEnd/>
            </a:ln>
          </p:spPr>
        </p:cxnSp>
        <p:sp>
          <p:nvSpPr>
            <p:cNvPr id="145458" name="Rectangle 38"/>
            <p:cNvSpPr>
              <a:spLocks noChangeArrowheads="1"/>
            </p:cNvSpPr>
            <p:nvPr/>
          </p:nvSpPr>
          <p:spPr bwMode="auto">
            <a:xfrm>
              <a:off x="2016" y="3312"/>
              <a:ext cx="240" cy="240"/>
            </a:xfrm>
            <a:prstGeom prst="rect">
              <a:avLst/>
            </a:prstGeom>
            <a:noFill/>
            <a:ln w="22225">
              <a:solidFill>
                <a:schemeClr val="tx1"/>
              </a:solidFill>
              <a:miter lim="800000"/>
              <a:headEnd/>
              <a:tailEnd/>
            </a:ln>
          </p:spPr>
          <p:txBody>
            <a:bodyPr wrap="none" anchor="ctr"/>
            <a:lstStyle/>
            <a:p>
              <a:endParaRPr lang="en-US"/>
            </a:p>
          </p:txBody>
        </p:sp>
        <p:sp>
          <p:nvSpPr>
            <p:cNvPr id="145459" name="Rectangle 39"/>
            <p:cNvSpPr>
              <a:spLocks noChangeArrowheads="1"/>
            </p:cNvSpPr>
            <p:nvPr/>
          </p:nvSpPr>
          <p:spPr bwMode="auto">
            <a:xfrm>
              <a:off x="4560" y="2666"/>
              <a:ext cx="240" cy="240"/>
            </a:xfrm>
            <a:prstGeom prst="rect">
              <a:avLst/>
            </a:prstGeom>
            <a:noFill/>
            <a:ln w="22225">
              <a:solidFill>
                <a:schemeClr val="tx1"/>
              </a:solidFill>
              <a:miter lim="800000"/>
              <a:headEnd/>
              <a:tailEnd/>
            </a:ln>
          </p:spPr>
          <p:txBody>
            <a:bodyPr wrap="none" anchor="ctr"/>
            <a:lstStyle/>
            <a:p>
              <a:endParaRPr lang="en-US"/>
            </a:p>
          </p:txBody>
        </p:sp>
      </p:grpSp>
      <p:sp>
        <p:nvSpPr>
          <p:cNvPr id="173096" name="Rectangle 40"/>
          <p:cNvSpPr>
            <a:spLocks noChangeArrowheads="1"/>
          </p:cNvSpPr>
          <p:nvPr/>
        </p:nvSpPr>
        <p:spPr bwMode="auto">
          <a:xfrm>
            <a:off x="2044700" y="3263900"/>
            <a:ext cx="6477000" cy="762000"/>
          </a:xfrm>
          <a:prstGeom prst="rect">
            <a:avLst/>
          </a:prstGeom>
          <a:solidFill>
            <a:schemeClr val="bg1"/>
          </a:solidFill>
          <a:ln w="9525">
            <a:noFill/>
            <a:miter lim="800000"/>
            <a:headEnd/>
            <a:tailEnd/>
          </a:ln>
        </p:spPr>
        <p:txBody>
          <a:bodyPr wrap="none" anchor="ctr"/>
          <a:lstStyle/>
          <a:p>
            <a:endParaRPr lang="en-US"/>
          </a:p>
        </p:txBody>
      </p:sp>
      <p:sp>
        <p:nvSpPr>
          <p:cNvPr id="173097" name="Rectangle 41"/>
          <p:cNvSpPr>
            <a:spLocks noChangeArrowheads="1"/>
          </p:cNvSpPr>
          <p:nvPr/>
        </p:nvSpPr>
        <p:spPr bwMode="auto">
          <a:xfrm>
            <a:off x="1435100" y="4025900"/>
            <a:ext cx="2682875" cy="803275"/>
          </a:xfrm>
          <a:prstGeom prst="rect">
            <a:avLst/>
          </a:prstGeom>
          <a:solidFill>
            <a:schemeClr val="bg1"/>
          </a:solidFill>
          <a:ln w="9525">
            <a:noFill/>
            <a:miter lim="800000"/>
            <a:headEnd/>
            <a:tailEnd/>
          </a:ln>
        </p:spPr>
        <p:txBody>
          <a:bodyPr wrap="none" anchor="ctr"/>
          <a:lstStyle/>
          <a:p>
            <a:endParaRPr lang="en-US"/>
          </a:p>
        </p:txBody>
      </p:sp>
      <p:sp>
        <p:nvSpPr>
          <p:cNvPr id="173098" name="Rectangle 42"/>
          <p:cNvSpPr>
            <a:spLocks noChangeArrowheads="1"/>
          </p:cNvSpPr>
          <p:nvPr/>
        </p:nvSpPr>
        <p:spPr bwMode="auto">
          <a:xfrm>
            <a:off x="4178300" y="4025900"/>
            <a:ext cx="2682875" cy="803275"/>
          </a:xfrm>
          <a:prstGeom prst="rect">
            <a:avLst/>
          </a:prstGeom>
          <a:solidFill>
            <a:schemeClr val="bg1"/>
          </a:solidFill>
          <a:ln w="9525">
            <a:noFill/>
            <a:miter lim="800000"/>
            <a:headEnd/>
            <a:tailEnd/>
          </a:ln>
        </p:spPr>
        <p:txBody>
          <a:bodyPr wrap="none" anchor="ctr"/>
          <a:lstStyle/>
          <a:p>
            <a:endParaRPr lang="en-US"/>
          </a:p>
        </p:txBody>
      </p:sp>
      <p:sp>
        <p:nvSpPr>
          <p:cNvPr id="173099" name="Rectangle 43"/>
          <p:cNvSpPr>
            <a:spLocks noChangeArrowheads="1"/>
          </p:cNvSpPr>
          <p:nvPr/>
        </p:nvSpPr>
        <p:spPr bwMode="auto">
          <a:xfrm>
            <a:off x="6997700" y="4025900"/>
            <a:ext cx="1905000" cy="879475"/>
          </a:xfrm>
          <a:prstGeom prst="rect">
            <a:avLst/>
          </a:prstGeom>
          <a:solidFill>
            <a:schemeClr val="bg1"/>
          </a:solidFill>
          <a:ln w="9525">
            <a:noFill/>
            <a:miter lim="800000"/>
            <a:headEnd/>
            <a:tailEnd/>
          </a:ln>
        </p:spPr>
        <p:txBody>
          <a:bodyPr wrap="none" anchor="ctr"/>
          <a:lstStyle/>
          <a:p>
            <a:endParaRPr lang="en-US"/>
          </a:p>
        </p:txBody>
      </p:sp>
      <p:sp>
        <p:nvSpPr>
          <p:cNvPr id="173100" name="Rectangle 44"/>
          <p:cNvSpPr>
            <a:spLocks noChangeArrowheads="1"/>
          </p:cNvSpPr>
          <p:nvPr/>
        </p:nvSpPr>
        <p:spPr bwMode="auto">
          <a:xfrm>
            <a:off x="520700" y="4822825"/>
            <a:ext cx="2341563" cy="1433513"/>
          </a:xfrm>
          <a:prstGeom prst="rect">
            <a:avLst/>
          </a:prstGeom>
          <a:solidFill>
            <a:schemeClr val="bg1">
              <a:alpha val="74901"/>
            </a:schemeClr>
          </a:solidFill>
          <a:ln w="9525">
            <a:noFill/>
            <a:miter lim="800000"/>
            <a:headEnd/>
            <a:tailEnd/>
          </a:ln>
        </p:spPr>
        <p:txBody>
          <a:bodyPr wrap="none" anchor="ctr"/>
          <a:lstStyle/>
          <a:p>
            <a:endParaRPr lang="en-US"/>
          </a:p>
        </p:txBody>
      </p:sp>
      <p:sp>
        <p:nvSpPr>
          <p:cNvPr id="173101" name="Rectangle 45"/>
          <p:cNvSpPr>
            <a:spLocks noChangeArrowheads="1"/>
          </p:cNvSpPr>
          <p:nvPr/>
        </p:nvSpPr>
        <p:spPr bwMode="auto">
          <a:xfrm>
            <a:off x="3187700" y="4829175"/>
            <a:ext cx="930275" cy="1309688"/>
          </a:xfrm>
          <a:prstGeom prst="rect">
            <a:avLst/>
          </a:prstGeom>
          <a:solidFill>
            <a:schemeClr val="bg1">
              <a:alpha val="74901"/>
            </a:schemeClr>
          </a:solidFill>
          <a:ln w="9525">
            <a:noFill/>
            <a:miter lim="800000"/>
            <a:headEnd/>
            <a:tailEnd/>
          </a:ln>
        </p:spPr>
        <p:txBody>
          <a:bodyPr wrap="none" anchor="ctr"/>
          <a:lstStyle/>
          <a:p>
            <a:endParaRPr lang="en-US"/>
          </a:p>
        </p:txBody>
      </p:sp>
      <p:sp>
        <p:nvSpPr>
          <p:cNvPr id="173102" name="Rectangle 46"/>
          <p:cNvSpPr>
            <a:spLocks noChangeArrowheads="1"/>
          </p:cNvSpPr>
          <p:nvPr/>
        </p:nvSpPr>
        <p:spPr bwMode="auto">
          <a:xfrm>
            <a:off x="4225925" y="4833938"/>
            <a:ext cx="965200" cy="1304925"/>
          </a:xfrm>
          <a:prstGeom prst="rect">
            <a:avLst/>
          </a:prstGeom>
          <a:solidFill>
            <a:schemeClr val="bg1">
              <a:alpha val="74901"/>
            </a:schemeClr>
          </a:solidFill>
          <a:ln w="9525">
            <a:noFill/>
            <a:miter lim="800000"/>
            <a:headEnd/>
            <a:tailEnd/>
          </a:ln>
        </p:spPr>
        <p:txBody>
          <a:bodyPr wrap="none" anchor="ctr"/>
          <a:lstStyle/>
          <a:p>
            <a:endParaRPr lang="en-US"/>
          </a:p>
        </p:txBody>
      </p:sp>
      <p:sp>
        <p:nvSpPr>
          <p:cNvPr id="173103" name="Rectangle 47"/>
          <p:cNvSpPr>
            <a:spLocks noChangeArrowheads="1"/>
          </p:cNvSpPr>
          <p:nvPr/>
        </p:nvSpPr>
        <p:spPr bwMode="auto">
          <a:xfrm>
            <a:off x="5245100" y="4829175"/>
            <a:ext cx="1717675" cy="1406525"/>
          </a:xfrm>
          <a:prstGeom prst="rect">
            <a:avLst/>
          </a:prstGeom>
          <a:solidFill>
            <a:schemeClr val="bg1">
              <a:alpha val="74901"/>
            </a:schemeClr>
          </a:solidFill>
          <a:ln w="9525">
            <a:noFill/>
            <a:miter lim="800000"/>
            <a:headEnd/>
            <a:tailEnd/>
          </a:ln>
        </p:spPr>
        <p:txBody>
          <a:bodyPr wrap="none" anchor="ctr"/>
          <a:lstStyle/>
          <a:p>
            <a:endParaRPr lang="en-US"/>
          </a:p>
        </p:txBody>
      </p:sp>
      <p:sp>
        <p:nvSpPr>
          <p:cNvPr id="145424" name="Line 48"/>
          <p:cNvSpPr>
            <a:spLocks noChangeShapeType="1"/>
          </p:cNvSpPr>
          <p:nvPr/>
        </p:nvSpPr>
        <p:spPr bwMode="auto">
          <a:xfrm>
            <a:off x="901700" y="5016500"/>
            <a:ext cx="7848600" cy="0"/>
          </a:xfrm>
          <a:prstGeom prst="line">
            <a:avLst/>
          </a:prstGeom>
          <a:noFill/>
          <a:ln w="28575">
            <a:solidFill>
              <a:srgbClr val="FF0000"/>
            </a:solidFill>
            <a:prstDash val="dash"/>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3096"/>
                                        </p:tgtEl>
                                        <p:attrNameLst>
                                          <p:attrName>style.visibility</p:attrName>
                                        </p:attrNameLst>
                                      </p:cBhvr>
                                      <p:to>
                                        <p:strVal val="visible"/>
                                      </p:to>
                                    </p:set>
                                    <p:animEffect transition="in" filter="fade">
                                      <p:cBhvr>
                                        <p:cTn id="7" dur="500"/>
                                        <p:tgtEl>
                                          <p:spTgt spid="1730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3097"/>
                                        </p:tgtEl>
                                        <p:attrNameLst>
                                          <p:attrName>style.visibility</p:attrName>
                                        </p:attrNameLst>
                                      </p:cBhvr>
                                      <p:to>
                                        <p:strVal val="visible"/>
                                      </p:to>
                                    </p:set>
                                    <p:animEffect transition="in" filter="fade">
                                      <p:cBhvr>
                                        <p:cTn id="10" dur="500"/>
                                        <p:tgtEl>
                                          <p:spTgt spid="17309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3098"/>
                                        </p:tgtEl>
                                        <p:attrNameLst>
                                          <p:attrName>style.visibility</p:attrName>
                                        </p:attrNameLst>
                                      </p:cBhvr>
                                      <p:to>
                                        <p:strVal val="visible"/>
                                      </p:to>
                                    </p:set>
                                    <p:animEffect transition="in" filter="fade">
                                      <p:cBhvr>
                                        <p:cTn id="13" dur="500"/>
                                        <p:tgtEl>
                                          <p:spTgt spid="17309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3099"/>
                                        </p:tgtEl>
                                        <p:attrNameLst>
                                          <p:attrName>style.visibility</p:attrName>
                                        </p:attrNameLst>
                                      </p:cBhvr>
                                      <p:to>
                                        <p:strVal val="visible"/>
                                      </p:to>
                                    </p:set>
                                    <p:animEffect transition="in" filter="fade">
                                      <p:cBhvr>
                                        <p:cTn id="16" dur="500"/>
                                        <p:tgtEl>
                                          <p:spTgt spid="17309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3102"/>
                                        </p:tgtEl>
                                        <p:attrNameLst>
                                          <p:attrName>style.visibility</p:attrName>
                                        </p:attrNameLst>
                                      </p:cBhvr>
                                      <p:to>
                                        <p:strVal val="visible"/>
                                      </p:to>
                                    </p:set>
                                    <p:animEffect transition="in" filter="fade">
                                      <p:cBhvr>
                                        <p:cTn id="19" dur="500"/>
                                        <p:tgtEl>
                                          <p:spTgt spid="17310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3101"/>
                                        </p:tgtEl>
                                        <p:attrNameLst>
                                          <p:attrName>style.visibility</p:attrName>
                                        </p:attrNameLst>
                                      </p:cBhvr>
                                      <p:to>
                                        <p:strVal val="visible"/>
                                      </p:to>
                                    </p:set>
                                    <p:animEffect transition="in" filter="fade">
                                      <p:cBhvr>
                                        <p:cTn id="22" dur="500"/>
                                        <p:tgtEl>
                                          <p:spTgt spid="17310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3100"/>
                                        </p:tgtEl>
                                        <p:attrNameLst>
                                          <p:attrName>style.visibility</p:attrName>
                                        </p:attrNameLst>
                                      </p:cBhvr>
                                      <p:to>
                                        <p:strVal val="visible"/>
                                      </p:to>
                                    </p:set>
                                    <p:animEffect transition="in" filter="fade">
                                      <p:cBhvr>
                                        <p:cTn id="25" dur="500"/>
                                        <p:tgtEl>
                                          <p:spTgt spid="17310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3103"/>
                                        </p:tgtEl>
                                        <p:attrNameLst>
                                          <p:attrName>style.visibility</p:attrName>
                                        </p:attrNameLst>
                                      </p:cBhvr>
                                      <p:to>
                                        <p:strVal val="visible"/>
                                      </p:to>
                                    </p:set>
                                    <p:animEffect transition="in" filter="fade">
                                      <p:cBhvr>
                                        <p:cTn id="28" dur="500"/>
                                        <p:tgtEl>
                                          <p:spTgt spid="17310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1000"/>
                                        <p:tgtEl>
                                          <p:spTgt spid="173096"/>
                                        </p:tgtEl>
                                      </p:cBhvr>
                                    </p:animEffect>
                                    <p:set>
                                      <p:cBhvr>
                                        <p:cTn id="33" dur="1" fill="hold">
                                          <p:stCondLst>
                                            <p:cond delay="999"/>
                                          </p:stCondLst>
                                        </p:cTn>
                                        <p:tgtEl>
                                          <p:spTgt spid="17309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1000"/>
                                        <p:tgtEl>
                                          <p:spTgt spid="173097"/>
                                        </p:tgtEl>
                                      </p:cBhvr>
                                    </p:animEffect>
                                    <p:set>
                                      <p:cBhvr>
                                        <p:cTn id="38" dur="1" fill="hold">
                                          <p:stCondLst>
                                            <p:cond delay="999"/>
                                          </p:stCondLst>
                                        </p:cTn>
                                        <p:tgtEl>
                                          <p:spTgt spid="17309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2" nodeType="clickEffect">
                                  <p:stCondLst>
                                    <p:cond delay="0"/>
                                  </p:stCondLst>
                                  <p:childTnLst>
                                    <p:set>
                                      <p:cBhvr>
                                        <p:cTn id="42" dur="1" fill="hold">
                                          <p:stCondLst>
                                            <p:cond delay="0"/>
                                          </p:stCondLst>
                                        </p:cTn>
                                        <p:tgtEl>
                                          <p:spTgt spid="173097"/>
                                        </p:tgtEl>
                                        <p:attrNameLst>
                                          <p:attrName>style.visibility</p:attrName>
                                        </p:attrNameLst>
                                      </p:cBhvr>
                                      <p:to>
                                        <p:strVal val="visible"/>
                                      </p:to>
                                    </p:set>
                                    <p:animEffect transition="in" filter="fade">
                                      <p:cBhvr>
                                        <p:cTn id="43" dur="500"/>
                                        <p:tgtEl>
                                          <p:spTgt spid="17309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1000"/>
                                        <p:tgtEl>
                                          <p:spTgt spid="173098"/>
                                        </p:tgtEl>
                                      </p:cBhvr>
                                    </p:animEffect>
                                    <p:set>
                                      <p:cBhvr>
                                        <p:cTn id="48" dur="1" fill="hold">
                                          <p:stCondLst>
                                            <p:cond delay="999"/>
                                          </p:stCondLst>
                                        </p:cTn>
                                        <p:tgtEl>
                                          <p:spTgt spid="17309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2" nodeType="clickEffect">
                                  <p:stCondLst>
                                    <p:cond delay="0"/>
                                  </p:stCondLst>
                                  <p:childTnLst>
                                    <p:set>
                                      <p:cBhvr>
                                        <p:cTn id="52" dur="1" fill="hold">
                                          <p:stCondLst>
                                            <p:cond delay="0"/>
                                          </p:stCondLst>
                                        </p:cTn>
                                        <p:tgtEl>
                                          <p:spTgt spid="173098"/>
                                        </p:tgtEl>
                                        <p:attrNameLst>
                                          <p:attrName>style.visibility</p:attrName>
                                        </p:attrNameLst>
                                      </p:cBhvr>
                                      <p:to>
                                        <p:strVal val="visible"/>
                                      </p:to>
                                    </p:set>
                                    <p:animEffect transition="in" filter="fade">
                                      <p:cBhvr>
                                        <p:cTn id="53" dur="500"/>
                                        <p:tgtEl>
                                          <p:spTgt spid="17309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1000"/>
                                        <p:tgtEl>
                                          <p:spTgt spid="173099"/>
                                        </p:tgtEl>
                                      </p:cBhvr>
                                    </p:animEffect>
                                    <p:set>
                                      <p:cBhvr>
                                        <p:cTn id="58" dur="1" fill="hold">
                                          <p:stCondLst>
                                            <p:cond delay="999"/>
                                          </p:stCondLst>
                                        </p:cTn>
                                        <p:tgtEl>
                                          <p:spTgt spid="1730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96" grpId="0" animBg="1"/>
      <p:bldP spid="173096" grpId="1" animBg="1"/>
      <p:bldP spid="173097" grpId="0" animBg="1"/>
      <p:bldP spid="173097" grpId="1" animBg="1"/>
      <p:bldP spid="173097" grpId="2" animBg="1"/>
      <p:bldP spid="173098" grpId="0" animBg="1"/>
      <p:bldP spid="173098" grpId="1" animBg="1"/>
      <p:bldP spid="173098" grpId="2" animBg="1"/>
      <p:bldP spid="173099" grpId="0" animBg="1"/>
      <p:bldP spid="173099" grpId="1" animBg="1"/>
      <p:bldP spid="173100" grpId="0" animBg="1"/>
      <p:bldP spid="173101" grpId="0" animBg="1"/>
      <p:bldP spid="173102" grpId="0" animBg="1"/>
      <p:bldP spid="173103"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69"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0" name="Slide Number Placeholder 5"/>
          <p:cNvSpPr>
            <a:spLocks noGrp="1"/>
          </p:cNvSpPr>
          <p:nvPr>
            <p:ph type="sldNum" sz="quarter" idx="12"/>
          </p:nvPr>
        </p:nvSpPr>
        <p:spPr/>
        <p:txBody>
          <a:bodyPr/>
          <a:lstStyle/>
          <a:p>
            <a:pPr>
              <a:defRPr/>
            </a:pPr>
            <a:fld id="{9A7B84A0-91A3-44DA-A397-11286405C7A9}" type="slidenum">
              <a:rPr lang="ar-SA" altLang="en-US"/>
              <a:pPr>
                <a:defRPr/>
              </a:pPr>
              <a:t>125</a:t>
            </a:fld>
            <a:endParaRPr lang="en-US" altLang="en-US"/>
          </a:p>
        </p:txBody>
      </p:sp>
      <p:sp>
        <p:nvSpPr>
          <p:cNvPr id="146437"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146438" name="Text Box 3"/>
          <p:cNvSpPr txBox="1">
            <a:spLocks noChangeArrowheads="1"/>
          </p:cNvSpPr>
          <p:nvPr/>
        </p:nvSpPr>
        <p:spPr bwMode="auto">
          <a:xfrm>
            <a:off x="323850" y="1874838"/>
            <a:ext cx="7993063" cy="762000"/>
          </a:xfrm>
          <a:prstGeom prst="rect">
            <a:avLst/>
          </a:prstGeom>
          <a:noFill/>
          <a:ln w="9525">
            <a:noFill/>
            <a:miter lim="800000"/>
            <a:headEnd/>
            <a:tailEnd/>
          </a:ln>
        </p:spPr>
        <p:txBody>
          <a:bodyPr>
            <a:spAutoFit/>
          </a:bodyPr>
          <a:lstStyle/>
          <a:p>
            <a:pPr algn="ctr" eaLnBrk="0" hangingPunct="0">
              <a:spcBef>
                <a:spcPct val="50000"/>
              </a:spcBef>
            </a:pPr>
            <a:r>
              <a:rPr lang="fa-IR" sz="4400" b="1">
                <a:solidFill>
                  <a:schemeClr val="accent2"/>
                </a:solidFill>
                <a:cs typeface="Lotus" pitchFamily="2" charset="-78"/>
              </a:rPr>
              <a:t>جستجوي عميق کننده تکراري</a:t>
            </a:r>
            <a:endParaRPr lang="en-US" sz="4400" b="1">
              <a:solidFill>
                <a:schemeClr val="accent2"/>
              </a:solidFill>
              <a:cs typeface="Lotus" pitchFamily="2" charset="-78"/>
            </a:endParaRPr>
          </a:p>
        </p:txBody>
      </p:sp>
      <p:sp>
        <p:nvSpPr>
          <p:cNvPr id="146439" name="Oval 4"/>
          <p:cNvSpPr>
            <a:spLocks noChangeArrowheads="1"/>
          </p:cNvSpPr>
          <p:nvPr/>
        </p:nvSpPr>
        <p:spPr bwMode="auto">
          <a:xfrm>
            <a:off x="4572000" y="2667000"/>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A</a:t>
            </a:r>
          </a:p>
        </p:txBody>
      </p:sp>
      <p:sp>
        <p:nvSpPr>
          <p:cNvPr id="146440" name="Oval 5"/>
          <p:cNvSpPr>
            <a:spLocks noChangeArrowheads="1"/>
          </p:cNvSpPr>
          <p:nvPr/>
        </p:nvSpPr>
        <p:spPr bwMode="auto">
          <a:xfrm>
            <a:off x="2590800" y="3429000"/>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B</a:t>
            </a:r>
          </a:p>
        </p:txBody>
      </p:sp>
      <p:sp>
        <p:nvSpPr>
          <p:cNvPr id="146441" name="Oval 6"/>
          <p:cNvSpPr>
            <a:spLocks noChangeArrowheads="1"/>
          </p:cNvSpPr>
          <p:nvPr/>
        </p:nvSpPr>
        <p:spPr bwMode="auto">
          <a:xfrm>
            <a:off x="4876800" y="3429000"/>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C</a:t>
            </a:r>
          </a:p>
        </p:txBody>
      </p:sp>
      <p:sp>
        <p:nvSpPr>
          <p:cNvPr id="146442" name="Oval 7"/>
          <p:cNvSpPr>
            <a:spLocks noChangeArrowheads="1"/>
          </p:cNvSpPr>
          <p:nvPr/>
        </p:nvSpPr>
        <p:spPr bwMode="auto">
          <a:xfrm>
            <a:off x="6781800" y="3429000"/>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D</a:t>
            </a:r>
          </a:p>
        </p:txBody>
      </p:sp>
      <p:sp>
        <p:nvSpPr>
          <p:cNvPr id="146443" name="Oval 8"/>
          <p:cNvSpPr>
            <a:spLocks noChangeArrowheads="1"/>
          </p:cNvSpPr>
          <p:nvPr/>
        </p:nvSpPr>
        <p:spPr bwMode="auto">
          <a:xfrm>
            <a:off x="1905000" y="4229100"/>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E</a:t>
            </a:r>
          </a:p>
        </p:txBody>
      </p:sp>
      <p:sp>
        <p:nvSpPr>
          <p:cNvPr id="146444" name="Oval 9"/>
          <p:cNvSpPr>
            <a:spLocks noChangeArrowheads="1"/>
          </p:cNvSpPr>
          <p:nvPr/>
        </p:nvSpPr>
        <p:spPr bwMode="auto">
          <a:xfrm>
            <a:off x="3048000" y="4229100"/>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F</a:t>
            </a:r>
          </a:p>
        </p:txBody>
      </p:sp>
      <p:sp>
        <p:nvSpPr>
          <p:cNvPr id="146445" name="Oval 10"/>
          <p:cNvSpPr>
            <a:spLocks noChangeArrowheads="1"/>
          </p:cNvSpPr>
          <p:nvPr/>
        </p:nvSpPr>
        <p:spPr bwMode="auto">
          <a:xfrm>
            <a:off x="4343400" y="4229100"/>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G</a:t>
            </a:r>
          </a:p>
        </p:txBody>
      </p:sp>
      <p:sp>
        <p:nvSpPr>
          <p:cNvPr id="146446" name="Oval 11"/>
          <p:cNvSpPr>
            <a:spLocks noChangeArrowheads="1"/>
          </p:cNvSpPr>
          <p:nvPr/>
        </p:nvSpPr>
        <p:spPr bwMode="auto">
          <a:xfrm>
            <a:off x="5638800" y="4229100"/>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H</a:t>
            </a:r>
          </a:p>
        </p:txBody>
      </p:sp>
      <p:sp>
        <p:nvSpPr>
          <p:cNvPr id="146447" name="Oval 12"/>
          <p:cNvSpPr>
            <a:spLocks noChangeArrowheads="1"/>
          </p:cNvSpPr>
          <p:nvPr/>
        </p:nvSpPr>
        <p:spPr bwMode="auto">
          <a:xfrm>
            <a:off x="7239000" y="4229100"/>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I</a:t>
            </a:r>
          </a:p>
        </p:txBody>
      </p:sp>
      <p:sp>
        <p:nvSpPr>
          <p:cNvPr id="146448" name="Oval 13"/>
          <p:cNvSpPr>
            <a:spLocks noChangeArrowheads="1"/>
          </p:cNvSpPr>
          <p:nvPr/>
        </p:nvSpPr>
        <p:spPr bwMode="auto">
          <a:xfrm>
            <a:off x="1447800" y="5257800"/>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J</a:t>
            </a:r>
          </a:p>
        </p:txBody>
      </p:sp>
      <p:sp>
        <p:nvSpPr>
          <p:cNvPr id="146449" name="Oval 14"/>
          <p:cNvSpPr>
            <a:spLocks noChangeArrowheads="1"/>
          </p:cNvSpPr>
          <p:nvPr/>
        </p:nvSpPr>
        <p:spPr bwMode="auto">
          <a:xfrm>
            <a:off x="2209800" y="5257800"/>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K</a:t>
            </a:r>
          </a:p>
        </p:txBody>
      </p:sp>
      <p:sp>
        <p:nvSpPr>
          <p:cNvPr id="146450" name="Oval 15"/>
          <p:cNvSpPr>
            <a:spLocks noChangeArrowheads="1"/>
          </p:cNvSpPr>
          <p:nvPr/>
        </p:nvSpPr>
        <p:spPr bwMode="auto">
          <a:xfrm>
            <a:off x="3200400" y="5257800"/>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L</a:t>
            </a:r>
          </a:p>
        </p:txBody>
      </p:sp>
      <p:sp>
        <p:nvSpPr>
          <p:cNvPr id="146451" name="Oval 16"/>
          <p:cNvSpPr>
            <a:spLocks noChangeArrowheads="1"/>
          </p:cNvSpPr>
          <p:nvPr/>
        </p:nvSpPr>
        <p:spPr bwMode="auto">
          <a:xfrm>
            <a:off x="4572000" y="5257800"/>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N</a:t>
            </a:r>
          </a:p>
        </p:txBody>
      </p:sp>
      <p:sp>
        <p:nvSpPr>
          <p:cNvPr id="146452" name="Oval 17"/>
          <p:cNvSpPr>
            <a:spLocks noChangeArrowheads="1"/>
          </p:cNvSpPr>
          <p:nvPr/>
        </p:nvSpPr>
        <p:spPr bwMode="auto">
          <a:xfrm>
            <a:off x="4038600" y="5257800"/>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M</a:t>
            </a:r>
          </a:p>
        </p:txBody>
      </p:sp>
      <p:sp>
        <p:nvSpPr>
          <p:cNvPr id="146453" name="Oval 18"/>
          <p:cNvSpPr>
            <a:spLocks noChangeArrowheads="1"/>
          </p:cNvSpPr>
          <p:nvPr/>
        </p:nvSpPr>
        <p:spPr bwMode="auto">
          <a:xfrm>
            <a:off x="5105400" y="5257800"/>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O</a:t>
            </a:r>
          </a:p>
        </p:txBody>
      </p:sp>
      <p:sp>
        <p:nvSpPr>
          <p:cNvPr id="146454" name="Oval 19"/>
          <p:cNvSpPr>
            <a:spLocks noChangeArrowheads="1"/>
          </p:cNvSpPr>
          <p:nvPr/>
        </p:nvSpPr>
        <p:spPr bwMode="auto">
          <a:xfrm>
            <a:off x="5791200" y="5257800"/>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P</a:t>
            </a:r>
          </a:p>
        </p:txBody>
      </p:sp>
      <p:sp>
        <p:nvSpPr>
          <p:cNvPr id="146455" name="Oval 20"/>
          <p:cNvSpPr>
            <a:spLocks noChangeArrowheads="1"/>
          </p:cNvSpPr>
          <p:nvPr/>
        </p:nvSpPr>
        <p:spPr bwMode="auto">
          <a:xfrm>
            <a:off x="6324600" y="5257800"/>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Q</a:t>
            </a:r>
          </a:p>
        </p:txBody>
      </p:sp>
      <p:cxnSp>
        <p:nvCxnSpPr>
          <p:cNvPr id="146456" name="AutoShape 21"/>
          <p:cNvCxnSpPr>
            <a:cxnSpLocks noChangeShapeType="1"/>
            <a:stCxn id="146439" idx="4"/>
            <a:endCxn id="146440" idx="0"/>
          </p:cNvCxnSpPr>
          <p:nvPr/>
        </p:nvCxnSpPr>
        <p:spPr bwMode="auto">
          <a:xfrm flipH="1">
            <a:off x="2781300" y="3048000"/>
            <a:ext cx="1981200" cy="381000"/>
          </a:xfrm>
          <a:prstGeom prst="straightConnector1">
            <a:avLst/>
          </a:prstGeom>
          <a:noFill/>
          <a:ln w="9525">
            <a:solidFill>
              <a:schemeClr val="tx1"/>
            </a:solidFill>
            <a:round/>
            <a:headEnd/>
            <a:tailEnd/>
          </a:ln>
        </p:spPr>
      </p:cxnSp>
      <p:cxnSp>
        <p:nvCxnSpPr>
          <p:cNvPr id="146457" name="AutoShape 22"/>
          <p:cNvCxnSpPr>
            <a:cxnSpLocks noChangeShapeType="1"/>
            <a:stCxn id="146439" idx="4"/>
            <a:endCxn id="146441" idx="0"/>
          </p:cNvCxnSpPr>
          <p:nvPr/>
        </p:nvCxnSpPr>
        <p:spPr bwMode="auto">
          <a:xfrm>
            <a:off x="4762500" y="3048000"/>
            <a:ext cx="304800" cy="381000"/>
          </a:xfrm>
          <a:prstGeom prst="straightConnector1">
            <a:avLst/>
          </a:prstGeom>
          <a:noFill/>
          <a:ln w="9525">
            <a:solidFill>
              <a:schemeClr val="tx1"/>
            </a:solidFill>
            <a:round/>
            <a:headEnd/>
            <a:tailEnd/>
          </a:ln>
        </p:spPr>
      </p:cxnSp>
      <p:cxnSp>
        <p:nvCxnSpPr>
          <p:cNvPr id="146458" name="AutoShape 23"/>
          <p:cNvCxnSpPr>
            <a:cxnSpLocks noChangeShapeType="1"/>
            <a:stCxn id="146439" idx="4"/>
            <a:endCxn id="146442" idx="0"/>
          </p:cNvCxnSpPr>
          <p:nvPr/>
        </p:nvCxnSpPr>
        <p:spPr bwMode="auto">
          <a:xfrm>
            <a:off x="4762500" y="3048000"/>
            <a:ext cx="2209800" cy="381000"/>
          </a:xfrm>
          <a:prstGeom prst="straightConnector1">
            <a:avLst/>
          </a:prstGeom>
          <a:noFill/>
          <a:ln w="9525">
            <a:solidFill>
              <a:schemeClr val="tx1"/>
            </a:solidFill>
            <a:round/>
            <a:headEnd/>
            <a:tailEnd/>
          </a:ln>
        </p:spPr>
      </p:cxnSp>
      <p:cxnSp>
        <p:nvCxnSpPr>
          <p:cNvPr id="146459" name="AutoShape 24"/>
          <p:cNvCxnSpPr>
            <a:cxnSpLocks noChangeShapeType="1"/>
            <a:stCxn id="146440" idx="4"/>
            <a:endCxn id="146443" idx="0"/>
          </p:cNvCxnSpPr>
          <p:nvPr/>
        </p:nvCxnSpPr>
        <p:spPr bwMode="auto">
          <a:xfrm flipH="1">
            <a:off x="2095500" y="3810000"/>
            <a:ext cx="685800" cy="419100"/>
          </a:xfrm>
          <a:prstGeom prst="straightConnector1">
            <a:avLst/>
          </a:prstGeom>
          <a:noFill/>
          <a:ln w="9525">
            <a:solidFill>
              <a:schemeClr val="tx1"/>
            </a:solidFill>
            <a:round/>
            <a:headEnd/>
            <a:tailEnd/>
          </a:ln>
        </p:spPr>
      </p:cxnSp>
      <p:cxnSp>
        <p:nvCxnSpPr>
          <p:cNvPr id="146460" name="AutoShape 25"/>
          <p:cNvCxnSpPr>
            <a:cxnSpLocks noChangeShapeType="1"/>
            <a:stCxn id="146440" idx="4"/>
            <a:endCxn id="146444" idx="0"/>
          </p:cNvCxnSpPr>
          <p:nvPr/>
        </p:nvCxnSpPr>
        <p:spPr bwMode="auto">
          <a:xfrm>
            <a:off x="2781300" y="3810000"/>
            <a:ext cx="457200" cy="419100"/>
          </a:xfrm>
          <a:prstGeom prst="straightConnector1">
            <a:avLst/>
          </a:prstGeom>
          <a:noFill/>
          <a:ln w="9525">
            <a:solidFill>
              <a:schemeClr val="tx1"/>
            </a:solidFill>
            <a:round/>
            <a:headEnd/>
            <a:tailEnd/>
          </a:ln>
        </p:spPr>
      </p:cxnSp>
      <p:cxnSp>
        <p:nvCxnSpPr>
          <p:cNvPr id="146461" name="AutoShape 26"/>
          <p:cNvCxnSpPr>
            <a:cxnSpLocks noChangeShapeType="1"/>
            <a:stCxn id="146441" idx="4"/>
            <a:endCxn id="146445" idx="0"/>
          </p:cNvCxnSpPr>
          <p:nvPr/>
        </p:nvCxnSpPr>
        <p:spPr bwMode="auto">
          <a:xfrm flipH="1">
            <a:off x="4533900" y="3810000"/>
            <a:ext cx="533400" cy="419100"/>
          </a:xfrm>
          <a:prstGeom prst="straightConnector1">
            <a:avLst/>
          </a:prstGeom>
          <a:noFill/>
          <a:ln w="9525">
            <a:solidFill>
              <a:schemeClr val="tx1"/>
            </a:solidFill>
            <a:round/>
            <a:headEnd/>
            <a:tailEnd/>
          </a:ln>
        </p:spPr>
      </p:cxnSp>
      <p:cxnSp>
        <p:nvCxnSpPr>
          <p:cNvPr id="146462" name="AutoShape 27"/>
          <p:cNvCxnSpPr>
            <a:cxnSpLocks noChangeShapeType="1"/>
            <a:stCxn id="146441" idx="4"/>
            <a:endCxn id="146446" idx="0"/>
          </p:cNvCxnSpPr>
          <p:nvPr/>
        </p:nvCxnSpPr>
        <p:spPr bwMode="auto">
          <a:xfrm>
            <a:off x="5067300" y="3810000"/>
            <a:ext cx="762000" cy="419100"/>
          </a:xfrm>
          <a:prstGeom prst="straightConnector1">
            <a:avLst/>
          </a:prstGeom>
          <a:noFill/>
          <a:ln w="9525">
            <a:solidFill>
              <a:schemeClr val="tx1"/>
            </a:solidFill>
            <a:round/>
            <a:headEnd/>
            <a:tailEnd/>
          </a:ln>
        </p:spPr>
      </p:cxnSp>
      <p:cxnSp>
        <p:nvCxnSpPr>
          <p:cNvPr id="146463" name="AutoShape 28"/>
          <p:cNvCxnSpPr>
            <a:cxnSpLocks noChangeShapeType="1"/>
            <a:stCxn id="146442" idx="4"/>
            <a:endCxn id="146447" idx="0"/>
          </p:cNvCxnSpPr>
          <p:nvPr/>
        </p:nvCxnSpPr>
        <p:spPr bwMode="auto">
          <a:xfrm>
            <a:off x="6972300" y="3810000"/>
            <a:ext cx="457200" cy="419100"/>
          </a:xfrm>
          <a:prstGeom prst="straightConnector1">
            <a:avLst/>
          </a:prstGeom>
          <a:noFill/>
          <a:ln w="9525">
            <a:solidFill>
              <a:schemeClr val="tx1"/>
            </a:solidFill>
            <a:round/>
            <a:headEnd/>
            <a:tailEnd/>
          </a:ln>
        </p:spPr>
      </p:cxnSp>
      <p:cxnSp>
        <p:nvCxnSpPr>
          <p:cNvPr id="146464" name="AutoShape 29"/>
          <p:cNvCxnSpPr>
            <a:cxnSpLocks noChangeShapeType="1"/>
            <a:stCxn id="146443" idx="4"/>
            <a:endCxn id="146448" idx="0"/>
          </p:cNvCxnSpPr>
          <p:nvPr/>
        </p:nvCxnSpPr>
        <p:spPr bwMode="auto">
          <a:xfrm flipH="1">
            <a:off x="1638300" y="4610100"/>
            <a:ext cx="457200" cy="647700"/>
          </a:xfrm>
          <a:prstGeom prst="straightConnector1">
            <a:avLst/>
          </a:prstGeom>
          <a:noFill/>
          <a:ln w="9525">
            <a:solidFill>
              <a:schemeClr val="tx1"/>
            </a:solidFill>
            <a:round/>
            <a:headEnd/>
            <a:tailEnd/>
          </a:ln>
        </p:spPr>
      </p:cxnSp>
      <p:cxnSp>
        <p:nvCxnSpPr>
          <p:cNvPr id="146465" name="AutoShape 30"/>
          <p:cNvCxnSpPr>
            <a:cxnSpLocks noChangeShapeType="1"/>
            <a:stCxn id="146443" idx="4"/>
            <a:endCxn id="146449" idx="0"/>
          </p:cNvCxnSpPr>
          <p:nvPr/>
        </p:nvCxnSpPr>
        <p:spPr bwMode="auto">
          <a:xfrm>
            <a:off x="2095500" y="4610100"/>
            <a:ext cx="304800" cy="647700"/>
          </a:xfrm>
          <a:prstGeom prst="straightConnector1">
            <a:avLst/>
          </a:prstGeom>
          <a:noFill/>
          <a:ln w="9525">
            <a:solidFill>
              <a:schemeClr val="tx1"/>
            </a:solidFill>
            <a:round/>
            <a:headEnd/>
            <a:tailEnd/>
          </a:ln>
        </p:spPr>
      </p:cxnSp>
      <p:cxnSp>
        <p:nvCxnSpPr>
          <p:cNvPr id="146466" name="AutoShape 31"/>
          <p:cNvCxnSpPr>
            <a:cxnSpLocks noChangeShapeType="1"/>
            <a:stCxn id="146444" idx="4"/>
            <a:endCxn id="146450" idx="0"/>
          </p:cNvCxnSpPr>
          <p:nvPr/>
        </p:nvCxnSpPr>
        <p:spPr bwMode="auto">
          <a:xfrm>
            <a:off x="3238500" y="4610100"/>
            <a:ext cx="152400" cy="647700"/>
          </a:xfrm>
          <a:prstGeom prst="straightConnector1">
            <a:avLst/>
          </a:prstGeom>
          <a:noFill/>
          <a:ln w="9525">
            <a:solidFill>
              <a:schemeClr val="tx1"/>
            </a:solidFill>
            <a:round/>
            <a:headEnd/>
            <a:tailEnd/>
          </a:ln>
        </p:spPr>
      </p:cxnSp>
      <p:cxnSp>
        <p:nvCxnSpPr>
          <p:cNvPr id="146467" name="AutoShape 32"/>
          <p:cNvCxnSpPr>
            <a:cxnSpLocks noChangeShapeType="1"/>
            <a:stCxn id="146445" idx="4"/>
            <a:endCxn id="146452" idx="0"/>
          </p:cNvCxnSpPr>
          <p:nvPr/>
        </p:nvCxnSpPr>
        <p:spPr bwMode="auto">
          <a:xfrm flipH="1">
            <a:off x="4229100" y="4610100"/>
            <a:ext cx="304800" cy="647700"/>
          </a:xfrm>
          <a:prstGeom prst="straightConnector1">
            <a:avLst/>
          </a:prstGeom>
          <a:noFill/>
          <a:ln w="9525">
            <a:solidFill>
              <a:schemeClr val="tx1"/>
            </a:solidFill>
            <a:round/>
            <a:headEnd/>
            <a:tailEnd/>
          </a:ln>
        </p:spPr>
      </p:cxnSp>
      <p:cxnSp>
        <p:nvCxnSpPr>
          <p:cNvPr id="146468" name="AutoShape 33"/>
          <p:cNvCxnSpPr>
            <a:cxnSpLocks noChangeShapeType="1"/>
            <a:stCxn id="146446" idx="4"/>
            <a:endCxn id="146453" idx="0"/>
          </p:cNvCxnSpPr>
          <p:nvPr/>
        </p:nvCxnSpPr>
        <p:spPr bwMode="auto">
          <a:xfrm flipH="1">
            <a:off x="5295900" y="4610100"/>
            <a:ext cx="533400" cy="647700"/>
          </a:xfrm>
          <a:prstGeom prst="straightConnector1">
            <a:avLst/>
          </a:prstGeom>
          <a:noFill/>
          <a:ln w="9525">
            <a:solidFill>
              <a:schemeClr val="tx1"/>
            </a:solidFill>
            <a:round/>
            <a:headEnd/>
            <a:tailEnd/>
          </a:ln>
        </p:spPr>
      </p:cxnSp>
      <p:cxnSp>
        <p:nvCxnSpPr>
          <p:cNvPr id="146469" name="AutoShape 34"/>
          <p:cNvCxnSpPr>
            <a:cxnSpLocks noChangeShapeType="1"/>
            <a:stCxn id="146446" idx="4"/>
            <a:endCxn id="146454" idx="0"/>
          </p:cNvCxnSpPr>
          <p:nvPr/>
        </p:nvCxnSpPr>
        <p:spPr bwMode="auto">
          <a:xfrm>
            <a:off x="5829300" y="4610100"/>
            <a:ext cx="152400" cy="647700"/>
          </a:xfrm>
          <a:prstGeom prst="straightConnector1">
            <a:avLst/>
          </a:prstGeom>
          <a:noFill/>
          <a:ln w="9525">
            <a:solidFill>
              <a:schemeClr val="tx1"/>
            </a:solidFill>
            <a:round/>
            <a:headEnd/>
            <a:tailEnd/>
          </a:ln>
        </p:spPr>
      </p:cxnSp>
      <p:cxnSp>
        <p:nvCxnSpPr>
          <p:cNvPr id="146470" name="AutoShape 35"/>
          <p:cNvCxnSpPr>
            <a:cxnSpLocks noChangeShapeType="1"/>
            <a:stCxn id="146446" idx="4"/>
            <a:endCxn id="146455" idx="0"/>
          </p:cNvCxnSpPr>
          <p:nvPr/>
        </p:nvCxnSpPr>
        <p:spPr bwMode="auto">
          <a:xfrm>
            <a:off x="5829300" y="4610100"/>
            <a:ext cx="685800" cy="647700"/>
          </a:xfrm>
          <a:prstGeom prst="straightConnector1">
            <a:avLst/>
          </a:prstGeom>
          <a:noFill/>
          <a:ln w="9525">
            <a:solidFill>
              <a:schemeClr val="tx1"/>
            </a:solidFill>
            <a:round/>
            <a:headEnd/>
            <a:tailEnd/>
          </a:ln>
        </p:spPr>
      </p:cxnSp>
      <p:cxnSp>
        <p:nvCxnSpPr>
          <p:cNvPr id="146471" name="AutoShape 36"/>
          <p:cNvCxnSpPr>
            <a:cxnSpLocks noChangeShapeType="1"/>
            <a:stCxn id="146445" idx="4"/>
            <a:endCxn id="146451" idx="0"/>
          </p:cNvCxnSpPr>
          <p:nvPr/>
        </p:nvCxnSpPr>
        <p:spPr bwMode="auto">
          <a:xfrm>
            <a:off x="4533900" y="4610100"/>
            <a:ext cx="228600" cy="647700"/>
          </a:xfrm>
          <a:prstGeom prst="straightConnector1">
            <a:avLst/>
          </a:prstGeom>
          <a:noFill/>
          <a:ln w="9525">
            <a:solidFill>
              <a:schemeClr val="tx1"/>
            </a:solidFill>
            <a:round/>
            <a:headEnd/>
            <a:tailEnd/>
          </a:ln>
        </p:spPr>
      </p:cxnSp>
      <p:sp>
        <p:nvSpPr>
          <p:cNvPr id="146472" name="Rectangle 37"/>
          <p:cNvSpPr>
            <a:spLocks noChangeArrowheads="1"/>
          </p:cNvSpPr>
          <p:nvPr/>
        </p:nvSpPr>
        <p:spPr bwMode="auto">
          <a:xfrm>
            <a:off x="3200400" y="5257800"/>
            <a:ext cx="381000" cy="381000"/>
          </a:xfrm>
          <a:prstGeom prst="rect">
            <a:avLst/>
          </a:prstGeom>
          <a:noFill/>
          <a:ln w="22225">
            <a:solidFill>
              <a:schemeClr val="tx1"/>
            </a:solidFill>
            <a:miter lim="800000"/>
            <a:headEnd/>
            <a:tailEnd/>
          </a:ln>
        </p:spPr>
        <p:txBody>
          <a:bodyPr wrap="none" anchor="ctr"/>
          <a:lstStyle/>
          <a:p>
            <a:endParaRPr lang="en-US"/>
          </a:p>
        </p:txBody>
      </p:sp>
      <p:sp>
        <p:nvSpPr>
          <p:cNvPr id="146473" name="Oval 38"/>
          <p:cNvSpPr>
            <a:spLocks noChangeArrowheads="1"/>
          </p:cNvSpPr>
          <p:nvPr/>
        </p:nvSpPr>
        <p:spPr bwMode="auto">
          <a:xfrm>
            <a:off x="7467600" y="5254625"/>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S</a:t>
            </a:r>
          </a:p>
        </p:txBody>
      </p:sp>
      <p:sp>
        <p:nvSpPr>
          <p:cNvPr id="146474" name="Oval 39"/>
          <p:cNvSpPr>
            <a:spLocks noChangeArrowheads="1"/>
          </p:cNvSpPr>
          <p:nvPr/>
        </p:nvSpPr>
        <p:spPr bwMode="auto">
          <a:xfrm>
            <a:off x="6934200" y="5254625"/>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R</a:t>
            </a:r>
          </a:p>
        </p:txBody>
      </p:sp>
      <p:cxnSp>
        <p:nvCxnSpPr>
          <p:cNvPr id="146475" name="AutoShape 40"/>
          <p:cNvCxnSpPr>
            <a:cxnSpLocks noChangeShapeType="1"/>
            <a:stCxn id="146447" idx="4"/>
            <a:endCxn id="146474" idx="0"/>
          </p:cNvCxnSpPr>
          <p:nvPr/>
        </p:nvCxnSpPr>
        <p:spPr bwMode="auto">
          <a:xfrm flipH="1">
            <a:off x="7124700" y="4610100"/>
            <a:ext cx="304800" cy="644525"/>
          </a:xfrm>
          <a:prstGeom prst="straightConnector1">
            <a:avLst/>
          </a:prstGeom>
          <a:noFill/>
          <a:ln w="9525">
            <a:solidFill>
              <a:schemeClr val="tx1"/>
            </a:solidFill>
            <a:round/>
            <a:headEnd/>
            <a:tailEnd/>
          </a:ln>
        </p:spPr>
      </p:cxnSp>
      <p:cxnSp>
        <p:nvCxnSpPr>
          <p:cNvPr id="146476" name="AutoShape 41"/>
          <p:cNvCxnSpPr>
            <a:cxnSpLocks noChangeShapeType="1"/>
            <a:stCxn id="146447" idx="4"/>
            <a:endCxn id="146473" idx="0"/>
          </p:cNvCxnSpPr>
          <p:nvPr/>
        </p:nvCxnSpPr>
        <p:spPr bwMode="auto">
          <a:xfrm>
            <a:off x="7429500" y="4610100"/>
            <a:ext cx="228600" cy="644525"/>
          </a:xfrm>
          <a:prstGeom prst="straightConnector1">
            <a:avLst/>
          </a:prstGeom>
          <a:noFill/>
          <a:ln w="9525">
            <a:solidFill>
              <a:schemeClr val="tx1"/>
            </a:solidFill>
            <a:round/>
            <a:headEnd/>
            <a:tailEnd/>
          </a:ln>
        </p:spPr>
      </p:cxnSp>
      <p:cxnSp>
        <p:nvCxnSpPr>
          <p:cNvPr id="146477" name="AutoShape 42"/>
          <p:cNvCxnSpPr>
            <a:cxnSpLocks noChangeShapeType="1"/>
            <a:stCxn id="146448" idx="4"/>
          </p:cNvCxnSpPr>
          <p:nvPr/>
        </p:nvCxnSpPr>
        <p:spPr bwMode="auto">
          <a:xfrm flipH="1">
            <a:off x="1371600" y="5638800"/>
            <a:ext cx="266700" cy="685800"/>
          </a:xfrm>
          <a:prstGeom prst="straightConnector1">
            <a:avLst/>
          </a:prstGeom>
          <a:noFill/>
          <a:ln w="9525">
            <a:solidFill>
              <a:schemeClr val="tx1"/>
            </a:solidFill>
            <a:round/>
            <a:headEnd/>
            <a:tailEnd/>
          </a:ln>
        </p:spPr>
      </p:cxnSp>
      <p:cxnSp>
        <p:nvCxnSpPr>
          <p:cNvPr id="146478" name="AutoShape 43"/>
          <p:cNvCxnSpPr>
            <a:cxnSpLocks noChangeShapeType="1"/>
            <a:stCxn id="146448" idx="4"/>
          </p:cNvCxnSpPr>
          <p:nvPr/>
        </p:nvCxnSpPr>
        <p:spPr bwMode="auto">
          <a:xfrm>
            <a:off x="1638300" y="5638800"/>
            <a:ext cx="190500" cy="685800"/>
          </a:xfrm>
          <a:prstGeom prst="straightConnector1">
            <a:avLst/>
          </a:prstGeom>
          <a:noFill/>
          <a:ln w="9525">
            <a:solidFill>
              <a:schemeClr val="tx1"/>
            </a:solidFill>
            <a:round/>
            <a:headEnd/>
            <a:tailEnd/>
          </a:ln>
        </p:spPr>
      </p:cxnSp>
      <p:cxnSp>
        <p:nvCxnSpPr>
          <p:cNvPr id="146479" name="AutoShape 44"/>
          <p:cNvCxnSpPr>
            <a:cxnSpLocks noChangeShapeType="1"/>
            <a:stCxn id="146449" idx="4"/>
          </p:cNvCxnSpPr>
          <p:nvPr/>
        </p:nvCxnSpPr>
        <p:spPr bwMode="auto">
          <a:xfrm>
            <a:off x="2400300" y="5638800"/>
            <a:ext cx="114300" cy="609600"/>
          </a:xfrm>
          <a:prstGeom prst="straightConnector1">
            <a:avLst/>
          </a:prstGeom>
          <a:noFill/>
          <a:ln w="9525">
            <a:solidFill>
              <a:schemeClr val="tx1"/>
            </a:solidFill>
            <a:round/>
            <a:headEnd/>
            <a:tailEnd/>
          </a:ln>
        </p:spPr>
      </p:cxnSp>
      <p:cxnSp>
        <p:nvCxnSpPr>
          <p:cNvPr id="146480" name="AutoShape 45"/>
          <p:cNvCxnSpPr>
            <a:cxnSpLocks noChangeShapeType="1"/>
            <a:stCxn id="146452" idx="4"/>
          </p:cNvCxnSpPr>
          <p:nvPr/>
        </p:nvCxnSpPr>
        <p:spPr bwMode="auto">
          <a:xfrm flipH="1">
            <a:off x="3581400" y="5638800"/>
            <a:ext cx="647700" cy="685800"/>
          </a:xfrm>
          <a:prstGeom prst="straightConnector1">
            <a:avLst/>
          </a:prstGeom>
          <a:noFill/>
          <a:ln w="9525">
            <a:solidFill>
              <a:schemeClr val="tx1"/>
            </a:solidFill>
            <a:round/>
            <a:headEnd/>
            <a:tailEnd/>
          </a:ln>
        </p:spPr>
      </p:cxnSp>
      <p:cxnSp>
        <p:nvCxnSpPr>
          <p:cNvPr id="146481" name="AutoShape 46"/>
          <p:cNvCxnSpPr>
            <a:cxnSpLocks noChangeShapeType="1"/>
            <a:stCxn id="146452" idx="4"/>
          </p:cNvCxnSpPr>
          <p:nvPr/>
        </p:nvCxnSpPr>
        <p:spPr bwMode="auto">
          <a:xfrm flipH="1">
            <a:off x="4038600" y="5638800"/>
            <a:ext cx="190500" cy="685800"/>
          </a:xfrm>
          <a:prstGeom prst="straightConnector1">
            <a:avLst/>
          </a:prstGeom>
          <a:noFill/>
          <a:ln w="9525">
            <a:solidFill>
              <a:schemeClr val="tx1"/>
            </a:solidFill>
            <a:round/>
            <a:headEnd/>
            <a:tailEnd/>
          </a:ln>
        </p:spPr>
      </p:cxnSp>
      <p:cxnSp>
        <p:nvCxnSpPr>
          <p:cNvPr id="146482" name="AutoShape 47"/>
          <p:cNvCxnSpPr>
            <a:cxnSpLocks noChangeShapeType="1"/>
            <a:stCxn id="146452" idx="4"/>
          </p:cNvCxnSpPr>
          <p:nvPr/>
        </p:nvCxnSpPr>
        <p:spPr bwMode="auto">
          <a:xfrm>
            <a:off x="4229100" y="5638800"/>
            <a:ext cx="114300" cy="762000"/>
          </a:xfrm>
          <a:prstGeom prst="straightConnector1">
            <a:avLst/>
          </a:prstGeom>
          <a:noFill/>
          <a:ln w="9525">
            <a:solidFill>
              <a:schemeClr val="tx1"/>
            </a:solidFill>
            <a:round/>
            <a:headEnd/>
            <a:tailEnd/>
          </a:ln>
        </p:spPr>
      </p:cxnSp>
      <p:cxnSp>
        <p:nvCxnSpPr>
          <p:cNvPr id="146483" name="AutoShape 48"/>
          <p:cNvCxnSpPr>
            <a:cxnSpLocks noChangeShapeType="1"/>
            <a:stCxn id="146451" idx="4"/>
          </p:cNvCxnSpPr>
          <p:nvPr/>
        </p:nvCxnSpPr>
        <p:spPr bwMode="auto">
          <a:xfrm>
            <a:off x="4762500" y="5638800"/>
            <a:ext cx="38100" cy="609600"/>
          </a:xfrm>
          <a:prstGeom prst="straightConnector1">
            <a:avLst/>
          </a:prstGeom>
          <a:noFill/>
          <a:ln w="9525">
            <a:solidFill>
              <a:schemeClr val="tx1"/>
            </a:solidFill>
            <a:round/>
            <a:headEnd/>
            <a:tailEnd/>
          </a:ln>
        </p:spPr>
      </p:cxnSp>
      <p:cxnSp>
        <p:nvCxnSpPr>
          <p:cNvPr id="146484" name="AutoShape 49"/>
          <p:cNvCxnSpPr>
            <a:cxnSpLocks noChangeShapeType="1"/>
            <a:stCxn id="146453" idx="4"/>
          </p:cNvCxnSpPr>
          <p:nvPr/>
        </p:nvCxnSpPr>
        <p:spPr bwMode="auto">
          <a:xfrm flipH="1">
            <a:off x="5181600" y="5638800"/>
            <a:ext cx="114300" cy="685800"/>
          </a:xfrm>
          <a:prstGeom prst="straightConnector1">
            <a:avLst/>
          </a:prstGeom>
          <a:noFill/>
          <a:ln w="9525">
            <a:solidFill>
              <a:schemeClr val="tx1"/>
            </a:solidFill>
            <a:round/>
            <a:headEnd/>
            <a:tailEnd/>
          </a:ln>
        </p:spPr>
      </p:cxnSp>
      <p:cxnSp>
        <p:nvCxnSpPr>
          <p:cNvPr id="146485" name="AutoShape 50"/>
          <p:cNvCxnSpPr>
            <a:cxnSpLocks noChangeShapeType="1"/>
            <a:stCxn id="146453" idx="4"/>
          </p:cNvCxnSpPr>
          <p:nvPr/>
        </p:nvCxnSpPr>
        <p:spPr bwMode="auto">
          <a:xfrm>
            <a:off x="5295900" y="5638800"/>
            <a:ext cx="190500" cy="685800"/>
          </a:xfrm>
          <a:prstGeom prst="straightConnector1">
            <a:avLst/>
          </a:prstGeom>
          <a:noFill/>
          <a:ln w="9525">
            <a:solidFill>
              <a:schemeClr val="tx1"/>
            </a:solidFill>
            <a:round/>
            <a:headEnd/>
            <a:tailEnd/>
          </a:ln>
        </p:spPr>
      </p:cxnSp>
      <p:cxnSp>
        <p:nvCxnSpPr>
          <p:cNvPr id="146486" name="AutoShape 51"/>
          <p:cNvCxnSpPr>
            <a:cxnSpLocks noChangeShapeType="1"/>
            <a:stCxn id="146454" idx="4"/>
          </p:cNvCxnSpPr>
          <p:nvPr/>
        </p:nvCxnSpPr>
        <p:spPr bwMode="auto">
          <a:xfrm flipH="1">
            <a:off x="5943600" y="5638800"/>
            <a:ext cx="38100" cy="685800"/>
          </a:xfrm>
          <a:prstGeom prst="straightConnector1">
            <a:avLst/>
          </a:prstGeom>
          <a:noFill/>
          <a:ln w="9525">
            <a:solidFill>
              <a:schemeClr val="tx1"/>
            </a:solidFill>
            <a:round/>
            <a:headEnd/>
            <a:tailEnd/>
          </a:ln>
        </p:spPr>
      </p:cxnSp>
      <p:cxnSp>
        <p:nvCxnSpPr>
          <p:cNvPr id="146487" name="AutoShape 52"/>
          <p:cNvCxnSpPr>
            <a:cxnSpLocks noChangeShapeType="1"/>
            <a:stCxn id="146455" idx="4"/>
          </p:cNvCxnSpPr>
          <p:nvPr/>
        </p:nvCxnSpPr>
        <p:spPr bwMode="auto">
          <a:xfrm flipH="1">
            <a:off x="6248400" y="5638800"/>
            <a:ext cx="266700" cy="685800"/>
          </a:xfrm>
          <a:prstGeom prst="straightConnector1">
            <a:avLst/>
          </a:prstGeom>
          <a:noFill/>
          <a:ln w="9525">
            <a:solidFill>
              <a:schemeClr val="tx1"/>
            </a:solidFill>
            <a:round/>
            <a:headEnd/>
            <a:tailEnd/>
          </a:ln>
        </p:spPr>
      </p:cxnSp>
      <p:cxnSp>
        <p:nvCxnSpPr>
          <p:cNvPr id="146488" name="AutoShape 53"/>
          <p:cNvCxnSpPr>
            <a:cxnSpLocks noChangeShapeType="1"/>
            <a:stCxn id="146455" idx="4"/>
          </p:cNvCxnSpPr>
          <p:nvPr/>
        </p:nvCxnSpPr>
        <p:spPr bwMode="auto">
          <a:xfrm>
            <a:off x="6515100" y="5638800"/>
            <a:ext cx="342900" cy="685800"/>
          </a:xfrm>
          <a:prstGeom prst="straightConnector1">
            <a:avLst/>
          </a:prstGeom>
          <a:noFill/>
          <a:ln w="9525">
            <a:solidFill>
              <a:schemeClr val="tx1"/>
            </a:solidFill>
            <a:round/>
            <a:headEnd/>
            <a:tailEnd/>
          </a:ln>
        </p:spPr>
      </p:cxnSp>
      <p:cxnSp>
        <p:nvCxnSpPr>
          <p:cNvPr id="146489" name="AutoShape 54"/>
          <p:cNvCxnSpPr>
            <a:cxnSpLocks noChangeShapeType="1"/>
            <a:stCxn id="146474" idx="4"/>
          </p:cNvCxnSpPr>
          <p:nvPr/>
        </p:nvCxnSpPr>
        <p:spPr bwMode="auto">
          <a:xfrm flipH="1">
            <a:off x="7086600" y="5635625"/>
            <a:ext cx="38100" cy="612775"/>
          </a:xfrm>
          <a:prstGeom prst="straightConnector1">
            <a:avLst/>
          </a:prstGeom>
          <a:noFill/>
          <a:ln w="9525">
            <a:solidFill>
              <a:schemeClr val="tx1"/>
            </a:solidFill>
            <a:round/>
            <a:headEnd/>
            <a:tailEnd/>
          </a:ln>
        </p:spPr>
      </p:cxnSp>
      <p:cxnSp>
        <p:nvCxnSpPr>
          <p:cNvPr id="146490" name="AutoShape 55"/>
          <p:cNvCxnSpPr>
            <a:cxnSpLocks noChangeShapeType="1"/>
            <a:stCxn id="146473" idx="4"/>
          </p:cNvCxnSpPr>
          <p:nvPr/>
        </p:nvCxnSpPr>
        <p:spPr bwMode="auto">
          <a:xfrm flipH="1">
            <a:off x="7620000" y="5635625"/>
            <a:ext cx="38100" cy="612775"/>
          </a:xfrm>
          <a:prstGeom prst="straightConnector1">
            <a:avLst/>
          </a:prstGeom>
          <a:noFill/>
          <a:ln w="9525">
            <a:solidFill>
              <a:schemeClr val="tx1"/>
            </a:solidFill>
            <a:round/>
            <a:headEnd/>
            <a:tailEnd/>
          </a:ln>
        </p:spPr>
      </p:cxnSp>
      <p:cxnSp>
        <p:nvCxnSpPr>
          <p:cNvPr id="146491" name="AutoShape 56"/>
          <p:cNvCxnSpPr>
            <a:cxnSpLocks noChangeShapeType="1"/>
            <a:stCxn id="146473" idx="4"/>
          </p:cNvCxnSpPr>
          <p:nvPr/>
        </p:nvCxnSpPr>
        <p:spPr bwMode="auto">
          <a:xfrm>
            <a:off x="7658100" y="5635625"/>
            <a:ext cx="495300" cy="688975"/>
          </a:xfrm>
          <a:prstGeom prst="straightConnector1">
            <a:avLst/>
          </a:prstGeom>
          <a:noFill/>
          <a:ln w="9525">
            <a:solidFill>
              <a:schemeClr val="tx1"/>
            </a:solidFill>
            <a:round/>
            <a:headEnd/>
            <a:tailEnd/>
          </a:ln>
        </p:spPr>
      </p:cxnSp>
      <p:sp>
        <p:nvSpPr>
          <p:cNvPr id="174137" name="Rectangle 57"/>
          <p:cNvSpPr>
            <a:spLocks noChangeArrowheads="1"/>
          </p:cNvSpPr>
          <p:nvPr/>
        </p:nvSpPr>
        <p:spPr bwMode="auto">
          <a:xfrm>
            <a:off x="1828800" y="3048000"/>
            <a:ext cx="6477000" cy="762000"/>
          </a:xfrm>
          <a:prstGeom prst="rect">
            <a:avLst/>
          </a:prstGeom>
          <a:solidFill>
            <a:schemeClr val="bg1"/>
          </a:solidFill>
          <a:ln w="9525">
            <a:noFill/>
            <a:miter lim="800000"/>
            <a:headEnd/>
            <a:tailEnd/>
          </a:ln>
        </p:spPr>
        <p:txBody>
          <a:bodyPr wrap="none" anchor="ctr"/>
          <a:lstStyle/>
          <a:p>
            <a:endParaRPr lang="en-US"/>
          </a:p>
        </p:txBody>
      </p:sp>
      <p:sp>
        <p:nvSpPr>
          <p:cNvPr id="174138" name="Rectangle 58"/>
          <p:cNvSpPr>
            <a:spLocks noChangeArrowheads="1"/>
          </p:cNvSpPr>
          <p:nvPr/>
        </p:nvSpPr>
        <p:spPr bwMode="auto">
          <a:xfrm>
            <a:off x="1219200" y="3810000"/>
            <a:ext cx="2682875" cy="803275"/>
          </a:xfrm>
          <a:prstGeom prst="rect">
            <a:avLst/>
          </a:prstGeom>
          <a:solidFill>
            <a:schemeClr val="bg1"/>
          </a:solidFill>
          <a:ln w="9525">
            <a:noFill/>
            <a:miter lim="800000"/>
            <a:headEnd/>
            <a:tailEnd/>
          </a:ln>
        </p:spPr>
        <p:txBody>
          <a:bodyPr wrap="none" anchor="ctr"/>
          <a:lstStyle/>
          <a:p>
            <a:endParaRPr lang="en-US"/>
          </a:p>
        </p:txBody>
      </p:sp>
      <p:sp>
        <p:nvSpPr>
          <p:cNvPr id="174139" name="Rectangle 59"/>
          <p:cNvSpPr>
            <a:spLocks noChangeArrowheads="1"/>
          </p:cNvSpPr>
          <p:nvPr/>
        </p:nvSpPr>
        <p:spPr bwMode="auto">
          <a:xfrm>
            <a:off x="3962400" y="3810000"/>
            <a:ext cx="2682875" cy="803275"/>
          </a:xfrm>
          <a:prstGeom prst="rect">
            <a:avLst/>
          </a:prstGeom>
          <a:solidFill>
            <a:schemeClr val="bg1"/>
          </a:solidFill>
          <a:ln w="9525">
            <a:noFill/>
            <a:miter lim="800000"/>
            <a:headEnd/>
            <a:tailEnd/>
          </a:ln>
        </p:spPr>
        <p:txBody>
          <a:bodyPr wrap="none" anchor="ctr"/>
          <a:lstStyle/>
          <a:p>
            <a:endParaRPr lang="en-US"/>
          </a:p>
        </p:txBody>
      </p:sp>
      <p:sp>
        <p:nvSpPr>
          <p:cNvPr id="174140" name="Rectangle 60"/>
          <p:cNvSpPr>
            <a:spLocks noChangeArrowheads="1"/>
          </p:cNvSpPr>
          <p:nvPr/>
        </p:nvSpPr>
        <p:spPr bwMode="auto">
          <a:xfrm>
            <a:off x="6781800" y="3810000"/>
            <a:ext cx="1905000" cy="879475"/>
          </a:xfrm>
          <a:prstGeom prst="rect">
            <a:avLst/>
          </a:prstGeom>
          <a:solidFill>
            <a:schemeClr val="bg1"/>
          </a:solidFill>
          <a:ln w="9525">
            <a:noFill/>
            <a:miter lim="800000"/>
            <a:headEnd/>
            <a:tailEnd/>
          </a:ln>
        </p:spPr>
        <p:txBody>
          <a:bodyPr wrap="none" anchor="ctr"/>
          <a:lstStyle/>
          <a:p>
            <a:endParaRPr lang="en-US"/>
          </a:p>
        </p:txBody>
      </p:sp>
      <p:sp>
        <p:nvSpPr>
          <p:cNvPr id="174141" name="Rectangle 61"/>
          <p:cNvSpPr>
            <a:spLocks noChangeArrowheads="1"/>
          </p:cNvSpPr>
          <p:nvPr/>
        </p:nvSpPr>
        <p:spPr bwMode="auto">
          <a:xfrm>
            <a:off x="304800" y="4606925"/>
            <a:ext cx="2341563" cy="1052513"/>
          </a:xfrm>
          <a:prstGeom prst="rect">
            <a:avLst/>
          </a:prstGeom>
          <a:solidFill>
            <a:schemeClr val="bg1"/>
          </a:solidFill>
          <a:ln w="9525">
            <a:noFill/>
            <a:miter lim="800000"/>
            <a:headEnd/>
            <a:tailEnd/>
          </a:ln>
        </p:spPr>
        <p:txBody>
          <a:bodyPr wrap="none" anchor="ctr"/>
          <a:lstStyle/>
          <a:p>
            <a:endParaRPr lang="en-US"/>
          </a:p>
        </p:txBody>
      </p:sp>
      <p:sp>
        <p:nvSpPr>
          <p:cNvPr id="174142" name="Rectangle 62"/>
          <p:cNvSpPr>
            <a:spLocks noChangeArrowheads="1"/>
          </p:cNvSpPr>
          <p:nvPr/>
        </p:nvSpPr>
        <p:spPr bwMode="auto">
          <a:xfrm>
            <a:off x="2971800" y="4613275"/>
            <a:ext cx="930275" cy="1055688"/>
          </a:xfrm>
          <a:prstGeom prst="rect">
            <a:avLst/>
          </a:prstGeom>
          <a:solidFill>
            <a:schemeClr val="bg1"/>
          </a:solidFill>
          <a:ln w="9525">
            <a:noFill/>
            <a:miter lim="800000"/>
            <a:headEnd/>
            <a:tailEnd/>
          </a:ln>
        </p:spPr>
        <p:txBody>
          <a:bodyPr wrap="none" anchor="ctr"/>
          <a:lstStyle/>
          <a:p>
            <a:endParaRPr lang="en-US"/>
          </a:p>
        </p:txBody>
      </p:sp>
      <p:sp>
        <p:nvSpPr>
          <p:cNvPr id="174143" name="Rectangle 63"/>
          <p:cNvSpPr>
            <a:spLocks noChangeArrowheads="1"/>
          </p:cNvSpPr>
          <p:nvPr/>
        </p:nvSpPr>
        <p:spPr bwMode="auto">
          <a:xfrm>
            <a:off x="4010025" y="4618038"/>
            <a:ext cx="965200" cy="1071562"/>
          </a:xfrm>
          <a:prstGeom prst="rect">
            <a:avLst/>
          </a:prstGeom>
          <a:solidFill>
            <a:schemeClr val="bg1"/>
          </a:solidFill>
          <a:ln w="9525">
            <a:noFill/>
            <a:miter lim="800000"/>
            <a:headEnd/>
            <a:tailEnd/>
          </a:ln>
        </p:spPr>
        <p:txBody>
          <a:bodyPr wrap="none" anchor="ctr"/>
          <a:lstStyle/>
          <a:p>
            <a:endParaRPr lang="en-US"/>
          </a:p>
        </p:txBody>
      </p:sp>
      <p:sp>
        <p:nvSpPr>
          <p:cNvPr id="174144" name="Rectangle 64"/>
          <p:cNvSpPr>
            <a:spLocks noChangeArrowheads="1"/>
          </p:cNvSpPr>
          <p:nvPr/>
        </p:nvSpPr>
        <p:spPr bwMode="auto">
          <a:xfrm>
            <a:off x="5029200" y="4613275"/>
            <a:ext cx="1717675" cy="1055688"/>
          </a:xfrm>
          <a:prstGeom prst="rect">
            <a:avLst/>
          </a:prstGeom>
          <a:solidFill>
            <a:schemeClr val="bg1"/>
          </a:solidFill>
          <a:ln w="9525">
            <a:noFill/>
            <a:miter lim="800000"/>
            <a:headEnd/>
            <a:tailEnd/>
          </a:ln>
        </p:spPr>
        <p:txBody>
          <a:bodyPr wrap="none" anchor="ctr"/>
          <a:lstStyle/>
          <a:p>
            <a:endParaRPr lang="en-US"/>
          </a:p>
        </p:txBody>
      </p:sp>
      <p:sp>
        <p:nvSpPr>
          <p:cNvPr id="174145" name="Rectangle 65"/>
          <p:cNvSpPr>
            <a:spLocks noChangeArrowheads="1"/>
          </p:cNvSpPr>
          <p:nvPr/>
        </p:nvSpPr>
        <p:spPr bwMode="auto">
          <a:xfrm>
            <a:off x="6705600" y="4613275"/>
            <a:ext cx="1717675" cy="1055688"/>
          </a:xfrm>
          <a:prstGeom prst="rect">
            <a:avLst/>
          </a:prstGeom>
          <a:solidFill>
            <a:schemeClr val="bg1"/>
          </a:solidFill>
          <a:ln w="9525">
            <a:noFill/>
            <a:miter lim="800000"/>
            <a:headEnd/>
            <a:tailEnd/>
          </a:ln>
        </p:spPr>
        <p:txBody>
          <a:bodyPr wrap="none" anchor="ctr"/>
          <a:lstStyle/>
          <a:p>
            <a:endParaRPr lang="en-US"/>
          </a:p>
        </p:txBody>
      </p:sp>
      <p:sp>
        <p:nvSpPr>
          <p:cNvPr id="174146" name="Rectangle 66"/>
          <p:cNvSpPr>
            <a:spLocks noChangeArrowheads="1"/>
          </p:cNvSpPr>
          <p:nvPr/>
        </p:nvSpPr>
        <p:spPr bwMode="auto">
          <a:xfrm>
            <a:off x="1295400" y="5638800"/>
            <a:ext cx="6858000" cy="762000"/>
          </a:xfrm>
          <a:prstGeom prst="rect">
            <a:avLst/>
          </a:prstGeom>
          <a:solidFill>
            <a:schemeClr val="bg1">
              <a:alpha val="74901"/>
            </a:schemeClr>
          </a:solidFill>
          <a:ln w="9525">
            <a:noFill/>
            <a:miter lim="800000"/>
            <a:headEnd/>
            <a:tailEnd/>
          </a:ln>
        </p:spPr>
        <p:txBody>
          <a:bodyPr wrap="none" anchor="ctr"/>
          <a:lstStyle/>
          <a:p>
            <a:endParaRPr lang="en-US"/>
          </a:p>
        </p:txBody>
      </p:sp>
      <p:sp>
        <p:nvSpPr>
          <p:cNvPr id="146502" name="Line 67"/>
          <p:cNvSpPr>
            <a:spLocks noChangeShapeType="1"/>
          </p:cNvSpPr>
          <p:nvPr/>
        </p:nvSpPr>
        <p:spPr bwMode="auto">
          <a:xfrm>
            <a:off x="685800" y="5867400"/>
            <a:ext cx="7848600" cy="0"/>
          </a:xfrm>
          <a:prstGeom prst="line">
            <a:avLst/>
          </a:prstGeom>
          <a:noFill/>
          <a:ln w="28575">
            <a:solidFill>
              <a:srgbClr val="FF0000"/>
            </a:solidFill>
            <a:prstDash val="dash"/>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46"/>
                                        </p:tgtEl>
                                        <p:attrNameLst>
                                          <p:attrName>style.visibility</p:attrName>
                                        </p:attrNameLst>
                                      </p:cBhvr>
                                      <p:to>
                                        <p:strVal val="visible"/>
                                      </p:to>
                                    </p:set>
                                    <p:animEffect transition="in" filter="fade">
                                      <p:cBhvr>
                                        <p:cTn id="7" dur="500"/>
                                        <p:tgtEl>
                                          <p:spTgt spid="1741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137"/>
                                        </p:tgtEl>
                                        <p:attrNameLst>
                                          <p:attrName>style.visibility</p:attrName>
                                        </p:attrNameLst>
                                      </p:cBhvr>
                                      <p:to>
                                        <p:strVal val="visible"/>
                                      </p:to>
                                    </p:set>
                                    <p:animEffect transition="in" filter="fade">
                                      <p:cBhvr>
                                        <p:cTn id="10" dur="500"/>
                                        <p:tgtEl>
                                          <p:spTgt spid="1741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4138"/>
                                        </p:tgtEl>
                                        <p:attrNameLst>
                                          <p:attrName>style.visibility</p:attrName>
                                        </p:attrNameLst>
                                      </p:cBhvr>
                                      <p:to>
                                        <p:strVal val="visible"/>
                                      </p:to>
                                    </p:set>
                                    <p:animEffect transition="in" filter="fade">
                                      <p:cBhvr>
                                        <p:cTn id="13" dur="500"/>
                                        <p:tgtEl>
                                          <p:spTgt spid="1741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4139"/>
                                        </p:tgtEl>
                                        <p:attrNameLst>
                                          <p:attrName>style.visibility</p:attrName>
                                        </p:attrNameLst>
                                      </p:cBhvr>
                                      <p:to>
                                        <p:strVal val="visible"/>
                                      </p:to>
                                    </p:set>
                                    <p:animEffect transition="in" filter="fade">
                                      <p:cBhvr>
                                        <p:cTn id="16" dur="500"/>
                                        <p:tgtEl>
                                          <p:spTgt spid="1741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4140"/>
                                        </p:tgtEl>
                                        <p:attrNameLst>
                                          <p:attrName>style.visibility</p:attrName>
                                        </p:attrNameLst>
                                      </p:cBhvr>
                                      <p:to>
                                        <p:strVal val="visible"/>
                                      </p:to>
                                    </p:set>
                                    <p:animEffect transition="in" filter="fade">
                                      <p:cBhvr>
                                        <p:cTn id="19" dur="500"/>
                                        <p:tgtEl>
                                          <p:spTgt spid="17414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4143"/>
                                        </p:tgtEl>
                                        <p:attrNameLst>
                                          <p:attrName>style.visibility</p:attrName>
                                        </p:attrNameLst>
                                      </p:cBhvr>
                                      <p:to>
                                        <p:strVal val="visible"/>
                                      </p:to>
                                    </p:set>
                                    <p:animEffect transition="in" filter="fade">
                                      <p:cBhvr>
                                        <p:cTn id="22" dur="500"/>
                                        <p:tgtEl>
                                          <p:spTgt spid="17414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4142"/>
                                        </p:tgtEl>
                                        <p:attrNameLst>
                                          <p:attrName>style.visibility</p:attrName>
                                        </p:attrNameLst>
                                      </p:cBhvr>
                                      <p:to>
                                        <p:strVal val="visible"/>
                                      </p:to>
                                    </p:set>
                                    <p:animEffect transition="in" filter="fade">
                                      <p:cBhvr>
                                        <p:cTn id="25" dur="500"/>
                                        <p:tgtEl>
                                          <p:spTgt spid="17414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4141"/>
                                        </p:tgtEl>
                                        <p:attrNameLst>
                                          <p:attrName>style.visibility</p:attrName>
                                        </p:attrNameLst>
                                      </p:cBhvr>
                                      <p:to>
                                        <p:strVal val="visible"/>
                                      </p:to>
                                    </p:set>
                                    <p:animEffect transition="in" filter="fade">
                                      <p:cBhvr>
                                        <p:cTn id="28" dur="500"/>
                                        <p:tgtEl>
                                          <p:spTgt spid="17414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4144"/>
                                        </p:tgtEl>
                                        <p:attrNameLst>
                                          <p:attrName>style.visibility</p:attrName>
                                        </p:attrNameLst>
                                      </p:cBhvr>
                                      <p:to>
                                        <p:strVal val="visible"/>
                                      </p:to>
                                    </p:set>
                                    <p:animEffect transition="in" filter="fade">
                                      <p:cBhvr>
                                        <p:cTn id="31" dur="500"/>
                                        <p:tgtEl>
                                          <p:spTgt spid="17414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4145"/>
                                        </p:tgtEl>
                                        <p:attrNameLst>
                                          <p:attrName>style.visibility</p:attrName>
                                        </p:attrNameLst>
                                      </p:cBhvr>
                                      <p:to>
                                        <p:strVal val="visible"/>
                                      </p:to>
                                    </p:set>
                                    <p:animEffect transition="in" filter="fade">
                                      <p:cBhvr>
                                        <p:cTn id="34" dur="500"/>
                                        <p:tgtEl>
                                          <p:spTgt spid="17414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1000"/>
                                        <p:tgtEl>
                                          <p:spTgt spid="174137"/>
                                        </p:tgtEl>
                                      </p:cBhvr>
                                    </p:animEffect>
                                    <p:set>
                                      <p:cBhvr>
                                        <p:cTn id="39" dur="1" fill="hold">
                                          <p:stCondLst>
                                            <p:cond delay="999"/>
                                          </p:stCondLst>
                                        </p:cTn>
                                        <p:tgtEl>
                                          <p:spTgt spid="17413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1000"/>
                                        <p:tgtEl>
                                          <p:spTgt spid="174138"/>
                                        </p:tgtEl>
                                      </p:cBhvr>
                                    </p:animEffect>
                                    <p:set>
                                      <p:cBhvr>
                                        <p:cTn id="44" dur="1" fill="hold">
                                          <p:stCondLst>
                                            <p:cond delay="999"/>
                                          </p:stCondLst>
                                        </p:cTn>
                                        <p:tgtEl>
                                          <p:spTgt spid="17413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1000"/>
                                        <p:tgtEl>
                                          <p:spTgt spid="174141"/>
                                        </p:tgtEl>
                                      </p:cBhvr>
                                    </p:animEffect>
                                    <p:set>
                                      <p:cBhvr>
                                        <p:cTn id="49" dur="1" fill="hold">
                                          <p:stCondLst>
                                            <p:cond delay="999"/>
                                          </p:stCondLst>
                                        </p:cTn>
                                        <p:tgtEl>
                                          <p:spTgt spid="174141"/>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2" nodeType="clickEffect">
                                  <p:stCondLst>
                                    <p:cond delay="0"/>
                                  </p:stCondLst>
                                  <p:childTnLst>
                                    <p:set>
                                      <p:cBhvr>
                                        <p:cTn id="53" dur="1" fill="hold">
                                          <p:stCondLst>
                                            <p:cond delay="0"/>
                                          </p:stCondLst>
                                        </p:cTn>
                                        <p:tgtEl>
                                          <p:spTgt spid="174141"/>
                                        </p:tgtEl>
                                        <p:attrNameLst>
                                          <p:attrName>style.visibility</p:attrName>
                                        </p:attrNameLst>
                                      </p:cBhvr>
                                      <p:to>
                                        <p:strVal val="visible"/>
                                      </p:to>
                                    </p:set>
                                    <p:animEffect transition="in" filter="fade">
                                      <p:cBhvr>
                                        <p:cTn id="54" dur="500"/>
                                        <p:tgtEl>
                                          <p:spTgt spid="17414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1000"/>
                                        <p:tgtEl>
                                          <p:spTgt spid="174142"/>
                                        </p:tgtEl>
                                      </p:cBhvr>
                                    </p:animEffect>
                                    <p:set>
                                      <p:cBhvr>
                                        <p:cTn id="59" dur="1" fill="hold">
                                          <p:stCondLst>
                                            <p:cond delay="999"/>
                                          </p:stCondLst>
                                        </p:cTn>
                                        <p:tgtEl>
                                          <p:spTgt spid="174142"/>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2" nodeType="clickEffect">
                                  <p:stCondLst>
                                    <p:cond delay="0"/>
                                  </p:stCondLst>
                                  <p:childTnLst>
                                    <p:set>
                                      <p:cBhvr>
                                        <p:cTn id="63" dur="1" fill="hold">
                                          <p:stCondLst>
                                            <p:cond delay="0"/>
                                          </p:stCondLst>
                                        </p:cTn>
                                        <p:tgtEl>
                                          <p:spTgt spid="174142"/>
                                        </p:tgtEl>
                                        <p:attrNameLst>
                                          <p:attrName>style.visibility</p:attrName>
                                        </p:attrNameLst>
                                      </p:cBhvr>
                                      <p:to>
                                        <p:strVal val="visible"/>
                                      </p:to>
                                    </p:set>
                                    <p:animEffect transition="in" filter="fade">
                                      <p:cBhvr>
                                        <p:cTn id="64" dur="500"/>
                                        <p:tgtEl>
                                          <p:spTgt spid="174142"/>
                                        </p:tgtEl>
                                      </p:cBhvr>
                                    </p:animEffect>
                                  </p:childTnLst>
                                </p:cTn>
                              </p:par>
                              <p:par>
                                <p:cTn id="65" presetID="10" presetClass="entr" presetSubtype="0" fill="hold" grpId="2" nodeType="withEffect">
                                  <p:stCondLst>
                                    <p:cond delay="0"/>
                                  </p:stCondLst>
                                  <p:childTnLst>
                                    <p:set>
                                      <p:cBhvr>
                                        <p:cTn id="66" dur="1" fill="hold">
                                          <p:stCondLst>
                                            <p:cond delay="0"/>
                                          </p:stCondLst>
                                        </p:cTn>
                                        <p:tgtEl>
                                          <p:spTgt spid="174138"/>
                                        </p:tgtEl>
                                        <p:attrNameLst>
                                          <p:attrName>style.visibility</p:attrName>
                                        </p:attrNameLst>
                                      </p:cBhvr>
                                      <p:to>
                                        <p:strVal val="visible"/>
                                      </p:to>
                                    </p:set>
                                    <p:animEffect transition="in" filter="fade">
                                      <p:cBhvr>
                                        <p:cTn id="67" dur="500"/>
                                        <p:tgtEl>
                                          <p:spTgt spid="17413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1000"/>
                                        <p:tgtEl>
                                          <p:spTgt spid="174139"/>
                                        </p:tgtEl>
                                      </p:cBhvr>
                                    </p:animEffect>
                                    <p:set>
                                      <p:cBhvr>
                                        <p:cTn id="72" dur="1" fill="hold">
                                          <p:stCondLst>
                                            <p:cond delay="999"/>
                                          </p:stCondLst>
                                        </p:cTn>
                                        <p:tgtEl>
                                          <p:spTgt spid="17413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1000"/>
                                        <p:tgtEl>
                                          <p:spTgt spid="174143"/>
                                        </p:tgtEl>
                                      </p:cBhvr>
                                    </p:animEffect>
                                    <p:set>
                                      <p:cBhvr>
                                        <p:cTn id="77" dur="1" fill="hold">
                                          <p:stCondLst>
                                            <p:cond delay="999"/>
                                          </p:stCondLst>
                                        </p:cTn>
                                        <p:tgtEl>
                                          <p:spTgt spid="174143"/>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2" nodeType="clickEffect">
                                  <p:stCondLst>
                                    <p:cond delay="0"/>
                                  </p:stCondLst>
                                  <p:childTnLst>
                                    <p:set>
                                      <p:cBhvr>
                                        <p:cTn id="81" dur="1" fill="hold">
                                          <p:stCondLst>
                                            <p:cond delay="0"/>
                                          </p:stCondLst>
                                        </p:cTn>
                                        <p:tgtEl>
                                          <p:spTgt spid="174143"/>
                                        </p:tgtEl>
                                        <p:attrNameLst>
                                          <p:attrName>style.visibility</p:attrName>
                                        </p:attrNameLst>
                                      </p:cBhvr>
                                      <p:to>
                                        <p:strVal val="visible"/>
                                      </p:to>
                                    </p:set>
                                    <p:animEffect transition="in" filter="fade">
                                      <p:cBhvr>
                                        <p:cTn id="82" dur="500"/>
                                        <p:tgtEl>
                                          <p:spTgt spid="17414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1000"/>
                                        <p:tgtEl>
                                          <p:spTgt spid="174144"/>
                                        </p:tgtEl>
                                      </p:cBhvr>
                                    </p:animEffect>
                                    <p:set>
                                      <p:cBhvr>
                                        <p:cTn id="87" dur="1" fill="hold">
                                          <p:stCondLst>
                                            <p:cond delay="999"/>
                                          </p:stCondLst>
                                        </p:cTn>
                                        <p:tgtEl>
                                          <p:spTgt spid="174144"/>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2" nodeType="clickEffect">
                                  <p:stCondLst>
                                    <p:cond delay="0"/>
                                  </p:stCondLst>
                                  <p:childTnLst>
                                    <p:set>
                                      <p:cBhvr>
                                        <p:cTn id="91" dur="1" fill="hold">
                                          <p:stCondLst>
                                            <p:cond delay="0"/>
                                          </p:stCondLst>
                                        </p:cTn>
                                        <p:tgtEl>
                                          <p:spTgt spid="174144"/>
                                        </p:tgtEl>
                                        <p:attrNameLst>
                                          <p:attrName>style.visibility</p:attrName>
                                        </p:attrNameLst>
                                      </p:cBhvr>
                                      <p:to>
                                        <p:strVal val="visible"/>
                                      </p:to>
                                    </p:set>
                                    <p:animEffect transition="in" filter="fade">
                                      <p:cBhvr>
                                        <p:cTn id="92" dur="500"/>
                                        <p:tgtEl>
                                          <p:spTgt spid="174144"/>
                                        </p:tgtEl>
                                      </p:cBhvr>
                                    </p:animEffect>
                                  </p:childTnLst>
                                </p:cTn>
                              </p:par>
                              <p:par>
                                <p:cTn id="93" presetID="10" presetClass="entr" presetSubtype="0" fill="hold" grpId="2" nodeType="withEffect">
                                  <p:stCondLst>
                                    <p:cond delay="0"/>
                                  </p:stCondLst>
                                  <p:childTnLst>
                                    <p:set>
                                      <p:cBhvr>
                                        <p:cTn id="94" dur="1" fill="hold">
                                          <p:stCondLst>
                                            <p:cond delay="0"/>
                                          </p:stCondLst>
                                        </p:cTn>
                                        <p:tgtEl>
                                          <p:spTgt spid="174139"/>
                                        </p:tgtEl>
                                        <p:attrNameLst>
                                          <p:attrName>style.visibility</p:attrName>
                                        </p:attrNameLst>
                                      </p:cBhvr>
                                      <p:to>
                                        <p:strVal val="visible"/>
                                      </p:to>
                                    </p:set>
                                    <p:animEffect transition="in" filter="fade">
                                      <p:cBhvr>
                                        <p:cTn id="95" dur="500"/>
                                        <p:tgtEl>
                                          <p:spTgt spid="174139"/>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1" nodeType="clickEffect">
                                  <p:stCondLst>
                                    <p:cond delay="0"/>
                                  </p:stCondLst>
                                  <p:childTnLst>
                                    <p:animEffect transition="out" filter="fade">
                                      <p:cBhvr>
                                        <p:cTn id="99" dur="1000"/>
                                        <p:tgtEl>
                                          <p:spTgt spid="174140"/>
                                        </p:tgtEl>
                                      </p:cBhvr>
                                    </p:animEffect>
                                    <p:set>
                                      <p:cBhvr>
                                        <p:cTn id="100" dur="1" fill="hold">
                                          <p:stCondLst>
                                            <p:cond delay="999"/>
                                          </p:stCondLst>
                                        </p:cTn>
                                        <p:tgtEl>
                                          <p:spTgt spid="174140"/>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grpId="1" nodeType="clickEffect">
                                  <p:stCondLst>
                                    <p:cond delay="0"/>
                                  </p:stCondLst>
                                  <p:childTnLst>
                                    <p:animEffect transition="out" filter="fade">
                                      <p:cBhvr>
                                        <p:cTn id="104" dur="1000"/>
                                        <p:tgtEl>
                                          <p:spTgt spid="174145"/>
                                        </p:tgtEl>
                                      </p:cBhvr>
                                    </p:animEffect>
                                    <p:set>
                                      <p:cBhvr>
                                        <p:cTn id="105" dur="1" fill="hold">
                                          <p:stCondLst>
                                            <p:cond delay="999"/>
                                          </p:stCondLst>
                                        </p:cTn>
                                        <p:tgtEl>
                                          <p:spTgt spid="1741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7" grpId="0" animBg="1"/>
      <p:bldP spid="174137" grpId="1" animBg="1"/>
      <p:bldP spid="174138" grpId="0" animBg="1"/>
      <p:bldP spid="174138" grpId="1" animBg="1"/>
      <p:bldP spid="174138" grpId="2" animBg="1"/>
      <p:bldP spid="174139" grpId="0" animBg="1"/>
      <p:bldP spid="174139" grpId="1" animBg="1"/>
      <p:bldP spid="174139" grpId="2" animBg="1"/>
      <p:bldP spid="174140" grpId="0" animBg="1"/>
      <p:bldP spid="174140" grpId="1" animBg="1"/>
      <p:bldP spid="174141" grpId="0" animBg="1"/>
      <p:bldP spid="174141" grpId="1" animBg="1"/>
      <p:bldP spid="174141" grpId="2" animBg="1"/>
      <p:bldP spid="174142" grpId="0" animBg="1"/>
      <p:bldP spid="174142" grpId="1" animBg="1"/>
      <p:bldP spid="174142" grpId="2" animBg="1"/>
      <p:bldP spid="174143" grpId="0" animBg="1"/>
      <p:bldP spid="174143" grpId="1" animBg="1"/>
      <p:bldP spid="174143" grpId="2" animBg="1"/>
      <p:bldP spid="174144" grpId="0" animBg="1"/>
      <p:bldP spid="174144" grpId="1" animBg="1"/>
      <p:bldP spid="174144" grpId="2" animBg="1"/>
      <p:bldP spid="174145" grpId="0" animBg="1"/>
      <p:bldP spid="174145" grpId="1" animBg="1"/>
      <p:bldP spid="174146"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10"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11" name="Slide Number Placeholder 5"/>
          <p:cNvSpPr>
            <a:spLocks noGrp="1"/>
          </p:cNvSpPr>
          <p:nvPr>
            <p:ph type="sldNum" sz="quarter" idx="12"/>
          </p:nvPr>
        </p:nvSpPr>
        <p:spPr/>
        <p:txBody>
          <a:bodyPr/>
          <a:lstStyle/>
          <a:p>
            <a:pPr>
              <a:defRPr/>
            </a:pPr>
            <a:fld id="{B03F5D19-0CB4-4F80-BEB4-AA95CDC399D4}" type="slidenum">
              <a:rPr lang="ar-SA" altLang="en-US"/>
              <a:pPr>
                <a:defRPr/>
              </a:pPr>
              <a:t>126</a:t>
            </a:fld>
            <a:endParaRPr lang="en-US" altLang="en-US"/>
          </a:p>
        </p:txBody>
      </p:sp>
      <p:sp>
        <p:nvSpPr>
          <p:cNvPr id="6151"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6152" name="Text Box 3"/>
          <p:cNvSpPr txBox="1">
            <a:spLocks noChangeArrowheads="1"/>
          </p:cNvSpPr>
          <p:nvPr/>
        </p:nvSpPr>
        <p:spPr bwMode="auto">
          <a:xfrm>
            <a:off x="323850" y="1874838"/>
            <a:ext cx="7993063" cy="762000"/>
          </a:xfrm>
          <a:prstGeom prst="rect">
            <a:avLst/>
          </a:prstGeom>
          <a:noFill/>
          <a:ln w="9525">
            <a:noFill/>
            <a:miter lim="800000"/>
            <a:headEnd/>
            <a:tailEnd/>
          </a:ln>
        </p:spPr>
        <p:txBody>
          <a:bodyPr>
            <a:spAutoFit/>
          </a:bodyPr>
          <a:lstStyle/>
          <a:p>
            <a:pPr algn="ctr" eaLnBrk="0" hangingPunct="0">
              <a:spcBef>
                <a:spcPct val="50000"/>
              </a:spcBef>
            </a:pPr>
            <a:r>
              <a:rPr lang="fa-IR" sz="4400" b="1">
                <a:solidFill>
                  <a:schemeClr val="accent2"/>
                </a:solidFill>
                <a:cs typeface="Lotus" pitchFamily="2" charset="-78"/>
              </a:rPr>
              <a:t>جستجوي عميق کننده تکراري</a:t>
            </a:r>
            <a:endParaRPr lang="en-US" sz="4400" b="1">
              <a:solidFill>
                <a:schemeClr val="accent2"/>
              </a:solidFill>
              <a:cs typeface="Lotus" pitchFamily="2" charset="-78"/>
            </a:endParaRPr>
          </a:p>
        </p:txBody>
      </p:sp>
      <p:sp>
        <p:nvSpPr>
          <p:cNvPr id="6153" name="Text Box 4"/>
          <p:cNvSpPr txBox="1">
            <a:spLocks noChangeArrowheads="1"/>
          </p:cNvSpPr>
          <p:nvPr/>
        </p:nvSpPr>
        <p:spPr bwMode="auto">
          <a:xfrm>
            <a:off x="684213" y="2595563"/>
            <a:ext cx="7632700" cy="3738562"/>
          </a:xfrm>
          <a:prstGeom prst="rect">
            <a:avLst/>
          </a:prstGeom>
          <a:noFill/>
          <a:ln w="9525">
            <a:noFill/>
            <a:miter lim="800000"/>
            <a:headEnd/>
            <a:tailEnd/>
          </a:ln>
        </p:spPr>
        <p:txBody>
          <a:bodyPr>
            <a:spAutoFit/>
          </a:bodyPr>
          <a:lstStyle/>
          <a:p>
            <a:pPr eaLnBrk="0" hangingPunct="0"/>
            <a:r>
              <a:rPr lang="ar-SA" sz="3600">
                <a:solidFill>
                  <a:schemeClr val="accent2"/>
                </a:solidFill>
                <a:cs typeface="Homa" pitchFamily="2" charset="-78"/>
              </a:rPr>
              <a:t>کامل بودن:</a:t>
            </a:r>
            <a:r>
              <a:rPr lang="ar-SA" sz="3200">
                <a:solidFill>
                  <a:schemeClr val="accent2"/>
                </a:solidFill>
                <a:cs typeface="Homa" pitchFamily="2" charset="-78"/>
              </a:rPr>
              <a:t> </a:t>
            </a:r>
            <a:r>
              <a:rPr lang="fa-IR" sz="3200">
                <a:solidFill>
                  <a:srgbClr val="CC3300"/>
                </a:solidFill>
                <a:cs typeface="Homa" pitchFamily="2" charset="-78"/>
              </a:rPr>
              <a:t>بله</a:t>
            </a:r>
            <a:endParaRPr lang="en-US" sz="3200">
              <a:solidFill>
                <a:srgbClr val="CC3300"/>
              </a:solidFill>
              <a:cs typeface="Homa" pitchFamily="2" charset="-78"/>
            </a:endParaRPr>
          </a:p>
          <a:p>
            <a:pPr eaLnBrk="0" hangingPunct="0"/>
            <a:r>
              <a:rPr lang="fa-IR" sz="2400">
                <a:solidFill>
                  <a:srgbClr val="CC3300"/>
                </a:solidFill>
                <a:cs typeface="Homa" pitchFamily="2" charset="-78"/>
              </a:rPr>
              <a:t>	در صورتي که فاکتور انشعاب محدود باشد</a:t>
            </a:r>
            <a:endParaRPr lang="el-GR" sz="2400">
              <a:solidFill>
                <a:srgbClr val="CC3300"/>
              </a:solidFill>
              <a:cs typeface="Homa" pitchFamily="2" charset="-78"/>
            </a:endParaRPr>
          </a:p>
          <a:p>
            <a:pPr eaLnBrk="0" hangingPunct="0"/>
            <a:r>
              <a:rPr lang="ar-SA" sz="3600">
                <a:solidFill>
                  <a:schemeClr val="accent2"/>
                </a:solidFill>
                <a:cs typeface="Homa" pitchFamily="2" charset="-78"/>
              </a:rPr>
              <a:t>بهينگي:</a:t>
            </a:r>
            <a:r>
              <a:rPr lang="ar-SA" sz="3200">
                <a:solidFill>
                  <a:schemeClr val="accent2"/>
                </a:solidFill>
                <a:cs typeface="Homa" pitchFamily="2" charset="-78"/>
              </a:rPr>
              <a:t> </a:t>
            </a:r>
            <a:r>
              <a:rPr lang="fa-IR" sz="3200">
                <a:solidFill>
                  <a:srgbClr val="CC3300"/>
                </a:solidFill>
                <a:cs typeface="Homa" pitchFamily="2" charset="-78"/>
              </a:rPr>
              <a:t>بله</a:t>
            </a:r>
            <a:r>
              <a:rPr lang="ar-SA" sz="4000">
                <a:solidFill>
                  <a:schemeClr val="accent2"/>
                </a:solidFill>
                <a:cs typeface="Homa" pitchFamily="2" charset="-78"/>
              </a:rPr>
              <a:t> </a:t>
            </a:r>
            <a:endParaRPr lang="ar-SA" sz="3200">
              <a:solidFill>
                <a:srgbClr val="CC3300"/>
              </a:solidFill>
              <a:cs typeface="Homa" pitchFamily="2" charset="-78"/>
            </a:endParaRPr>
          </a:p>
          <a:p>
            <a:pPr eaLnBrk="0" hangingPunct="0"/>
            <a:r>
              <a:rPr lang="ar-SA" sz="2400">
                <a:solidFill>
                  <a:srgbClr val="CC3300"/>
                </a:solidFill>
                <a:cs typeface="Homa" pitchFamily="2" charset="-78"/>
              </a:rPr>
              <a:t>	 </a:t>
            </a:r>
            <a:r>
              <a:rPr lang="fa-IR" sz="2400">
                <a:solidFill>
                  <a:srgbClr val="CC3300"/>
                </a:solidFill>
                <a:cs typeface="Homa" pitchFamily="2" charset="-78"/>
              </a:rPr>
              <a:t>وقتي که هزينه مسير، تابعي غير نزولي از عمق گره باشد</a:t>
            </a:r>
          </a:p>
          <a:p>
            <a:pPr eaLnBrk="0" hangingPunct="0">
              <a:spcBef>
                <a:spcPct val="35000"/>
              </a:spcBef>
            </a:pPr>
            <a:r>
              <a:rPr lang="ar-SA" sz="3600">
                <a:solidFill>
                  <a:schemeClr val="accent2"/>
                </a:solidFill>
                <a:cs typeface="Homa" pitchFamily="2" charset="-78"/>
              </a:rPr>
              <a:t>پيچيدگي زماني:</a:t>
            </a:r>
            <a:endParaRPr lang="ar-SA" sz="2000">
              <a:solidFill>
                <a:srgbClr val="CC3300"/>
              </a:solidFill>
              <a:cs typeface="Times New Roman" pitchFamily="18" charset="0"/>
            </a:endParaRPr>
          </a:p>
          <a:p>
            <a:pPr eaLnBrk="0" hangingPunct="0">
              <a:spcBef>
                <a:spcPct val="35000"/>
              </a:spcBef>
            </a:pPr>
            <a:r>
              <a:rPr lang="ar-SA" sz="3600">
                <a:solidFill>
                  <a:schemeClr val="accent2"/>
                </a:solidFill>
                <a:cs typeface="Homa" pitchFamily="2" charset="-78"/>
              </a:rPr>
              <a:t>پيچيدگي فضا:</a:t>
            </a:r>
            <a:endParaRPr lang="ar-SA" sz="2000">
              <a:solidFill>
                <a:srgbClr val="CC3300"/>
              </a:solidFill>
              <a:cs typeface="Times New Roman" pitchFamily="18" charset="0"/>
            </a:endParaRPr>
          </a:p>
          <a:p>
            <a:pPr algn="l" rtl="0" eaLnBrk="0" hangingPunct="0"/>
            <a:endParaRPr lang="en-US">
              <a:cs typeface="Times New Roman" pitchFamily="18" charset="0"/>
            </a:endParaRPr>
          </a:p>
        </p:txBody>
      </p:sp>
      <p:graphicFrame>
        <p:nvGraphicFramePr>
          <p:cNvPr id="6146" name="Object 5"/>
          <p:cNvGraphicFramePr>
            <a:graphicFrameLocks noChangeAspect="1"/>
          </p:cNvGraphicFramePr>
          <p:nvPr/>
        </p:nvGraphicFramePr>
        <p:xfrm>
          <a:off x="3217863" y="4508500"/>
          <a:ext cx="1516062" cy="879475"/>
        </p:xfrm>
        <a:graphic>
          <a:graphicData uri="http://schemas.openxmlformats.org/presentationml/2006/ole">
            <p:oleObj spid="_x0000_s6146" name="Equation" r:id="rId3" imgW="393480" imgH="228600" progId="Equation.3">
              <p:embed/>
            </p:oleObj>
          </a:graphicData>
        </a:graphic>
      </p:graphicFrame>
      <p:graphicFrame>
        <p:nvGraphicFramePr>
          <p:cNvPr id="6147" name="Object 6"/>
          <p:cNvGraphicFramePr>
            <a:graphicFrameLocks noChangeAspect="1"/>
          </p:cNvGraphicFramePr>
          <p:nvPr/>
        </p:nvGraphicFramePr>
        <p:xfrm>
          <a:off x="3270250" y="5368925"/>
          <a:ext cx="1447800" cy="723900"/>
        </p:xfrm>
        <a:graphic>
          <a:graphicData uri="http://schemas.openxmlformats.org/presentationml/2006/ole">
            <p:oleObj spid="_x0000_s6147" name="Equation" r:id="rId4" imgW="406080" imgH="203040" progId="Equation.3">
              <p:embed/>
            </p:oleObj>
          </a:graphicData>
        </a:graphic>
      </p:graphicFrame>
      <p:sp>
        <p:nvSpPr>
          <p:cNvPr id="6154" name="Text Box 7"/>
          <p:cNvSpPr txBox="1">
            <a:spLocks noChangeArrowheads="1"/>
          </p:cNvSpPr>
          <p:nvPr/>
        </p:nvSpPr>
        <p:spPr bwMode="auto">
          <a:xfrm>
            <a:off x="6305550" y="2597150"/>
            <a:ext cx="2160588" cy="641350"/>
          </a:xfrm>
          <a:prstGeom prst="rect">
            <a:avLst/>
          </a:prstGeom>
          <a:noFill/>
          <a:ln w="9525">
            <a:noFill/>
            <a:miter lim="800000"/>
            <a:headEnd/>
            <a:tailEnd/>
          </a:ln>
        </p:spPr>
        <p:txBody>
          <a:bodyPr>
            <a:spAutoFit/>
          </a:bodyPr>
          <a:lstStyle/>
          <a:p>
            <a:pPr algn="l" rtl="0" eaLnBrk="0" hangingPunct="0">
              <a:spcBef>
                <a:spcPct val="50000"/>
              </a:spcBef>
            </a:pPr>
            <a:r>
              <a:rPr lang="fa-IR" sz="3600">
                <a:solidFill>
                  <a:schemeClr val="accent2"/>
                </a:solidFill>
                <a:cs typeface="Homa" pitchFamily="2" charset="-78"/>
              </a:rPr>
              <a:t>کامل بودن:</a:t>
            </a:r>
            <a:endParaRPr lang="en-US" sz="3600">
              <a:solidFill>
                <a:schemeClr val="accent2"/>
              </a:solidFill>
              <a:cs typeface="Homa" pitchFamily="2" charset="-78"/>
            </a:endParaRPr>
          </a:p>
        </p:txBody>
      </p:sp>
      <p:sp>
        <p:nvSpPr>
          <p:cNvPr id="6155" name="Text Box 8"/>
          <p:cNvSpPr txBox="1">
            <a:spLocks noChangeArrowheads="1"/>
          </p:cNvSpPr>
          <p:nvPr/>
        </p:nvSpPr>
        <p:spPr bwMode="auto">
          <a:xfrm>
            <a:off x="6951663" y="3554413"/>
            <a:ext cx="1873250" cy="641350"/>
          </a:xfrm>
          <a:prstGeom prst="rect">
            <a:avLst/>
          </a:prstGeom>
          <a:noFill/>
          <a:ln w="9525">
            <a:noFill/>
            <a:miter lim="800000"/>
            <a:headEnd/>
            <a:tailEnd/>
          </a:ln>
        </p:spPr>
        <p:txBody>
          <a:bodyPr>
            <a:spAutoFit/>
          </a:bodyPr>
          <a:lstStyle/>
          <a:p>
            <a:pPr algn="l" rtl="0" eaLnBrk="0" hangingPunct="0">
              <a:spcBef>
                <a:spcPct val="50000"/>
              </a:spcBef>
            </a:pPr>
            <a:r>
              <a:rPr lang="fa-IR" sz="3600">
                <a:solidFill>
                  <a:schemeClr val="accent2"/>
                </a:solidFill>
                <a:cs typeface="Homa" pitchFamily="2" charset="-78"/>
              </a:rPr>
              <a:t>بهينگي:</a:t>
            </a:r>
            <a:endParaRPr lang="en-US" sz="3600">
              <a:solidFill>
                <a:schemeClr val="accent2"/>
              </a:solidFill>
              <a:cs typeface="Homa" pitchFamily="2" charset="-78"/>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4"/>
          <p:cNvSpPr>
            <a:spLocks noGrp="1"/>
          </p:cNvSpPr>
          <p:nvPr>
            <p:ph type="sldNum" sz="quarter" idx="12"/>
          </p:nvPr>
        </p:nvSpPr>
        <p:spPr/>
        <p:txBody>
          <a:bodyPr/>
          <a:lstStyle/>
          <a:p>
            <a:pPr>
              <a:defRPr/>
            </a:pPr>
            <a:fld id="{A06AF7DE-812D-48EC-AAE3-C2ABD1007D2E}" type="slidenum">
              <a:rPr lang="ar-SA" altLang="en-US"/>
              <a:pPr>
                <a:defRPr/>
              </a:pPr>
              <a:t>127</a:t>
            </a:fld>
            <a:endParaRPr lang="en-US" altLang="en-US"/>
          </a:p>
        </p:txBody>
      </p:sp>
      <p:sp>
        <p:nvSpPr>
          <p:cNvPr id="147461"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147462" name="Text Box 3"/>
          <p:cNvSpPr txBox="1">
            <a:spLocks noChangeArrowheads="1"/>
          </p:cNvSpPr>
          <p:nvPr/>
        </p:nvSpPr>
        <p:spPr bwMode="auto">
          <a:xfrm>
            <a:off x="323850" y="1874838"/>
            <a:ext cx="7993063" cy="762000"/>
          </a:xfrm>
          <a:prstGeom prst="rect">
            <a:avLst/>
          </a:prstGeom>
          <a:noFill/>
          <a:ln w="9525">
            <a:noFill/>
            <a:miter lim="800000"/>
            <a:headEnd/>
            <a:tailEnd/>
          </a:ln>
        </p:spPr>
        <p:txBody>
          <a:bodyPr>
            <a:spAutoFit/>
          </a:bodyPr>
          <a:lstStyle/>
          <a:p>
            <a:pPr algn="ctr" eaLnBrk="0" hangingPunct="0">
              <a:spcBef>
                <a:spcPct val="50000"/>
              </a:spcBef>
            </a:pPr>
            <a:r>
              <a:rPr lang="fa-IR" sz="4400" b="1">
                <a:solidFill>
                  <a:schemeClr val="accent2"/>
                </a:solidFill>
                <a:cs typeface="Lotus" pitchFamily="2" charset="-78"/>
              </a:rPr>
              <a:t>جستجوي دو طرفه</a:t>
            </a:r>
            <a:endParaRPr lang="en-US" sz="4400" b="1">
              <a:solidFill>
                <a:schemeClr val="accent2"/>
              </a:solidFill>
              <a:cs typeface="Lotus" pitchFamily="2" charset="-78"/>
            </a:endParaRPr>
          </a:p>
        </p:txBody>
      </p:sp>
      <p:pic>
        <p:nvPicPr>
          <p:cNvPr id="147463" name="Picture 4"/>
          <p:cNvPicPr>
            <a:picLocks noChangeAspect="1" noChangeArrowheads="1"/>
          </p:cNvPicPr>
          <p:nvPr>
            <p:ph/>
          </p:nvPr>
        </p:nvPicPr>
        <p:blipFill>
          <a:blip r:embed="rId2"/>
          <a:srcRect/>
          <a:stretch>
            <a:fillRect/>
          </a:stretch>
        </p:blipFill>
        <p:spPr>
          <a:xfrm>
            <a:off x="1235075" y="3519488"/>
            <a:ext cx="6505575" cy="3106737"/>
          </a:xfrm>
          <a:noFill/>
        </p:spPr>
      </p:pic>
      <p:sp>
        <p:nvSpPr>
          <p:cNvPr id="147464" name="Text Box 5"/>
          <p:cNvSpPr txBox="1">
            <a:spLocks noChangeArrowheads="1"/>
          </p:cNvSpPr>
          <p:nvPr/>
        </p:nvSpPr>
        <p:spPr bwMode="auto">
          <a:xfrm>
            <a:off x="395288" y="2565400"/>
            <a:ext cx="8280400" cy="822325"/>
          </a:xfrm>
          <a:prstGeom prst="rect">
            <a:avLst/>
          </a:prstGeom>
          <a:noFill/>
          <a:ln w="9525">
            <a:noFill/>
            <a:miter lim="800000"/>
            <a:headEnd/>
            <a:tailEnd/>
          </a:ln>
        </p:spPr>
        <p:txBody>
          <a:bodyPr>
            <a:spAutoFit/>
          </a:bodyPr>
          <a:lstStyle/>
          <a:p>
            <a:pPr algn="ctr" rtl="0" eaLnBrk="0" hangingPunct="0">
              <a:spcBef>
                <a:spcPct val="50000"/>
              </a:spcBef>
            </a:pPr>
            <a:r>
              <a:rPr lang="fa-IR" sz="2400">
                <a:solidFill>
                  <a:srgbClr val="CC3300"/>
                </a:solidFill>
                <a:cs typeface="Homa" pitchFamily="2" charset="-78"/>
              </a:rPr>
              <a:t>انجام دو جست و جوي همزمان، يکي از حالت اوليه به هدف و ديگري از هدف به حالت اوليه تا زماني که دو جست و جو به هم برسند</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10"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11" name="Slide Number Placeholder 5"/>
          <p:cNvSpPr>
            <a:spLocks noGrp="1"/>
          </p:cNvSpPr>
          <p:nvPr>
            <p:ph type="sldNum" sz="quarter" idx="12"/>
          </p:nvPr>
        </p:nvSpPr>
        <p:spPr/>
        <p:txBody>
          <a:bodyPr/>
          <a:lstStyle/>
          <a:p>
            <a:pPr>
              <a:defRPr/>
            </a:pPr>
            <a:fld id="{DBE614DD-A3B9-4EAA-9CF6-89D3579A63B7}" type="slidenum">
              <a:rPr lang="ar-SA" altLang="en-US"/>
              <a:pPr>
                <a:defRPr/>
              </a:pPr>
              <a:t>128</a:t>
            </a:fld>
            <a:endParaRPr lang="en-US" altLang="en-US"/>
          </a:p>
        </p:txBody>
      </p:sp>
      <p:sp>
        <p:nvSpPr>
          <p:cNvPr id="7175"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7176" name="Text Box 3"/>
          <p:cNvSpPr txBox="1">
            <a:spLocks noChangeArrowheads="1"/>
          </p:cNvSpPr>
          <p:nvPr/>
        </p:nvSpPr>
        <p:spPr bwMode="auto">
          <a:xfrm>
            <a:off x="323850" y="1874838"/>
            <a:ext cx="7993063" cy="762000"/>
          </a:xfrm>
          <a:prstGeom prst="rect">
            <a:avLst/>
          </a:prstGeom>
          <a:noFill/>
          <a:ln w="9525">
            <a:noFill/>
            <a:miter lim="800000"/>
            <a:headEnd/>
            <a:tailEnd/>
          </a:ln>
        </p:spPr>
        <p:txBody>
          <a:bodyPr>
            <a:spAutoFit/>
          </a:bodyPr>
          <a:lstStyle/>
          <a:p>
            <a:pPr algn="ctr" eaLnBrk="0" hangingPunct="0">
              <a:spcBef>
                <a:spcPct val="50000"/>
              </a:spcBef>
            </a:pPr>
            <a:r>
              <a:rPr lang="fa-IR" sz="4400" b="1">
                <a:solidFill>
                  <a:schemeClr val="accent2"/>
                </a:solidFill>
                <a:cs typeface="Lotus" pitchFamily="2" charset="-78"/>
              </a:rPr>
              <a:t>جستجوي دو طرفه</a:t>
            </a:r>
            <a:endParaRPr lang="en-US" sz="4400" b="1">
              <a:solidFill>
                <a:schemeClr val="accent2"/>
              </a:solidFill>
              <a:cs typeface="Lotus" pitchFamily="2" charset="-78"/>
            </a:endParaRPr>
          </a:p>
        </p:txBody>
      </p:sp>
      <p:sp>
        <p:nvSpPr>
          <p:cNvPr id="7177" name="Text Box 4"/>
          <p:cNvSpPr txBox="1">
            <a:spLocks noChangeArrowheads="1"/>
          </p:cNvSpPr>
          <p:nvPr/>
        </p:nvSpPr>
        <p:spPr bwMode="auto">
          <a:xfrm>
            <a:off x="395288" y="2595563"/>
            <a:ext cx="7921625" cy="3738562"/>
          </a:xfrm>
          <a:prstGeom prst="rect">
            <a:avLst/>
          </a:prstGeom>
          <a:noFill/>
          <a:ln w="9525">
            <a:noFill/>
            <a:miter lim="800000"/>
            <a:headEnd/>
            <a:tailEnd/>
          </a:ln>
        </p:spPr>
        <p:txBody>
          <a:bodyPr>
            <a:spAutoFit/>
          </a:bodyPr>
          <a:lstStyle/>
          <a:p>
            <a:pPr eaLnBrk="0" hangingPunct="0"/>
            <a:r>
              <a:rPr lang="ar-SA" sz="3600">
                <a:solidFill>
                  <a:schemeClr val="accent2"/>
                </a:solidFill>
                <a:cs typeface="Homa" pitchFamily="2" charset="-78"/>
              </a:rPr>
              <a:t>کامل بودن:</a:t>
            </a:r>
            <a:r>
              <a:rPr lang="ar-SA" sz="3200">
                <a:solidFill>
                  <a:schemeClr val="accent2"/>
                </a:solidFill>
                <a:cs typeface="Homa" pitchFamily="2" charset="-78"/>
              </a:rPr>
              <a:t> </a:t>
            </a:r>
            <a:r>
              <a:rPr lang="fa-IR" sz="3200">
                <a:solidFill>
                  <a:srgbClr val="CC3300"/>
                </a:solidFill>
                <a:cs typeface="Homa" pitchFamily="2" charset="-78"/>
              </a:rPr>
              <a:t>بله</a:t>
            </a:r>
            <a:endParaRPr lang="en-US" sz="3200">
              <a:solidFill>
                <a:srgbClr val="CC3300"/>
              </a:solidFill>
              <a:cs typeface="Homa" pitchFamily="2" charset="-78"/>
            </a:endParaRPr>
          </a:p>
          <a:p>
            <a:pPr eaLnBrk="0" hangingPunct="0"/>
            <a:r>
              <a:rPr lang="fa-IR" sz="2400">
                <a:solidFill>
                  <a:srgbClr val="CC3300"/>
                </a:solidFill>
                <a:cs typeface="Homa" pitchFamily="2" charset="-78"/>
              </a:rPr>
              <a:t>	اگر هر دو جستجو، عرضي باشند و هزينه تمام مراحل يکسان باشد</a:t>
            </a:r>
            <a:endParaRPr lang="el-GR" sz="2400">
              <a:solidFill>
                <a:srgbClr val="CC3300"/>
              </a:solidFill>
              <a:cs typeface="Homa" pitchFamily="2" charset="-78"/>
            </a:endParaRPr>
          </a:p>
          <a:p>
            <a:pPr eaLnBrk="0" hangingPunct="0"/>
            <a:r>
              <a:rPr lang="ar-SA" sz="3600">
                <a:solidFill>
                  <a:schemeClr val="accent2"/>
                </a:solidFill>
                <a:cs typeface="Homa" pitchFamily="2" charset="-78"/>
              </a:rPr>
              <a:t>بهينگي:</a:t>
            </a:r>
            <a:r>
              <a:rPr lang="ar-SA" sz="3200">
                <a:solidFill>
                  <a:schemeClr val="accent2"/>
                </a:solidFill>
                <a:cs typeface="Homa" pitchFamily="2" charset="-78"/>
              </a:rPr>
              <a:t> </a:t>
            </a:r>
            <a:r>
              <a:rPr lang="fa-IR" sz="3200">
                <a:solidFill>
                  <a:srgbClr val="CC3300"/>
                </a:solidFill>
                <a:cs typeface="Homa" pitchFamily="2" charset="-78"/>
              </a:rPr>
              <a:t>بله</a:t>
            </a:r>
            <a:r>
              <a:rPr lang="ar-SA" sz="4000">
                <a:solidFill>
                  <a:schemeClr val="accent2"/>
                </a:solidFill>
                <a:cs typeface="Homa" pitchFamily="2" charset="-78"/>
              </a:rPr>
              <a:t> </a:t>
            </a:r>
            <a:endParaRPr lang="ar-SA" sz="3200">
              <a:solidFill>
                <a:srgbClr val="CC3300"/>
              </a:solidFill>
              <a:cs typeface="Homa" pitchFamily="2" charset="-78"/>
            </a:endParaRPr>
          </a:p>
          <a:p>
            <a:pPr eaLnBrk="0" hangingPunct="0"/>
            <a:r>
              <a:rPr lang="fa-IR" sz="2400">
                <a:solidFill>
                  <a:srgbClr val="CC3300"/>
                </a:solidFill>
                <a:cs typeface="Homa" pitchFamily="2" charset="-78"/>
              </a:rPr>
              <a:t>	اگر هر دو جستجو، عرضي باشند و هزينه تمام مراحل يکسان باشد</a:t>
            </a:r>
            <a:endParaRPr lang="el-GR" sz="2400">
              <a:solidFill>
                <a:srgbClr val="CC3300"/>
              </a:solidFill>
              <a:cs typeface="Homa" pitchFamily="2" charset="-78"/>
            </a:endParaRPr>
          </a:p>
          <a:p>
            <a:pPr eaLnBrk="0" hangingPunct="0">
              <a:spcBef>
                <a:spcPct val="35000"/>
              </a:spcBef>
            </a:pPr>
            <a:r>
              <a:rPr lang="ar-SA" sz="3600">
                <a:solidFill>
                  <a:schemeClr val="accent2"/>
                </a:solidFill>
                <a:cs typeface="Homa" pitchFamily="2" charset="-78"/>
              </a:rPr>
              <a:t>پيچيدگي زماني:</a:t>
            </a:r>
            <a:endParaRPr lang="ar-SA" sz="2000">
              <a:solidFill>
                <a:srgbClr val="CC3300"/>
              </a:solidFill>
              <a:cs typeface="Times New Roman" pitchFamily="18" charset="0"/>
            </a:endParaRPr>
          </a:p>
          <a:p>
            <a:pPr eaLnBrk="0" hangingPunct="0">
              <a:spcBef>
                <a:spcPct val="35000"/>
              </a:spcBef>
            </a:pPr>
            <a:r>
              <a:rPr lang="ar-SA" sz="3600">
                <a:solidFill>
                  <a:schemeClr val="accent2"/>
                </a:solidFill>
                <a:cs typeface="Homa" pitchFamily="2" charset="-78"/>
              </a:rPr>
              <a:t>پيچيدگي فضا:</a:t>
            </a:r>
            <a:endParaRPr lang="ar-SA" sz="2000">
              <a:solidFill>
                <a:srgbClr val="CC3300"/>
              </a:solidFill>
              <a:cs typeface="Times New Roman" pitchFamily="18" charset="0"/>
            </a:endParaRPr>
          </a:p>
          <a:p>
            <a:pPr algn="l" rtl="0" eaLnBrk="0" hangingPunct="0"/>
            <a:endParaRPr lang="en-US">
              <a:cs typeface="Times New Roman" pitchFamily="18" charset="0"/>
            </a:endParaRPr>
          </a:p>
        </p:txBody>
      </p:sp>
      <p:graphicFrame>
        <p:nvGraphicFramePr>
          <p:cNvPr id="7170" name="Object 5"/>
          <p:cNvGraphicFramePr>
            <a:graphicFrameLocks noChangeAspect="1"/>
          </p:cNvGraphicFramePr>
          <p:nvPr/>
        </p:nvGraphicFramePr>
        <p:xfrm>
          <a:off x="3071813" y="4495800"/>
          <a:ext cx="1809750" cy="879475"/>
        </p:xfrm>
        <a:graphic>
          <a:graphicData uri="http://schemas.openxmlformats.org/presentationml/2006/ole">
            <p:oleObj spid="_x0000_s7170" name="Equation" r:id="rId3" imgW="469800" imgH="228600" progId="Equation.3">
              <p:embed/>
            </p:oleObj>
          </a:graphicData>
        </a:graphic>
      </p:graphicFrame>
      <p:graphicFrame>
        <p:nvGraphicFramePr>
          <p:cNvPr id="7171" name="Object 6"/>
          <p:cNvGraphicFramePr>
            <a:graphicFrameLocks noChangeAspect="1"/>
          </p:cNvGraphicFramePr>
          <p:nvPr/>
        </p:nvGraphicFramePr>
        <p:xfrm>
          <a:off x="3157538" y="5311775"/>
          <a:ext cx="1673225" cy="814388"/>
        </p:xfrm>
        <a:graphic>
          <a:graphicData uri="http://schemas.openxmlformats.org/presentationml/2006/ole">
            <p:oleObj spid="_x0000_s7171" name="Equation" r:id="rId4" imgW="469800" imgH="228600" progId="Equation.3">
              <p:embed/>
            </p:oleObj>
          </a:graphicData>
        </a:graphic>
      </p:graphicFrame>
      <p:sp>
        <p:nvSpPr>
          <p:cNvPr id="7178" name="Text Box 7"/>
          <p:cNvSpPr txBox="1">
            <a:spLocks noChangeArrowheads="1"/>
          </p:cNvSpPr>
          <p:nvPr/>
        </p:nvSpPr>
        <p:spPr bwMode="auto">
          <a:xfrm>
            <a:off x="6305550" y="2597150"/>
            <a:ext cx="2160588" cy="641350"/>
          </a:xfrm>
          <a:prstGeom prst="rect">
            <a:avLst/>
          </a:prstGeom>
          <a:noFill/>
          <a:ln w="9525">
            <a:noFill/>
            <a:miter lim="800000"/>
            <a:headEnd/>
            <a:tailEnd/>
          </a:ln>
        </p:spPr>
        <p:txBody>
          <a:bodyPr>
            <a:spAutoFit/>
          </a:bodyPr>
          <a:lstStyle/>
          <a:p>
            <a:pPr algn="l" rtl="0" eaLnBrk="0" hangingPunct="0">
              <a:spcBef>
                <a:spcPct val="50000"/>
              </a:spcBef>
            </a:pPr>
            <a:r>
              <a:rPr lang="fa-IR" sz="3600">
                <a:solidFill>
                  <a:schemeClr val="accent2"/>
                </a:solidFill>
                <a:cs typeface="Homa" pitchFamily="2" charset="-78"/>
              </a:rPr>
              <a:t>کامل بودن:</a:t>
            </a:r>
            <a:endParaRPr lang="en-US" sz="3600">
              <a:solidFill>
                <a:schemeClr val="accent2"/>
              </a:solidFill>
              <a:cs typeface="Homa" pitchFamily="2" charset="-78"/>
            </a:endParaRPr>
          </a:p>
        </p:txBody>
      </p:sp>
      <p:sp>
        <p:nvSpPr>
          <p:cNvPr id="7179" name="Text Box 8"/>
          <p:cNvSpPr txBox="1">
            <a:spLocks noChangeArrowheads="1"/>
          </p:cNvSpPr>
          <p:nvPr/>
        </p:nvSpPr>
        <p:spPr bwMode="auto">
          <a:xfrm>
            <a:off x="6951663" y="3554413"/>
            <a:ext cx="1873250" cy="641350"/>
          </a:xfrm>
          <a:prstGeom prst="rect">
            <a:avLst/>
          </a:prstGeom>
          <a:noFill/>
          <a:ln w="9525">
            <a:noFill/>
            <a:miter lim="800000"/>
            <a:headEnd/>
            <a:tailEnd/>
          </a:ln>
        </p:spPr>
        <p:txBody>
          <a:bodyPr>
            <a:spAutoFit/>
          </a:bodyPr>
          <a:lstStyle/>
          <a:p>
            <a:pPr algn="l" rtl="0" eaLnBrk="0" hangingPunct="0">
              <a:spcBef>
                <a:spcPct val="50000"/>
              </a:spcBef>
            </a:pPr>
            <a:r>
              <a:rPr lang="fa-IR" sz="3600">
                <a:solidFill>
                  <a:schemeClr val="accent2"/>
                </a:solidFill>
                <a:cs typeface="Homa" pitchFamily="2" charset="-78"/>
              </a:rPr>
              <a:t>بهينگي:</a:t>
            </a:r>
            <a:endParaRPr lang="en-US" sz="3600">
              <a:solidFill>
                <a:schemeClr val="accent2"/>
              </a:solidFill>
              <a:cs typeface="Homa" pitchFamily="2" charset="-78"/>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4"/>
          <p:cNvSpPr>
            <a:spLocks noGrp="1"/>
          </p:cNvSpPr>
          <p:nvPr>
            <p:ph type="sldNum" sz="quarter" idx="12"/>
          </p:nvPr>
        </p:nvSpPr>
        <p:spPr/>
        <p:txBody>
          <a:bodyPr/>
          <a:lstStyle/>
          <a:p>
            <a:pPr>
              <a:defRPr/>
            </a:pPr>
            <a:fld id="{3A9781C2-778D-4CDC-9A3D-C32CF3428129}" type="slidenum">
              <a:rPr lang="ar-SA" altLang="en-US"/>
              <a:pPr>
                <a:defRPr/>
              </a:pPr>
              <a:t>129</a:t>
            </a:fld>
            <a:endParaRPr lang="en-US" altLang="en-US"/>
          </a:p>
        </p:txBody>
      </p:sp>
      <p:sp>
        <p:nvSpPr>
          <p:cNvPr id="148485"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148486" name="Text Box 3"/>
          <p:cNvSpPr txBox="1">
            <a:spLocks noChangeArrowheads="1"/>
          </p:cNvSpPr>
          <p:nvPr/>
        </p:nvSpPr>
        <p:spPr bwMode="auto">
          <a:xfrm>
            <a:off x="323850" y="1874838"/>
            <a:ext cx="7993063" cy="762000"/>
          </a:xfrm>
          <a:prstGeom prst="rect">
            <a:avLst/>
          </a:prstGeom>
          <a:noFill/>
          <a:ln w="9525">
            <a:noFill/>
            <a:miter lim="800000"/>
            <a:headEnd/>
            <a:tailEnd/>
          </a:ln>
        </p:spPr>
        <p:txBody>
          <a:bodyPr>
            <a:spAutoFit/>
          </a:bodyPr>
          <a:lstStyle/>
          <a:p>
            <a:pPr algn="ctr" eaLnBrk="0" hangingPunct="0">
              <a:spcBef>
                <a:spcPct val="50000"/>
              </a:spcBef>
            </a:pPr>
            <a:r>
              <a:rPr lang="fa-IR" sz="4400" b="1">
                <a:solidFill>
                  <a:schemeClr val="accent2"/>
                </a:solidFill>
                <a:cs typeface="Lotus" pitchFamily="2" charset="-78"/>
              </a:rPr>
              <a:t>اجتناب از حالتهاي تکراري</a:t>
            </a:r>
            <a:endParaRPr lang="en-US" sz="4400" b="1">
              <a:solidFill>
                <a:schemeClr val="accent2"/>
              </a:solidFill>
              <a:cs typeface="Lotus" pitchFamily="2" charset="-78"/>
            </a:endParaRPr>
          </a:p>
        </p:txBody>
      </p:sp>
      <p:pic>
        <p:nvPicPr>
          <p:cNvPr id="148487" name="Picture 4"/>
          <p:cNvPicPr>
            <a:picLocks noChangeAspect="1" noChangeArrowheads="1"/>
          </p:cNvPicPr>
          <p:nvPr>
            <p:ph/>
          </p:nvPr>
        </p:nvPicPr>
        <p:blipFill>
          <a:blip r:embed="rId2"/>
          <a:srcRect/>
          <a:stretch>
            <a:fillRect/>
          </a:stretch>
        </p:blipFill>
        <p:spPr>
          <a:xfrm>
            <a:off x="685800" y="3789363"/>
            <a:ext cx="7772400" cy="2509837"/>
          </a:xfrm>
          <a:noFill/>
        </p:spPr>
      </p:pic>
      <p:sp>
        <p:nvSpPr>
          <p:cNvPr id="148488" name="Text Box 5"/>
          <p:cNvSpPr txBox="1">
            <a:spLocks noChangeArrowheads="1"/>
          </p:cNvSpPr>
          <p:nvPr/>
        </p:nvSpPr>
        <p:spPr bwMode="auto">
          <a:xfrm>
            <a:off x="611188" y="2708275"/>
            <a:ext cx="8064500" cy="822325"/>
          </a:xfrm>
          <a:prstGeom prst="rect">
            <a:avLst/>
          </a:prstGeom>
          <a:noFill/>
          <a:ln w="9525">
            <a:noFill/>
            <a:miter lim="800000"/>
            <a:headEnd/>
            <a:tailEnd/>
          </a:ln>
        </p:spPr>
        <p:txBody>
          <a:bodyPr>
            <a:spAutoFit/>
          </a:bodyPr>
          <a:lstStyle/>
          <a:p>
            <a:pPr algn="ctr" rtl="0" eaLnBrk="0" hangingPunct="0">
              <a:spcBef>
                <a:spcPct val="50000"/>
              </a:spcBef>
            </a:pPr>
            <a:r>
              <a:rPr lang="fa-IR" sz="2400">
                <a:solidFill>
                  <a:srgbClr val="CC3300"/>
                </a:solidFill>
                <a:cs typeface="Homa" pitchFamily="2" charset="-78"/>
              </a:rPr>
              <a:t>وجود حالتهاي تکراري در يک مسئله قابل حل، ميتواند آن را به مسئله غير قابل حل تبديل کند</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3287ACE8-6447-4902-A7F4-36E338F6C901}" type="slidenum">
              <a:rPr lang="ar-SA" altLang="en-US"/>
              <a:pPr>
                <a:defRPr/>
              </a:pPr>
              <a:t>13</a:t>
            </a:fld>
            <a:endParaRPr lang="en-US" altLang="en-US"/>
          </a:p>
        </p:txBody>
      </p:sp>
      <p:sp>
        <p:nvSpPr>
          <p:cNvPr id="35845" name="Rectangle 2"/>
          <p:cNvSpPr>
            <a:spLocks noGrp="1" noChangeArrowheads="1"/>
          </p:cNvSpPr>
          <p:nvPr>
            <p:ph type="body" idx="1"/>
          </p:nvPr>
        </p:nvSpPr>
        <p:spPr>
          <a:xfrm>
            <a:off x="468313" y="1230313"/>
            <a:ext cx="8229600" cy="3783012"/>
          </a:xfrm>
          <a:noFill/>
        </p:spPr>
        <p:txBody>
          <a:bodyPr/>
          <a:lstStyle/>
          <a:p>
            <a:pPr eaLnBrk="1" hangingPunct="1">
              <a:lnSpc>
                <a:spcPct val="135000"/>
              </a:lnSpc>
              <a:buFont typeface="Wingdings" pitchFamily="2" charset="2"/>
              <a:buNone/>
            </a:pPr>
            <a:r>
              <a:rPr lang="ar-SA" smtClean="0">
                <a:solidFill>
                  <a:srgbClr val="8C6428"/>
                </a:solidFill>
                <a:cs typeface="Zar" pitchFamily="2" charset="-78"/>
              </a:rPr>
              <a:t>مزاياي مطالعه </a:t>
            </a:r>
            <a:r>
              <a:rPr lang="en-US" sz="2600" smtClean="0">
                <a:solidFill>
                  <a:srgbClr val="8C6428"/>
                </a:solidFill>
                <a:cs typeface="Zar" pitchFamily="2" charset="-78"/>
              </a:rPr>
              <a:t>AI</a:t>
            </a:r>
            <a:r>
              <a:rPr lang="ar-SA" smtClean="0">
                <a:solidFill>
                  <a:srgbClr val="8C6428"/>
                </a:solidFill>
                <a:cs typeface="Zar" pitchFamily="2" charset="-78"/>
              </a:rPr>
              <a:t> به‌عنوان طراحي عامل منطقي:</a:t>
            </a:r>
            <a:endParaRPr lang="fa-IR" smtClean="0">
              <a:solidFill>
                <a:srgbClr val="8C6428"/>
              </a:solidFill>
              <a:cs typeface="Zar" pitchFamily="2" charset="-78"/>
            </a:endParaRPr>
          </a:p>
          <a:p>
            <a:pPr eaLnBrk="1" hangingPunct="1">
              <a:lnSpc>
                <a:spcPct val="135000"/>
              </a:lnSpc>
              <a:buFont typeface="Wingdings" pitchFamily="2" charset="2"/>
              <a:buNone/>
            </a:pPr>
            <a:endParaRPr lang="fa-IR" smtClean="0">
              <a:solidFill>
                <a:srgbClr val="8C6428"/>
              </a:solidFill>
              <a:cs typeface="Zar" pitchFamily="2" charset="-78"/>
            </a:endParaRPr>
          </a:p>
          <a:p>
            <a:pPr eaLnBrk="1" hangingPunct="1">
              <a:lnSpc>
                <a:spcPct val="135000"/>
              </a:lnSpc>
              <a:buClr>
                <a:srgbClr val="7F5429"/>
              </a:buClr>
              <a:buFont typeface="Wingdings" pitchFamily="2" charset="2"/>
              <a:buChar char="v"/>
            </a:pPr>
            <a:r>
              <a:rPr lang="ar-SA" smtClean="0">
                <a:cs typeface="Zar" pitchFamily="2" charset="-78"/>
              </a:rPr>
              <a:t>عمومي‌تر از رهيافت «قوانين تفکر»</a:t>
            </a:r>
            <a:endParaRPr lang="fa-IR" smtClean="0">
              <a:cs typeface="Zar" pitchFamily="2" charset="-78"/>
            </a:endParaRPr>
          </a:p>
          <a:p>
            <a:pPr eaLnBrk="1" hangingPunct="1">
              <a:lnSpc>
                <a:spcPct val="135000"/>
              </a:lnSpc>
              <a:buClr>
                <a:srgbClr val="7F5429"/>
              </a:buClr>
              <a:buFont typeface="Wingdings" pitchFamily="2" charset="2"/>
              <a:buChar char="v"/>
            </a:pPr>
            <a:r>
              <a:rPr lang="ar-SA" smtClean="0">
                <a:cs typeface="Zar" pitchFamily="2" charset="-78"/>
              </a:rPr>
              <a:t>پيشرفت علمي، بسيار قانون‌پذيرتر از رهيافت‌هايي است که بر تفکر يا رفتار انساني متکي هستند.</a:t>
            </a:r>
            <a:endParaRPr lang="en-US" smtClean="0">
              <a:cs typeface="Zar" pitchFamily="2" charset="-78"/>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80FC36EB-71FB-43C0-B9A2-E96DD39AF2CE}" type="slidenum">
              <a:rPr lang="ar-SA" altLang="en-US"/>
              <a:pPr>
                <a:defRPr/>
              </a:pPr>
              <a:t>130</a:t>
            </a:fld>
            <a:endParaRPr lang="en-US" altLang="en-US"/>
          </a:p>
        </p:txBody>
      </p:sp>
      <p:sp>
        <p:nvSpPr>
          <p:cNvPr id="149509" name="Text Box 2"/>
          <p:cNvSpPr txBox="1">
            <a:spLocks noChangeArrowheads="1"/>
          </p:cNvSpPr>
          <p:nvPr/>
        </p:nvSpPr>
        <p:spPr bwMode="auto">
          <a:xfrm>
            <a:off x="514350" y="2298700"/>
            <a:ext cx="8058150" cy="2560638"/>
          </a:xfrm>
          <a:prstGeom prst="rect">
            <a:avLst/>
          </a:prstGeom>
          <a:noFill/>
          <a:ln w="9525">
            <a:noFill/>
            <a:miter lim="800000"/>
            <a:headEnd/>
            <a:tailEnd/>
          </a:ln>
        </p:spPr>
        <p:txBody>
          <a:bodyPr>
            <a:spAutoFit/>
          </a:bodyPr>
          <a:lstStyle/>
          <a:p>
            <a:pPr>
              <a:lnSpc>
                <a:spcPct val="135000"/>
              </a:lnSpc>
            </a:pPr>
            <a:r>
              <a:rPr lang="ar-SA" sz="2400" b="1">
                <a:solidFill>
                  <a:srgbClr val="7F5429"/>
                </a:solidFill>
                <a:cs typeface="Zar" pitchFamily="2" charset="-78"/>
              </a:rPr>
              <a:t>اجتناب از حالات تکراري</a:t>
            </a:r>
            <a:r>
              <a:rPr lang="en-US" sz="2400" b="1">
                <a:solidFill>
                  <a:srgbClr val="7F5429"/>
                </a:solidFill>
                <a:cs typeface="Zar" pitchFamily="2" charset="-78"/>
              </a:rPr>
              <a:t>:</a:t>
            </a:r>
          </a:p>
          <a:p>
            <a:pPr>
              <a:lnSpc>
                <a:spcPct val="135000"/>
              </a:lnSpc>
            </a:pPr>
            <a:endParaRPr lang="fa-IR" sz="2400">
              <a:solidFill>
                <a:srgbClr val="7F5429"/>
              </a:solidFill>
              <a:cs typeface="Zar" pitchFamily="2" charset="-78"/>
            </a:endParaRPr>
          </a:p>
          <a:p>
            <a:pPr algn="justLow">
              <a:lnSpc>
                <a:spcPct val="135000"/>
              </a:lnSpc>
            </a:pPr>
            <a:r>
              <a:rPr lang="ar-SA" sz="2400">
                <a:cs typeface="Zar" pitchFamily="2" charset="-78"/>
              </a:rPr>
              <a:t>براي مسائل زيادي، حالات تکراري غيرقابل اجتناب هستند. اين شامل تمام مسائلي مي‌شود که عملگرها قابل وارونه شدن باشند، مانند مسائل مسيريابي و کشيش‌ها و آدمخوارها.</a:t>
            </a:r>
            <a:endParaRPr lang="en-US" sz="2400">
              <a:cs typeface="Zar" pitchFamily="2" charset="-78"/>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FCB4C9D5-42CE-4202-90CE-711F2C26106C}" type="slidenum">
              <a:rPr lang="ar-SA" altLang="en-US"/>
              <a:pPr>
                <a:defRPr/>
              </a:pPr>
              <a:t>131</a:t>
            </a:fld>
            <a:endParaRPr lang="en-US" altLang="en-US"/>
          </a:p>
        </p:txBody>
      </p:sp>
      <p:sp>
        <p:nvSpPr>
          <p:cNvPr id="150533" name="Text Box 2"/>
          <p:cNvSpPr txBox="1">
            <a:spLocks noChangeArrowheads="1"/>
          </p:cNvSpPr>
          <p:nvPr/>
        </p:nvSpPr>
        <p:spPr bwMode="auto">
          <a:xfrm>
            <a:off x="485775" y="1485900"/>
            <a:ext cx="8229600" cy="3875088"/>
          </a:xfrm>
          <a:prstGeom prst="rect">
            <a:avLst/>
          </a:prstGeom>
          <a:noFill/>
          <a:ln w="9525">
            <a:noFill/>
            <a:miter lim="800000"/>
            <a:headEnd/>
            <a:tailEnd/>
          </a:ln>
        </p:spPr>
        <p:txBody>
          <a:bodyPr>
            <a:spAutoFit/>
          </a:bodyPr>
          <a:lstStyle/>
          <a:p>
            <a:pPr marL="342900" indent="-342900" algn="just">
              <a:lnSpc>
                <a:spcPct val="135000"/>
              </a:lnSpc>
            </a:pPr>
            <a:r>
              <a:rPr lang="ar-SA" sz="2000" b="1">
                <a:solidFill>
                  <a:srgbClr val="7F5429"/>
                </a:solidFill>
                <a:cs typeface="Zar" pitchFamily="2" charset="-78"/>
              </a:rPr>
              <a:t>سه راه براي حل مشکل حالات تکراري براي مقابله با افزايش مرتبه و سرريزي فشار کار کامپيوتر وجود دارد:</a:t>
            </a:r>
            <a:endParaRPr lang="fa-IR" sz="2000" b="1">
              <a:solidFill>
                <a:srgbClr val="7F5429"/>
              </a:solidFill>
              <a:cs typeface="Zar" pitchFamily="2" charset="-78"/>
            </a:endParaRPr>
          </a:p>
          <a:p>
            <a:pPr marL="342900" indent="-342900" algn="just">
              <a:lnSpc>
                <a:spcPct val="135000"/>
              </a:lnSpc>
            </a:pPr>
            <a:r>
              <a:rPr lang="en-US" sz="2400">
                <a:cs typeface="Zar" pitchFamily="2" charset="-78"/>
              </a:rPr>
              <a:t> </a:t>
            </a:r>
            <a:r>
              <a:rPr lang="ar-SA" sz="2000">
                <a:cs typeface="Zar" pitchFamily="2" charset="-78"/>
              </a:rPr>
              <a:t>به حالتي که هم اکنون از آن آمده‌ايد، برنگرديد. داشتن تابع بسط (يا مجموعه عملگرها) از توليد مابعدهايي که مشابه حالتي هستند که در آنجا نيز والدين اين گره‌ها وجود دارند، جلوگيري مي‌کند.</a:t>
            </a:r>
            <a:endParaRPr lang="fa-IR" sz="2000">
              <a:cs typeface="Zar" pitchFamily="2" charset="-78"/>
            </a:endParaRPr>
          </a:p>
          <a:p>
            <a:pPr marL="342900" indent="-342900" algn="just">
              <a:lnSpc>
                <a:spcPct val="135000"/>
              </a:lnSpc>
              <a:buClr>
                <a:srgbClr val="7F5429"/>
              </a:buClr>
              <a:buFont typeface="Wingdings" pitchFamily="2" charset="2"/>
              <a:buAutoNum type="arabicPeriod"/>
            </a:pPr>
            <a:r>
              <a:rPr lang="en-US" sz="2000">
                <a:cs typeface="Zar" pitchFamily="2" charset="-78"/>
              </a:rPr>
              <a:t> </a:t>
            </a:r>
            <a:r>
              <a:rPr lang="ar-SA" sz="2000">
                <a:cs typeface="Zar" pitchFamily="2" charset="-78"/>
              </a:rPr>
              <a:t>از ايجاد مسيرهاي دوار بپرهيزيد. داشتن تابع بسط (يا مجموعه عملگرها) از توليد مابعدهاي يک گره که مشابه اجداد آن گره است، جلوگيري مي‌کند.</a:t>
            </a:r>
            <a:endParaRPr lang="fa-IR" sz="2000">
              <a:cs typeface="Zar" pitchFamily="2" charset="-78"/>
            </a:endParaRPr>
          </a:p>
          <a:p>
            <a:pPr marL="342900" indent="-342900" algn="just">
              <a:lnSpc>
                <a:spcPct val="135000"/>
              </a:lnSpc>
              <a:buClr>
                <a:srgbClr val="7F5429"/>
              </a:buClr>
              <a:buFont typeface="Wingdings" pitchFamily="2" charset="2"/>
              <a:buAutoNum type="arabicPeriod"/>
            </a:pPr>
            <a:r>
              <a:rPr lang="en-US" sz="2000">
                <a:cs typeface="Zar" pitchFamily="2" charset="-78"/>
              </a:rPr>
              <a:t> </a:t>
            </a:r>
            <a:r>
              <a:rPr lang="ar-SA" sz="2000">
                <a:cs typeface="Zar" pitchFamily="2" charset="-78"/>
              </a:rPr>
              <a:t>حالتي را که قبلاً توليد شده است، مجدداً توليد نکنيد. اين مسئله باعث مي‌شود که هر حالت در حافظه نگهداري شود، پيچيدگي فضايي </a:t>
            </a:r>
            <a:r>
              <a:rPr lang="en-US" sz="2000">
                <a:cs typeface="Zar" pitchFamily="2" charset="-78"/>
              </a:rPr>
              <a:t>O(bd)</a:t>
            </a:r>
            <a:r>
              <a:rPr lang="ar-SA" sz="2000">
                <a:cs typeface="Zar" pitchFamily="2" charset="-78"/>
              </a:rPr>
              <a:t> داشته باشد. بهتر است که به </a:t>
            </a:r>
            <a:r>
              <a:rPr lang="en-US" sz="2000">
                <a:cs typeface="Zar" pitchFamily="2" charset="-78"/>
              </a:rPr>
              <a:t>O(s)</a:t>
            </a:r>
            <a:r>
              <a:rPr lang="ar-SA" sz="2000">
                <a:cs typeface="Zar" pitchFamily="2" charset="-78"/>
              </a:rPr>
              <a:t> توجه کنيد که </a:t>
            </a:r>
            <a:r>
              <a:rPr lang="en-US" sz="2000">
                <a:cs typeface="Zar" pitchFamily="2" charset="-78"/>
              </a:rPr>
              <a:t>s</a:t>
            </a:r>
            <a:r>
              <a:rPr lang="ar-SA" sz="2000">
                <a:cs typeface="Zar" pitchFamily="2" charset="-78"/>
              </a:rPr>
              <a:t> تعداد کل حالات در</a:t>
            </a:r>
            <a:r>
              <a:rPr lang="fa-IR" sz="2000">
                <a:cs typeface="Zar" pitchFamily="2" charset="-78"/>
              </a:rPr>
              <a:t> </a:t>
            </a:r>
            <a:r>
              <a:rPr lang="ar-SA" sz="2000">
                <a:cs typeface="Zar" pitchFamily="2" charset="-78"/>
              </a:rPr>
              <a:t>فضاي حالت ورودي است.</a:t>
            </a:r>
            <a:endParaRPr lang="en-US" sz="2000">
              <a:cs typeface="Zar" pitchFamily="2" charset="-78"/>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5"/>
          <p:cNvSpPr>
            <a:spLocks noGrp="1"/>
          </p:cNvSpPr>
          <p:nvPr>
            <p:ph type="sldNum" sz="quarter" idx="12"/>
          </p:nvPr>
        </p:nvSpPr>
        <p:spPr/>
        <p:txBody>
          <a:bodyPr/>
          <a:lstStyle/>
          <a:p>
            <a:pPr>
              <a:defRPr/>
            </a:pPr>
            <a:fld id="{E62207B5-ECD9-4BCD-9304-FEF19A762493}" type="slidenum">
              <a:rPr lang="ar-SA" altLang="en-US"/>
              <a:pPr>
                <a:defRPr/>
              </a:pPr>
              <a:t>132</a:t>
            </a:fld>
            <a:endParaRPr lang="en-US" altLang="en-US"/>
          </a:p>
        </p:txBody>
      </p:sp>
      <p:sp>
        <p:nvSpPr>
          <p:cNvPr id="151557" name="Text Box 2"/>
          <p:cNvSpPr txBox="1">
            <a:spLocks noChangeArrowheads="1"/>
          </p:cNvSpPr>
          <p:nvPr/>
        </p:nvSpPr>
        <p:spPr bwMode="auto">
          <a:xfrm>
            <a:off x="0" y="1628775"/>
            <a:ext cx="9144000" cy="2560638"/>
          </a:xfrm>
          <a:prstGeom prst="rect">
            <a:avLst/>
          </a:prstGeom>
          <a:noFill/>
          <a:ln w="9525">
            <a:noFill/>
            <a:miter lim="800000"/>
            <a:headEnd/>
            <a:tailEnd/>
          </a:ln>
        </p:spPr>
        <p:txBody>
          <a:bodyPr>
            <a:spAutoFit/>
          </a:bodyPr>
          <a:lstStyle/>
          <a:p>
            <a:pPr>
              <a:lnSpc>
                <a:spcPct val="135000"/>
              </a:lnSpc>
            </a:pPr>
            <a:r>
              <a:rPr lang="arn-CL" altLang="zh-CN" b="1">
                <a:solidFill>
                  <a:srgbClr val="7F5429"/>
                </a:solidFill>
                <a:ea typeface="SimSun" pitchFamily="2" charset="-122"/>
              </a:rPr>
              <a:t>Cryptarithmetic</a:t>
            </a:r>
            <a:r>
              <a:rPr lang="en-US" altLang="zh-CN" b="1">
                <a:solidFill>
                  <a:srgbClr val="7F5429"/>
                </a:solidFill>
                <a:ea typeface="SimSun" pitchFamily="2" charset="-122"/>
              </a:rPr>
              <a:t> </a:t>
            </a:r>
            <a:r>
              <a:rPr lang="fa-IR" sz="2400" b="1">
                <a:solidFill>
                  <a:srgbClr val="7F5429"/>
                </a:solidFill>
                <a:cs typeface="Zar" pitchFamily="2" charset="-78"/>
              </a:rPr>
              <a:t>:</a:t>
            </a:r>
          </a:p>
          <a:p>
            <a:pPr>
              <a:lnSpc>
                <a:spcPct val="135000"/>
              </a:lnSpc>
            </a:pPr>
            <a:r>
              <a:rPr lang="ar-SA" sz="2400">
                <a:cs typeface="Zar" pitchFamily="2" charset="-78"/>
              </a:rPr>
              <a:t>در مسائل کريپتاريتمتيک، حروف به جاي ارقام مي‌نشينند و هدف يافتن جايگزيني از اعداد براي حروف است که مجموع نتيجه از نظر رياضي درست باشد. معمولاً هر حرف بايد به جاي يک رقم مختلف بنشينند.</a:t>
            </a:r>
            <a:endParaRPr lang="en-US" sz="2400">
              <a:cs typeface="Zar" pitchFamily="2" charset="-78"/>
            </a:endParaRPr>
          </a:p>
          <a:p>
            <a:pPr>
              <a:lnSpc>
                <a:spcPct val="135000"/>
              </a:lnSpc>
            </a:pPr>
            <a:r>
              <a:rPr lang="fa-IR" sz="2400">
                <a:cs typeface="Zar" pitchFamily="2" charset="-78"/>
              </a:rPr>
              <a:t>مثال:</a:t>
            </a:r>
          </a:p>
        </p:txBody>
      </p:sp>
      <p:sp>
        <p:nvSpPr>
          <p:cNvPr id="151558" name="Text Box 3"/>
          <p:cNvSpPr txBox="1">
            <a:spLocks noChangeArrowheads="1"/>
          </p:cNvSpPr>
          <p:nvPr/>
        </p:nvSpPr>
        <p:spPr bwMode="auto">
          <a:xfrm>
            <a:off x="1692275" y="3933825"/>
            <a:ext cx="1727200" cy="2017713"/>
          </a:xfrm>
          <a:prstGeom prst="rect">
            <a:avLst/>
          </a:prstGeom>
          <a:noFill/>
          <a:ln w="9525">
            <a:noFill/>
            <a:miter lim="800000"/>
            <a:headEnd/>
            <a:tailEnd/>
          </a:ln>
        </p:spPr>
        <p:txBody>
          <a:bodyPr>
            <a:spAutoFit/>
          </a:bodyPr>
          <a:lstStyle/>
          <a:p>
            <a:pPr algn="ctr">
              <a:spcBef>
                <a:spcPct val="50000"/>
              </a:spcBef>
            </a:pPr>
            <a:r>
              <a:rPr lang="en-US" b="1"/>
              <a:t>FORTY</a:t>
            </a:r>
          </a:p>
          <a:p>
            <a:pPr algn="ctr">
              <a:spcBef>
                <a:spcPct val="50000"/>
              </a:spcBef>
            </a:pPr>
            <a:r>
              <a:rPr lang="en-US" b="1"/>
              <a:t>+   TEN</a:t>
            </a:r>
          </a:p>
          <a:p>
            <a:pPr algn="ctr">
              <a:spcBef>
                <a:spcPct val="50000"/>
              </a:spcBef>
            </a:pPr>
            <a:r>
              <a:rPr lang="en-US" b="1"/>
              <a:t>+   TEN</a:t>
            </a:r>
          </a:p>
          <a:p>
            <a:pPr algn="ctr">
              <a:spcBef>
                <a:spcPct val="50000"/>
              </a:spcBef>
            </a:pPr>
            <a:r>
              <a:rPr lang="en-US" b="1"/>
              <a:t>----------</a:t>
            </a:r>
          </a:p>
          <a:p>
            <a:pPr algn="ctr">
              <a:spcBef>
                <a:spcPct val="50000"/>
              </a:spcBef>
            </a:pPr>
            <a:r>
              <a:rPr lang="en-US" b="1"/>
              <a:t>SIXTY</a:t>
            </a:r>
          </a:p>
        </p:txBody>
      </p:sp>
      <p:sp>
        <p:nvSpPr>
          <p:cNvPr id="151559" name="Text Box 4"/>
          <p:cNvSpPr txBox="1">
            <a:spLocks noChangeArrowheads="1"/>
          </p:cNvSpPr>
          <p:nvPr/>
        </p:nvSpPr>
        <p:spPr bwMode="auto">
          <a:xfrm>
            <a:off x="3563938" y="3933825"/>
            <a:ext cx="1727200" cy="2017713"/>
          </a:xfrm>
          <a:prstGeom prst="rect">
            <a:avLst/>
          </a:prstGeom>
          <a:noFill/>
          <a:ln w="9525">
            <a:noFill/>
            <a:miter lim="800000"/>
            <a:headEnd/>
            <a:tailEnd/>
          </a:ln>
        </p:spPr>
        <p:txBody>
          <a:bodyPr>
            <a:spAutoFit/>
          </a:bodyPr>
          <a:lstStyle/>
          <a:p>
            <a:pPr algn="ctr">
              <a:spcBef>
                <a:spcPct val="50000"/>
              </a:spcBef>
            </a:pPr>
            <a:r>
              <a:rPr lang="en-US" b="1"/>
              <a:t>29786</a:t>
            </a:r>
          </a:p>
          <a:p>
            <a:pPr algn="ctr">
              <a:spcBef>
                <a:spcPct val="50000"/>
              </a:spcBef>
            </a:pPr>
            <a:r>
              <a:rPr lang="en-US" b="1"/>
              <a:t>+   850</a:t>
            </a:r>
          </a:p>
          <a:p>
            <a:pPr algn="ctr">
              <a:spcBef>
                <a:spcPct val="50000"/>
              </a:spcBef>
            </a:pPr>
            <a:r>
              <a:rPr lang="en-US" b="1"/>
              <a:t>+   850</a:t>
            </a:r>
          </a:p>
          <a:p>
            <a:pPr algn="ctr">
              <a:spcBef>
                <a:spcPct val="50000"/>
              </a:spcBef>
            </a:pPr>
            <a:r>
              <a:rPr lang="en-US" b="1"/>
              <a:t>----------</a:t>
            </a:r>
          </a:p>
          <a:p>
            <a:pPr algn="ctr">
              <a:spcBef>
                <a:spcPct val="50000"/>
              </a:spcBef>
            </a:pPr>
            <a:r>
              <a:rPr lang="en-US" b="1"/>
              <a:t>31486</a:t>
            </a:r>
          </a:p>
        </p:txBody>
      </p:sp>
      <p:sp>
        <p:nvSpPr>
          <p:cNvPr id="151560" name="Text Box 5"/>
          <p:cNvSpPr txBox="1">
            <a:spLocks noChangeArrowheads="1"/>
          </p:cNvSpPr>
          <p:nvPr/>
        </p:nvSpPr>
        <p:spPr bwMode="auto">
          <a:xfrm>
            <a:off x="5580063" y="4076700"/>
            <a:ext cx="2447925" cy="366713"/>
          </a:xfrm>
          <a:prstGeom prst="rect">
            <a:avLst/>
          </a:prstGeom>
          <a:noFill/>
          <a:ln w="9525">
            <a:noFill/>
            <a:miter lim="800000"/>
            <a:headEnd/>
            <a:tailEnd/>
          </a:ln>
        </p:spPr>
        <p:txBody>
          <a:bodyPr>
            <a:spAutoFit/>
          </a:bodyPr>
          <a:lstStyle/>
          <a:p>
            <a:pPr>
              <a:spcBef>
                <a:spcPct val="50000"/>
              </a:spcBef>
            </a:pPr>
            <a:r>
              <a:rPr lang="en-US" b="1"/>
              <a:t>F=2, O=9, R=7, etc.</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AD7BF909-BC42-4699-92FE-E64488CA35A3}" type="slidenum">
              <a:rPr lang="ar-SA" altLang="en-US"/>
              <a:pPr>
                <a:defRPr/>
              </a:pPr>
              <a:t>133</a:t>
            </a:fld>
            <a:endParaRPr lang="en-US" altLang="en-US"/>
          </a:p>
        </p:txBody>
      </p:sp>
      <p:sp>
        <p:nvSpPr>
          <p:cNvPr id="152581" name="Text Box 2"/>
          <p:cNvSpPr txBox="1">
            <a:spLocks noChangeArrowheads="1"/>
          </p:cNvSpPr>
          <p:nvPr/>
        </p:nvSpPr>
        <p:spPr bwMode="auto">
          <a:xfrm>
            <a:off x="357188" y="1557338"/>
            <a:ext cx="8301037" cy="3548062"/>
          </a:xfrm>
          <a:prstGeom prst="rect">
            <a:avLst/>
          </a:prstGeom>
          <a:noFill/>
          <a:ln w="9525">
            <a:noFill/>
            <a:miter lim="800000"/>
            <a:headEnd/>
            <a:tailEnd/>
          </a:ln>
        </p:spPr>
        <p:txBody>
          <a:bodyPr>
            <a:spAutoFit/>
          </a:bodyPr>
          <a:lstStyle/>
          <a:p>
            <a:pPr>
              <a:lnSpc>
                <a:spcPct val="135000"/>
              </a:lnSpc>
            </a:pPr>
            <a:r>
              <a:rPr lang="ar-SA" sz="2400">
                <a:solidFill>
                  <a:srgbClr val="7F5429"/>
                </a:solidFill>
                <a:cs typeface="Zar" pitchFamily="2" charset="-78"/>
              </a:rPr>
              <a:t>يک فرمول ساده:</a:t>
            </a:r>
            <a:endParaRPr lang="en-US" sz="2400">
              <a:solidFill>
                <a:srgbClr val="7F5429"/>
              </a:solidFill>
              <a:cs typeface="Zar" pitchFamily="2" charset="-78"/>
            </a:endParaRPr>
          </a:p>
          <a:p>
            <a:pPr>
              <a:lnSpc>
                <a:spcPct val="135000"/>
              </a:lnSpc>
            </a:pPr>
            <a:endParaRPr lang="fa-IR" sz="2400">
              <a:solidFill>
                <a:srgbClr val="7F5429"/>
              </a:solidFill>
              <a:cs typeface="Zar" pitchFamily="2" charset="-78"/>
            </a:endParaRPr>
          </a:p>
          <a:p>
            <a:pPr>
              <a:lnSpc>
                <a:spcPct val="135000"/>
              </a:lnSpc>
            </a:pPr>
            <a:r>
              <a:rPr lang="ar-SA" sz="2400" b="1" u="sng">
                <a:solidFill>
                  <a:srgbClr val="7F5429"/>
                </a:solidFill>
                <a:cs typeface="Zar" pitchFamily="2" charset="-78"/>
              </a:rPr>
              <a:t>حالات:</a:t>
            </a:r>
            <a:r>
              <a:rPr lang="ar-SA" sz="2400">
                <a:cs typeface="Zar" pitchFamily="2" charset="-78"/>
              </a:rPr>
              <a:t> يک معماي </a:t>
            </a:r>
            <a:r>
              <a:rPr lang="en-US" sz="2400">
                <a:cs typeface="Zar" pitchFamily="2" charset="-78"/>
              </a:rPr>
              <a:t>Cryptarithmetic</a:t>
            </a:r>
            <a:r>
              <a:rPr lang="ar-SA" sz="2400">
                <a:cs typeface="Zar" pitchFamily="2" charset="-78"/>
              </a:rPr>
              <a:t> با چند حروف جايگزين شده توسط ارقام. </a:t>
            </a:r>
            <a:endParaRPr lang="fa-IR" sz="2400">
              <a:cs typeface="Zar" pitchFamily="2" charset="-78"/>
            </a:endParaRPr>
          </a:p>
          <a:p>
            <a:pPr>
              <a:lnSpc>
                <a:spcPct val="135000"/>
              </a:lnSpc>
            </a:pPr>
            <a:r>
              <a:rPr lang="ar-SA" sz="2400" b="1" u="sng">
                <a:solidFill>
                  <a:srgbClr val="7F5429"/>
                </a:solidFill>
                <a:cs typeface="Zar" pitchFamily="2" charset="-78"/>
              </a:rPr>
              <a:t>عملگرها:</a:t>
            </a:r>
            <a:r>
              <a:rPr lang="ar-SA" sz="2400">
                <a:cs typeface="Zar" pitchFamily="2" charset="-78"/>
              </a:rPr>
              <a:t> وقوع يک حروف را با يک رقم جايگز</a:t>
            </a:r>
            <a:r>
              <a:rPr lang="fa-IR" sz="2400">
                <a:cs typeface="Zar" pitchFamily="2" charset="-78"/>
              </a:rPr>
              <a:t>ي</a:t>
            </a:r>
            <a:r>
              <a:rPr lang="ar-SA" sz="2400">
                <a:cs typeface="Zar" pitchFamily="2" charset="-78"/>
              </a:rPr>
              <a:t>ن کنيد که قبلاً در معما ظاهر نشده باشد. </a:t>
            </a:r>
            <a:endParaRPr lang="fa-IR" sz="2400">
              <a:cs typeface="Zar" pitchFamily="2" charset="-78"/>
            </a:endParaRPr>
          </a:p>
          <a:p>
            <a:pPr>
              <a:lnSpc>
                <a:spcPct val="135000"/>
              </a:lnSpc>
            </a:pPr>
            <a:r>
              <a:rPr lang="ar-SA" sz="2400" b="1" u="sng">
                <a:solidFill>
                  <a:srgbClr val="7F5429"/>
                </a:solidFill>
                <a:cs typeface="Zar" pitchFamily="2" charset="-78"/>
              </a:rPr>
              <a:t>آزمون هدف:</a:t>
            </a:r>
            <a:r>
              <a:rPr lang="ar-SA" sz="2400">
                <a:cs typeface="Zar" pitchFamily="2" charset="-78"/>
              </a:rPr>
              <a:t> معما فقط شامل ارقام است و يک مجموع صحيح را بر مي‌گرداند. </a:t>
            </a:r>
            <a:endParaRPr lang="fa-IR" sz="2400">
              <a:cs typeface="Zar" pitchFamily="2" charset="-78"/>
            </a:endParaRPr>
          </a:p>
          <a:p>
            <a:pPr>
              <a:lnSpc>
                <a:spcPct val="135000"/>
              </a:lnSpc>
            </a:pPr>
            <a:r>
              <a:rPr lang="ar-SA" sz="2400" b="1" u="sng">
                <a:solidFill>
                  <a:srgbClr val="7F5429"/>
                </a:solidFill>
                <a:cs typeface="Zar" pitchFamily="2" charset="-78"/>
              </a:rPr>
              <a:t>هزينه مسير:</a:t>
            </a:r>
            <a:r>
              <a:rPr lang="ar-SA" sz="2400">
                <a:cs typeface="Zar" pitchFamily="2" charset="-78"/>
              </a:rPr>
              <a:t> صفر- تمام راه حل‌هاي صحيح است.</a:t>
            </a:r>
            <a:endParaRPr lang="en-US" sz="2400">
              <a:cs typeface="Zar" pitchFamily="2" charset="-78"/>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2680E8EF-DC74-44A8-B655-1AB5C276364F}" type="slidenum">
              <a:rPr lang="ar-SA" altLang="en-US"/>
              <a:pPr>
                <a:defRPr/>
              </a:pPr>
              <a:t>134</a:t>
            </a:fld>
            <a:endParaRPr lang="en-US" altLang="en-US"/>
          </a:p>
        </p:txBody>
      </p:sp>
      <p:sp>
        <p:nvSpPr>
          <p:cNvPr id="153605" name="Text Box 2"/>
          <p:cNvSpPr txBox="1">
            <a:spLocks noChangeArrowheads="1"/>
          </p:cNvSpPr>
          <p:nvPr/>
        </p:nvSpPr>
        <p:spPr bwMode="auto">
          <a:xfrm>
            <a:off x="385763" y="2082800"/>
            <a:ext cx="8258175" cy="2560638"/>
          </a:xfrm>
          <a:prstGeom prst="rect">
            <a:avLst/>
          </a:prstGeom>
          <a:noFill/>
          <a:ln w="9525">
            <a:noFill/>
            <a:miter lim="800000"/>
            <a:headEnd/>
            <a:tailEnd/>
          </a:ln>
        </p:spPr>
        <p:txBody>
          <a:bodyPr>
            <a:spAutoFit/>
          </a:bodyPr>
          <a:lstStyle/>
          <a:p>
            <a:pPr>
              <a:lnSpc>
                <a:spcPct val="135000"/>
              </a:lnSpc>
            </a:pPr>
            <a:r>
              <a:rPr lang="ar-SA" sz="2400">
                <a:cs typeface="Zar" pitchFamily="2" charset="-78"/>
              </a:rPr>
              <a:t>مي‌خواهيم که از تبديل جايگزيني‌هاي مشابه اجتناب کني</a:t>
            </a:r>
            <a:r>
              <a:rPr lang="fa-IR" sz="2400">
                <a:cs typeface="Zar" pitchFamily="2" charset="-78"/>
              </a:rPr>
              <a:t>م:</a:t>
            </a:r>
            <a:endParaRPr lang="en-US" sz="2400">
              <a:cs typeface="Zar" pitchFamily="2" charset="-78"/>
            </a:endParaRPr>
          </a:p>
          <a:p>
            <a:pPr>
              <a:lnSpc>
                <a:spcPct val="135000"/>
              </a:lnSpc>
            </a:pPr>
            <a:endParaRPr lang="fa-IR" sz="2400">
              <a:cs typeface="Zar" pitchFamily="2" charset="-78"/>
            </a:endParaRPr>
          </a:p>
          <a:p>
            <a:pPr>
              <a:lnSpc>
                <a:spcPct val="135000"/>
              </a:lnSpc>
              <a:buClr>
                <a:srgbClr val="7F5429"/>
              </a:buClr>
              <a:buFont typeface="Wingdings" pitchFamily="2" charset="2"/>
              <a:buChar char="ü"/>
            </a:pPr>
            <a:r>
              <a:rPr lang="en-US" sz="2400">
                <a:cs typeface="Zar" pitchFamily="2" charset="-78"/>
              </a:rPr>
              <a:t> </a:t>
            </a:r>
            <a:r>
              <a:rPr lang="ar-SA" sz="2400">
                <a:cs typeface="Zar" pitchFamily="2" charset="-78"/>
              </a:rPr>
              <a:t>قبول يک ترتيب ثابت مانند ترتيب الفبايي</a:t>
            </a:r>
            <a:r>
              <a:rPr lang="fa-IR" sz="2400">
                <a:cs typeface="Zar" pitchFamily="2" charset="-78"/>
              </a:rPr>
              <a:t>.</a:t>
            </a:r>
          </a:p>
          <a:p>
            <a:pPr>
              <a:lnSpc>
                <a:spcPct val="135000"/>
              </a:lnSpc>
              <a:buClr>
                <a:srgbClr val="7F5429"/>
              </a:buClr>
              <a:buFont typeface="Wingdings" pitchFamily="2" charset="2"/>
              <a:buChar char="ü"/>
            </a:pPr>
            <a:r>
              <a:rPr lang="en-US" sz="2400">
                <a:cs typeface="Zar" pitchFamily="2" charset="-78"/>
              </a:rPr>
              <a:t> </a:t>
            </a:r>
            <a:r>
              <a:rPr lang="ar-SA" sz="2400">
                <a:cs typeface="Zar" pitchFamily="2" charset="-78"/>
              </a:rPr>
              <a:t>هر کدام که بيشترين محدوديت جايگزيني را دارد، انتخاب کنيم</a:t>
            </a:r>
            <a:r>
              <a:rPr lang="fa-IR" sz="2400">
                <a:cs typeface="Zar" pitchFamily="2" charset="-78"/>
              </a:rPr>
              <a:t>؛</a:t>
            </a:r>
            <a:r>
              <a:rPr lang="ar-SA" sz="2400">
                <a:cs typeface="Zar" pitchFamily="2" charset="-78"/>
              </a:rPr>
              <a:t> يعني حرفي که کمترين امکان مجاز را دارند، محدوديت‌هاي معما را مي‌دهد.</a:t>
            </a:r>
            <a:endParaRPr lang="en-US" sz="2400">
              <a:cs typeface="Zar" pitchFamily="2" charset="-78"/>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2823B7BF-9978-4DDF-87D9-B36F40665186}" type="slidenum">
              <a:rPr lang="ar-SA" altLang="en-US"/>
              <a:pPr>
                <a:defRPr/>
              </a:pPr>
              <a:t>135</a:t>
            </a:fld>
            <a:endParaRPr lang="en-US" altLang="en-US"/>
          </a:p>
        </p:txBody>
      </p:sp>
      <p:sp>
        <p:nvSpPr>
          <p:cNvPr id="154629" name="Text Box 2"/>
          <p:cNvSpPr txBox="1">
            <a:spLocks noChangeArrowheads="1"/>
          </p:cNvSpPr>
          <p:nvPr/>
        </p:nvSpPr>
        <p:spPr bwMode="auto">
          <a:xfrm>
            <a:off x="657225" y="1700213"/>
            <a:ext cx="8086725" cy="4535487"/>
          </a:xfrm>
          <a:prstGeom prst="rect">
            <a:avLst/>
          </a:prstGeom>
          <a:noFill/>
          <a:ln w="9525">
            <a:noFill/>
            <a:miter lim="800000"/>
            <a:headEnd/>
            <a:tailEnd/>
          </a:ln>
        </p:spPr>
        <p:txBody>
          <a:bodyPr>
            <a:spAutoFit/>
          </a:bodyPr>
          <a:lstStyle/>
          <a:p>
            <a:pPr>
              <a:lnSpc>
                <a:spcPct val="135000"/>
              </a:lnSpc>
            </a:pPr>
            <a:r>
              <a:rPr lang="ar-SA" sz="2400" b="1">
                <a:solidFill>
                  <a:srgbClr val="7F5429"/>
                </a:solidFill>
                <a:cs typeface="Zar" pitchFamily="2" charset="-78"/>
              </a:rPr>
              <a:t>دنياي مکش:</a:t>
            </a:r>
            <a:endParaRPr lang="fa-IR" sz="2400" b="1">
              <a:solidFill>
                <a:srgbClr val="7F5429"/>
              </a:solidFill>
              <a:cs typeface="Zar" pitchFamily="2" charset="-78"/>
            </a:endParaRPr>
          </a:p>
          <a:p>
            <a:pPr>
              <a:lnSpc>
                <a:spcPct val="135000"/>
              </a:lnSpc>
            </a:pPr>
            <a:endParaRPr lang="fa-IR" sz="2400">
              <a:solidFill>
                <a:srgbClr val="7F5429"/>
              </a:solidFill>
              <a:cs typeface="Zar" pitchFamily="2" charset="-78"/>
            </a:endParaRPr>
          </a:p>
          <a:p>
            <a:pPr>
              <a:lnSpc>
                <a:spcPct val="135000"/>
              </a:lnSpc>
            </a:pPr>
            <a:r>
              <a:rPr lang="ar-SA" sz="2400" b="1">
                <a:solidFill>
                  <a:srgbClr val="7F5429"/>
                </a:solidFill>
                <a:cs typeface="Zar" pitchFamily="2" charset="-78"/>
              </a:rPr>
              <a:t>مسئله تک حالته:</a:t>
            </a:r>
            <a:r>
              <a:rPr lang="ar-SA" sz="2400">
                <a:cs typeface="Zar" pitchFamily="2" charset="-78"/>
              </a:rPr>
              <a:t> عامل از جاي خودش اطلاع دارد و تمام مکان‌هاي آلوده را مي‌شناسد و دستگاه مکنده ما درست کار مي‌کند.</a:t>
            </a:r>
            <a:endParaRPr lang="fa-IR" sz="2400">
              <a:cs typeface="Zar" pitchFamily="2" charset="-78"/>
            </a:endParaRPr>
          </a:p>
          <a:p>
            <a:pPr>
              <a:lnSpc>
                <a:spcPct val="135000"/>
              </a:lnSpc>
            </a:pPr>
            <a:endParaRPr lang="fa-IR" sz="2400">
              <a:cs typeface="Zar" pitchFamily="2" charset="-78"/>
            </a:endParaRPr>
          </a:p>
          <a:p>
            <a:pPr>
              <a:lnSpc>
                <a:spcPct val="135000"/>
              </a:lnSpc>
            </a:pPr>
            <a:r>
              <a:rPr lang="ar-SA" sz="2400" b="1" u="sng">
                <a:solidFill>
                  <a:srgbClr val="7F5429"/>
                </a:solidFill>
                <a:cs typeface="Zar" pitchFamily="2" charset="-78"/>
              </a:rPr>
              <a:t>حالات:</a:t>
            </a:r>
            <a:r>
              <a:rPr lang="ar-SA" sz="2400">
                <a:cs typeface="Zar" pitchFamily="2" charset="-78"/>
              </a:rPr>
              <a:t> يکي از 8 حالت نشان داده شده.</a:t>
            </a:r>
            <a:endParaRPr lang="fa-IR" sz="2400">
              <a:cs typeface="Zar" pitchFamily="2" charset="-78"/>
            </a:endParaRPr>
          </a:p>
          <a:p>
            <a:pPr>
              <a:lnSpc>
                <a:spcPct val="135000"/>
              </a:lnSpc>
            </a:pPr>
            <a:r>
              <a:rPr lang="ar-SA" sz="2400" b="1" u="sng">
                <a:solidFill>
                  <a:srgbClr val="7F5429"/>
                </a:solidFill>
                <a:cs typeface="Zar" pitchFamily="2" charset="-78"/>
              </a:rPr>
              <a:t>عملگرها:</a:t>
            </a:r>
            <a:r>
              <a:rPr lang="ar-SA" sz="2400">
                <a:cs typeface="Zar" pitchFamily="2" charset="-78"/>
              </a:rPr>
              <a:t> حرکت به چپ، حرکت به راست، عمل مکش. </a:t>
            </a:r>
            <a:endParaRPr lang="fa-IR" sz="2400">
              <a:cs typeface="Zar" pitchFamily="2" charset="-78"/>
            </a:endParaRPr>
          </a:p>
          <a:p>
            <a:pPr>
              <a:lnSpc>
                <a:spcPct val="135000"/>
              </a:lnSpc>
            </a:pPr>
            <a:r>
              <a:rPr lang="ar-SA" sz="2400" b="1" u="sng">
                <a:solidFill>
                  <a:srgbClr val="7F5429"/>
                </a:solidFill>
                <a:cs typeface="Zar" pitchFamily="2" charset="-78"/>
              </a:rPr>
              <a:t>آزمون هدف:</a:t>
            </a:r>
            <a:r>
              <a:rPr lang="ar-SA" sz="2400">
                <a:cs typeface="Zar" pitchFamily="2" charset="-78"/>
              </a:rPr>
              <a:t> هيچ خاکي در چهار گوش‌ها نباشد. </a:t>
            </a:r>
            <a:endParaRPr lang="fa-IR" sz="2400">
              <a:cs typeface="Zar" pitchFamily="2" charset="-78"/>
            </a:endParaRPr>
          </a:p>
          <a:p>
            <a:pPr>
              <a:lnSpc>
                <a:spcPct val="135000"/>
              </a:lnSpc>
            </a:pPr>
            <a:r>
              <a:rPr lang="ar-SA" sz="2400" b="1" u="sng">
                <a:solidFill>
                  <a:srgbClr val="7F5429"/>
                </a:solidFill>
                <a:cs typeface="Zar" pitchFamily="2" charset="-78"/>
              </a:rPr>
              <a:t>هزينه مسير:</a:t>
            </a:r>
            <a:r>
              <a:rPr lang="ar-SA" sz="2400">
                <a:cs typeface="Zar" pitchFamily="2" charset="-78"/>
              </a:rPr>
              <a:t> هر عمل ارزش 1 دارد.</a:t>
            </a:r>
            <a:endParaRPr lang="en-US" sz="2400">
              <a:cs typeface="Zar" pitchFamily="2" charset="-78"/>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326"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327" name="Slide Number Placeholder 5"/>
          <p:cNvSpPr>
            <a:spLocks noGrp="1"/>
          </p:cNvSpPr>
          <p:nvPr>
            <p:ph type="sldNum" sz="quarter" idx="12"/>
          </p:nvPr>
        </p:nvSpPr>
        <p:spPr/>
        <p:txBody>
          <a:bodyPr/>
          <a:lstStyle/>
          <a:p>
            <a:pPr>
              <a:defRPr/>
            </a:pPr>
            <a:fld id="{03DA2B06-BB0D-4003-B6C9-42A79C45EC25}" type="slidenum">
              <a:rPr lang="ar-SA" altLang="en-US"/>
              <a:pPr>
                <a:defRPr/>
              </a:pPr>
              <a:t>136</a:t>
            </a:fld>
            <a:endParaRPr lang="en-US" altLang="en-US"/>
          </a:p>
        </p:txBody>
      </p:sp>
      <p:grpSp>
        <p:nvGrpSpPr>
          <p:cNvPr id="155653" name="Group 2"/>
          <p:cNvGrpSpPr>
            <a:grpSpLocks/>
          </p:cNvGrpSpPr>
          <p:nvPr/>
        </p:nvGrpSpPr>
        <p:grpSpPr bwMode="auto">
          <a:xfrm>
            <a:off x="1266825" y="1484313"/>
            <a:ext cx="6769100" cy="5113337"/>
            <a:chOff x="1383" y="935"/>
            <a:chExt cx="4264" cy="3221"/>
          </a:xfrm>
        </p:grpSpPr>
        <p:grpSp>
          <p:nvGrpSpPr>
            <p:cNvPr id="155654" name="Group 3"/>
            <p:cNvGrpSpPr>
              <a:grpSpLocks/>
            </p:cNvGrpSpPr>
            <p:nvPr/>
          </p:nvGrpSpPr>
          <p:grpSpPr bwMode="auto">
            <a:xfrm>
              <a:off x="3561" y="935"/>
              <a:ext cx="2086" cy="3221"/>
              <a:chOff x="3561" y="935"/>
              <a:chExt cx="2086" cy="3221"/>
            </a:xfrm>
          </p:grpSpPr>
          <p:grpSp>
            <p:nvGrpSpPr>
              <p:cNvPr id="155816" name="Group 4"/>
              <p:cNvGrpSpPr>
                <a:grpSpLocks/>
              </p:cNvGrpSpPr>
              <p:nvPr/>
            </p:nvGrpSpPr>
            <p:grpSpPr bwMode="auto">
              <a:xfrm>
                <a:off x="4695" y="981"/>
                <a:ext cx="816" cy="499"/>
                <a:chOff x="1746" y="1434"/>
                <a:chExt cx="1225" cy="589"/>
              </a:xfrm>
            </p:grpSpPr>
            <p:sp>
              <p:nvSpPr>
                <p:cNvPr id="155970" name="AutoShape 5"/>
                <p:cNvSpPr>
                  <a:spLocks noChangeArrowheads="1"/>
                </p:cNvSpPr>
                <p:nvPr/>
              </p:nvSpPr>
              <p:spPr bwMode="auto">
                <a:xfrm rot="10800000">
                  <a:off x="1746" y="1752"/>
                  <a:ext cx="908" cy="182"/>
                </a:xfrm>
                <a:custGeom>
                  <a:avLst/>
                  <a:gdLst>
                    <a:gd name="T0" fmla="*/ 795 w 21600"/>
                    <a:gd name="T1" fmla="*/ 91 h 21600"/>
                    <a:gd name="T2" fmla="*/ 454 w 21600"/>
                    <a:gd name="T3" fmla="*/ 182 h 21600"/>
                    <a:gd name="T4" fmla="*/ 114 w 21600"/>
                    <a:gd name="T5" fmla="*/ 91 h 21600"/>
                    <a:gd name="T6" fmla="*/ 454 w 21600"/>
                    <a:gd name="T7" fmla="*/ 0 h 21600"/>
                    <a:gd name="T8" fmla="*/ 0 60000 65536"/>
                    <a:gd name="T9" fmla="*/ 0 60000 65536"/>
                    <a:gd name="T10" fmla="*/ 0 60000 65536"/>
                    <a:gd name="T11" fmla="*/ 0 60000 65536"/>
                    <a:gd name="T12" fmla="*/ 4496 w 21600"/>
                    <a:gd name="T13" fmla="*/ 4510 h 21600"/>
                    <a:gd name="T14" fmla="*/ 17104 w 21600"/>
                    <a:gd name="T15" fmla="*/ 1709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2"/>
                </a:solidFill>
                <a:ln w="9525">
                  <a:solidFill>
                    <a:schemeClr val="bg2"/>
                  </a:solidFill>
                  <a:miter lim="800000"/>
                  <a:headEnd/>
                  <a:tailEnd/>
                </a:ln>
              </p:spPr>
              <p:txBody>
                <a:bodyPr wrap="none" anchor="ctr"/>
                <a:lstStyle/>
                <a:p>
                  <a:endParaRPr lang="en-US"/>
                </a:p>
              </p:txBody>
            </p:sp>
            <p:sp>
              <p:nvSpPr>
                <p:cNvPr id="155971" name="Rectangle 6"/>
                <p:cNvSpPr>
                  <a:spLocks noChangeArrowheads="1"/>
                </p:cNvSpPr>
                <p:nvPr/>
              </p:nvSpPr>
              <p:spPr bwMode="auto">
                <a:xfrm>
                  <a:off x="1973" y="1706"/>
                  <a:ext cx="453" cy="4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55972" name="Rectangle 7"/>
                <p:cNvSpPr>
                  <a:spLocks noChangeArrowheads="1"/>
                </p:cNvSpPr>
                <p:nvPr/>
              </p:nvSpPr>
              <p:spPr bwMode="auto">
                <a:xfrm rot="-1286195">
                  <a:off x="2426" y="1706"/>
                  <a:ext cx="363" cy="44"/>
                </a:xfrm>
                <a:prstGeom prst="rect">
                  <a:avLst/>
                </a:prstGeom>
                <a:solidFill>
                  <a:schemeClr val="bg2"/>
                </a:solidFill>
                <a:ln w="9525">
                  <a:solidFill>
                    <a:schemeClr val="bg2"/>
                  </a:solidFill>
                  <a:miter lim="800000"/>
                  <a:headEnd/>
                  <a:tailEnd/>
                </a:ln>
              </p:spPr>
              <p:txBody>
                <a:bodyPr wrap="none" anchor="ctr"/>
                <a:lstStyle/>
                <a:p>
                  <a:endParaRPr lang="en-US"/>
                </a:p>
              </p:txBody>
            </p:sp>
            <p:sp>
              <p:nvSpPr>
                <p:cNvPr id="155973" name="AutoShape 8"/>
                <p:cNvSpPr>
                  <a:spLocks noChangeArrowheads="1"/>
                </p:cNvSpPr>
                <p:nvPr/>
              </p:nvSpPr>
              <p:spPr bwMode="auto">
                <a:xfrm rot="-5400000">
                  <a:off x="2563" y="1570"/>
                  <a:ext cx="544" cy="272"/>
                </a:xfrm>
                <a:prstGeom prst="flowChartDelay">
                  <a:avLst/>
                </a:prstGeom>
                <a:solidFill>
                  <a:schemeClr val="bg1"/>
                </a:solidFill>
                <a:ln w="9525">
                  <a:solidFill>
                    <a:schemeClr val="tx1"/>
                  </a:solidFill>
                  <a:miter lim="800000"/>
                  <a:headEnd/>
                  <a:tailEnd/>
                </a:ln>
              </p:spPr>
              <p:txBody>
                <a:bodyPr wrap="none" anchor="ctr"/>
                <a:lstStyle/>
                <a:p>
                  <a:endParaRPr lang="en-US"/>
                </a:p>
              </p:txBody>
            </p:sp>
            <p:sp>
              <p:nvSpPr>
                <p:cNvPr id="155974" name="Oval 9"/>
                <p:cNvSpPr>
                  <a:spLocks noChangeArrowheads="1"/>
                </p:cNvSpPr>
                <p:nvPr/>
              </p:nvSpPr>
              <p:spPr bwMode="auto">
                <a:xfrm>
                  <a:off x="2699" y="1933"/>
                  <a:ext cx="90" cy="90"/>
                </a:xfrm>
                <a:prstGeom prst="ellipse">
                  <a:avLst/>
                </a:prstGeom>
                <a:solidFill>
                  <a:schemeClr val="bg2"/>
                </a:solidFill>
                <a:ln w="9525">
                  <a:solidFill>
                    <a:schemeClr val="bg2"/>
                  </a:solidFill>
                  <a:round/>
                  <a:headEnd/>
                  <a:tailEnd/>
                </a:ln>
              </p:spPr>
              <p:txBody>
                <a:bodyPr wrap="none" anchor="ctr"/>
                <a:lstStyle/>
                <a:p>
                  <a:pPr algn="ctr" rtl="0"/>
                  <a:endParaRPr lang="en-US"/>
                </a:p>
              </p:txBody>
            </p:sp>
            <p:sp>
              <p:nvSpPr>
                <p:cNvPr id="155975" name="Oval 10"/>
                <p:cNvSpPr>
                  <a:spLocks noChangeArrowheads="1"/>
                </p:cNvSpPr>
                <p:nvPr/>
              </p:nvSpPr>
              <p:spPr bwMode="auto">
                <a:xfrm>
                  <a:off x="2880" y="1933"/>
                  <a:ext cx="90" cy="90"/>
                </a:xfrm>
                <a:prstGeom prst="ellipse">
                  <a:avLst/>
                </a:prstGeom>
                <a:solidFill>
                  <a:schemeClr val="bg2"/>
                </a:solidFill>
                <a:ln w="9525">
                  <a:solidFill>
                    <a:schemeClr val="bg2"/>
                  </a:solidFill>
                  <a:round/>
                  <a:headEnd/>
                  <a:tailEnd/>
                </a:ln>
              </p:spPr>
              <p:txBody>
                <a:bodyPr wrap="none" anchor="ctr"/>
                <a:lstStyle/>
                <a:p>
                  <a:pPr algn="ctr" rtl="0"/>
                  <a:endParaRPr lang="en-US"/>
                </a:p>
              </p:txBody>
            </p:sp>
          </p:grpSp>
          <p:grpSp>
            <p:nvGrpSpPr>
              <p:cNvPr id="155817" name="Group 11"/>
              <p:cNvGrpSpPr>
                <a:grpSpLocks/>
              </p:cNvGrpSpPr>
              <p:nvPr/>
            </p:nvGrpSpPr>
            <p:grpSpPr bwMode="auto">
              <a:xfrm>
                <a:off x="4922" y="1434"/>
                <a:ext cx="182" cy="227"/>
                <a:chOff x="1746" y="3022"/>
                <a:chExt cx="773" cy="766"/>
              </a:xfrm>
            </p:grpSpPr>
            <p:grpSp>
              <p:nvGrpSpPr>
                <p:cNvPr id="155941" name="Group 12"/>
                <p:cNvGrpSpPr>
                  <a:grpSpLocks/>
                </p:cNvGrpSpPr>
                <p:nvPr/>
              </p:nvGrpSpPr>
              <p:grpSpPr bwMode="auto">
                <a:xfrm>
                  <a:off x="1746" y="3113"/>
                  <a:ext cx="773" cy="675"/>
                  <a:chOff x="1746" y="3113"/>
                  <a:chExt cx="773" cy="675"/>
                </a:xfrm>
              </p:grpSpPr>
              <p:sp>
                <p:nvSpPr>
                  <p:cNvPr id="155959" name="Oval 13"/>
                  <p:cNvSpPr>
                    <a:spLocks noChangeArrowheads="1"/>
                  </p:cNvSpPr>
                  <p:nvPr/>
                </p:nvSpPr>
                <p:spPr bwMode="auto">
                  <a:xfrm>
                    <a:off x="1746" y="3113"/>
                    <a:ext cx="272" cy="272"/>
                  </a:xfrm>
                  <a:prstGeom prst="ellipse">
                    <a:avLst/>
                  </a:prstGeom>
                  <a:solidFill>
                    <a:schemeClr val="bg2"/>
                  </a:solidFill>
                  <a:ln w="9525">
                    <a:solidFill>
                      <a:schemeClr val="bg2"/>
                    </a:solidFill>
                    <a:round/>
                    <a:headEnd/>
                    <a:tailEnd/>
                  </a:ln>
                </p:spPr>
                <p:txBody>
                  <a:bodyPr wrap="none" anchor="ctr"/>
                  <a:lstStyle/>
                  <a:p>
                    <a:endParaRPr lang="en-US"/>
                  </a:p>
                </p:txBody>
              </p:sp>
              <p:sp>
                <p:nvSpPr>
                  <p:cNvPr id="155960" name="Rectangle 14"/>
                  <p:cNvSpPr>
                    <a:spLocks noChangeArrowheads="1"/>
                  </p:cNvSpPr>
                  <p:nvPr/>
                </p:nvSpPr>
                <p:spPr bwMode="auto">
                  <a:xfrm>
                    <a:off x="1837" y="3203"/>
                    <a:ext cx="272" cy="227"/>
                  </a:xfrm>
                  <a:prstGeom prst="rect">
                    <a:avLst/>
                  </a:prstGeom>
                  <a:solidFill>
                    <a:schemeClr val="bg2"/>
                  </a:solidFill>
                  <a:ln w="9525">
                    <a:solidFill>
                      <a:schemeClr val="bg2"/>
                    </a:solidFill>
                    <a:miter lim="800000"/>
                    <a:headEnd/>
                    <a:tailEnd/>
                  </a:ln>
                </p:spPr>
                <p:txBody>
                  <a:bodyPr wrap="none" anchor="ctr"/>
                  <a:lstStyle/>
                  <a:p>
                    <a:endParaRPr lang="en-US"/>
                  </a:p>
                </p:txBody>
              </p:sp>
              <p:sp>
                <p:nvSpPr>
                  <p:cNvPr id="155961" name="Rectangle 15"/>
                  <p:cNvSpPr>
                    <a:spLocks noChangeArrowheads="1"/>
                  </p:cNvSpPr>
                  <p:nvPr/>
                </p:nvSpPr>
                <p:spPr bwMode="auto">
                  <a:xfrm>
                    <a:off x="2245" y="3294"/>
                    <a:ext cx="227" cy="227"/>
                  </a:xfrm>
                  <a:prstGeom prst="rect">
                    <a:avLst/>
                  </a:prstGeom>
                  <a:solidFill>
                    <a:schemeClr val="bg2"/>
                  </a:solidFill>
                  <a:ln w="9525">
                    <a:solidFill>
                      <a:schemeClr val="bg2"/>
                    </a:solidFill>
                    <a:miter lim="800000"/>
                    <a:headEnd/>
                    <a:tailEnd/>
                  </a:ln>
                </p:spPr>
                <p:txBody>
                  <a:bodyPr wrap="none" anchor="ctr"/>
                  <a:lstStyle/>
                  <a:p>
                    <a:endParaRPr lang="en-US"/>
                  </a:p>
                </p:txBody>
              </p:sp>
              <p:sp>
                <p:nvSpPr>
                  <p:cNvPr id="155962" name="Oval 16"/>
                  <p:cNvSpPr>
                    <a:spLocks noChangeArrowheads="1"/>
                  </p:cNvSpPr>
                  <p:nvPr/>
                </p:nvSpPr>
                <p:spPr bwMode="auto">
                  <a:xfrm>
                    <a:off x="1973" y="3158"/>
                    <a:ext cx="544" cy="544"/>
                  </a:xfrm>
                  <a:prstGeom prst="ellipse">
                    <a:avLst/>
                  </a:prstGeom>
                  <a:solidFill>
                    <a:schemeClr val="bg2"/>
                  </a:solidFill>
                  <a:ln w="9525">
                    <a:solidFill>
                      <a:schemeClr val="bg2"/>
                    </a:solidFill>
                    <a:round/>
                    <a:headEnd/>
                    <a:tailEnd/>
                  </a:ln>
                </p:spPr>
                <p:txBody>
                  <a:bodyPr wrap="none" anchor="ctr"/>
                  <a:lstStyle/>
                  <a:p>
                    <a:endParaRPr lang="en-US"/>
                  </a:p>
                </p:txBody>
              </p:sp>
              <p:sp>
                <p:nvSpPr>
                  <p:cNvPr id="155963" name="Oval 17"/>
                  <p:cNvSpPr>
                    <a:spLocks noChangeArrowheads="1"/>
                  </p:cNvSpPr>
                  <p:nvPr/>
                </p:nvSpPr>
                <p:spPr bwMode="auto">
                  <a:xfrm>
                    <a:off x="2200" y="3430"/>
                    <a:ext cx="272" cy="272"/>
                  </a:xfrm>
                  <a:prstGeom prst="ellipse">
                    <a:avLst/>
                  </a:prstGeom>
                  <a:solidFill>
                    <a:schemeClr val="bg2"/>
                  </a:solidFill>
                  <a:ln w="9525">
                    <a:solidFill>
                      <a:schemeClr val="bg2"/>
                    </a:solidFill>
                    <a:round/>
                    <a:headEnd/>
                    <a:tailEnd/>
                  </a:ln>
                </p:spPr>
                <p:txBody>
                  <a:bodyPr wrap="none" anchor="ctr"/>
                  <a:lstStyle/>
                  <a:p>
                    <a:endParaRPr lang="en-US"/>
                  </a:p>
                </p:txBody>
              </p:sp>
              <p:sp>
                <p:nvSpPr>
                  <p:cNvPr id="155964" name="Oval 18"/>
                  <p:cNvSpPr>
                    <a:spLocks noChangeArrowheads="1"/>
                  </p:cNvSpPr>
                  <p:nvPr/>
                </p:nvSpPr>
                <p:spPr bwMode="auto">
                  <a:xfrm>
                    <a:off x="1746" y="3294"/>
                    <a:ext cx="589" cy="408"/>
                  </a:xfrm>
                  <a:prstGeom prst="ellipse">
                    <a:avLst/>
                  </a:prstGeom>
                  <a:solidFill>
                    <a:schemeClr val="bg2"/>
                  </a:solidFill>
                  <a:ln w="9525">
                    <a:solidFill>
                      <a:schemeClr val="bg2"/>
                    </a:solidFill>
                    <a:round/>
                    <a:headEnd/>
                    <a:tailEnd/>
                  </a:ln>
                </p:spPr>
                <p:txBody>
                  <a:bodyPr wrap="none" anchor="ctr"/>
                  <a:lstStyle/>
                  <a:p>
                    <a:endParaRPr lang="en-US"/>
                  </a:p>
                </p:txBody>
              </p:sp>
              <p:sp>
                <p:nvSpPr>
                  <p:cNvPr id="155965" name="Oval 19"/>
                  <p:cNvSpPr>
                    <a:spLocks noChangeArrowheads="1"/>
                  </p:cNvSpPr>
                  <p:nvPr/>
                </p:nvSpPr>
                <p:spPr bwMode="auto">
                  <a:xfrm>
                    <a:off x="1882" y="3113"/>
                    <a:ext cx="272" cy="272"/>
                  </a:xfrm>
                  <a:prstGeom prst="ellipse">
                    <a:avLst/>
                  </a:prstGeom>
                  <a:solidFill>
                    <a:schemeClr val="bg2"/>
                  </a:solidFill>
                  <a:ln w="9525">
                    <a:solidFill>
                      <a:schemeClr val="bg2"/>
                    </a:solidFill>
                    <a:round/>
                    <a:headEnd/>
                    <a:tailEnd/>
                  </a:ln>
                </p:spPr>
                <p:txBody>
                  <a:bodyPr wrap="none" anchor="ctr"/>
                  <a:lstStyle/>
                  <a:p>
                    <a:endParaRPr lang="en-US"/>
                  </a:p>
                </p:txBody>
              </p:sp>
              <p:sp>
                <p:nvSpPr>
                  <p:cNvPr id="155966" name="Oval 20"/>
                  <p:cNvSpPr>
                    <a:spLocks noChangeArrowheads="1"/>
                  </p:cNvSpPr>
                  <p:nvPr/>
                </p:nvSpPr>
                <p:spPr bwMode="auto">
                  <a:xfrm rot="1766423">
                    <a:off x="1975" y="3146"/>
                    <a:ext cx="544" cy="182"/>
                  </a:xfrm>
                  <a:prstGeom prst="ellipse">
                    <a:avLst/>
                  </a:prstGeom>
                  <a:solidFill>
                    <a:schemeClr val="bg2"/>
                  </a:solidFill>
                  <a:ln w="9525">
                    <a:solidFill>
                      <a:schemeClr val="bg2"/>
                    </a:solidFill>
                    <a:round/>
                    <a:headEnd/>
                    <a:tailEnd/>
                  </a:ln>
                </p:spPr>
                <p:txBody>
                  <a:bodyPr wrap="none" anchor="ctr"/>
                  <a:lstStyle/>
                  <a:p>
                    <a:endParaRPr lang="en-US"/>
                  </a:p>
                </p:txBody>
              </p:sp>
              <p:sp>
                <p:nvSpPr>
                  <p:cNvPr id="155967" name="Oval 21"/>
                  <p:cNvSpPr>
                    <a:spLocks noChangeArrowheads="1"/>
                  </p:cNvSpPr>
                  <p:nvPr/>
                </p:nvSpPr>
                <p:spPr bwMode="auto">
                  <a:xfrm rot="1766423">
                    <a:off x="1761" y="3334"/>
                    <a:ext cx="635" cy="454"/>
                  </a:xfrm>
                  <a:prstGeom prst="ellipse">
                    <a:avLst/>
                  </a:prstGeom>
                  <a:solidFill>
                    <a:schemeClr val="bg2"/>
                  </a:solidFill>
                  <a:ln w="9525">
                    <a:solidFill>
                      <a:schemeClr val="bg2"/>
                    </a:solidFill>
                    <a:round/>
                    <a:headEnd/>
                    <a:tailEnd/>
                  </a:ln>
                </p:spPr>
                <p:txBody>
                  <a:bodyPr wrap="none" anchor="ctr"/>
                  <a:lstStyle/>
                  <a:p>
                    <a:endParaRPr lang="en-US"/>
                  </a:p>
                </p:txBody>
              </p:sp>
              <p:sp>
                <p:nvSpPr>
                  <p:cNvPr id="155968" name="Oval 22"/>
                  <p:cNvSpPr>
                    <a:spLocks noChangeArrowheads="1"/>
                  </p:cNvSpPr>
                  <p:nvPr/>
                </p:nvSpPr>
                <p:spPr bwMode="auto">
                  <a:xfrm>
                    <a:off x="2064" y="3566"/>
                    <a:ext cx="273" cy="90"/>
                  </a:xfrm>
                  <a:prstGeom prst="ellipse">
                    <a:avLst/>
                  </a:prstGeom>
                  <a:solidFill>
                    <a:schemeClr val="bg1"/>
                  </a:solidFill>
                  <a:ln w="9525">
                    <a:solidFill>
                      <a:schemeClr val="tx1"/>
                    </a:solidFill>
                    <a:round/>
                    <a:headEnd/>
                    <a:tailEnd/>
                  </a:ln>
                </p:spPr>
                <p:txBody>
                  <a:bodyPr wrap="none" anchor="ctr"/>
                  <a:lstStyle/>
                  <a:p>
                    <a:endParaRPr lang="en-US"/>
                  </a:p>
                </p:txBody>
              </p:sp>
              <p:sp>
                <p:nvSpPr>
                  <p:cNvPr id="155969" name="Oval 23"/>
                  <p:cNvSpPr>
                    <a:spLocks noChangeArrowheads="1"/>
                  </p:cNvSpPr>
                  <p:nvPr/>
                </p:nvSpPr>
                <p:spPr bwMode="auto">
                  <a:xfrm rot="1738350">
                    <a:off x="1973" y="3294"/>
                    <a:ext cx="273" cy="90"/>
                  </a:xfrm>
                  <a:prstGeom prst="ellipse">
                    <a:avLst/>
                  </a:prstGeom>
                  <a:solidFill>
                    <a:schemeClr val="bg1"/>
                  </a:solidFill>
                  <a:ln w="9525">
                    <a:solidFill>
                      <a:schemeClr val="tx1"/>
                    </a:solidFill>
                    <a:round/>
                    <a:headEnd/>
                    <a:tailEnd/>
                  </a:ln>
                </p:spPr>
                <p:txBody>
                  <a:bodyPr wrap="none" anchor="ctr"/>
                  <a:lstStyle/>
                  <a:p>
                    <a:endParaRPr lang="en-US"/>
                  </a:p>
                </p:txBody>
              </p:sp>
            </p:grpSp>
            <p:sp>
              <p:nvSpPr>
                <p:cNvPr id="155942" name="Oval 24"/>
                <p:cNvSpPr>
                  <a:spLocks noChangeArrowheads="1"/>
                </p:cNvSpPr>
                <p:nvPr/>
              </p:nvSpPr>
              <p:spPr bwMode="auto">
                <a:xfrm>
                  <a:off x="2064" y="3158"/>
                  <a:ext cx="91" cy="136"/>
                </a:xfrm>
                <a:prstGeom prst="ellipse">
                  <a:avLst/>
                </a:prstGeom>
                <a:solidFill>
                  <a:schemeClr val="tx1"/>
                </a:solidFill>
                <a:ln w="9525">
                  <a:solidFill>
                    <a:schemeClr val="tx1"/>
                  </a:solidFill>
                  <a:round/>
                  <a:headEnd/>
                  <a:tailEnd/>
                </a:ln>
              </p:spPr>
              <p:txBody>
                <a:bodyPr wrap="none" anchor="ctr"/>
                <a:lstStyle/>
                <a:p>
                  <a:pPr algn="ctr" rtl="0"/>
                  <a:endParaRPr lang="en-US"/>
                </a:p>
              </p:txBody>
            </p:sp>
            <p:sp>
              <p:nvSpPr>
                <p:cNvPr id="155943" name="Oval 25"/>
                <p:cNvSpPr>
                  <a:spLocks noChangeArrowheads="1"/>
                </p:cNvSpPr>
                <p:nvPr/>
              </p:nvSpPr>
              <p:spPr bwMode="auto">
                <a:xfrm>
                  <a:off x="2018" y="3521"/>
                  <a:ext cx="91" cy="136"/>
                </a:xfrm>
                <a:prstGeom prst="ellipse">
                  <a:avLst/>
                </a:prstGeom>
                <a:solidFill>
                  <a:schemeClr val="tx1"/>
                </a:solidFill>
                <a:ln w="9525">
                  <a:solidFill>
                    <a:schemeClr val="tx1"/>
                  </a:solidFill>
                  <a:round/>
                  <a:headEnd/>
                  <a:tailEnd/>
                </a:ln>
              </p:spPr>
              <p:txBody>
                <a:bodyPr wrap="none" anchor="ctr"/>
                <a:lstStyle/>
                <a:p>
                  <a:pPr algn="ctr" rtl="0"/>
                  <a:endParaRPr lang="en-US"/>
                </a:p>
              </p:txBody>
            </p:sp>
            <p:sp>
              <p:nvSpPr>
                <p:cNvPr id="155944" name="Oval 26"/>
                <p:cNvSpPr>
                  <a:spLocks noChangeArrowheads="1"/>
                </p:cNvSpPr>
                <p:nvPr/>
              </p:nvSpPr>
              <p:spPr bwMode="auto">
                <a:xfrm>
                  <a:off x="2064" y="3521"/>
                  <a:ext cx="91" cy="136"/>
                </a:xfrm>
                <a:prstGeom prst="ellipse">
                  <a:avLst/>
                </a:prstGeom>
                <a:solidFill>
                  <a:schemeClr val="tx1"/>
                </a:solidFill>
                <a:ln w="9525">
                  <a:solidFill>
                    <a:schemeClr val="tx1"/>
                  </a:solidFill>
                  <a:round/>
                  <a:headEnd/>
                  <a:tailEnd/>
                </a:ln>
              </p:spPr>
              <p:txBody>
                <a:bodyPr wrap="none" anchor="ctr"/>
                <a:lstStyle/>
                <a:p>
                  <a:pPr algn="ctr" rtl="0"/>
                  <a:endParaRPr lang="en-US"/>
                </a:p>
              </p:txBody>
            </p:sp>
            <p:sp>
              <p:nvSpPr>
                <p:cNvPr id="155945" name="Oval 27"/>
                <p:cNvSpPr>
                  <a:spLocks noChangeArrowheads="1"/>
                </p:cNvSpPr>
                <p:nvPr/>
              </p:nvSpPr>
              <p:spPr bwMode="auto">
                <a:xfrm>
                  <a:off x="2018" y="3430"/>
                  <a:ext cx="91" cy="136"/>
                </a:xfrm>
                <a:prstGeom prst="ellipse">
                  <a:avLst/>
                </a:prstGeom>
                <a:solidFill>
                  <a:schemeClr val="tx1"/>
                </a:solidFill>
                <a:ln w="9525">
                  <a:solidFill>
                    <a:schemeClr val="tx1"/>
                  </a:solidFill>
                  <a:round/>
                  <a:headEnd/>
                  <a:tailEnd/>
                </a:ln>
              </p:spPr>
              <p:txBody>
                <a:bodyPr wrap="none" anchor="ctr"/>
                <a:lstStyle/>
                <a:p>
                  <a:pPr algn="ctr" rtl="0"/>
                  <a:endParaRPr lang="en-US"/>
                </a:p>
              </p:txBody>
            </p:sp>
            <p:sp>
              <p:nvSpPr>
                <p:cNvPr id="155946" name="Oval 28"/>
                <p:cNvSpPr>
                  <a:spLocks noChangeArrowheads="1"/>
                </p:cNvSpPr>
                <p:nvPr/>
              </p:nvSpPr>
              <p:spPr bwMode="auto">
                <a:xfrm>
                  <a:off x="2381" y="3385"/>
                  <a:ext cx="91" cy="136"/>
                </a:xfrm>
                <a:prstGeom prst="ellipse">
                  <a:avLst/>
                </a:prstGeom>
                <a:solidFill>
                  <a:schemeClr val="tx1"/>
                </a:solidFill>
                <a:ln w="9525">
                  <a:solidFill>
                    <a:schemeClr val="tx1"/>
                  </a:solidFill>
                  <a:round/>
                  <a:headEnd/>
                  <a:tailEnd/>
                </a:ln>
              </p:spPr>
              <p:txBody>
                <a:bodyPr wrap="none" anchor="ctr"/>
                <a:lstStyle/>
                <a:p>
                  <a:pPr algn="ctr" rtl="0"/>
                  <a:endParaRPr lang="en-US"/>
                </a:p>
              </p:txBody>
            </p:sp>
            <p:sp>
              <p:nvSpPr>
                <p:cNvPr id="155947" name="Oval 29"/>
                <p:cNvSpPr>
                  <a:spLocks noChangeArrowheads="1"/>
                </p:cNvSpPr>
                <p:nvPr/>
              </p:nvSpPr>
              <p:spPr bwMode="auto">
                <a:xfrm>
                  <a:off x="1791" y="3294"/>
                  <a:ext cx="91" cy="136"/>
                </a:xfrm>
                <a:prstGeom prst="ellipse">
                  <a:avLst/>
                </a:prstGeom>
                <a:solidFill>
                  <a:schemeClr val="tx1"/>
                </a:solidFill>
                <a:ln w="9525">
                  <a:solidFill>
                    <a:schemeClr val="tx1"/>
                  </a:solidFill>
                  <a:round/>
                  <a:headEnd/>
                  <a:tailEnd/>
                </a:ln>
              </p:spPr>
              <p:txBody>
                <a:bodyPr wrap="none" anchor="ctr"/>
                <a:lstStyle/>
                <a:p>
                  <a:pPr algn="ctr" rtl="0"/>
                  <a:endParaRPr lang="en-US"/>
                </a:p>
              </p:txBody>
            </p:sp>
            <p:sp>
              <p:nvSpPr>
                <p:cNvPr id="155948" name="Oval 30"/>
                <p:cNvSpPr>
                  <a:spLocks noChangeArrowheads="1"/>
                </p:cNvSpPr>
                <p:nvPr/>
              </p:nvSpPr>
              <p:spPr bwMode="auto">
                <a:xfrm>
                  <a:off x="2154" y="3475"/>
                  <a:ext cx="136" cy="136"/>
                </a:xfrm>
                <a:prstGeom prst="ellipse">
                  <a:avLst/>
                </a:prstGeom>
                <a:solidFill>
                  <a:schemeClr val="bg2"/>
                </a:solidFill>
                <a:ln w="9525">
                  <a:solidFill>
                    <a:schemeClr val="bg2"/>
                  </a:solidFill>
                  <a:round/>
                  <a:headEnd/>
                  <a:tailEnd/>
                </a:ln>
              </p:spPr>
              <p:txBody>
                <a:bodyPr wrap="none" anchor="ctr"/>
                <a:lstStyle/>
                <a:p>
                  <a:endParaRPr lang="en-US"/>
                </a:p>
              </p:txBody>
            </p:sp>
            <p:sp>
              <p:nvSpPr>
                <p:cNvPr id="155949" name="Oval 31"/>
                <p:cNvSpPr>
                  <a:spLocks noChangeArrowheads="1"/>
                </p:cNvSpPr>
                <p:nvPr/>
              </p:nvSpPr>
              <p:spPr bwMode="auto">
                <a:xfrm>
                  <a:off x="2018" y="3294"/>
                  <a:ext cx="136" cy="136"/>
                </a:xfrm>
                <a:prstGeom prst="ellipse">
                  <a:avLst/>
                </a:prstGeom>
                <a:solidFill>
                  <a:schemeClr val="bg2"/>
                </a:solidFill>
                <a:ln w="9525">
                  <a:solidFill>
                    <a:schemeClr val="bg2"/>
                  </a:solidFill>
                  <a:round/>
                  <a:headEnd/>
                  <a:tailEnd/>
                </a:ln>
              </p:spPr>
              <p:txBody>
                <a:bodyPr wrap="none" anchor="ctr"/>
                <a:lstStyle/>
                <a:p>
                  <a:endParaRPr lang="en-US"/>
                </a:p>
              </p:txBody>
            </p:sp>
            <p:sp>
              <p:nvSpPr>
                <p:cNvPr id="155950" name="Oval 32"/>
                <p:cNvSpPr>
                  <a:spLocks noChangeArrowheads="1"/>
                </p:cNvSpPr>
                <p:nvPr/>
              </p:nvSpPr>
              <p:spPr bwMode="auto">
                <a:xfrm>
                  <a:off x="1973" y="3203"/>
                  <a:ext cx="227" cy="226"/>
                </a:xfrm>
                <a:prstGeom prst="ellipse">
                  <a:avLst/>
                </a:prstGeom>
                <a:solidFill>
                  <a:schemeClr val="bg2"/>
                </a:solidFill>
                <a:ln w="9525">
                  <a:solidFill>
                    <a:schemeClr val="bg2"/>
                  </a:solidFill>
                  <a:round/>
                  <a:headEnd/>
                  <a:tailEnd/>
                </a:ln>
              </p:spPr>
              <p:txBody>
                <a:bodyPr wrap="none" anchor="ctr"/>
                <a:lstStyle/>
                <a:p>
                  <a:endParaRPr lang="en-US"/>
                </a:p>
              </p:txBody>
            </p:sp>
            <p:sp>
              <p:nvSpPr>
                <p:cNvPr id="155951" name="Oval 33"/>
                <p:cNvSpPr>
                  <a:spLocks noChangeArrowheads="1"/>
                </p:cNvSpPr>
                <p:nvPr/>
              </p:nvSpPr>
              <p:spPr bwMode="auto">
                <a:xfrm>
                  <a:off x="2018" y="3475"/>
                  <a:ext cx="182" cy="227"/>
                </a:xfrm>
                <a:prstGeom prst="ellipse">
                  <a:avLst/>
                </a:prstGeom>
                <a:solidFill>
                  <a:schemeClr val="bg2"/>
                </a:solidFill>
                <a:ln w="9525">
                  <a:solidFill>
                    <a:schemeClr val="bg2"/>
                  </a:solidFill>
                  <a:round/>
                  <a:headEnd/>
                  <a:tailEnd/>
                </a:ln>
              </p:spPr>
              <p:txBody>
                <a:bodyPr wrap="none" anchor="ctr"/>
                <a:lstStyle/>
                <a:p>
                  <a:endParaRPr lang="en-US"/>
                </a:p>
              </p:txBody>
            </p:sp>
            <p:sp>
              <p:nvSpPr>
                <p:cNvPr id="155952" name="Oval 34"/>
                <p:cNvSpPr>
                  <a:spLocks noChangeArrowheads="1"/>
                </p:cNvSpPr>
                <p:nvPr/>
              </p:nvSpPr>
              <p:spPr bwMode="auto">
                <a:xfrm>
                  <a:off x="2064" y="3612"/>
                  <a:ext cx="272" cy="136"/>
                </a:xfrm>
                <a:prstGeom prst="ellipse">
                  <a:avLst/>
                </a:prstGeom>
                <a:solidFill>
                  <a:schemeClr val="tx1"/>
                </a:solidFill>
                <a:ln w="9525">
                  <a:solidFill>
                    <a:schemeClr val="tx1"/>
                  </a:solidFill>
                  <a:round/>
                  <a:headEnd/>
                  <a:tailEnd/>
                </a:ln>
              </p:spPr>
              <p:txBody>
                <a:bodyPr wrap="none" anchor="ctr"/>
                <a:lstStyle/>
                <a:p>
                  <a:pPr algn="ctr" rtl="0"/>
                  <a:endParaRPr lang="en-US"/>
                </a:p>
              </p:txBody>
            </p:sp>
            <p:sp>
              <p:nvSpPr>
                <p:cNvPr id="155953" name="AutoShape 35"/>
                <p:cNvSpPr>
                  <a:spLocks noChangeArrowheads="1"/>
                </p:cNvSpPr>
                <p:nvPr/>
              </p:nvSpPr>
              <p:spPr bwMode="auto">
                <a:xfrm>
                  <a:off x="1973" y="3430"/>
                  <a:ext cx="181" cy="182"/>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155954" name="AutoShape 36"/>
                <p:cNvSpPr>
                  <a:spLocks noChangeArrowheads="1"/>
                </p:cNvSpPr>
                <p:nvPr/>
              </p:nvSpPr>
              <p:spPr bwMode="auto">
                <a:xfrm flipV="1">
                  <a:off x="2154" y="3249"/>
                  <a:ext cx="272" cy="4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155955" name="AutoShape 37"/>
                <p:cNvSpPr>
                  <a:spLocks noChangeArrowheads="1"/>
                </p:cNvSpPr>
                <p:nvPr/>
              </p:nvSpPr>
              <p:spPr bwMode="auto">
                <a:xfrm rot="2218372">
                  <a:off x="1927" y="3294"/>
                  <a:ext cx="273" cy="4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155956" name="AutoShape 38"/>
                <p:cNvSpPr>
                  <a:spLocks noChangeArrowheads="1"/>
                </p:cNvSpPr>
                <p:nvPr/>
              </p:nvSpPr>
              <p:spPr bwMode="auto">
                <a:xfrm rot="-3852152">
                  <a:off x="2240" y="3449"/>
                  <a:ext cx="181" cy="92"/>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155957" name="AutoShape 39"/>
                <p:cNvSpPr>
                  <a:spLocks noChangeArrowheads="1"/>
                </p:cNvSpPr>
                <p:nvPr/>
              </p:nvSpPr>
              <p:spPr bwMode="auto">
                <a:xfrm rot="3238358">
                  <a:off x="1746" y="3476"/>
                  <a:ext cx="318" cy="136"/>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155958" name="AutoShape 40"/>
                <p:cNvSpPr>
                  <a:spLocks noChangeArrowheads="1"/>
                </p:cNvSpPr>
                <p:nvPr/>
              </p:nvSpPr>
              <p:spPr bwMode="auto">
                <a:xfrm rot="-2936944">
                  <a:off x="1791" y="3113"/>
                  <a:ext cx="272" cy="90"/>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grpSp>
          <p:grpSp>
            <p:nvGrpSpPr>
              <p:cNvPr id="155818" name="Group 41"/>
              <p:cNvGrpSpPr>
                <a:grpSpLocks/>
              </p:cNvGrpSpPr>
              <p:nvPr/>
            </p:nvGrpSpPr>
            <p:grpSpPr bwMode="auto">
              <a:xfrm>
                <a:off x="4060" y="1389"/>
                <a:ext cx="182" cy="227"/>
                <a:chOff x="1746" y="3022"/>
                <a:chExt cx="773" cy="766"/>
              </a:xfrm>
            </p:grpSpPr>
            <p:grpSp>
              <p:nvGrpSpPr>
                <p:cNvPr id="155912" name="Group 42"/>
                <p:cNvGrpSpPr>
                  <a:grpSpLocks/>
                </p:cNvGrpSpPr>
                <p:nvPr/>
              </p:nvGrpSpPr>
              <p:grpSpPr bwMode="auto">
                <a:xfrm>
                  <a:off x="1746" y="3113"/>
                  <a:ext cx="773" cy="675"/>
                  <a:chOff x="1746" y="3113"/>
                  <a:chExt cx="773" cy="675"/>
                </a:xfrm>
              </p:grpSpPr>
              <p:sp>
                <p:nvSpPr>
                  <p:cNvPr id="155930" name="Oval 43"/>
                  <p:cNvSpPr>
                    <a:spLocks noChangeArrowheads="1"/>
                  </p:cNvSpPr>
                  <p:nvPr/>
                </p:nvSpPr>
                <p:spPr bwMode="auto">
                  <a:xfrm>
                    <a:off x="1746" y="3113"/>
                    <a:ext cx="272" cy="272"/>
                  </a:xfrm>
                  <a:prstGeom prst="ellipse">
                    <a:avLst/>
                  </a:prstGeom>
                  <a:solidFill>
                    <a:schemeClr val="bg2"/>
                  </a:solidFill>
                  <a:ln w="9525">
                    <a:solidFill>
                      <a:schemeClr val="bg2"/>
                    </a:solidFill>
                    <a:round/>
                    <a:headEnd/>
                    <a:tailEnd/>
                  </a:ln>
                </p:spPr>
                <p:txBody>
                  <a:bodyPr wrap="none" anchor="ctr"/>
                  <a:lstStyle/>
                  <a:p>
                    <a:endParaRPr lang="en-US"/>
                  </a:p>
                </p:txBody>
              </p:sp>
              <p:sp>
                <p:nvSpPr>
                  <p:cNvPr id="155931" name="Rectangle 44"/>
                  <p:cNvSpPr>
                    <a:spLocks noChangeArrowheads="1"/>
                  </p:cNvSpPr>
                  <p:nvPr/>
                </p:nvSpPr>
                <p:spPr bwMode="auto">
                  <a:xfrm>
                    <a:off x="1837" y="3203"/>
                    <a:ext cx="272" cy="227"/>
                  </a:xfrm>
                  <a:prstGeom prst="rect">
                    <a:avLst/>
                  </a:prstGeom>
                  <a:solidFill>
                    <a:schemeClr val="bg2"/>
                  </a:solidFill>
                  <a:ln w="9525">
                    <a:solidFill>
                      <a:schemeClr val="bg2"/>
                    </a:solidFill>
                    <a:miter lim="800000"/>
                    <a:headEnd/>
                    <a:tailEnd/>
                  </a:ln>
                </p:spPr>
                <p:txBody>
                  <a:bodyPr wrap="none" anchor="ctr"/>
                  <a:lstStyle/>
                  <a:p>
                    <a:endParaRPr lang="en-US"/>
                  </a:p>
                </p:txBody>
              </p:sp>
              <p:sp>
                <p:nvSpPr>
                  <p:cNvPr id="155932" name="Rectangle 45"/>
                  <p:cNvSpPr>
                    <a:spLocks noChangeArrowheads="1"/>
                  </p:cNvSpPr>
                  <p:nvPr/>
                </p:nvSpPr>
                <p:spPr bwMode="auto">
                  <a:xfrm>
                    <a:off x="2245" y="3294"/>
                    <a:ext cx="227" cy="227"/>
                  </a:xfrm>
                  <a:prstGeom prst="rect">
                    <a:avLst/>
                  </a:prstGeom>
                  <a:solidFill>
                    <a:schemeClr val="bg2"/>
                  </a:solidFill>
                  <a:ln w="9525">
                    <a:solidFill>
                      <a:schemeClr val="bg2"/>
                    </a:solidFill>
                    <a:miter lim="800000"/>
                    <a:headEnd/>
                    <a:tailEnd/>
                  </a:ln>
                </p:spPr>
                <p:txBody>
                  <a:bodyPr wrap="none" anchor="ctr"/>
                  <a:lstStyle/>
                  <a:p>
                    <a:endParaRPr lang="en-US"/>
                  </a:p>
                </p:txBody>
              </p:sp>
              <p:sp>
                <p:nvSpPr>
                  <p:cNvPr id="155933" name="Oval 46"/>
                  <p:cNvSpPr>
                    <a:spLocks noChangeArrowheads="1"/>
                  </p:cNvSpPr>
                  <p:nvPr/>
                </p:nvSpPr>
                <p:spPr bwMode="auto">
                  <a:xfrm>
                    <a:off x="1973" y="3158"/>
                    <a:ext cx="544" cy="544"/>
                  </a:xfrm>
                  <a:prstGeom prst="ellipse">
                    <a:avLst/>
                  </a:prstGeom>
                  <a:solidFill>
                    <a:schemeClr val="bg2"/>
                  </a:solidFill>
                  <a:ln w="9525">
                    <a:solidFill>
                      <a:schemeClr val="bg2"/>
                    </a:solidFill>
                    <a:round/>
                    <a:headEnd/>
                    <a:tailEnd/>
                  </a:ln>
                </p:spPr>
                <p:txBody>
                  <a:bodyPr wrap="none" anchor="ctr"/>
                  <a:lstStyle/>
                  <a:p>
                    <a:endParaRPr lang="en-US"/>
                  </a:p>
                </p:txBody>
              </p:sp>
              <p:sp>
                <p:nvSpPr>
                  <p:cNvPr id="155934" name="Oval 47"/>
                  <p:cNvSpPr>
                    <a:spLocks noChangeArrowheads="1"/>
                  </p:cNvSpPr>
                  <p:nvPr/>
                </p:nvSpPr>
                <p:spPr bwMode="auto">
                  <a:xfrm>
                    <a:off x="2200" y="3430"/>
                    <a:ext cx="272" cy="272"/>
                  </a:xfrm>
                  <a:prstGeom prst="ellipse">
                    <a:avLst/>
                  </a:prstGeom>
                  <a:solidFill>
                    <a:schemeClr val="bg2"/>
                  </a:solidFill>
                  <a:ln w="9525">
                    <a:solidFill>
                      <a:schemeClr val="bg2"/>
                    </a:solidFill>
                    <a:round/>
                    <a:headEnd/>
                    <a:tailEnd/>
                  </a:ln>
                </p:spPr>
                <p:txBody>
                  <a:bodyPr wrap="none" anchor="ctr"/>
                  <a:lstStyle/>
                  <a:p>
                    <a:endParaRPr lang="en-US"/>
                  </a:p>
                </p:txBody>
              </p:sp>
              <p:sp>
                <p:nvSpPr>
                  <p:cNvPr id="155935" name="Oval 48"/>
                  <p:cNvSpPr>
                    <a:spLocks noChangeArrowheads="1"/>
                  </p:cNvSpPr>
                  <p:nvPr/>
                </p:nvSpPr>
                <p:spPr bwMode="auto">
                  <a:xfrm>
                    <a:off x="1746" y="3294"/>
                    <a:ext cx="589" cy="408"/>
                  </a:xfrm>
                  <a:prstGeom prst="ellipse">
                    <a:avLst/>
                  </a:prstGeom>
                  <a:solidFill>
                    <a:schemeClr val="bg2"/>
                  </a:solidFill>
                  <a:ln w="9525">
                    <a:solidFill>
                      <a:schemeClr val="bg2"/>
                    </a:solidFill>
                    <a:round/>
                    <a:headEnd/>
                    <a:tailEnd/>
                  </a:ln>
                </p:spPr>
                <p:txBody>
                  <a:bodyPr wrap="none" anchor="ctr"/>
                  <a:lstStyle/>
                  <a:p>
                    <a:endParaRPr lang="en-US"/>
                  </a:p>
                </p:txBody>
              </p:sp>
              <p:sp>
                <p:nvSpPr>
                  <p:cNvPr id="155936" name="Oval 49"/>
                  <p:cNvSpPr>
                    <a:spLocks noChangeArrowheads="1"/>
                  </p:cNvSpPr>
                  <p:nvPr/>
                </p:nvSpPr>
                <p:spPr bwMode="auto">
                  <a:xfrm>
                    <a:off x="1882" y="3113"/>
                    <a:ext cx="272" cy="272"/>
                  </a:xfrm>
                  <a:prstGeom prst="ellipse">
                    <a:avLst/>
                  </a:prstGeom>
                  <a:solidFill>
                    <a:schemeClr val="bg2"/>
                  </a:solidFill>
                  <a:ln w="9525">
                    <a:solidFill>
                      <a:schemeClr val="bg2"/>
                    </a:solidFill>
                    <a:round/>
                    <a:headEnd/>
                    <a:tailEnd/>
                  </a:ln>
                </p:spPr>
                <p:txBody>
                  <a:bodyPr wrap="none" anchor="ctr"/>
                  <a:lstStyle/>
                  <a:p>
                    <a:endParaRPr lang="en-US"/>
                  </a:p>
                </p:txBody>
              </p:sp>
              <p:sp>
                <p:nvSpPr>
                  <p:cNvPr id="155937" name="Oval 50"/>
                  <p:cNvSpPr>
                    <a:spLocks noChangeArrowheads="1"/>
                  </p:cNvSpPr>
                  <p:nvPr/>
                </p:nvSpPr>
                <p:spPr bwMode="auto">
                  <a:xfrm rot="1766423">
                    <a:off x="1975" y="3146"/>
                    <a:ext cx="544" cy="182"/>
                  </a:xfrm>
                  <a:prstGeom prst="ellipse">
                    <a:avLst/>
                  </a:prstGeom>
                  <a:solidFill>
                    <a:schemeClr val="bg2"/>
                  </a:solidFill>
                  <a:ln w="9525">
                    <a:solidFill>
                      <a:schemeClr val="bg2"/>
                    </a:solidFill>
                    <a:round/>
                    <a:headEnd/>
                    <a:tailEnd/>
                  </a:ln>
                </p:spPr>
                <p:txBody>
                  <a:bodyPr wrap="none" anchor="ctr"/>
                  <a:lstStyle/>
                  <a:p>
                    <a:endParaRPr lang="en-US"/>
                  </a:p>
                </p:txBody>
              </p:sp>
              <p:sp>
                <p:nvSpPr>
                  <p:cNvPr id="155938" name="Oval 51"/>
                  <p:cNvSpPr>
                    <a:spLocks noChangeArrowheads="1"/>
                  </p:cNvSpPr>
                  <p:nvPr/>
                </p:nvSpPr>
                <p:spPr bwMode="auto">
                  <a:xfrm rot="1766423">
                    <a:off x="1761" y="3334"/>
                    <a:ext cx="635" cy="454"/>
                  </a:xfrm>
                  <a:prstGeom prst="ellipse">
                    <a:avLst/>
                  </a:prstGeom>
                  <a:solidFill>
                    <a:schemeClr val="bg2"/>
                  </a:solidFill>
                  <a:ln w="9525">
                    <a:solidFill>
                      <a:schemeClr val="bg2"/>
                    </a:solidFill>
                    <a:round/>
                    <a:headEnd/>
                    <a:tailEnd/>
                  </a:ln>
                </p:spPr>
                <p:txBody>
                  <a:bodyPr wrap="none" anchor="ctr"/>
                  <a:lstStyle/>
                  <a:p>
                    <a:endParaRPr lang="en-US"/>
                  </a:p>
                </p:txBody>
              </p:sp>
              <p:sp>
                <p:nvSpPr>
                  <p:cNvPr id="155939" name="Oval 52"/>
                  <p:cNvSpPr>
                    <a:spLocks noChangeArrowheads="1"/>
                  </p:cNvSpPr>
                  <p:nvPr/>
                </p:nvSpPr>
                <p:spPr bwMode="auto">
                  <a:xfrm>
                    <a:off x="2064" y="3566"/>
                    <a:ext cx="273" cy="90"/>
                  </a:xfrm>
                  <a:prstGeom prst="ellipse">
                    <a:avLst/>
                  </a:prstGeom>
                  <a:solidFill>
                    <a:schemeClr val="bg1"/>
                  </a:solidFill>
                  <a:ln w="9525">
                    <a:solidFill>
                      <a:schemeClr val="tx1"/>
                    </a:solidFill>
                    <a:round/>
                    <a:headEnd/>
                    <a:tailEnd/>
                  </a:ln>
                </p:spPr>
                <p:txBody>
                  <a:bodyPr wrap="none" anchor="ctr"/>
                  <a:lstStyle/>
                  <a:p>
                    <a:endParaRPr lang="en-US"/>
                  </a:p>
                </p:txBody>
              </p:sp>
              <p:sp>
                <p:nvSpPr>
                  <p:cNvPr id="155940" name="Oval 53"/>
                  <p:cNvSpPr>
                    <a:spLocks noChangeArrowheads="1"/>
                  </p:cNvSpPr>
                  <p:nvPr/>
                </p:nvSpPr>
                <p:spPr bwMode="auto">
                  <a:xfrm rot="1738350">
                    <a:off x="1973" y="3294"/>
                    <a:ext cx="273" cy="90"/>
                  </a:xfrm>
                  <a:prstGeom prst="ellipse">
                    <a:avLst/>
                  </a:prstGeom>
                  <a:solidFill>
                    <a:schemeClr val="bg1"/>
                  </a:solidFill>
                  <a:ln w="9525">
                    <a:solidFill>
                      <a:schemeClr val="tx1"/>
                    </a:solidFill>
                    <a:round/>
                    <a:headEnd/>
                    <a:tailEnd/>
                  </a:ln>
                </p:spPr>
                <p:txBody>
                  <a:bodyPr wrap="none" anchor="ctr"/>
                  <a:lstStyle/>
                  <a:p>
                    <a:endParaRPr lang="en-US"/>
                  </a:p>
                </p:txBody>
              </p:sp>
            </p:grpSp>
            <p:sp>
              <p:nvSpPr>
                <p:cNvPr id="155913" name="Oval 54"/>
                <p:cNvSpPr>
                  <a:spLocks noChangeArrowheads="1"/>
                </p:cNvSpPr>
                <p:nvPr/>
              </p:nvSpPr>
              <p:spPr bwMode="auto">
                <a:xfrm>
                  <a:off x="2064" y="3158"/>
                  <a:ext cx="91" cy="136"/>
                </a:xfrm>
                <a:prstGeom prst="ellipse">
                  <a:avLst/>
                </a:prstGeom>
                <a:solidFill>
                  <a:schemeClr val="tx1"/>
                </a:solidFill>
                <a:ln w="9525">
                  <a:solidFill>
                    <a:schemeClr val="tx1"/>
                  </a:solidFill>
                  <a:round/>
                  <a:headEnd/>
                  <a:tailEnd/>
                </a:ln>
              </p:spPr>
              <p:txBody>
                <a:bodyPr wrap="none" anchor="ctr"/>
                <a:lstStyle/>
                <a:p>
                  <a:pPr algn="ctr" rtl="0"/>
                  <a:endParaRPr lang="en-US"/>
                </a:p>
              </p:txBody>
            </p:sp>
            <p:sp>
              <p:nvSpPr>
                <p:cNvPr id="155914" name="Oval 55"/>
                <p:cNvSpPr>
                  <a:spLocks noChangeArrowheads="1"/>
                </p:cNvSpPr>
                <p:nvPr/>
              </p:nvSpPr>
              <p:spPr bwMode="auto">
                <a:xfrm>
                  <a:off x="2018" y="3521"/>
                  <a:ext cx="91" cy="136"/>
                </a:xfrm>
                <a:prstGeom prst="ellipse">
                  <a:avLst/>
                </a:prstGeom>
                <a:solidFill>
                  <a:schemeClr val="tx1"/>
                </a:solidFill>
                <a:ln w="9525">
                  <a:solidFill>
                    <a:schemeClr val="tx1"/>
                  </a:solidFill>
                  <a:round/>
                  <a:headEnd/>
                  <a:tailEnd/>
                </a:ln>
              </p:spPr>
              <p:txBody>
                <a:bodyPr wrap="none" anchor="ctr"/>
                <a:lstStyle/>
                <a:p>
                  <a:pPr algn="ctr" rtl="0"/>
                  <a:endParaRPr lang="en-US"/>
                </a:p>
              </p:txBody>
            </p:sp>
            <p:sp>
              <p:nvSpPr>
                <p:cNvPr id="155915" name="Oval 56"/>
                <p:cNvSpPr>
                  <a:spLocks noChangeArrowheads="1"/>
                </p:cNvSpPr>
                <p:nvPr/>
              </p:nvSpPr>
              <p:spPr bwMode="auto">
                <a:xfrm>
                  <a:off x="2064" y="3521"/>
                  <a:ext cx="91" cy="136"/>
                </a:xfrm>
                <a:prstGeom prst="ellipse">
                  <a:avLst/>
                </a:prstGeom>
                <a:solidFill>
                  <a:schemeClr val="tx1"/>
                </a:solidFill>
                <a:ln w="9525">
                  <a:solidFill>
                    <a:schemeClr val="tx1"/>
                  </a:solidFill>
                  <a:round/>
                  <a:headEnd/>
                  <a:tailEnd/>
                </a:ln>
              </p:spPr>
              <p:txBody>
                <a:bodyPr wrap="none" anchor="ctr"/>
                <a:lstStyle/>
                <a:p>
                  <a:pPr algn="ctr" rtl="0"/>
                  <a:endParaRPr lang="en-US"/>
                </a:p>
              </p:txBody>
            </p:sp>
            <p:sp>
              <p:nvSpPr>
                <p:cNvPr id="155916" name="Oval 57"/>
                <p:cNvSpPr>
                  <a:spLocks noChangeArrowheads="1"/>
                </p:cNvSpPr>
                <p:nvPr/>
              </p:nvSpPr>
              <p:spPr bwMode="auto">
                <a:xfrm>
                  <a:off x="2018" y="3430"/>
                  <a:ext cx="91" cy="136"/>
                </a:xfrm>
                <a:prstGeom prst="ellipse">
                  <a:avLst/>
                </a:prstGeom>
                <a:solidFill>
                  <a:schemeClr val="tx1"/>
                </a:solidFill>
                <a:ln w="9525">
                  <a:solidFill>
                    <a:schemeClr val="tx1"/>
                  </a:solidFill>
                  <a:round/>
                  <a:headEnd/>
                  <a:tailEnd/>
                </a:ln>
              </p:spPr>
              <p:txBody>
                <a:bodyPr wrap="none" anchor="ctr"/>
                <a:lstStyle/>
                <a:p>
                  <a:pPr algn="ctr" rtl="0"/>
                  <a:endParaRPr lang="en-US"/>
                </a:p>
              </p:txBody>
            </p:sp>
            <p:sp>
              <p:nvSpPr>
                <p:cNvPr id="155917" name="Oval 58"/>
                <p:cNvSpPr>
                  <a:spLocks noChangeArrowheads="1"/>
                </p:cNvSpPr>
                <p:nvPr/>
              </p:nvSpPr>
              <p:spPr bwMode="auto">
                <a:xfrm>
                  <a:off x="2381" y="3385"/>
                  <a:ext cx="91" cy="136"/>
                </a:xfrm>
                <a:prstGeom prst="ellipse">
                  <a:avLst/>
                </a:prstGeom>
                <a:solidFill>
                  <a:schemeClr val="tx1"/>
                </a:solidFill>
                <a:ln w="9525">
                  <a:solidFill>
                    <a:schemeClr val="tx1"/>
                  </a:solidFill>
                  <a:round/>
                  <a:headEnd/>
                  <a:tailEnd/>
                </a:ln>
              </p:spPr>
              <p:txBody>
                <a:bodyPr wrap="none" anchor="ctr"/>
                <a:lstStyle/>
                <a:p>
                  <a:pPr algn="ctr" rtl="0"/>
                  <a:endParaRPr lang="en-US"/>
                </a:p>
              </p:txBody>
            </p:sp>
            <p:sp>
              <p:nvSpPr>
                <p:cNvPr id="155918" name="Oval 59"/>
                <p:cNvSpPr>
                  <a:spLocks noChangeArrowheads="1"/>
                </p:cNvSpPr>
                <p:nvPr/>
              </p:nvSpPr>
              <p:spPr bwMode="auto">
                <a:xfrm>
                  <a:off x="1791" y="3294"/>
                  <a:ext cx="91" cy="136"/>
                </a:xfrm>
                <a:prstGeom prst="ellipse">
                  <a:avLst/>
                </a:prstGeom>
                <a:solidFill>
                  <a:schemeClr val="tx1"/>
                </a:solidFill>
                <a:ln w="9525">
                  <a:solidFill>
                    <a:schemeClr val="tx1"/>
                  </a:solidFill>
                  <a:round/>
                  <a:headEnd/>
                  <a:tailEnd/>
                </a:ln>
              </p:spPr>
              <p:txBody>
                <a:bodyPr wrap="none" anchor="ctr"/>
                <a:lstStyle/>
                <a:p>
                  <a:pPr algn="ctr" rtl="0"/>
                  <a:endParaRPr lang="en-US"/>
                </a:p>
              </p:txBody>
            </p:sp>
            <p:sp>
              <p:nvSpPr>
                <p:cNvPr id="155919" name="Oval 60"/>
                <p:cNvSpPr>
                  <a:spLocks noChangeArrowheads="1"/>
                </p:cNvSpPr>
                <p:nvPr/>
              </p:nvSpPr>
              <p:spPr bwMode="auto">
                <a:xfrm>
                  <a:off x="2154" y="3475"/>
                  <a:ext cx="136" cy="136"/>
                </a:xfrm>
                <a:prstGeom prst="ellipse">
                  <a:avLst/>
                </a:prstGeom>
                <a:solidFill>
                  <a:schemeClr val="bg2"/>
                </a:solidFill>
                <a:ln w="9525">
                  <a:solidFill>
                    <a:schemeClr val="bg2"/>
                  </a:solidFill>
                  <a:round/>
                  <a:headEnd/>
                  <a:tailEnd/>
                </a:ln>
              </p:spPr>
              <p:txBody>
                <a:bodyPr wrap="none" anchor="ctr"/>
                <a:lstStyle/>
                <a:p>
                  <a:endParaRPr lang="en-US"/>
                </a:p>
              </p:txBody>
            </p:sp>
            <p:sp>
              <p:nvSpPr>
                <p:cNvPr id="155920" name="Oval 61"/>
                <p:cNvSpPr>
                  <a:spLocks noChangeArrowheads="1"/>
                </p:cNvSpPr>
                <p:nvPr/>
              </p:nvSpPr>
              <p:spPr bwMode="auto">
                <a:xfrm>
                  <a:off x="2018" y="3294"/>
                  <a:ext cx="136" cy="136"/>
                </a:xfrm>
                <a:prstGeom prst="ellipse">
                  <a:avLst/>
                </a:prstGeom>
                <a:solidFill>
                  <a:schemeClr val="bg2"/>
                </a:solidFill>
                <a:ln w="9525">
                  <a:solidFill>
                    <a:schemeClr val="bg2"/>
                  </a:solidFill>
                  <a:round/>
                  <a:headEnd/>
                  <a:tailEnd/>
                </a:ln>
              </p:spPr>
              <p:txBody>
                <a:bodyPr wrap="none" anchor="ctr"/>
                <a:lstStyle/>
                <a:p>
                  <a:endParaRPr lang="en-US"/>
                </a:p>
              </p:txBody>
            </p:sp>
            <p:sp>
              <p:nvSpPr>
                <p:cNvPr id="155921" name="Oval 62"/>
                <p:cNvSpPr>
                  <a:spLocks noChangeArrowheads="1"/>
                </p:cNvSpPr>
                <p:nvPr/>
              </p:nvSpPr>
              <p:spPr bwMode="auto">
                <a:xfrm>
                  <a:off x="1973" y="3203"/>
                  <a:ext cx="227" cy="226"/>
                </a:xfrm>
                <a:prstGeom prst="ellipse">
                  <a:avLst/>
                </a:prstGeom>
                <a:solidFill>
                  <a:schemeClr val="bg2"/>
                </a:solidFill>
                <a:ln w="9525">
                  <a:solidFill>
                    <a:schemeClr val="bg2"/>
                  </a:solidFill>
                  <a:round/>
                  <a:headEnd/>
                  <a:tailEnd/>
                </a:ln>
              </p:spPr>
              <p:txBody>
                <a:bodyPr wrap="none" anchor="ctr"/>
                <a:lstStyle/>
                <a:p>
                  <a:endParaRPr lang="en-US"/>
                </a:p>
              </p:txBody>
            </p:sp>
            <p:sp>
              <p:nvSpPr>
                <p:cNvPr id="155922" name="Oval 63"/>
                <p:cNvSpPr>
                  <a:spLocks noChangeArrowheads="1"/>
                </p:cNvSpPr>
                <p:nvPr/>
              </p:nvSpPr>
              <p:spPr bwMode="auto">
                <a:xfrm>
                  <a:off x="2018" y="3475"/>
                  <a:ext cx="182" cy="227"/>
                </a:xfrm>
                <a:prstGeom prst="ellipse">
                  <a:avLst/>
                </a:prstGeom>
                <a:solidFill>
                  <a:schemeClr val="bg2"/>
                </a:solidFill>
                <a:ln w="9525">
                  <a:solidFill>
                    <a:schemeClr val="bg2"/>
                  </a:solidFill>
                  <a:round/>
                  <a:headEnd/>
                  <a:tailEnd/>
                </a:ln>
              </p:spPr>
              <p:txBody>
                <a:bodyPr wrap="none" anchor="ctr"/>
                <a:lstStyle/>
                <a:p>
                  <a:endParaRPr lang="en-US"/>
                </a:p>
              </p:txBody>
            </p:sp>
            <p:sp>
              <p:nvSpPr>
                <p:cNvPr id="155923" name="Oval 64"/>
                <p:cNvSpPr>
                  <a:spLocks noChangeArrowheads="1"/>
                </p:cNvSpPr>
                <p:nvPr/>
              </p:nvSpPr>
              <p:spPr bwMode="auto">
                <a:xfrm>
                  <a:off x="2064" y="3612"/>
                  <a:ext cx="272" cy="136"/>
                </a:xfrm>
                <a:prstGeom prst="ellipse">
                  <a:avLst/>
                </a:prstGeom>
                <a:solidFill>
                  <a:schemeClr val="tx1"/>
                </a:solidFill>
                <a:ln w="9525">
                  <a:solidFill>
                    <a:schemeClr val="tx1"/>
                  </a:solidFill>
                  <a:round/>
                  <a:headEnd/>
                  <a:tailEnd/>
                </a:ln>
              </p:spPr>
              <p:txBody>
                <a:bodyPr wrap="none" anchor="ctr"/>
                <a:lstStyle/>
                <a:p>
                  <a:pPr algn="ctr" rtl="0"/>
                  <a:endParaRPr lang="en-US"/>
                </a:p>
              </p:txBody>
            </p:sp>
            <p:sp>
              <p:nvSpPr>
                <p:cNvPr id="155924" name="AutoShape 65"/>
                <p:cNvSpPr>
                  <a:spLocks noChangeArrowheads="1"/>
                </p:cNvSpPr>
                <p:nvPr/>
              </p:nvSpPr>
              <p:spPr bwMode="auto">
                <a:xfrm>
                  <a:off x="1973" y="3430"/>
                  <a:ext cx="181" cy="182"/>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155925" name="AutoShape 66"/>
                <p:cNvSpPr>
                  <a:spLocks noChangeArrowheads="1"/>
                </p:cNvSpPr>
                <p:nvPr/>
              </p:nvSpPr>
              <p:spPr bwMode="auto">
                <a:xfrm flipV="1">
                  <a:off x="2154" y="3249"/>
                  <a:ext cx="272" cy="4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155926" name="AutoShape 67"/>
                <p:cNvSpPr>
                  <a:spLocks noChangeArrowheads="1"/>
                </p:cNvSpPr>
                <p:nvPr/>
              </p:nvSpPr>
              <p:spPr bwMode="auto">
                <a:xfrm rot="2218372">
                  <a:off x="1927" y="3294"/>
                  <a:ext cx="273" cy="4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155927" name="AutoShape 68"/>
                <p:cNvSpPr>
                  <a:spLocks noChangeArrowheads="1"/>
                </p:cNvSpPr>
                <p:nvPr/>
              </p:nvSpPr>
              <p:spPr bwMode="auto">
                <a:xfrm rot="-3852152">
                  <a:off x="2240" y="3449"/>
                  <a:ext cx="181" cy="92"/>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155928" name="AutoShape 69"/>
                <p:cNvSpPr>
                  <a:spLocks noChangeArrowheads="1"/>
                </p:cNvSpPr>
                <p:nvPr/>
              </p:nvSpPr>
              <p:spPr bwMode="auto">
                <a:xfrm rot="3238358">
                  <a:off x="1746" y="3476"/>
                  <a:ext cx="318" cy="136"/>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155929" name="AutoShape 70"/>
                <p:cNvSpPr>
                  <a:spLocks noChangeArrowheads="1"/>
                </p:cNvSpPr>
                <p:nvPr/>
              </p:nvSpPr>
              <p:spPr bwMode="auto">
                <a:xfrm rot="-2936944">
                  <a:off x="1791" y="3113"/>
                  <a:ext cx="272" cy="90"/>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grpSp>
          <p:grpSp>
            <p:nvGrpSpPr>
              <p:cNvPr id="155819" name="Group 71"/>
              <p:cNvGrpSpPr>
                <a:grpSpLocks/>
              </p:cNvGrpSpPr>
              <p:nvPr/>
            </p:nvGrpSpPr>
            <p:grpSpPr bwMode="auto">
              <a:xfrm>
                <a:off x="4695" y="1843"/>
                <a:ext cx="816" cy="499"/>
                <a:chOff x="1746" y="1434"/>
                <a:chExt cx="1225" cy="589"/>
              </a:xfrm>
            </p:grpSpPr>
            <p:sp>
              <p:nvSpPr>
                <p:cNvPr id="155906" name="AutoShape 72"/>
                <p:cNvSpPr>
                  <a:spLocks noChangeArrowheads="1"/>
                </p:cNvSpPr>
                <p:nvPr/>
              </p:nvSpPr>
              <p:spPr bwMode="auto">
                <a:xfrm rot="10800000">
                  <a:off x="1746" y="1752"/>
                  <a:ext cx="908" cy="182"/>
                </a:xfrm>
                <a:custGeom>
                  <a:avLst/>
                  <a:gdLst>
                    <a:gd name="T0" fmla="*/ 795 w 21600"/>
                    <a:gd name="T1" fmla="*/ 91 h 21600"/>
                    <a:gd name="T2" fmla="*/ 454 w 21600"/>
                    <a:gd name="T3" fmla="*/ 182 h 21600"/>
                    <a:gd name="T4" fmla="*/ 114 w 21600"/>
                    <a:gd name="T5" fmla="*/ 91 h 21600"/>
                    <a:gd name="T6" fmla="*/ 454 w 21600"/>
                    <a:gd name="T7" fmla="*/ 0 h 21600"/>
                    <a:gd name="T8" fmla="*/ 0 60000 65536"/>
                    <a:gd name="T9" fmla="*/ 0 60000 65536"/>
                    <a:gd name="T10" fmla="*/ 0 60000 65536"/>
                    <a:gd name="T11" fmla="*/ 0 60000 65536"/>
                    <a:gd name="T12" fmla="*/ 4496 w 21600"/>
                    <a:gd name="T13" fmla="*/ 4510 h 21600"/>
                    <a:gd name="T14" fmla="*/ 17104 w 21600"/>
                    <a:gd name="T15" fmla="*/ 1709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2"/>
                </a:solidFill>
                <a:ln w="9525">
                  <a:solidFill>
                    <a:schemeClr val="bg2"/>
                  </a:solidFill>
                  <a:miter lim="800000"/>
                  <a:headEnd/>
                  <a:tailEnd/>
                </a:ln>
              </p:spPr>
              <p:txBody>
                <a:bodyPr wrap="none" anchor="ctr"/>
                <a:lstStyle/>
                <a:p>
                  <a:endParaRPr lang="en-US"/>
                </a:p>
              </p:txBody>
            </p:sp>
            <p:sp>
              <p:nvSpPr>
                <p:cNvPr id="155907" name="Rectangle 73"/>
                <p:cNvSpPr>
                  <a:spLocks noChangeArrowheads="1"/>
                </p:cNvSpPr>
                <p:nvPr/>
              </p:nvSpPr>
              <p:spPr bwMode="auto">
                <a:xfrm>
                  <a:off x="1973" y="1706"/>
                  <a:ext cx="453" cy="4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55908" name="Rectangle 74"/>
                <p:cNvSpPr>
                  <a:spLocks noChangeArrowheads="1"/>
                </p:cNvSpPr>
                <p:nvPr/>
              </p:nvSpPr>
              <p:spPr bwMode="auto">
                <a:xfrm rot="-1286195">
                  <a:off x="2426" y="1706"/>
                  <a:ext cx="363" cy="44"/>
                </a:xfrm>
                <a:prstGeom prst="rect">
                  <a:avLst/>
                </a:prstGeom>
                <a:solidFill>
                  <a:schemeClr val="bg2"/>
                </a:solidFill>
                <a:ln w="9525">
                  <a:solidFill>
                    <a:schemeClr val="bg2"/>
                  </a:solidFill>
                  <a:miter lim="800000"/>
                  <a:headEnd/>
                  <a:tailEnd/>
                </a:ln>
              </p:spPr>
              <p:txBody>
                <a:bodyPr wrap="none" anchor="ctr"/>
                <a:lstStyle/>
                <a:p>
                  <a:endParaRPr lang="en-US"/>
                </a:p>
              </p:txBody>
            </p:sp>
            <p:sp>
              <p:nvSpPr>
                <p:cNvPr id="155909" name="AutoShape 75"/>
                <p:cNvSpPr>
                  <a:spLocks noChangeArrowheads="1"/>
                </p:cNvSpPr>
                <p:nvPr/>
              </p:nvSpPr>
              <p:spPr bwMode="auto">
                <a:xfrm rot="-5400000">
                  <a:off x="2563" y="1570"/>
                  <a:ext cx="544" cy="272"/>
                </a:xfrm>
                <a:prstGeom prst="flowChartDelay">
                  <a:avLst/>
                </a:prstGeom>
                <a:solidFill>
                  <a:schemeClr val="bg1"/>
                </a:solidFill>
                <a:ln w="9525">
                  <a:solidFill>
                    <a:schemeClr val="tx1"/>
                  </a:solidFill>
                  <a:miter lim="800000"/>
                  <a:headEnd/>
                  <a:tailEnd/>
                </a:ln>
              </p:spPr>
              <p:txBody>
                <a:bodyPr wrap="none" anchor="ctr"/>
                <a:lstStyle/>
                <a:p>
                  <a:endParaRPr lang="en-US"/>
                </a:p>
              </p:txBody>
            </p:sp>
            <p:sp>
              <p:nvSpPr>
                <p:cNvPr id="155910" name="Oval 76"/>
                <p:cNvSpPr>
                  <a:spLocks noChangeArrowheads="1"/>
                </p:cNvSpPr>
                <p:nvPr/>
              </p:nvSpPr>
              <p:spPr bwMode="auto">
                <a:xfrm>
                  <a:off x="2699" y="1933"/>
                  <a:ext cx="90" cy="90"/>
                </a:xfrm>
                <a:prstGeom prst="ellipse">
                  <a:avLst/>
                </a:prstGeom>
                <a:solidFill>
                  <a:schemeClr val="bg2"/>
                </a:solidFill>
                <a:ln w="9525">
                  <a:solidFill>
                    <a:schemeClr val="bg2"/>
                  </a:solidFill>
                  <a:round/>
                  <a:headEnd/>
                  <a:tailEnd/>
                </a:ln>
              </p:spPr>
              <p:txBody>
                <a:bodyPr wrap="none" anchor="ctr"/>
                <a:lstStyle/>
                <a:p>
                  <a:pPr algn="ctr" rtl="0"/>
                  <a:endParaRPr lang="en-US"/>
                </a:p>
              </p:txBody>
            </p:sp>
            <p:sp>
              <p:nvSpPr>
                <p:cNvPr id="155911" name="Oval 77"/>
                <p:cNvSpPr>
                  <a:spLocks noChangeArrowheads="1"/>
                </p:cNvSpPr>
                <p:nvPr/>
              </p:nvSpPr>
              <p:spPr bwMode="auto">
                <a:xfrm>
                  <a:off x="2880" y="1933"/>
                  <a:ext cx="90" cy="90"/>
                </a:xfrm>
                <a:prstGeom prst="ellipse">
                  <a:avLst/>
                </a:prstGeom>
                <a:solidFill>
                  <a:schemeClr val="bg2"/>
                </a:solidFill>
                <a:ln w="9525">
                  <a:solidFill>
                    <a:schemeClr val="bg2"/>
                  </a:solidFill>
                  <a:round/>
                  <a:headEnd/>
                  <a:tailEnd/>
                </a:ln>
              </p:spPr>
              <p:txBody>
                <a:bodyPr wrap="none" anchor="ctr"/>
                <a:lstStyle/>
                <a:p>
                  <a:pPr algn="ctr" rtl="0"/>
                  <a:endParaRPr lang="en-US"/>
                </a:p>
              </p:txBody>
            </p:sp>
          </p:grpSp>
          <p:grpSp>
            <p:nvGrpSpPr>
              <p:cNvPr id="155820" name="Group 78"/>
              <p:cNvGrpSpPr>
                <a:grpSpLocks/>
              </p:cNvGrpSpPr>
              <p:nvPr/>
            </p:nvGrpSpPr>
            <p:grpSpPr bwMode="auto">
              <a:xfrm>
                <a:off x="4695" y="2750"/>
                <a:ext cx="816" cy="499"/>
                <a:chOff x="1746" y="1434"/>
                <a:chExt cx="1225" cy="589"/>
              </a:xfrm>
            </p:grpSpPr>
            <p:sp>
              <p:nvSpPr>
                <p:cNvPr id="155900" name="AutoShape 79"/>
                <p:cNvSpPr>
                  <a:spLocks noChangeArrowheads="1"/>
                </p:cNvSpPr>
                <p:nvPr/>
              </p:nvSpPr>
              <p:spPr bwMode="auto">
                <a:xfrm rot="10800000">
                  <a:off x="1746" y="1752"/>
                  <a:ext cx="908" cy="182"/>
                </a:xfrm>
                <a:custGeom>
                  <a:avLst/>
                  <a:gdLst>
                    <a:gd name="T0" fmla="*/ 795 w 21600"/>
                    <a:gd name="T1" fmla="*/ 91 h 21600"/>
                    <a:gd name="T2" fmla="*/ 454 w 21600"/>
                    <a:gd name="T3" fmla="*/ 182 h 21600"/>
                    <a:gd name="T4" fmla="*/ 114 w 21600"/>
                    <a:gd name="T5" fmla="*/ 91 h 21600"/>
                    <a:gd name="T6" fmla="*/ 454 w 21600"/>
                    <a:gd name="T7" fmla="*/ 0 h 21600"/>
                    <a:gd name="T8" fmla="*/ 0 60000 65536"/>
                    <a:gd name="T9" fmla="*/ 0 60000 65536"/>
                    <a:gd name="T10" fmla="*/ 0 60000 65536"/>
                    <a:gd name="T11" fmla="*/ 0 60000 65536"/>
                    <a:gd name="T12" fmla="*/ 4496 w 21600"/>
                    <a:gd name="T13" fmla="*/ 4510 h 21600"/>
                    <a:gd name="T14" fmla="*/ 17104 w 21600"/>
                    <a:gd name="T15" fmla="*/ 1709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2"/>
                </a:solidFill>
                <a:ln w="9525">
                  <a:solidFill>
                    <a:schemeClr val="bg2"/>
                  </a:solidFill>
                  <a:miter lim="800000"/>
                  <a:headEnd/>
                  <a:tailEnd/>
                </a:ln>
              </p:spPr>
              <p:txBody>
                <a:bodyPr wrap="none" anchor="ctr"/>
                <a:lstStyle/>
                <a:p>
                  <a:endParaRPr lang="en-US"/>
                </a:p>
              </p:txBody>
            </p:sp>
            <p:sp>
              <p:nvSpPr>
                <p:cNvPr id="155901" name="Rectangle 80"/>
                <p:cNvSpPr>
                  <a:spLocks noChangeArrowheads="1"/>
                </p:cNvSpPr>
                <p:nvPr/>
              </p:nvSpPr>
              <p:spPr bwMode="auto">
                <a:xfrm>
                  <a:off x="1973" y="1706"/>
                  <a:ext cx="453" cy="4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55902" name="Rectangle 81"/>
                <p:cNvSpPr>
                  <a:spLocks noChangeArrowheads="1"/>
                </p:cNvSpPr>
                <p:nvPr/>
              </p:nvSpPr>
              <p:spPr bwMode="auto">
                <a:xfrm rot="-1286195">
                  <a:off x="2426" y="1706"/>
                  <a:ext cx="363" cy="44"/>
                </a:xfrm>
                <a:prstGeom prst="rect">
                  <a:avLst/>
                </a:prstGeom>
                <a:solidFill>
                  <a:schemeClr val="bg2"/>
                </a:solidFill>
                <a:ln w="9525">
                  <a:solidFill>
                    <a:schemeClr val="bg2"/>
                  </a:solidFill>
                  <a:miter lim="800000"/>
                  <a:headEnd/>
                  <a:tailEnd/>
                </a:ln>
              </p:spPr>
              <p:txBody>
                <a:bodyPr wrap="none" anchor="ctr"/>
                <a:lstStyle/>
                <a:p>
                  <a:endParaRPr lang="en-US"/>
                </a:p>
              </p:txBody>
            </p:sp>
            <p:sp>
              <p:nvSpPr>
                <p:cNvPr id="155903" name="AutoShape 82"/>
                <p:cNvSpPr>
                  <a:spLocks noChangeArrowheads="1"/>
                </p:cNvSpPr>
                <p:nvPr/>
              </p:nvSpPr>
              <p:spPr bwMode="auto">
                <a:xfrm rot="-5400000">
                  <a:off x="2563" y="1570"/>
                  <a:ext cx="544" cy="272"/>
                </a:xfrm>
                <a:prstGeom prst="flowChartDelay">
                  <a:avLst/>
                </a:prstGeom>
                <a:solidFill>
                  <a:schemeClr val="bg1"/>
                </a:solidFill>
                <a:ln w="9525">
                  <a:solidFill>
                    <a:schemeClr val="tx1"/>
                  </a:solidFill>
                  <a:miter lim="800000"/>
                  <a:headEnd/>
                  <a:tailEnd/>
                </a:ln>
              </p:spPr>
              <p:txBody>
                <a:bodyPr wrap="none" anchor="ctr"/>
                <a:lstStyle/>
                <a:p>
                  <a:endParaRPr lang="en-US"/>
                </a:p>
              </p:txBody>
            </p:sp>
            <p:sp>
              <p:nvSpPr>
                <p:cNvPr id="155904" name="Oval 83"/>
                <p:cNvSpPr>
                  <a:spLocks noChangeArrowheads="1"/>
                </p:cNvSpPr>
                <p:nvPr/>
              </p:nvSpPr>
              <p:spPr bwMode="auto">
                <a:xfrm>
                  <a:off x="2699" y="1933"/>
                  <a:ext cx="90" cy="90"/>
                </a:xfrm>
                <a:prstGeom prst="ellipse">
                  <a:avLst/>
                </a:prstGeom>
                <a:solidFill>
                  <a:schemeClr val="bg2"/>
                </a:solidFill>
                <a:ln w="9525">
                  <a:solidFill>
                    <a:schemeClr val="bg2"/>
                  </a:solidFill>
                  <a:round/>
                  <a:headEnd/>
                  <a:tailEnd/>
                </a:ln>
              </p:spPr>
              <p:txBody>
                <a:bodyPr wrap="none" anchor="ctr"/>
                <a:lstStyle/>
                <a:p>
                  <a:pPr algn="ctr" rtl="0"/>
                  <a:endParaRPr lang="en-US"/>
                </a:p>
              </p:txBody>
            </p:sp>
            <p:sp>
              <p:nvSpPr>
                <p:cNvPr id="155905" name="Oval 84"/>
                <p:cNvSpPr>
                  <a:spLocks noChangeArrowheads="1"/>
                </p:cNvSpPr>
                <p:nvPr/>
              </p:nvSpPr>
              <p:spPr bwMode="auto">
                <a:xfrm>
                  <a:off x="2880" y="1933"/>
                  <a:ext cx="90" cy="90"/>
                </a:xfrm>
                <a:prstGeom prst="ellipse">
                  <a:avLst/>
                </a:prstGeom>
                <a:solidFill>
                  <a:schemeClr val="bg2"/>
                </a:solidFill>
                <a:ln w="9525">
                  <a:solidFill>
                    <a:schemeClr val="bg2"/>
                  </a:solidFill>
                  <a:round/>
                  <a:headEnd/>
                  <a:tailEnd/>
                </a:ln>
              </p:spPr>
              <p:txBody>
                <a:bodyPr wrap="none" anchor="ctr"/>
                <a:lstStyle/>
                <a:p>
                  <a:pPr algn="ctr" rtl="0"/>
                  <a:endParaRPr lang="en-US"/>
                </a:p>
              </p:txBody>
            </p:sp>
          </p:grpSp>
          <p:grpSp>
            <p:nvGrpSpPr>
              <p:cNvPr id="155821" name="Group 85"/>
              <p:cNvGrpSpPr>
                <a:grpSpLocks/>
              </p:cNvGrpSpPr>
              <p:nvPr/>
            </p:nvGrpSpPr>
            <p:grpSpPr bwMode="auto">
              <a:xfrm>
                <a:off x="4694" y="3521"/>
                <a:ext cx="816" cy="499"/>
                <a:chOff x="1746" y="1434"/>
                <a:chExt cx="1225" cy="589"/>
              </a:xfrm>
            </p:grpSpPr>
            <p:sp>
              <p:nvSpPr>
                <p:cNvPr id="155894" name="AutoShape 86"/>
                <p:cNvSpPr>
                  <a:spLocks noChangeArrowheads="1"/>
                </p:cNvSpPr>
                <p:nvPr/>
              </p:nvSpPr>
              <p:spPr bwMode="auto">
                <a:xfrm rot="10800000">
                  <a:off x="1746" y="1752"/>
                  <a:ext cx="908" cy="182"/>
                </a:xfrm>
                <a:custGeom>
                  <a:avLst/>
                  <a:gdLst>
                    <a:gd name="T0" fmla="*/ 795 w 21600"/>
                    <a:gd name="T1" fmla="*/ 91 h 21600"/>
                    <a:gd name="T2" fmla="*/ 454 w 21600"/>
                    <a:gd name="T3" fmla="*/ 182 h 21600"/>
                    <a:gd name="T4" fmla="*/ 114 w 21600"/>
                    <a:gd name="T5" fmla="*/ 91 h 21600"/>
                    <a:gd name="T6" fmla="*/ 454 w 21600"/>
                    <a:gd name="T7" fmla="*/ 0 h 21600"/>
                    <a:gd name="T8" fmla="*/ 0 60000 65536"/>
                    <a:gd name="T9" fmla="*/ 0 60000 65536"/>
                    <a:gd name="T10" fmla="*/ 0 60000 65536"/>
                    <a:gd name="T11" fmla="*/ 0 60000 65536"/>
                    <a:gd name="T12" fmla="*/ 4496 w 21600"/>
                    <a:gd name="T13" fmla="*/ 4510 h 21600"/>
                    <a:gd name="T14" fmla="*/ 17104 w 21600"/>
                    <a:gd name="T15" fmla="*/ 1709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2"/>
                </a:solidFill>
                <a:ln w="9525">
                  <a:solidFill>
                    <a:schemeClr val="bg2"/>
                  </a:solidFill>
                  <a:miter lim="800000"/>
                  <a:headEnd/>
                  <a:tailEnd/>
                </a:ln>
              </p:spPr>
              <p:txBody>
                <a:bodyPr wrap="none" anchor="ctr"/>
                <a:lstStyle/>
                <a:p>
                  <a:endParaRPr lang="en-US"/>
                </a:p>
              </p:txBody>
            </p:sp>
            <p:sp>
              <p:nvSpPr>
                <p:cNvPr id="155895" name="Rectangle 87"/>
                <p:cNvSpPr>
                  <a:spLocks noChangeArrowheads="1"/>
                </p:cNvSpPr>
                <p:nvPr/>
              </p:nvSpPr>
              <p:spPr bwMode="auto">
                <a:xfrm>
                  <a:off x="1973" y="1706"/>
                  <a:ext cx="453" cy="4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55896" name="Rectangle 88"/>
                <p:cNvSpPr>
                  <a:spLocks noChangeArrowheads="1"/>
                </p:cNvSpPr>
                <p:nvPr/>
              </p:nvSpPr>
              <p:spPr bwMode="auto">
                <a:xfrm rot="-1286195">
                  <a:off x="2426" y="1706"/>
                  <a:ext cx="363" cy="44"/>
                </a:xfrm>
                <a:prstGeom prst="rect">
                  <a:avLst/>
                </a:prstGeom>
                <a:solidFill>
                  <a:schemeClr val="bg2"/>
                </a:solidFill>
                <a:ln w="9525">
                  <a:solidFill>
                    <a:schemeClr val="bg2"/>
                  </a:solidFill>
                  <a:miter lim="800000"/>
                  <a:headEnd/>
                  <a:tailEnd/>
                </a:ln>
              </p:spPr>
              <p:txBody>
                <a:bodyPr wrap="none" anchor="ctr"/>
                <a:lstStyle/>
                <a:p>
                  <a:endParaRPr lang="en-US"/>
                </a:p>
              </p:txBody>
            </p:sp>
            <p:sp>
              <p:nvSpPr>
                <p:cNvPr id="155897" name="AutoShape 89"/>
                <p:cNvSpPr>
                  <a:spLocks noChangeArrowheads="1"/>
                </p:cNvSpPr>
                <p:nvPr/>
              </p:nvSpPr>
              <p:spPr bwMode="auto">
                <a:xfrm rot="-5400000">
                  <a:off x="2563" y="1570"/>
                  <a:ext cx="544" cy="272"/>
                </a:xfrm>
                <a:prstGeom prst="flowChartDelay">
                  <a:avLst/>
                </a:prstGeom>
                <a:solidFill>
                  <a:schemeClr val="bg1"/>
                </a:solidFill>
                <a:ln w="9525">
                  <a:solidFill>
                    <a:schemeClr val="tx1"/>
                  </a:solidFill>
                  <a:miter lim="800000"/>
                  <a:headEnd/>
                  <a:tailEnd/>
                </a:ln>
              </p:spPr>
              <p:txBody>
                <a:bodyPr wrap="none" anchor="ctr"/>
                <a:lstStyle/>
                <a:p>
                  <a:endParaRPr lang="en-US"/>
                </a:p>
              </p:txBody>
            </p:sp>
            <p:sp>
              <p:nvSpPr>
                <p:cNvPr id="155898" name="Oval 90"/>
                <p:cNvSpPr>
                  <a:spLocks noChangeArrowheads="1"/>
                </p:cNvSpPr>
                <p:nvPr/>
              </p:nvSpPr>
              <p:spPr bwMode="auto">
                <a:xfrm>
                  <a:off x="2699" y="1933"/>
                  <a:ext cx="90" cy="90"/>
                </a:xfrm>
                <a:prstGeom prst="ellipse">
                  <a:avLst/>
                </a:prstGeom>
                <a:solidFill>
                  <a:schemeClr val="bg2"/>
                </a:solidFill>
                <a:ln w="9525">
                  <a:solidFill>
                    <a:schemeClr val="bg2"/>
                  </a:solidFill>
                  <a:round/>
                  <a:headEnd/>
                  <a:tailEnd/>
                </a:ln>
              </p:spPr>
              <p:txBody>
                <a:bodyPr wrap="none" anchor="ctr"/>
                <a:lstStyle/>
                <a:p>
                  <a:pPr algn="ctr" rtl="0"/>
                  <a:endParaRPr lang="en-US"/>
                </a:p>
              </p:txBody>
            </p:sp>
            <p:sp>
              <p:nvSpPr>
                <p:cNvPr id="155899" name="Oval 91"/>
                <p:cNvSpPr>
                  <a:spLocks noChangeArrowheads="1"/>
                </p:cNvSpPr>
                <p:nvPr/>
              </p:nvSpPr>
              <p:spPr bwMode="auto">
                <a:xfrm>
                  <a:off x="2880" y="1933"/>
                  <a:ext cx="90" cy="90"/>
                </a:xfrm>
                <a:prstGeom prst="ellipse">
                  <a:avLst/>
                </a:prstGeom>
                <a:solidFill>
                  <a:schemeClr val="bg2"/>
                </a:solidFill>
                <a:ln w="9525">
                  <a:solidFill>
                    <a:schemeClr val="bg2"/>
                  </a:solidFill>
                  <a:round/>
                  <a:headEnd/>
                  <a:tailEnd/>
                </a:ln>
              </p:spPr>
              <p:txBody>
                <a:bodyPr wrap="none" anchor="ctr"/>
                <a:lstStyle/>
                <a:p>
                  <a:pPr algn="ctr" rtl="0"/>
                  <a:endParaRPr lang="en-US"/>
                </a:p>
              </p:txBody>
            </p:sp>
          </p:grpSp>
          <p:grpSp>
            <p:nvGrpSpPr>
              <p:cNvPr id="155822" name="Group 92"/>
              <p:cNvGrpSpPr>
                <a:grpSpLocks/>
              </p:cNvGrpSpPr>
              <p:nvPr/>
            </p:nvGrpSpPr>
            <p:grpSpPr bwMode="auto">
              <a:xfrm>
                <a:off x="3561" y="935"/>
                <a:ext cx="2086" cy="817"/>
                <a:chOff x="3379" y="1071"/>
                <a:chExt cx="2086" cy="908"/>
              </a:xfrm>
            </p:grpSpPr>
            <p:sp>
              <p:nvSpPr>
                <p:cNvPr id="155892" name="Rectangle 93"/>
                <p:cNvSpPr>
                  <a:spLocks noChangeArrowheads="1"/>
                </p:cNvSpPr>
                <p:nvPr/>
              </p:nvSpPr>
              <p:spPr bwMode="auto">
                <a:xfrm>
                  <a:off x="4422" y="1071"/>
                  <a:ext cx="1043" cy="908"/>
                </a:xfrm>
                <a:prstGeom prst="rect">
                  <a:avLst/>
                </a:prstGeom>
                <a:noFill/>
                <a:ln w="9525">
                  <a:solidFill>
                    <a:schemeClr val="tx1"/>
                  </a:solidFill>
                  <a:miter lim="800000"/>
                  <a:headEnd/>
                  <a:tailEnd/>
                </a:ln>
              </p:spPr>
              <p:txBody>
                <a:bodyPr wrap="none" anchor="ctr"/>
                <a:lstStyle/>
                <a:p>
                  <a:endParaRPr lang="en-US"/>
                </a:p>
              </p:txBody>
            </p:sp>
            <p:sp>
              <p:nvSpPr>
                <p:cNvPr id="155893" name="Rectangle 94"/>
                <p:cNvSpPr>
                  <a:spLocks noChangeArrowheads="1"/>
                </p:cNvSpPr>
                <p:nvPr/>
              </p:nvSpPr>
              <p:spPr bwMode="auto">
                <a:xfrm>
                  <a:off x="3379" y="1071"/>
                  <a:ext cx="1043" cy="908"/>
                </a:xfrm>
                <a:prstGeom prst="rect">
                  <a:avLst/>
                </a:prstGeom>
                <a:noFill/>
                <a:ln w="9525">
                  <a:solidFill>
                    <a:schemeClr val="tx1"/>
                  </a:solidFill>
                  <a:miter lim="800000"/>
                  <a:headEnd/>
                  <a:tailEnd/>
                </a:ln>
              </p:spPr>
              <p:txBody>
                <a:bodyPr wrap="none" anchor="ctr"/>
                <a:lstStyle/>
                <a:p>
                  <a:endParaRPr lang="en-US"/>
                </a:p>
              </p:txBody>
            </p:sp>
          </p:grpSp>
          <p:grpSp>
            <p:nvGrpSpPr>
              <p:cNvPr id="155823" name="Group 95"/>
              <p:cNvGrpSpPr>
                <a:grpSpLocks/>
              </p:cNvGrpSpPr>
              <p:nvPr/>
            </p:nvGrpSpPr>
            <p:grpSpPr bwMode="auto">
              <a:xfrm>
                <a:off x="3561" y="1797"/>
                <a:ext cx="2086" cy="862"/>
                <a:chOff x="3379" y="1071"/>
                <a:chExt cx="2086" cy="908"/>
              </a:xfrm>
            </p:grpSpPr>
            <p:sp>
              <p:nvSpPr>
                <p:cNvPr id="155890" name="Rectangle 96"/>
                <p:cNvSpPr>
                  <a:spLocks noChangeArrowheads="1"/>
                </p:cNvSpPr>
                <p:nvPr/>
              </p:nvSpPr>
              <p:spPr bwMode="auto">
                <a:xfrm>
                  <a:off x="4422" y="1071"/>
                  <a:ext cx="1043" cy="908"/>
                </a:xfrm>
                <a:prstGeom prst="rect">
                  <a:avLst/>
                </a:prstGeom>
                <a:noFill/>
                <a:ln w="9525">
                  <a:solidFill>
                    <a:schemeClr val="tx1"/>
                  </a:solidFill>
                  <a:miter lim="800000"/>
                  <a:headEnd/>
                  <a:tailEnd/>
                </a:ln>
              </p:spPr>
              <p:txBody>
                <a:bodyPr wrap="none" anchor="ctr"/>
                <a:lstStyle/>
                <a:p>
                  <a:endParaRPr lang="en-US"/>
                </a:p>
              </p:txBody>
            </p:sp>
            <p:sp>
              <p:nvSpPr>
                <p:cNvPr id="155891" name="Rectangle 97"/>
                <p:cNvSpPr>
                  <a:spLocks noChangeArrowheads="1"/>
                </p:cNvSpPr>
                <p:nvPr/>
              </p:nvSpPr>
              <p:spPr bwMode="auto">
                <a:xfrm>
                  <a:off x="3379" y="1071"/>
                  <a:ext cx="1043" cy="908"/>
                </a:xfrm>
                <a:prstGeom prst="rect">
                  <a:avLst/>
                </a:prstGeom>
                <a:noFill/>
                <a:ln w="9525">
                  <a:solidFill>
                    <a:schemeClr val="tx1"/>
                  </a:solidFill>
                  <a:miter lim="800000"/>
                  <a:headEnd/>
                  <a:tailEnd/>
                </a:ln>
              </p:spPr>
              <p:txBody>
                <a:bodyPr wrap="none" anchor="ctr"/>
                <a:lstStyle/>
                <a:p>
                  <a:endParaRPr lang="en-US"/>
                </a:p>
              </p:txBody>
            </p:sp>
          </p:grpSp>
          <p:grpSp>
            <p:nvGrpSpPr>
              <p:cNvPr id="155824" name="Group 98"/>
              <p:cNvGrpSpPr>
                <a:grpSpLocks/>
              </p:cNvGrpSpPr>
              <p:nvPr/>
            </p:nvGrpSpPr>
            <p:grpSpPr bwMode="auto">
              <a:xfrm>
                <a:off x="3561" y="2704"/>
                <a:ext cx="2086" cy="726"/>
                <a:chOff x="3379" y="1071"/>
                <a:chExt cx="2086" cy="908"/>
              </a:xfrm>
            </p:grpSpPr>
            <p:sp>
              <p:nvSpPr>
                <p:cNvPr id="155888" name="Rectangle 99"/>
                <p:cNvSpPr>
                  <a:spLocks noChangeArrowheads="1"/>
                </p:cNvSpPr>
                <p:nvPr/>
              </p:nvSpPr>
              <p:spPr bwMode="auto">
                <a:xfrm>
                  <a:off x="4422" y="1071"/>
                  <a:ext cx="1043" cy="908"/>
                </a:xfrm>
                <a:prstGeom prst="rect">
                  <a:avLst/>
                </a:prstGeom>
                <a:noFill/>
                <a:ln w="9525">
                  <a:solidFill>
                    <a:schemeClr val="tx1"/>
                  </a:solidFill>
                  <a:miter lim="800000"/>
                  <a:headEnd/>
                  <a:tailEnd/>
                </a:ln>
              </p:spPr>
              <p:txBody>
                <a:bodyPr wrap="none" anchor="ctr"/>
                <a:lstStyle/>
                <a:p>
                  <a:endParaRPr lang="en-US"/>
                </a:p>
              </p:txBody>
            </p:sp>
            <p:sp>
              <p:nvSpPr>
                <p:cNvPr id="155889" name="Rectangle 100"/>
                <p:cNvSpPr>
                  <a:spLocks noChangeArrowheads="1"/>
                </p:cNvSpPr>
                <p:nvPr/>
              </p:nvSpPr>
              <p:spPr bwMode="auto">
                <a:xfrm>
                  <a:off x="3379" y="1071"/>
                  <a:ext cx="1043" cy="908"/>
                </a:xfrm>
                <a:prstGeom prst="rect">
                  <a:avLst/>
                </a:prstGeom>
                <a:noFill/>
                <a:ln w="9525">
                  <a:solidFill>
                    <a:schemeClr val="tx1"/>
                  </a:solidFill>
                  <a:miter lim="800000"/>
                  <a:headEnd/>
                  <a:tailEnd/>
                </a:ln>
              </p:spPr>
              <p:txBody>
                <a:bodyPr wrap="none" anchor="ctr"/>
                <a:lstStyle/>
                <a:p>
                  <a:endParaRPr lang="en-US"/>
                </a:p>
              </p:txBody>
            </p:sp>
          </p:grpSp>
          <p:grpSp>
            <p:nvGrpSpPr>
              <p:cNvPr id="155825" name="Group 101"/>
              <p:cNvGrpSpPr>
                <a:grpSpLocks/>
              </p:cNvGrpSpPr>
              <p:nvPr/>
            </p:nvGrpSpPr>
            <p:grpSpPr bwMode="auto">
              <a:xfrm>
                <a:off x="3561" y="3458"/>
                <a:ext cx="2086" cy="698"/>
                <a:chOff x="3379" y="1071"/>
                <a:chExt cx="2086" cy="908"/>
              </a:xfrm>
            </p:grpSpPr>
            <p:sp>
              <p:nvSpPr>
                <p:cNvPr id="155886" name="Rectangle 102"/>
                <p:cNvSpPr>
                  <a:spLocks noChangeArrowheads="1"/>
                </p:cNvSpPr>
                <p:nvPr/>
              </p:nvSpPr>
              <p:spPr bwMode="auto">
                <a:xfrm>
                  <a:off x="4422" y="1071"/>
                  <a:ext cx="1043" cy="908"/>
                </a:xfrm>
                <a:prstGeom prst="rect">
                  <a:avLst/>
                </a:prstGeom>
                <a:noFill/>
                <a:ln w="9525">
                  <a:solidFill>
                    <a:schemeClr val="tx1"/>
                  </a:solidFill>
                  <a:miter lim="800000"/>
                  <a:headEnd/>
                  <a:tailEnd/>
                </a:ln>
              </p:spPr>
              <p:txBody>
                <a:bodyPr wrap="none" anchor="ctr"/>
                <a:lstStyle/>
                <a:p>
                  <a:endParaRPr lang="en-US"/>
                </a:p>
              </p:txBody>
            </p:sp>
            <p:sp>
              <p:nvSpPr>
                <p:cNvPr id="155887" name="Rectangle 103"/>
                <p:cNvSpPr>
                  <a:spLocks noChangeArrowheads="1"/>
                </p:cNvSpPr>
                <p:nvPr/>
              </p:nvSpPr>
              <p:spPr bwMode="auto">
                <a:xfrm>
                  <a:off x="3379" y="1071"/>
                  <a:ext cx="1043" cy="908"/>
                </a:xfrm>
                <a:prstGeom prst="rect">
                  <a:avLst/>
                </a:prstGeom>
                <a:noFill/>
                <a:ln w="9525">
                  <a:solidFill>
                    <a:schemeClr val="tx1"/>
                  </a:solidFill>
                  <a:miter lim="800000"/>
                  <a:headEnd/>
                  <a:tailEnd/>
                </a:ln>
              </p:spPr>
              <p:txBody>
                <a:bodyPr wrap="none" anchor="ctr"/>
                <a:lstStyle/>
                <a:p>
                  <a:endParaRPr lang="en-US"/>
                </a:p>
              </p:txBody>
            </p:sp>
          </p:grpSp>
          <p:grpSp>
            <p:nvGrpSpPr>
              <p:cNvPr id="155826" name="Group 104"/>
              <p:cNvGrpSpPr>
                <a:grpSpLocks/>
              </p:cNvGrpSpPr>
              <p:nvPr/>
            </p:nvGrpSpPr>
            <p:grpSpPr bwMode="auto">
              <a:xfrm>
                <a:off x="4014" y="2115"/>
                <a:ext cx="182" cy="227"/>
                <a:chOff x="1746" y="3022"/>
                <a:chExt cx="773" cy="766"/>
              </a:xfrm>
            </p:grpSpPr>
            <p:grpSp>
              <p:nvGrpSpPr>
                <p:cNvPr id="155857" name="Group 105"/>
                <p:cNvGrpSpPr>
                  <a:grpSpLocks/>
                </p:cNvGrpSpPr>
                <p:nvPr/>
              </p:nvGrpSpPr>
              <p:grpSpPr bwMode="auto">
                <a:xfrm>
                  <a:off x="1746" y="3113"/>
                  <a:ext cx="773" cy="675"/>
                  <a:chOff x="1746" y="3113"/>
                  <a:chExt cx="773" cy="675"/>
                </a:xfrm>
              </p:grpSpPr>
              <p:sp>
                <p:nvSpPr>
                  <p:cNvPr id="155875" name="Oval 106"/>
                  <p:cNvSpPr>
                    <a:spLocks noChangeArrowheads="1"/>
                  </p:cNvSpPr>
                  <p:nvPr/>
                </p:nvSpPr>
                <p:spPr bwMode="auto">
                  <a:xfrm>
                    <a:off x="1746" y="3113"/>
                    <a:ext cx="272" cy="272"/>
                  </a:xfrm>
                  <a:prstGeom prst="ellipse">
                    <a:avLst/>
                  </a:prstGeom>
                  <a:solidFill>
                    <a:schemeClr val="bg2"/>
                  </a:solidFill>
                  <a:ln w="9525">
                    <a:solidFill>
                      <a:schemeClr val="bg2"/>
                    </a:solidFill>
                    <a:round/>
                    <a:headEnd/>
                    <a:tailEnd/>
                  </a:ln>
                </p:spPr>
                <p:txBody>
                  <a:bodyPr wrap="none" anchor="ctr"/>
                  <a:lstStyle/>
                  <a:p>
                    <a:endParaRPr lang="en-US"/>
                  </a:p>
                </p:txBody>
              </p:sp>
              <p:sp>
                <p:nvSpPr>
                  <p:cNvPr id="155876" name="Rectangle 107"/>
                  <p:cNvSpPr>
                    <a:spLocks noChangeArrowheads="1"/>
                  </p:cNvSpPr>
                  <p:nvPr/>
                </p:nvSpPr>
                <p:spPr bwMode="auto">
                  <a:xfrm>
                    <a:off x="1837" y="3203"/>
                    <a:ext cx="272" cy="227"/>
                  </a:xfrm>
                  <a:prstGeom prst="rect">
                    <a:avLst/>
                  </a:prstGeom>
                  <a:solidFill>
                    <a:schemeClr val="bg2"/>
                  </a:solidFill>
                  <a:ln w="9525">
                    <a:solidFill>
                      <a:schemeClr val="bg2"/>
                    </a:solidFill>
                    <a:miter lim="800000"/>
                    <a:headEnd/>
                    <a:tailEnd/>
                  </a:ln>
                </p:spPr>
                <p:txBody>
                  <a:bodyPr wrap="none" anchor="ctr"/>
                  <a:lstStyle/>
                  <a:p>
                    <a:endParaRPr lang="en-US"/>
                  </a:p>
                </p:txBody>
              </p:sp>
              <p:sp>
                <p:nvSpPr>
                  <p:cNvPr id="155877" name="Rectangle 108"/>
                  <p:cNvSpPr>
                    <a:spLocks noChangeArrowheads="1"/>
                  </p:cNvSpPr>
                  <p:nvPr/>
                </p:nvSpPr>
                <p:spPr bwMode="auto">
                  <a:xfrm>
                    <a:off x="2245" y="3294"/>
                    <a:ext cx="227" cy="227"/>
                  </a:xfrm>
                  <a:prstGeom prst="rect">
                    <a:avLst/>
                  </a:prstGeom>
                  <a:solidFill>
                    <a:schemeClr val="bg2"/>
                  </a:solidFill>
                  <a:ln w="9525">
                    <a:solidFill>
                      <a:schemeClr val="bg2"/>
                    </a:solidFill>
                    <a:miter lim="800000"/>
                    <a:headEnd/>
                    <a:tailEnd/>
                  </a:ln>
                </p:spPr>
                <p:txBody>
                  <a:bodyPr wrap="none" anchor="ctr"/>
                  <a:lstStyle/>
                  <a:p>
                    <a:endParaRPr lang="en-US"/>
                  </a:p>
                </p:txBody>
              </p:sp>
              <p:sp>
                <p:nvSpPr>
                  <p:cNvPr id="155878" name="Oval 109"/>
                  <p:cNvSpPr>
                    <a:spLocks noChangeArrowheads="1"/>
                  </p:cNvSpPr>
                  <p:nvPr/>
                </p:nvSpPr>
                <p:spPr bwMode="auto">
                  <a:xfrm>
                    <a:off x="1973" y="3158"/>
                    <a:ext cx="544" cy="544"/>
                  </a:xfrm>
                  <a:prstGeom prst="ellipse">
                    <a:avLst/>
                  </a:prstGeom>
                  <a:solidFill>
                    <a:schemeClr val="bg2"/>
                  </a:solidFill>
                  <a:ln w="9525">
                    <a:solidFill>
                      <a:schemeClr val="bg2"/>
                    </a:solidFill>
                    <a:round/>
                    <a:headEnd/>
                    <a:tailEnd/>
                  </a:ln>
                </p:spPr>
                <p:txBody>
                  <a:bodyPr wrap="none" anchor="ctr"/>
                  <a:lstStyle/>
                  <a:p>
                    <a:endParaRPr lang="en-US"/>
                  </a:p>
                </p:txBody>
              </p:sp>
              <p:sp>
                <p:nvSpPr>
                  <p:cNvPr id="155879" name="Oval 110"/>
                  <p:cNvSpPr>
                    <a:spLocks noChangeArrowheads="1"/>
                  </p:cNvSpPr>
                  <p:nvPr/>
                </p:nvSpPr>
                <p:spPr bwMode="auto">
                  <a:xfrm>
                    <a:off x="2200" y="3430"/>
                    <a:ext cx="272" cy="272"/>
                  </a:xfrm>
                  <a:prstGeom prst="ellipse">
                    <a:avLst/>
                  </a:prstGeom>
                  <a:solidFill>
                    <a:schemeClr val="bg2"/>
                  </a:solidFill>
                  <a:ln w="9525">
                    <a:solidFill>
                      <a:schemeClr val="bg2"/>
                    </a:solidFill>
                    <a:round/>
                    <a:headEnd/>
                    <a:tailEnd/>
                  </a:ln>
                </p:spPr>
                <p:txBody>
                  <a:bodyPr wrap="none" anchor="ctr"/>
                  <a:lstStyle/>
                  <a:p>
                    <a:endParaRPr lang="en-US"/>
                  </a:p>
                </p:txBody>
              </p:sp>
              <p:sp>
                <p:nvSpPr>
                  <p:cNvPr id="155880" name="Oval 111"/>
                  <p:cNvSpPr>
                    <a:spLocks noChangeArrowheads="1"/>
                  </p:cNvSpPr>
                  <p:nvPr/>
                </p:nvSpPr>
                <p:spPr bwMode="auto">
                  <a:xfrm>
                    <a:off x="1746" y="3294"/>
                    <a:ext cx="589" cy="408"/>
                  </a:xfrm>
                  <a:prstGeom prst="ellipse">
                    <a:avLst/>
                  </a:prstGeom>
                  <a:solidFill>
                    <a:schemeClr val="bg2"/>
                  </a:solidFill>
                  <a:ln w="9525">
                    <a:solidFill>
                      <a:schemeClr val="bg2"/>
                    </a:solidFill>
                    <a:round/>
                    <a:headEnd/>
                    <a:tailEnd/>
                  </a:ln>
                </p:spPr>
                <p:txBody>
                  <a:bodyPr wrap="none" anchor="ctr"/>
                  <a:lstStyle/>
                  <a:p>
                    <a:endParaRPr lang="en-US"/>
                  </a:p>
                </p:txBody>
              </p:sp>
              <p:sp>
                <p:nvSpPr>
                  <p:cNvPr id="155881" name="Oval 112"/>
                  <p:cNvSpPr>
                    <a:spLocks noChangeArrowheads="1"/>
                  </p:cNvSpPr>
                  <p:nvPr/>
                </p:nvSpPr>
                <p:spPr bwMode="auto">
                  <a:xfrm>
                    <a:off x="1882" y="3113"/>
                    <a:ext cx="272" cy="272"/>
                  </a:xfrm>
                  <a:prstGeom prst="ellipse">
                    <a:avLst/>
                  </a:prstGeom>
                  <a:solidFill>
                    <a:schemeClr val="bg2"/>
                  </a:solidFill>
                  <a:ln w="9525">
                    <a:solidFill>
                      <a:schemeClr val="bg2"/>
                    </a:solidFill>
                    <a:round/>
                    <a:headEnd/>
                    <a:tailEnd/>
                  </a:ln>
                </p:spPr>
                <p:txBody>
                  <a:bodyPr wrap="none" anchor="ctr"/>
                  <a:lstStyle/>
                  <a:p>
                    <a:endParaRPr lang="en-US"/>
                  </a:p>
                </p:txBody>
              </p:sp>
              <p:sp>
                <p:nvSpPr>
                  <p:cNvPr id="155882" name="Oval 113"/>
                  <p:cNvSpPr>
                    <a:spLocks noChangeArrowheads="1"/>
                  </p:cNvSpPr>
                  <p:nvPr/>
                </p:nvSpPr>
                <p:spPr bwMode="auto">
                  <a:xfrm rot="1766423">
                    <a:off x="1975" y="3146"/>
                    <a:ext cx="544" cy="182"/>
                  </a:xfrm>
                  <a:prstGeom prst="ellipse">
                    <a:avLst/>
                  </a:prstGeom>
                  <a:solidFill>
                    <a:schemeClr val="bg2"/>
                  </a:solidFill>
                  <a:ln w="9525">
                    <a:solidFill>
                      <a:schemeClr val="bg2"/>
                    </a:solidFill>
                    <a:round/>
                    <a:headEnd/>
                    <a:tailEnd/>
                  </a:ln>
                </p:spPr>
                <p:txBody>
                  <a:bodyPr wrap="none" anchor="ctr"/>
                  <a:lstStyle/>
                  <a:p>
                    <a:endParaRPr lang="en-US"/>
                  </a:p>
                </p:txBody>
              </p:sp>
              <p:sp>
                <p:nvSpPr>
                  <p:cNvPr id="155883" name="Oval 114"/>
                  <p:cNvSpPr>
                    <a:spLocks noChangeArrowheads="1"/>
                  </p:cNvSpPr>
                  <p:nvPr/>
                </p:nvSpPr>
                <p:spPr bwMode="auto">
                  <a:xfrm rot="1766423">
                    <a:off x="1761" y="3334"/>
                    <a:ext cx="635" cy="454"/>
                  </a:xfrm>
                  <a:prstGeom prst="ellipse">
                    <a:avLst/>
                  </a:prstGeom>
                  <a:solidFill>
                    <a:schemeClr val="bg2"/>
                  </a:solidFill>
                  <a:ln w="9525">
                    <a:solidFill>
                      <a:schemeClr val="bg2"/>
                    </a:solidFill>
                    <a:round/>
                    <a:headEnd/>
                    <a:tailEnd/>
                  </a:ln>
                </p:spPr>
                <p:txBody>
                  <a:bodyPr wrap="none" anchor="ctr"/>
                  <a:lstStyle/>
                  <a:p>
                    <a:endParaRPr lang="en-US"/>
                  </a:p>
                </p:txBody>
              </p:sp>
              <p:sp>
                <p:nvSpPr>
                  <p:cNvPr id="155884" name="Oval 115"/>
                  <p:cNvSpPr>
                    <a:spLocks noChangeArrowheads="1"/>
                  </p:cNvSpPr>
                  <p:nvPr/>
                </p:nvSpPr>
                <p:spPr bwMode="auto">
                  <a:xfrm>
                    <a:off x="2064" y="3566"/>
                    <a:ext cx="273" cy="90"/>
                  </a:xfrm>
                  <a:prstGeom prst="ellipse">
                    <a:avLst/>
                  </a:prstGeom>
                  <a:solidFill>
                    <a:schemeClr val="bg1"/>
                  </a:solidFill>
                  <a:ln w="9525">
                    <a:solidFill>
                      <a:schemeClr val="tx1"/>
                    </a:solidFill>
                    <a:round/>
                    <a:headEnd/>
                    <a:tailEnd/>
                  </a:ln>
                </p:spPr>
                <p:txBody>
                  <a:bodyPr wrap="none" anchor="ctr"/>
                  <a:lstStyle/>
                  <a:p>
                    <a:endParaRPr lang="en-US"/>
                  </a:p>
                </p:txBody>
              </p:sp>
              <p:sp>
                <p:nvSpPr>
                  <p:cNvPr id="155885" name="Oval 116"/>
                  <p:cNvSpPr>
                    <a:spLocks noChangeArrowheads="1"/>
                  </p:cNvSpPr>
                  <p:nvPr/>
                </p:nvSpPr>
                <p:spPr bwMode="auto">
                  <a:xfrm rot="1738350">
                    <a:off x="1973" y="3294"/>
                    <a:ext cx="273" cy="90"/>
                  </a:xfrm>
                  <a:prstGeom prst="ellipse">
                    <a:avLst/>
                  </a:prstGeom>
                  <a:solidFill>
                    <a:schemeClr val="bg1"/>
                  </a:solidFill>
                  <a:ln w="9525">
                    <a:solidFill>
                      <a:schemeClr val="tx1"/>
                    </a:solidFill>
                    <a:round/>
                    <a:headEnd/>
                    <a:tailEnd/>
                  </a:ln>
                </p:spPr>
                <p:txBody>
                  <a:bodyPr wrap="none" anchor="ctr"/>
                  <a:lstStyle/>
                  <a:p>
                    <a:endParaRPr lang="en-US"/>
                  </a:p>
                </p:txBody>
              </p:sp>
            </p:grpSp>
            <p:sp>
              <p:nvSpPr>
                <p:cNvPr id="155858" name="Oval 117"/>
                <p:cNvSpPr>
                  <a:spLocks noChangeArrowheads="1"/>
                </p:cNvSpPr>
                <p:nvPr/>
              </p:nvSpPr>
              <p:spPr bwMode="auto">
                <a:xfrm>
                  <a:off x="2064" y="3158"/>
                  <a:ext cx="91" cy="136"/>
                </a:xfrm>
                <a:prstGeom prst="ellipse">
                  <a:avLst/>
                </a:prstGeom>
                <a:solidFill>
                  <a:schemeClr val="tx1"/>
                </a:solidFill>
                <a:ln w="9525">
                  <a:solidFill>
                    <a:schemeClr val="tx1"/>
                  </a:solidFill>
                  <a:round/>
                  <a:headEnd/>
                  <a:tailEnd/>
                </a:ln>
              </p:spPr>
              <p:txBody>
                <a:bodyPr wrap="none" anchor="ctr"/>
                <a:lstStyle/>
                <a:p>
                  <a:pPr algn="ctr" rtl="0"/>
                  <a:endParaRPr lang="en-US"/>
                </a:p>
              </p:txBody>
            </p:sp>
            <p:sp>
              <p:nvSpPr>
                <p:cNvPr id="155859" name="Oval 118"/>
                <p:cNvSpPr>
                  <a:spLocks noChangeArrowheads="1"/>
                </p:cNvSpPr>
                <p:nvPr/>
              </p:nvSpPr>
              <p:spPr bwMode="auto">
                <a:xfrm>
                  <a:off x="2018" y="3521"/>
                  <a:ext cx="91" cy="136"/>
                </a:xfrm>
                <a:prstGeom prst="ellipse">
                  <a:avLst/>
                </a:prstGeom>
                <a:solidFill>
                  <a:schemeClr val="tx1"/>
                </a:solidFill>
                <a:ln w="9525">
                  <a:solidFill>
                    <a:schemeClr val="tx1"/>
                  </a:solidFill>
                  <a:round/>
                  <a:headEnd/>
                  <a:tailEnd/>
                </a:ln>
              </p:spPr>
              <p:txBody>
                <a:bodyPr wrap="none" anchor="ctr"/>
                <a:lstStyle/>
                <a:p>
                  <a:pPr algn="ctr" rtl="0"/>
                  <a:endParaRPr lang="en-US"/>
                </a:p>
              </p:txBody>
            </p:sp>
            <p:sp>
              <p:nvSpPr>
                <p:cNvPr id="155860" name="Oval 119"/>
                <p:cNvSpPr>
                  <a:spLocks noChangeArrowheads="1"/>
                </p:cNvSpPr>
                <p:nvPr/>
              </p:nvSpPr>
              <p:spPr bwMode="auto">
                <a:xfrm>
                  <a:off x="2064" y="3521"/>
                  <a:ext cx="91" cy="136"/>
                </a:xfrm>
                <a:prstGeom prst="ellipse">
                  <a:avLst/>
                </a:prstGeom>
                <a:solidFill>
                  <a:schemeClr val="tx1"/>
                </a:solidFill>
                <a:ln w="9525">
                  <a:solidFill>
                    <a:schemeClr val="tx1"/>
                  </a:solidFill>
                  <a:round/>
                  <a:headEnd/>
                  <a:tailEnd/>
                </a:ln>
              </p:spPr>
              <p:txBody>
                <a:bodyPr wrap="none" anchor="ctr"/>
                <a:lstStyle/>
                <a:p>
                  <a:pPr algn="ctr" rtl="0"/>
                  <a:endParaRPr lang="en-US"/>
                </a:p>
              </p:txBody>
            </p:sp>
            <p:sp>
              <p:nvSpPr>
                <p:cNvPr id="155861" name="Oval 120"/>
                <p:cNvSpPr>
                  <a:spLocks noChangeArrowheads="1"/>
                </p:cNvSpPr>
                <p:nvPr/>
              </p:nvSpPr>
              <p:spPr bwMode="auto">
                <a:xfrm>
                  <a:off x="2018" y="3430"/>
                  <a:ext cx="91" cy="136"/>
                </a:xfrm>
                <a:prstGeom prst="ellipse">
                  <a:avLst/>
                </a:prstGeom>
                <a:solidFill>
                  <a:schemeClr val="tx1"/>
                </a:solidFill>
                <a:ln w="9525">
                  <a:solidFill>
                    <a:schemeClr val="tx1"/>
                  </a:solidFill>
                  <a:round/>
                  <a:headEnd/>
                  <a:tailEnd/>
                </a:ln>
              </p:spPr>
              <p:txBody>
                <a:bodyPr wrap="none" anchor="ctr"/>
                <a:lstStyle/>
                <a:p>
                  <a:pPr algn="ctr" rtl="0"/>
                  <a:endParaRPr lang="en-US"/>
                </a:p>
              </p:txBody>
            </p:sp>
            <p:sp>
              <p:nvSpPr>
                <p:cNvPr id="155862" name="Oval 121"/>
                <p:cNvSpPr>
                  <a:spLocks noChangeArrowheads="1"/>
                </p:cNvSpPr>
                <p:nvPr/>
              </p:nvSpPr>
              <p:spPr bwMode="auto">
                <a:xfrm>
                  <a:off x="2381" y="3385"/>
                  <a:ext cx="91" cy="136"/>
                </a:xfrm>
                <a:prstGeom prst="ellipse">
                  <a:avLst/>
                </a:prstGeom>
                <a:solidFill>
                  <a:schemeClr val="tx1"/>
                </a:solidFill>
                <a:ln w="9525">
                  <a:solidFill>
                    <a:schemeClr val="tx1"/>
                  </a:solidFill>
                  <a:round/>
                  <a:headEnd/>
                  <a:tailEnd/>
                </a:ln>
              </p:spPr>
              <p:txBody>
                <a:bodyPr wrap="none" anchor="ctr"/>
                <a:lstStyle/>
                <a:p>
                  <a:pPr algn="ctr" rtl="0"/>
                  <a:endParaRPr lang="en-US"/>
                </a:p>
              </p:txBody>
            </p:sp>
            <p:sp>
              <p:nvSpPr>
                <p:cNvPr id="155863" name="Oval 122"/>
                <p:cNvSpPr>
                  <a:spLocks noChangeArrowheads="1"/>
                </p:cNvSpPr>
                <p:nvPr/>
              </p:nvSpPr>
              <p:spPr bwMode="auto">
                <a:xfrm>
                  <a:off x="1791" y="3294"/>
                  <a:ext cx="91" cy="136"/>
                </a:xfrm>
                <a:prstGeom prst="ellipse">
                  <a:avLst/>
                </a:prstGeom>
                <a:solidFill>
                  <a:schemeClr val="tx1"/>
                </a:solidFill>
                <a:ln w="9525">
                  <a:solidFill>
                    <a:schemeClr val="tx1"/>
                  </a:solidFill>
                  <a:round/>
                  <a:headEnd/>
                  <a:tailEnd/>
                </a:ln>
              </p:spPr>
              <p:txBody>
                <a:bodyPr wrap="none" anchor="ctr"/>
                <a:lstStyle/>
                <a:p>
                  <a:pPr algn="ctr" rtl="0"/>
                  <a:endParaRPr lang="en-US"/>
                </a:p>
              </p:txBody>
            </p:sp>
            <p:sp>
              <p:nvSpPr>
                <p:cNvPr id="155864" name="Oval 123"/>
                <p:cNvSpPr>
                  <a:spLocks noChangeArrowheads="1"/>
                </p:cNvSpPr>
                <p:nvPr/>
              </p:nvSpPr>
              <p:spPr bwMode="auto">
                <a:xfrm>
                  <a:off x="2154" y="3475"/>
                  <a:ext cx="136" cy="136"/>
                </a:xfrm>
                <a:prstGeom prst="ellipse">
                  <a:avLst/>
                </a:prstGeom>
                <a:solidFill>
                  <a:schemeClr val="bg2"/>
                </a:solidFill>
                <a:ln w="9525">
                  <a:solidFill>
                    <a:schemeClr val="bg2"/>
                  </a:solidFill>
                  <a:round/>
                  <a:headEnd/>
                  <a:tailEnd/>
                </a:ln>
              </p:spPr>
              <p:txBody>
                <a:bodyPr wrap="none" anchor="ctr"/>
                <a:lstStyle/>
                <a:p>
                  <a:endParaRPr lang="en-US"/>
                </a:p>
              </p:txBody>
            </p:sp>
            <p:sp>
              <p:nvSpPr>
                <p:cNvPr id="155865" name="Oval 124"/>
                <p:cNvSpPr>
                  <a:spLocks noChangeArrowheads="1"/>
                </p:cNvSpPr>
                <p:nvPr/>
              </p:nvSpPr>
              <p:spPr bwMode="auto">
                <a:xfrm>
                  <a:off x="2018" y="3294"/>
                  <a:ext cx="136" cy="136"/>
                </a:xfrm>
                <a:prstGeom prst="ellipse">
                  <a:avLst/>
                </a:prstGeom>
                <a:solidFill>
                  <a:schemeClr val="bg2"/>
                </a:solidFill>
                <a:ln w="9525">
                  <a:solidFill>
                    <a:schemeClr val="bg2"/>
                  </a:solidFill>
                  <a:round/>
                  <a:headEnd/>
                  <a:tailEnd/>
                </a:ln>
              </p:spPr>
              <p:txBody>
                <a:bodyPr wrap="none" anchor="ctr"/>
                <a:lstStyle/>
                <a:p>
                  <a:endParaRPr lang="en-US"/>
                </a:p>
              </p:txBody>
            </p:sp>
            <p:sp>
              <p:nvSpPr>
                <p:cNvPr id="155866" name="Oval 125"/>
                <p:cNvSpPr>
                  <a:spLocks noChangeArrowheads="1"/>
                </p:cNvSpPr>
                <p:nvPr/>
              </p:nvSpPr>
              <p:spPr bwMode="auto">
                <a:xfrm>
                  <a:off x="1973" y="3203"/>
                  <a:ext cx="227" cy="226"/>
                </a:xfrm>
                <a:prstGeom prst="ellipse">
                  <a:avLst/>
                </a:prstGeom>
                <a:solidFill>
                  <a:schemeClr val="bg2"/>
                </a:solidFill>
                <a:ln w="9525">
                  <a:solidFill>
                    <a:schemeClr val="bg2"/>
                  </a:solidFill>
                  <a:round/>
                  <a:headEnd/>
                  <a:tailEnd/>
                </a:ln>
              </p:spPr>
              <p:txBody>
                <a:bodyPr wrap="none" anchor="ctr"/>
                <a:lstStyle/>
                <a:p>
                  <a:endParaRPr lang="en-US"/>
                </a:p>
              </p:txBody>
            </p:sp>
            <p:sp>
              <p:nvSpPr>
                <p:cNvPr id="155867" name="Oval 126"/>
                <p:cNvSpPr>
                  <a:spLocks noChangeArrowheads="1"/>
                </p:cNvSpPr>
                <p:nvPr/>
              </p:nvSpPr>
              <p:spPr bwMode="auto">
                <a:xfrm>
                  <a:off x="2018" y="3475"/>
                  <a:ext cx="182" cy="227"/>
                </a:xfrm>
                <a:prstGeom prst="ellipse">
                  <a:avLst/>
                </a:prstGeom>
                <a:solidFill>
                  <a:schemeClr val="bg2"/>
                </a:solidFill>
                <a:ln w="9525">
                  <a:solidFill>
                    <a:schemeClr val="bg2"/>
                  </a:solidFill>
                  <a:round/>
                  <a:headEnd/>
                  <a:tailEnd/>
                </a:ln>
              </p:spPr>
              <p:txBody>
                <a:bodyPr wrap="none" anchor="ctr"/>
                <a:lstStyle/>
                <a:p>
                  <a:endParaRPr lang="en-US"/>
                </a:p>
              </p:txBody>
            </p:sp>
            <p:sp>
              <p:nvSpPr>
                <p:cNvPr id="155868" name="Oval 127"/>
                <p:cNvSpPr>
                  <a:spLocks noChangeArrowheads="1"/>
                </p:cNvSpPr>
                <p:nvPr/>
              </p:nvSpPr>
              <p:spPr bwMode="auto">
                <a:xfrm>
                  <a:off x="2064" y="3612"/>
                  <a:ext cx="272" cy="136"/>
                </a:xfrm>
                <a:prstGeom prst="ellipse">
                  <a:avLst/>
                </a:prstGeom>
                <a:solidFill>
                  <a:schemeClr val="tx1"/>
                </a:solidFill>
                <a:ln w="9525">
                  <a:solidFill>
                    <a:schemeClr val="tx1"/>
                  </a:solidFill>
                  <a:round/>
                  <a:headEnd/>
                  <a:tailEnd/>
                </a:ln>
              </p:spPr>
              <p:txBody>
                <a:bodyPr wrap="none" anchor="ctr"/>
                <a:lstStyle/>
                <a:p>
                  <a:pPr algn="ctr" rtl="0"/>
                  <a:endParaRPr lang="en-US"/>
                </a:p>
              </p:txBody>
            </p:sp>
            <p:sp>
              <p:nvSpPr>
                <p:cNvPr id="155869" name="AutoShape 128"/>
                <p:cNvSpPr>
                  <a:spLocks noChangeArrowheads="1"/>
                </p:cNvSpPr>
                <p:nvPr/>
              </p:nvSpPr>
              <p:spPr bwMode="auto">
                <a:xfrm>
                  <a:off x="1973" y="3430"/>
                  <a:ext cx="181" cy="182"/>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155870" name="AutoShape 129"/>
                <p:cNvSpPr>
                  <a:spLocks noChangeArrowheads="1"/>
                </p:cNvSpPr>
                <p:nvPr/>
              </p:nvSpPr>
              <p:spPr bwMode="auto">
                <a:xfrm flipV="1">
                  <a:off x="2154" y="3249"/>
                  <a:ext cx="272" cy="4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155871" name="AutoShape 130"/>
                <p:cNvSpPr>
                  <a:spLocks noChangeArrowheads="1"/>
                </p:cNvSpPr>
                <p:nvPr/>
              </p:nvSpPr>
              <p:spPr bwMode="auto">
                <a:xfrm rot="2218372">
                  <a:off x="1927" y="3294"/>
                  <a:ext cx="273" cy="4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155872" name="AutoShape 131"/>
                <p:cNvSpPr>
                  <a:spLocks noChangeArrowheads="1"/>
                </p:cNvSpPr>
                <p:nvPr/>
              </p:nvSpPr>
              <p:spPr bwMode="auto">
                <a:xfrm rot="-3852152">
                  <a:off x="2240" y="3449"/>
                  <a:ext cx="181" cy="92"/>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155873" name="AutoShape 132"/>
                <p:cNvSpPr>
                  <a:spLocks noChangeArrowheads="1"/>
                </p:cNvSpPr>
                <p:nvPr/>
              </p:nvSpPr>
              <p:spPr bwMode="auto">
                <a:xfrm rot="3238358">
                  <a:off x="1746" y="3476"/>
                  <a:ext cx="318" cy="136"/>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155874" name="AutoShape 133"/>
                <p:cNvSpPr>
                  <a:spLocks noChangeArrowheads="1"/>
                </p:cNvSpPr>
                <p:nvPr/>
              </p:nvSpPr>
              <p:spPr bwMode="auto">
                <a:xfrm rot="-2936944">
                  <a:off x="1791" y="3113"/>
                  <a:ext cx="272" cy="90"/>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grpSp>
          <p:grpSp>
            <p:nvGrpSpPr>
              <p:cNvPr id="155827" name="Group 134"/>
              <p:cNvGrpSpPr>
                <a:grpSpLocks/>
              </p:cNvGrpSpPr>
              <p:nvPr/>
            </p:nvGrpSpPr>
            <p:grpSpPr bwMode="auto">
              <a:xfrm>
                <a:off x="4830" y="3158"/>
                <a:ext cx="182" cy="227"/>
                <a:chOff x="1746" y="3022"/>
                <a:chExt cx="773" cy="766"/>
              </a:xfrm>
            </p:grpSpPr>
            <p:grpSp>
              <p:nvGrpSpPr>
                <p:cNvPr id="155828" name="Group 135"/>
                <p:cNvGrpSpPr>
                  <a:grpSpLocks/>
                </p:cNvGrpSpPr>
                <p:nvPr/>
              </p:nvGrpSpPr>
              <p:grpSpPr bwMode="auto">
                <a:xfrm>
                  <a:off x="1746" y="3113"/>
                  <a:ext cx="773" cy="675"/>
                  <a:chOff x="1746" y="3113"/>
                  <a:chExt cx="773" cy="675"/>
                </a:xfrm>
              </p:grpSpPr>
              <p:sp>
                <p:nvSpPr>
                  <p:cNvPr id="155846" name="Oval 136"/>
                  <p:cNvSpPr>
                    <a:spLocks noChangeArrowheads="1"/>
                  </p:cNvSpPr>
                  <p:nvPr/>
                </p:nvSpPr>
                <p:spPr bwMode="auto">
                  <a:xfrm>
                    <a:off x="1746" y="3113"/>
                    <a:ext cx="272" cy="272"/>
                  </a:xfrm>
                  <a:prstGeom prst="ellipse">
                    <a:avLst/>
                  </a:prstGeom>
                  <a:solidFill>
                    <a:schemeClr val="bg2"/>
                  </a:solidFill>
                  <a:ln w="9525">
                    <a:solidFill>
                      <a:schemeClr val="bg2"/>
                    </a:solidFill>
                    <a:round/>
                    <a:headEnd/>
                    <a:tailEnd/>
                  </a:ln>
                </p:spPr>
                <p:txBody>
                  <a:bodyPr wrap="none" anchor="ctr"/>
                  <a:lstStyle/>
                  <a:p>
                    <a:endParaRPr lang="en-US"/>
                  </a:p>
                </p:txBody>
              </p:sp>
              <p:sp>
                <p:nvSpPr>
                  <p:cNvPr id="155847" name="Rectangle 137"/>
                  <p:cNvSpPr>
                    <a:spLocks noChangeArrowheads="1"/>
                  </p:cNvSpPr>
                  <p:nvPr/>
                </p:nvSpPr>
                <p:spPr bwMode="auto">
                  <a:xfrm>
                    <a:off x="1837" y="3203"/>
                    <a:ext cx="272" cy="227"/>
                  </a:xfrm>
                  <a:prstGeom prst="rect">
                    <a:avLst/>
                  </a:prstGeom>
                  <a:solidFill>
                    <a:schemeClr val="bg2"/>
                  </a:solidFill>
                  <a:ln w="9525">
                    <a:solidFill>
                      <a:schemeClr val="bg2"/>
                    </a:solidFill>
                    <a:miter lim="800000"/>
                    <a:headEnd/>
                    <a:tailEnd/>
                  </a:ln>
                </p:spPr>
                <p:txBody>
                  <a:bodyPr wrap="none" anchor="ctr"/>
                  <a:lstStyle/>
                  <a:p>
                    <a:endParaRPr lang="en-US"/>
                  </a:p>
                </p:txBody>
              </p:sp>
              <p:sp>
                <p:nvSpPr>
                  <p:cNvPr id="155848" name="Rectangle 138"/>
                  <p:cNvSpPr>
                    <a:spLocks noChangeArrowheads="1"/>
                  </p:cNvSpPr>
                  <p:nvPr/>
                </p:nvSpPr>
                <p:spPr bwMode="auto">
                  <a:xfrm>
                    <a:off x="2245" y="3294"/>
                    <a:ext cx="227" cy="227"/>
                  </a:xfrm>
                  <a:prstGeom prst="rect">
                    <a:avLst/>
                  </a:prstGeom>
                  <a:solidFill>
                    <a:schemeClr val="bg2"/>
                  </a:solidFill>
                  <a:ln w="9525">
                    <a:solidFill>
                      <a:schemeClr val="bg2"/>
                    </a:solidFill>
                    <a:miter lim="800000"/>
                    <a:headEnd/>
                    <a:tailEnd/>
                  </a:ln>
                </p:spPr>
                <p:txBody>
                  <a:bodyPr wrap="none" anchor="ctr"/>
                  <a:lstStyle/>
                  <a:p>
                    <a:endParaRPr lang="en-US"/>
                  </a:p>
                </p:txBody>
              </p:sp>
              <p:sp>
                <p:nvSpPr>
                  <p:cNvPr id="155849" name="Oval 139"/>
                  <p:cNvSpPr>
                    <a:spLocks noChangeArrowheads="1"/>
                  </p:cNvSpPr>
                  <p:nvPr/>
                </p:nvSpPr>
                <p:spPr bwMode="auto">
                  <a:xfrm>
                    <a:off x="1973" y="3158"/>
                    <a:ext cx="544" cy="544"/>
                  </a:xfrm>
                  <a:prstGeom prst="ellipse">
                    <a:avLst/>
                  </a:prstGeom>
                  <a:solidFill>
                    <a:schemeClr val="bg2"/>
                  </a:solidFill>
                  <a:ln w="9525">
                    <a:solidFill>
                      <a:schemeClr val="bg2"/>
                    </a:solidFill>
                    <a:round/>
                    <a:headEnd/>
                    <a:tailEnd/>
                  </a:ln>
                </p:spPr>
                <p:txBody>
                  <a:bodyPr wrap="none" anchor="ctr"/>
                  <a:lstStyle/>
                  <a:p>
                    <a:endParaRPr lang="en-US"/>
                  </a:p>
                </p:txBody>
              </p:sp>
              <p:sp>
                <p:nvSpPr>
                  <p:cNvPr id="155850" name="Oval 140"/>
                  <p:cNvSpPr>
                    <a:spLocks noChangeArrowheads="1"/>
                  </p:cNvSpPr>
                  <p:nvPr/>
                </p:nvSpPr>
                <p:spPr bwMode="auto">
                  <a:xfrm>
                    <a:off x="2200" y="3430"/>
                    <a:ext cx="272" cy="272"/>
                  </a:xfrm>
                  <a:prstGeom prst="ellipse">
                    <a:avLst/>
                  </a:prstGeom>
                  <a:solidFill>
                    <a:schemeClr val="bg2"/>
                  </a:solidFill>
                  <a:ln w="9525">
                    <a:solidFill>
                      <a:schemeClr val="bg2"/>
                    </a:solidFill>
                    <a:round/>
                    <a:headEnd/>
                    <a:tailEnd/>
                  </a:ln>
                </p:spPr>
                <p:txBody>
                  <a:bodyPr wrap="none" anchor="ctr"/>
                  <a:lstStyle/>
                  <a:p>
                    <a:endParaRPr lang="en-US"/>
                  </a:p>
                </p:txBody>
              </p:sp>
              <p:sp>
                <p:nvSpPr>
                  <p:cNvPr id="155851" name="Oval 141"/>
                  <p:cNvSpPr>
                    <a:spLocks noChangeArrowheads="1"/>
                  </p:cNvSpPr>
                  <p:nvPr/>
                </p:nvSpPr>
                <p:spPr bwMode="auto">
                  <a:xfrm>
                    <a:off x="1746" y="3294"/>
                    <a:ext cx="589" cy="408"/>
                  </a:xfrm>
                  <a:prstGeom prst="ellipse">
                    <a:avLst/>
                  </a:prstGeom>
                  <a:solidFill>
                    <a:schemeClr val="bg2"/>
                  </a:solidFill>
                  <a:ln w="9525">
                    <a:solidFill>
                      <a:schemeClr val="bg2"/>
                    </a:solidFill>
                    <a:round/>
                    <a:headEnd/>
                    <a:tailEnd/>
                  </a:ln>
                </p:spPr>
                <p:txBody>
                  <a:bodyPr wrap="none" anchor="ctr"/>
                  <a:lstStyle/>
                  <a:p>
                    <a:endParaRPr lang="en-US"/>
                  </a:p>
                </p:txBody>
              </p:sp>
              <p:sp>
                <p:nvSpPr>
                  <p:cNvPr id="155852" name="Oval 142"/>
                  <p:cNvSpPr>
                    <a:spLocks noChangeArrowheads="1"/>
                  </p:cNvSpPr>
                  <p:nvPr/>
                </p:nvSpPr>
                <p:spPr bwMode="auto">
                  <a:xfrm>
                    <a:off x="1882" y="3113"/>
                    <a:ext cx="272" cy="272"/>
                  </a:xfrm>
                  <a:prstGeom prst="ellipse">
                    <a:avLst/>
                  </a:prstGeom>
                  <a:solidFill>
                    <a:schemeClr val="bg2"/>
                  </a:solidFill>
                  <a:ln w="9525">
                    <a:solidFill>
                      <a:schemeClr val="bg2"/>
                    </a:solidFill>
                    <a:round/>
                    <a:headEnd/>
                    <a:tailEnd/>
                  </a:ln>
                </p:spPr>
                <p:txBody>
                  <a:bodyPr wrap="none" anchor="ctr"/>
                  <a:lstStyle/>
                  <a:p>
                    <a:endParaRPr lang="en-US"/>
                  </a:p>
                </p:txBody>
              </p:sp>
              <p:sp>
                <p:nvSpPr>
                  <p:cNvPr id="155853" name="Oval 143"/>
                  <p:cNvSpPr>
                    <a:spLocks noChangeArrowheads="1"/>
                  </p:cNvSpPr>
                  <p:nvPr/>
                </p:nvSpPr>
                <p:spPr bwMode="auto">
                  <a:xfrm rot="1766423">
                    <a:off x="1975" y="3146"/>
                    <a:ext cx="544" cy="182"/>
                  </a:xfrm>
                  <a:prstGeom prst="ellipse">
                    <a:avLst/>
                  </a:prstGeom>
                  <a:solidFill>
                    <a:schemeClr val="bg2"/>
                  </a:solidFill>
                  <a:ln w="9525">
                    <a:solidFill>
                      <a:schemeClr val="bg2"/>
                    </a:solidFill>
                    <a:round/>
                    <a:headEnd/>
                    <a:tailEnd/>
                  </a:ln>
                </p:spPr>
                <p:txBody>
                  <a:bodyPr wrap="none" anchor="ctr"/>
                  <a:lstStyle/>
                  <a:p>
                    <a:endParaRPr lang="en-US"/>
                  </a:p>
                </p:txBody>
              </p:sp>
              <p:sp>
                <p:nvSpPr>
                  <p:cNvPr id="155854" name="Oval 144"/>
                  <p:cNvSpPr>
                    <a:spLocks noChangeArrowheads="1"/>
                  </p:cNvSpPr>
                  <p:nvPr/>
                </p:nvSpPr>
                <p:spPr bwMode="auto">
                  <a:xfrm rot="1766423">
                    <a:off x="1761" y="3334"/>
                    <a:ext cx="635" cy="454"/>
                  </a:xfrm>
                  <a:prstGeom prst="ellipse">
                    <a:avLst/>
                  </a:prstGeom>
                  <a:solidFill>
                    <a:schemeClr val="bg2"/>
                  </a:solidFill>
                  <a:ln w="9525">
                    <a:solidFill>
                      <a:schemeClr val="bg2"/>
                    </a:solidFill>
                    <a:round/>
                    <a:headEnd/>
                    <a:tailEnd/>
                  </a:ln>
                </p:spPr>
                <p:txBody>
                  <a:bodyPr wrap="none" anchor="ctr"/>
                  <a:lstStyle/>
                  <a:p>
                    <a:endParaRPr lang="en-US"/>
                  </a:p>
                </p:txBody>
              </p:sp>
              <p:sp>
                <p:nvSpPr>
                  <p:cNvPr id="155855" name="Oval 145"/>
                  <p:cNvSpPr>
                    <a:spLocks noChangeArrowheads="1"/>
                  </p:cNvSpPr>
                  <p:nvPr/>
                </p:nvSpPr>
                <p:spPr bwMode="auto">
                  <a:xfrm>
                    <a:off x="2064" y="3566"/>
                    <a:ext cx="273" cy="90"/>
                  </a:xfrm>
                  <a:prstGeom prst="ellipse">
                    <a:avLst/>
                  </a:prstGeom>
                  <a:solidFill>
                    <a:schemeClr val="bg1"/>
                  </a:solidFill>
                  <a:ln w="9525">
                    <a:solidFill>
                      <a:schemeClr val="tx1"/>
                    </a:solidFill>
                    <a:round/>
                    <a:headEnd/>
                    <a:tailEnd/>
                  </a:ln>
                </p:spPr>
                <p:txBody>
                  <a:bodyPr wrap="none" anchor="ctr"/>
                  <a:lstStyle/>
                  <a:p>
                    <a:endParaRPr lang="en-US"/>
                  </a:p>
                </p:txBody>
              </p:sp>
              <p:sp>
                <p:nvSpPr>
                  <p:cNvPr id="155856" name="Oval 146"/>
                  <p:cNvSpPr>
                    <a:spLocks noChangeArrowheads="1"/>
                  </p:cNvSpPr>
                  <p:nvPr/>
                </p:nvSpPr>
                <p:spPr bwMode="auto">
                  <a:xfrm rot="1738350">
                    <a:off x="1973" y="3294"/>
                    <a:ext cx="273" cy="90"/>
                  </a:xfrm>
                  <a:prstGeom prst="ellipse">
                    <a:avLst/>
                  </a:prstGeom>
                  <a:solidFill>
                    <a:schemeClr val="bg1"/>
                  </a:solidFill>
                  <a:ln w="9525">
                    <a:solidFill>
                      <a:schemeClr val="tx1"/>
                    </a:solidFill>
                    <a:round/>
                    <a:headEnd/>
                    <a:tailEnd/>
                  </a:ln>
                </p:spPr>
                <p:txBody>
                  <a:bodyPr wrap="none" anchor="ctr"/>
                  <a:lstStyle/>
                  <a:p>
                    <a:endParaRPr lang="en-US"/>
                  </a:p>
                </p:txBody>
              </p:sp>
            </p:grpSp>
            <p:sp>
              <p:nvSpPr>
                <p:cNvPr id="155829" name="Oval 147"/>
                <p:cNvSpPr>
                  <a:spLocks noChangeArrowheads="1"/>
                </p:cNvSpPr>
                <p:nvPr/>
              </p:nvSpPr>
              <p:spPr bwMode="auto">
                <a:xfrm>
                  <a:off x="2064" y="3158"/>
                  <a:ext cx="91" cy="136"/>
                </a:xfrm>
                <a:prstGeom prst="ellipse">
                  <a:avLst/>
                </a:prstGeom>
                <a:solidFill>
                  <a:schemeClr val="tx1"/>
                </a:solidFill>
                <a:ln w="9525">
                  <a:solidFill>
                    <a:schemeClr val="tx1"/>
                  </a:solidFill>
                  <a:round/>
                  <a:headEnd/>
                  <a:tailEnd/>
                </a:ln>
              </p:spPr>
              <p:txBody>
                <a:bodyPr wrap="none" anchor="ctr"/>
                <a:lstStyle/>
                <a:p>
                  <a:pPr algn="ctr"/>
                  <a:endParaRPr lang="en-US"/>
                </a:p>
              </p:txBody>
            </p:sp>
            <p:sp>
              <p:nvSpPr>
                <p:cNvPr id="155830" name="Oval 148"/>
                <p:cNvSpPr>
                  <a:spLocks noChangeArrowheads="1"/>
                </p:cNvSpPr>
                <p:nvPr/>
              </p:nvSpPr>
              <p:spPr bwMode="auto">
                <a:xfrm>
                  <a:off x="2018" y="3521"/>
                  <a:ext cx="91" cy="136"/>
                </a:xfrm>
                <a:prstGeom prst="ellipse">
                  <a:avLst/>
                </a:prstGeom>
                <a:solidFill>
                  <a:schemeClr val="tx1"/>
                </a:solidFill>
                <a:ln w="9525">
                  <a:solidFill>
                    <a:schemeClr val="tx1"/>
                  </a:solidFill>
                  <a:round/>
                  <a:headEnd/>
                  <a:tailEnd/>
                </a:ln>
              </p:spPr>
              <p:txBody>
                <a:bodyPr wrap="none" anchor="ctr"/>
                <a:lstStyle/>
                <a:p>
                  <a:pPr algn="ctr"/>
                  <a:endParaRPr lang="en-US"/>
                </a:p>
              </p:txBody>
            </p:sp>
            <p:sp>
              <p:nvSpPr>
                <p:cNvPr id="155831" name="Oval 149"/>
                <p:cNvSpPr>
                  <a:spLocks noChangeArrowheads="1"/>
                </p:cNvSpPr>
                <p:nvPr/>
              </p:nvSpPr>
              <p:spPr bwMode="auto">
                <a:xfrm>
                  <a:off x="2064" y="3521"/>
                  <a:ext cx="91" cy="136"/>
                </a:xfrm>
                <a:prstGeom prst="ellipse">
                  <a:avLst/>
                </a:prstGeom>
                <a:solidFill>
                  <a:schemeClr val="tx1"/>
                </a:solidFill>
                <a:ln w="9525">
                  <a:solidFill>
                    <a:schemeClr val="tx1"/>
                  </a:solidFill>
                  <a:round/>
                  <a:headEnd/>
                  <a:tailEnd/>
                </a:ln>
              </p:spPr>
              <p:txBody>
                <a:bodyPr wrap="none" anchor="ctr"/>
                <a:lstStyle/>
                <a:p>
                  <a:pPr algn="ctr"/>
                  <a:endParaRPr lang="en-US"/>
                </a:p>
              </p:txBody>
            </p:sp>
            <p:sp>
              <p:nvSpPr>
                <p:cNvPr id="155832" name="Oval 150"/>
                <p:cNvSpPr>
                  <a:spLocks noChangeArrowheads="1"/>
                </p:cNvSpPr>
                <p:nvPr/>
              </p:nvSpPr>
              <p:spPr bwMode="auto">
                <a:xfrm>
                  <a:off x="2018" y="3430"/>
                  <a:ext cx="91" cy="136"/>
                </a:xfrm>
                <a:prstGeom prst="ellipse">
                  <a:avLst/>
                </a:prstGeom>
                <a:solidFill>
                  <a:schemeClr val="tx1"/>
                </a:solidFill>
                <a:ln w="9525">
                  <a:solidFill>
                    <a:schemeClr val="tx1"/>
                  </a:solidFill>
                  <a:round/>
                  <a:headEnd/>
                  <a:tailEnd/>
                </a:ln>
              </p:spPr>
              <p:txBody>
                <a:bodyPr wrap="none" anchor="ctr"/>
                <a:lstStyle/>
                <a:p>
                  <a:pPr algn="ctr"/>
                  <a:endParaRPr lang="en-US"/>
                </a:p>
              </p:txBody>
            </p:sp>
            <p:sp>
              <p:nvSpPr>
                <p:cNvPr id="155833" name="Oval 151"/>
                <p:cNvSpPr>
                  <a:spLocks noChangeArrowheads="1"/>
                </p:cNvSpPr>
                <p:nvPr/>
              </p:nvSpPr>
              <p:spPr bwMode="auto">
                <a:xfrm>
                  <a:off x="2381" y="3385"/>
                  <a:ext cx="91" cy="136"/>
                </a:xfrm>
                <a:prstGeom prst="ellipse">
                  <a:avLst/>
                </a:prstGeom>
                <a:solidFill>
                  <a:schemeClr val="tx1"/>
                </a:solidFill>
                <a:ln w="9525">
                  <a:solidFill>
                    <a:schemeClr val="tx1"/>
                  </a:solidFill>
                  <a:round/>
                  <a:headEnd/>
                  <a:tailEnd/>
                </a:ln>
              </p:spPr>
              <p:txBody>
                <a:bodyPr wrap="none" anchor="ctr"/>
                <a:lstStyle/>
                <a:p>
                  <a:pPr algn="ctr"/>
                  <a:endParaRPr lang="en-US"/>
                </a:p>
              </p:txBody>
            </p:sp>
            <p:sp>
              <p:nvSpPr>
                <p:cNvPr id="155834" name="Oval 152"/>
                <p:cNvSpPr>
                  <a:spLocks noChangeArrowheads="1"/>
                </p:cNvSpPr>
                <p:nvPr/>
              </p:nvSpPr>
              <p:spPr bwMode="auto">
                <a:xfrm>
                  <a:off x="1791" y="3294"/>
                  <a:ext cx="91" cy="136"/>
                </a:xfrm>
                <a:prstGeom prst="ellipse">
                  <a:avLst/>
                </a:prstGeom>
                <a:solidFill>
                  <a:schemeClr val="tx1"/>
                </a:solidFill>
                <a:ln w="9525">
                  <a:solidFill>
                    <a:schemeClr val="tx1"/>
                  </a:solidFill>
                  <a:round/>
                  <a:headEnd/>
                  <a:tailEnd/>
                </a:ln>
              </p:spPr>
              <p:txBody>
                <a:bodyPr wrap="none" anchor="ctr"/>
                <a:lstStyle/>
                <a:p>
                  <a:pPr algn="ctr"/>
                  <a:endParaRPr lang="en-US"/>
                </a:p>
              </p:txBody>
            </p:sp>
            <p:sp>
              <p:nvSpPr>
                <p:cNvPr id="155835" name="Oval 153"/>
                <p:cNvSpPr>
                  <a:spLocks noChangeArrowheads="1"/>
                </p:cNvSpPr>
                <p:nvPr/>
              </p:nvSpPr>
              <p:spPr bwMode="auto">
                <a:xfrm>
                  <a:off x="2154" y="3475"/>
                  <a:ext cx="136" cy="136"/>
                </a:xfrm>
                <a:prstGeom prst="ellipse">
                  <a:avLst/>
                </a:prstGeom>
                <a:solidFill>
                  <a:schemeClr val="bg2"/>
                </a:solidFill>
                <a:ln w="9525">
                  <a:solidFill>
                    <a:schemeClr val="bg2"/>
                  </a:solidFill>
                  <a:round/>
                  <a:headEnd/>
                  <a:tailEnd/>
                </a:ln>
              </p:spPr>
              <p:txBody>
                <a:bodyPr wrap="none" anchor="ctr"/>
                <a:lstStyle/>
                <a:p>
                  <a:endParaRPr lang="en-US"/>
                </a:p>
              </p:txBody>
            </p:sp>
            <p:sp>
              <p:nvSpPr>
                <p:cNvPr id="155836" name="Oval 154"/>
                <p:cNvSpPr>
                  <a:spLocks noChangeArrowheads="1"/>
                </p:cNvSpPr>
                <p:nvPr/>
              </p:nvSpPr>
              <p:spPr bwMode="auto">
                <a:xfrm>
                  <a:off x="2018" y="3294"/>
                  <a:ext cx="136" cy="136"/>
                </a:xfrm>
                <a:prstGeom prst="ellipse">
                  <a:avLst/>
                </a:prstGeom>
                <a:solidFill>
                  <a:schemeClr val="bg2"/>
                </a:solidFill>
                <a:ln w="9525">
                  <a:solidFill>
                    <a:schemeClr val="bg2"/>
                  </a:solidFill>
                  <a:round/>
                  <a:headEnd/>
                  <a:tailEnd/>
                </a:ln>
              </p:spPr>
              <p:txBody>
                <a:bodyPr wrap="none" anchor="ctr"/>
                <a:lstStyle/>
                <a:p>
                  <a:endParaRPr lang="en-US"/>
                </a:p>
              </p:txBody>
            </p:sp>
            <p:sp>
              <p:nvSpPr>
                <p:cNvPr id="155837" name="Oval 155"/>
                <p:cNvSpPr>
                  <a:spLocks noChangeArrowheads="1"/>
                </p:cNvSpPr>
                <p:nvPr/>
              </p:nvSpPr>
              <p:spPr bwMode="auto">
                <a:xfrm>
                  <a:off x="1973" y="3203"/>
                  <a:ext cx="227" cy="226"/>
                </a:xfrm>
                <a:prstGeom prst="ellipse">
                  <a:avLst/>
                </a:prstGeom>
                <a:solidFill>
                  <a:schemeClr val="bg2"/>
                </a:solidFill>
                <a:ln w="9525">
                  <a:solidFill>
                    <a:schemeClr val="bg2"/>
                  </a:solidFill>
                  <a:round/>
                  <a:headEnd/>
                  <a:tailEnd/>
                </a:ln>
              </p:spPr>
              <p:txBody>
                <a:bodyPr wrap="none" anchor="ctr"/>
                <a:lstStyle/>
                <a:p>
                  <a:endParaRPr lang="en-US"/>
                </a:p>
              </p:txBody>
            </p:sp>
            <p:sp>
              <p:nvSpPr>
                <p:cNvPr id="155838" name="Oval 156"/>
                <p:cNvSpPr>
                  <a:spLocks noChangeArrowheads="1"/>
                </p:cNvSpPr>
                <p:nvPr/>
              </p:nvSpPr>
              <p:spPr bwMode="auto">
                <a:xfrm>
                  <a:off x="2018" y="3475"/>
                  <a:ext cx="182" cy="227"/>
                </a:xfrm>
                <a:prstGeom prst="ellipse">
                  <a:avLst/>
                </a:prstGeom>
                <a:solidFill>
                  <a:schemeClr val="bg2"/>
                </a:solidFill>
                <a:ln w="9525">
                  <a:solidFill>
                    <a:schemeClr val="bg2"/>
                  </a:solidFill>
                  <a:round/>
                  <a:headEnd/>
                  <a:tailEnd/>
                </a:ln>
              </p:spPr>
              <p:txBody>
                <a:bodyPr wrap="none" anchor="ctr"/>
                <a:lstStyle/>
                <a:p>
                  <a:endParaRPr lang="en-US"/>
                </a:p>
              </p:txBody>
            </p:sp>
            <p:sp>
              <p:nvSpPr>
                <p:cNvPr id="155839" name="Oval 157"/>
                <p:cNvSpPr>
                  <a:spLocks noChangeArrowheads="1"/>
                </p:cNvSpPr>
                <p:nvPr/>
              </p:nvSpPr>
              <p:spPr bwMode="auto">
                <a:xfrm>
                  <a:off x="2064" y="3612"/>
                  <a:ext cx="272" cy="136"/>
                </a:xfrm>
                <a:prstGeom prst="ellipse">
                  <a:avLst/>
                </a:prstGeom>
                <a:solidFill>
                  <a:schemeClr val="tx1"/>
                </a:solidFill>
                <a:ln w="9525">
                  <a:solidFill>
                    <a:schemeClr val="tx1"/>
                  </a:solidFill>
                  <a:round/>
                  <a:headEnd/>
                  <a:tailEnd/>
                </a:ln>
              </p:spPr>
              <p:txBody>
                <a:bodyPr wrap="none" anchor="ctr"/>
                <a:lstStyle/>
                <a:p>
                  <a:pPr algn="ctr"/>
                  <a:endParaRPr lang="en-US"/>
                </a:p>
              </p:txBody>
            </p:sp>
            <p:sp>
              <p:nvSpPr>
                <p:cNvPr id="155840" name="AutoShape 158"/>
                <p:cNvSpPr>
                  <a:spLocks noChangeArrowheads="1"/>
                </p:cNvSpPr>
                <p:nvPr/>
              </p:nvSpPr>
              <p:spPr bwMode="auto">
                <a:xfrm>
                  <a:off x="1973" y="3430"/>
                  <a:ext cx="181" cy="182"/>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155841" name="AutoShape 159"/>
                <p:cNvSpPr>
                  <a:spLocks noChangeArrowheads="1"/>
                </p:cNvSpPr>
                <p:nvPr/>
              </p:nvSpPr>
              <p:spPr bwMode="auto">
                <a:xfrm flipV="1">
                  <a:off x="2154" y="3249"/>
                  <a:ext cx="272" cy="4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155842" name="AutoShape 160"/>
                <p:cNvSpPr>
                  <a:spLocks noChangeArrowheads="1"/>
                </p:cNvSpPr>
                <p:nvPr/>
              </p:nvSpPr>
              <p:spPr bwMode="auto">
                <a:xfrm rot="2218372">
                  <a:off x="1927" y="3294"/>
                  <a:ext cx="273" cy="4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155843" name="AutoShape 161"/>
                <p:cNvSpPr>
                  <a:spLocks noChangeArrowheads="1"/>
                </p:cNvSpPr>
                <p:nvPr/>
              </p:nvSpPr>
              <p:spPr bwMode="auto">
                <a:xfrm rot="-3852152">
                  <a:off x="2240" y="3449"/>
                  <a:ext cx="181" cy="92"/>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155844" name="AutoShape 162"/>
                <p:cNvSpPr>
                  <a:spLocks noChangeArrowheads="1"/>
                </p:cNvSpPr>
                <p:nvPr/>
              </p:nvSpPr>
              <p:spPr bwMode="auto">
                <a:xfrm rot="3238358">
                  <a:off x="1746" y="3476"/>
                  <a:ext cx="318" cy="136"/>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155845" name="AutoShape 163"/>
                <p:cNvSpPr>
                  <a:spLocks noChangeArrowheads="1"/>
                </p:cNvSpPr>
                <p:nvPr/>
              </p:nvSpPr>
              <p:spPr bwMode="auto">
                <a:xfrm rot="-2936944">
                  <a:off x="1791" y="3113"/>
                  <a:ext cx="272" cy="90"/>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grpSp>
        </p:grpSp>
        <p:grpSp>
          <p:nvGrpSpPr>
            <p:cNvPr id="155655" name="Group 164"/>
            <p:cNvGrpSpPr>
              <a:grpSpLocks/>
            </p:cNvGrpSpPr>
            <p:nvPr/>
          </p:nvGrpSpPr>
          <p:grpSpPr bwMode="auto">
            <a:xfrm>
              <a:off x="1383" y="935"/>
              <a:ext cx="2086" cy="3221"/>
              <a:chOff x="1383" y="935"/>
              <a:chExt cx="2086" cy="3221"/>
            </a:xfrm>
          </p:grpSpPr>
          <p:grpSp>
            <p:nvGrpSpPr>
              <p:cNvPr id="155656" name="Group 165"/>
              <p:cNvGrpSpPr>
                <a:grpSpLocks/>
              </p:cNvGrpSpPr>
              <p:nvPr/>
            </p:nvGrpSpPr>
            <p:grpSpPr bwMode="auto">
              <a:xfrm>
                <a:off x="1383" y="935"/>
                <a:ext cx="2086" cy="817"/>
                <a:chOff x="3379" y="1071"/>
                <a:chExt cx="2086" cy="908"/>
              </a:xfrm>
            </p:grpSpPr>
            <p:sp>
              <p:nvSpPr>
                <p:cNvPr id="155814" name="Rectangle 166"/>
                <p:cNvSpPr>
                  <a:spLocks noChangeArrowheads="1"/>
                </p:cNvSpPr>
                <p:nvPr/>
              </p:nvSpPr>
              <p:spPr bwMode="auto">
                <a:xfrm>
                  <a:off x="4422" y="1071"/>
                  <a:ext cx="1043" cy="908"/>
                </a:xfrm>
                <a:prstGeom prst="rect">
                  <a:avLst/>
                </a:prstGeom>
                <a:noFill/>
                <a:ln w="9525">
                  <a:solidFill>
                    <a:schemeClr val="tx1"/>
                  </a:solidFill>
                  <a:miter lim="800000"/>
                  <a:headEnd/>
                  <a:tailEnd/>
                </a:ln>
              </p:spPr>
              <p:txBody>
                <a:bodyPr wrap="none" anchor="ctr"/>
                <a:lstStyle/>
                <a:p>
                  <a:endParaRPr lang="en-US"/>
                </a:p>
              </p:txBody>
            </p:sp>
            <p:sp>
              <p:nvSpPr>
                <p:cNvPr id="155815" name="Rectangle 167"/>
                <p:cNvSpPr>
                  <a:spLocks noChangeArrowheads="1"/>
                </p:cNvSpPr>
                <p:nvPr/>
              </p:nvSpPr>
              <p:spPr bwMode="auto">
                <a:xfrm>
                  <a:off x="3379" y="1071"/>
                  <a:ext cx="1043" cy="908"/>
                </a:xfrm>
                <a:prstGeom prst="rect">
                  <a:avLst/>
                </a:prstGeom>
                <a:noFill/>
                <a:ln w="9525">
                  <a:solidFill>
                    <a:schemeClr val="tx1"/>
                  </a:solidFill>
                  <a:miter lim="800000"/>
                  <a:headEnd/>
                  <a:tailEnd/>
                </a:ln>
              </p:spPr>
              <p:txBody>
                <a:bodyPr wrap="none" anchor="ctr"/>
                <a:lstStyle/>
                <a:p>
                  <a:endParaRPr lang="en-US"/>
                </a:p>
              </p:txBody>
            </p:sp>
          </p:grpSp>
          <p:grpSp>
            <p:nvGrpSpPr>
              <p:cNvPr id="155657" name="Group 168"/>
              <p:cNvGrpSpPr>
                <a:grpSpLocks/>
              </p:cNvGrpSpPr>
              <p:nvPr/>
            </p:nvGrpSpPr>
            <p:grpSpPr bwMode="auto">
              <a:xfrm>
                <a:off x="1383" y="1797"/>
                <a:ext cx="2086" cy="862"/>
                <a:chOff x="3379" y="1071"/>
                <a:chExt cx="2086" cy="908"/>
              </a:xfrm>
            </p:grpSpPr>
            <p:sp>
              <p:nvSpPr>
                <p:cNvPr id="155812" name="Rectangle 169"/>
                <p:cNvSpPr>
                  <a:spLocks noChangeArrowheads="1"/>
                </p:cNvSpPr>
                <p:nvPr/>
              </p:nvSpPr>
              <p:spPr bwMode="auto">
                <a:xfrm>
                  <a:off x="4422" y="1071"/>
                  <a:ext cx="1043" cy="908"/>
                </a:xfrm>
                <a:prstGeom prst="rect">
                  <a:avLst/>
                </a:prstGeom>
                <a:noFill/>
                <a:ln w="9525">
                  <a:solidFill>
                    <a:schemeClr val="tx1"/>
                  </a:solidFill>
                  <a:miter lim="800000"/>
                  <a:headEnd/>
                  <a:tailEnd/>
                </a:ln>
              </p:spPr>
              <p:txBody>
                <a:bodyPr wrap="none" anchor="ctr"/>
                <a:lstStyle/>
                <a:p>
                  <a:endParaRPr lang="en-US"/>
                </a:p>
              </p:txBody>
            </p:sp>
            <p:sp>
              <p:nvSpPr>
                <p:cNvPr id="155813" name="Rectangle 170"/>
                <p:cNvSpPr>
                  <a:spLocks noChangeArrowheads="1"/>
                </p:cNvSpPr>
                <p:nvPr/>
              </p:nvSpPr>
              <p:spPr bwMode="auto">
                <a:xfrm>
                  <a:off x="3379" y="1071"/>
                  <a:ext cx="1043" cy="908"/>
                </a:xfrm>
                <a:prstGeom prst="rect">
                  <a:avLst/>
                </a:prstGeom>
                <a:noFill/>
                <a:ln w="9525">
                  <a:solidFill>
                    <a:schemeClr val="tx1"/>
                  </a:solidFill>
                  <a:miter lim="800000"/>
                  <a:headEnd/>
                  <a:tailEnd/>
                </a:ln>
              </p:spPr>
              <p:txBody>
                <a:bodyPr wrap="none" anchor="ctr"/>
                <a:lstStyle/>
                <a:p>
                  <a:endParaRPr lang="en-US"/>
                </a:p>
              </p:txBody>
            </p:sp>
          </p:grpSp>
          <p:grpSp>
            <p:nvGrpSpPr>
              <p:cNvPr id="155658" name="Group 171"/>
              <p:cNvGrpSpPr>
                <a:grpSpLocks/>
              </p:cNvGrpSpPr>
              <p:nvPr/>
            </p:nvGrpSpPr>
            <p:grpSpPr bwMode="auto">
              <a:xfrm>
                <a:off x="1383" y="2704"/>
                <a:ext cx="2086" cy="726"/>
                <a:chOff x="3379" y="1071"/>
                <a:chExt cx="2086" cy="908"/>
              </a:xfrm>
            </p:grpSpPr>
            <p:sp>
              <p:nvSpPr>
                <p:cNvPr id="155810" name="Rectangle 172"/>
                <p:cNvSpPr>
                  <a:spLocks noChangeArrowheads="1"/>
                </p:cNvSpPr>
                <p:nvPr/>
              </p:nvSpPr>
              <p:spPr bwMode="auto">
                <a:xfrm>
                  <a:off x="4422" y="1071"/>
                  <a:ext cx="1043" cy="908"/>
                </a:xfrm>
                <a:prstGeom prst="rect">
                  <a:avLst/>
                </a:prstGeom>
                <a:noFill/>
                <a:ln w="9525">
                  <a:solidFill>
                    <a:schemeClr val="tx1"/>
                  </a:solidFill>
                  <a:miter lim="800000"/>
                  <a:headEnd/>
                  <a:tailEnd/>
                </a:ln>
              </p:spPr>
              <p:txBody>
                <a:bodyPr wrap="none" anchor="ctr"/>
                <a:lstStyle/>
                <a:p>
                  <a:endParaRPr lang="en-US"/>
                </a:p>
              </p:txBody>
            </p:sp>
            <p:sp>
              <p:nvSpPr>
                <p:cNvPr id="155811" name="Rectangle 173"/>
                <p:cNvSpPr>
                  <a:spLocks noChangeArrowheads="1"/>
                </p:cNvSpPr>
                <p:nvPr/>
              </p:nvSpPr>
              <p:spPr bwMode="auto">
                <a:xfrm>
                  <a:off x="3379" y="1071"/>
                  <a:ext cx="1043" cy="908"/>
                </a:xfrm>
                <a:prstGeom prst="rect">
                  <a:avLst/>
                </a:prstGeom>
                <a:noFill/>
                <a:ln w="9525">
                  <a:solidFill>
                    <a:schemeClr val="tx1"/>
                  </a:solidFill>
                  <a:miter lim="800000"/>
                  <a:headEnd/>
                  <a:tailEnd/>
                </a:ln>
              </p:spPr>
              <p:txBody>
                <a:bodyPr wrap="none" anchor="ctr"/>
                <a:lstStyle/>
                <a:p>
                  <a:endParaRPr lang="en-US"/>
                </a:p>
              </p:txBody>
            </p:sp>
          </p:grpSp>
          <p:grpSp>
            <p:nvGrpSpPr>
              <p:cNvPr id="155659" name="Group 174"/>
              <p:cNvGrpSpPr>
                <a:grpSpLocks/>
              </p:cNvGrpSpPr>
              <p:nvPr/>
            </p:nvGrpSpPr>
            <p:grpSpPr bwMode="auto">
              <a:xfrm>
                <a:off x="1383" y="3458"/>
                <a:ext cx="2086" cy="698"/>
                <a:chOff x="3379" y="1071"/>
                <a:chExt cx="2086" cy="908"/>
              </a:xfrm>
            </p:grpSpPr>
            <p:sp>
              <p:nvSpPr>
                <p:cNvPr id="155808" name="Rectangle 175"/>
                <p:cNvSpPr>
                  <a:spLocks noChangeArrowheads="1"/>
                </p:cNvSpPr>
                <p:nvPr/>
              </p:nvSpPr>
              <p:spPr bwMode="auto">
                <a:xfrm>
                  <a:off x="4422" y="1071"/>
                  <a:ext cx="1043" cy="908"/>
                </a:xfrm>
                <a:prstGeom prst="rect">
                  <a:avLst/>
                </a:prstGeom>
                <a:noFill/>
                <a:ln w="9525">
                  <a:solidFill>
                    <a:schemeClr val="tx1"/>
                  </a:solidFill>
                  <a:miter lim="800000"/>
                  <a:headEnd/>
                  <a:tailEnd/>
                </a:ln>
              </p:spPr>
              <p:txBody>
                <a:bodyPr wrap="none" anchor="ctr"/>
                <a:lstStyle/>
                <a:p>
                  <a:endParaRPr lang="en-US"/>
                </a:p>
              </p:txBody>
            </p:sp>
            <p:sp>
              <p:nvSpPr>
                <p:cNvPr id="155809" name="Rectangle 176"/>
                <p:cNvSpPr>
                  <a:spLocks noChangeArrowheads="1"/>
                </p:cNvSpPr>
                <p:nvPr/>
              </p:nvSpPr>
              <p:spPr bwMode="auto">
                <a:xfrm>
                  <a:off x="3379" y="1071"/>
                  <a:ext cx="1043" cy="908"/>
                </a:xfrm>
                <a:prstGeom prst="rect">
                  <a:avLst/>
                </a:prstGeom>
                <a:noFill/>
                <a:ln w="9525">
                  <a:solidFill>
                    <a:schemeClr val="tx1"/>
                  </a:solidFill>
                  <a:miter lim="800000"/>
                  <a:headEnd/>
                  <a:tailEnd/>
                </a:ln>
              </p:spPr>
              <p:txBody>
                <a:bodyPr wrap="none" anchor="ctr"/>
                <a:lstStyle/>
                <a:p>
                  <a:endParaRPr lang="en-US"/>
                </a:p>
              </p:txBody>
            </p:sp>
          </p:grpSp>
          <p:grpSp>
            <p:nvGrpSpPr>
              <p:cNvPr id="155660" name="Group 177"/>
              <p:cNvGrpSpPr>
                <a:grpSpLocks/>
              </p:cNvGrpSpPr>
              <p:nvPr/>
            </p:nvGrpSpPr>
            <p:grpSpPr bwMode="auto">
              <a:xfrm>
                <a:off x="1474" y="981"/>
                <a:ext cx="816" cy="499"/>
                <a:chOff x="1746" y="1434"/>
                <a:chExt cx="1225" cy="589"/>
              </a:xfrm>
            </p:grpSpPr>
            <p:sp>
              <p:nvSpPr>
                <p:cNvPr id="155802" name="AutoShape 178"/>
                <p:cNvSpPr>
                  <a:spLocks noChangeArrowheads="1"/>
                </p:cNvSpPr>
                <p:nvPr/>
              </p:nvSpPr>
              <p:spPr bwMode="auto">
                <a:xfrm rot="10800000">
                  <a:off x="1746" y="1752"/>
                  <a:ext cx="908" cy="182"/>
                </a:xfrm>
                <a:custGeom>
                  <a:avLst/>
                  <a:gdLst>
                    <a:gd name="T0" fmla="*/ 795 w 21600"/>
                    <a:gd name="T1" fmla="*/ 91 h 21600"/>
                    <a:gd name="T2" fmla="*/ 454 w 21600"/>
                    <a:gd name="T3" fmla="*/ 182 h 21600"/>
                    <a:gd name="T4" fmla="*/ 114 w 21600"/>
                    <a:gd name="T5" fmla="*/ 91 h 21600"/>
                    <a:gd name="T6" fmla="*/ 454 w 21600"/>
                    <a:gd name="T7" fmla="*/ 0 h 21600"/>
                    <a:gd name="T8" fmla="*/ 0 60000 65536"/>
                    <a:gd name="T9" fmla="*/ 0 60000 65536"/>
                    <a:gd name="T10" fmla="*/ 0 60000 65536"/>
                    <a:gd name="T11" fmla="*/ 0 60000 65536"/>
                    <a:gd name="T12" fmla="*/ 4496 w 21600"/>
                    <a:gd name="T13" fmla="*/ 4510 h 21600"/>
                    <a:gd name="T14" fmla="*/ 17104 w 21600"/>
                    <a:gd name="T15" fmla="*/ 1709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2"/>
                </a:solidFill>
                <a:ln w="9525">
                  <a:solidFill>
                    <a:schemeClr val="bg2"/>
                  </a:solidFill>
                  <a:miter lim="800000"/>
                  <a:headEnd/>
                  <a:tailEnd/>
                </a:ln>
              </p:spPr>
              <p:txBody>
                <a:bodyPr wrap="none" anchor="ctr"/>
                <a:lstStyle/>
                <a:p>
                  <a:endParaRPr lang="en-US"/>
                </a:p>
              </p:txBody>
            </p:sp>
            <p:sp>
              <p:nvSpPr>
                <p:cNvPr id="155803" name="Rectangle 179"/>
                <p:cNvSpPr>
                  <a:spLocks noChangeArrowheads="1"/>
                </p:cNvSpPr>
                <p:nvPr/>
              </p:nvSpPr>
              <p:spPr bwMode="auto">
                <a:xfrm>
                  <a:off x="1973" y="1706"/>
                  <a:ext cx="453" cy="4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55804" name="Rectangle 180"/>
                <p:cNvSpPr>
                  <a:spLocks noChangeArrowheads="1"/>
                </p:cNvSpPr>
                <p:nvPr/>
              </p:nvSpPr>
              <p:spPr bwMode="auto">
                <a:xfrm rot="-1286195">
                  <a:off x="2426" y="1706"/>
                  <a:ext cx="363" cy="44"/>
                </a:xfrm>
                <a:prstGeom prst="rect">
                  <a:avLst/>
                </a:prstGeom>
                <a:solidFill>
                  <a:schemeClr val="bg2"/>
                </a:solidFill>
                <a:ln w="9525">
                  <a:solidFill>
                    <a:schemeClr val="bg2"/>
                  </a:solidFill>
                  <a:miter lim="800000"/>
                  <a:headEnd/>
                  <a:tailEnd/>
                </a:ln>
              </p:spPr>
              <p:txBody>
                <a:bodyPr wrap="none" anchor="ctr"/>
                <a:lstStyle/>
                <a:p>
                  <a:endParaRPr lang="en-US"/>
                </a:p>
              </p:txBody>
            </p:sp>
            <p:sp>
              <p:nvSpPr>
                <p:cNvPr id="155805" name="AutoShape 181"/>
                <p:cNvSpPr>
                  <a:spLocks noChangeArrowheads="1"/>
                </p:cNvSpPr>
                <p:nvPr/>
              </p:nvSpPr>
              <p:spPr bwMode="auto">
                <a:xfrm rot="-5400000">
                  <a:off x="2563" y="1570"/>
                  <a:ext cx="544" cy="272"/>
                </a:xfrm>
                <a:prstGeom prst="flowChartDelay">
                  <a:avLst/>
                </a:prstGeom>
                <a:solidFill>
                  <a:schemeClr val="bg1"/>
                </a:solidFill>
                <a:ln w="9525">
                  <a:solidFill>
                    <a:schemeClr val="tx1"/>
                  </a:solidFill>
                  <a:miter lim="800000"/>
                  <a:headEnd/>
                  <a:tailEnd/>
                </a:ln>
              </p:spPr>
              <p:txBody>
                <a:bodyPr wrap="none" anchor="ctr"/>
                <a:lstStyle/>
                <a:p>
                  <a:endParaRPr lang="en-US"/>
                </a:p>
              </p:txBody>
            </p:sp>
            <p:sp>
              <p:nvSpPr>
                <p:cNvPr id="155806" name="Oval 182"/>
                <p:cNvSpPr>
                  <a:spLocks noChangeArrowheads="1"/>
                </p:cNvSpPr>
                <p:nvPr/>
              </p:nvSpPr>
              <p:spPr bwMode="auto">
                <a:xfrm>
                  <a:off x="2699" y="1933"/>
                  <a:ext cx="90" cy="90"/>
                </a:xfrm>
                <a:prstGeom prst="ellipse">
                  <a:avLst/>
                </a:prstGeom>
                <a:solidFill>
                  <a:schemeClr val="bg2"/>
                </a:solidFill>
                <a:ln w="9525">
                  <a:solidFill>
                    <a:schemeClr val="bg2"/>
                  </a:solidFill>
                  <a:round/>
                  <a:headEnd/>
                  <a:tailEnd/>
                </a:ln>
              </p:spPr>
              <p:txBody>
                <a:bodyPr wrap="none" anchor="ctr"/>
                <a:lstStyle/>
                <a:p>
                  <a:pPr algn="ctr"/>
                  <a:endParaRPr lang="en-US"/>
                </a:p>
              </p:txBody>
            </p:sp>
            <p:sp>
              <p:nvSpPr>
                <p:cNvPr id="155807" name="Oval 183"/>
                <p:cNvSpPr>
                  <a:spLocks noChangeArrowheads="1"/>
                </p:cNvSpPr>
                <p:nvPr/>
              </p:nvSpPr>
              <p:spPr bwMode="auto">
                <a:xfrm>
                  <a:off x="2880" y="1933"/>
                  <a:ext cx="90" cy="90"/>
                </a:xfrm>
                <a:prstGeom prst="ellipse">
                  <a:avLst/>
                </a:prstGeom>
                <a:solidFill>
                  <a:schemeClr val="bg2"/>
                </a:solidFill>
                <a:ln w="9525">
                  <a:solidFill>
                    <a:schemeClr val="bg2"/>
                  </a:solidFill>
                  <a:round/>
                  <a:headEnd/>
                  <a:tailEnd/>
                </a:ln>
              </p:spPr>
              <p:txBody>
                <a:bodyPr wrap="none" anchor="ctr"/>
                <a:lstStyle/>
                <a:p>
                  <a:pPr algn="ctr"/>
                  <a:endParaRPr lang="en-US"/>
                </a:p>
              </p:txBody>
            </p:sp>
          </p:grpSp>
          <p:grpSp>
            <p:nvGrpSpPr>
              <p:cNvPr id="155661" name="Group 184"/>
              <p:cNvGrpSpPr>
                <a:grpSpLocks/>
              </p:cNvGrpSpPr>
              <p:nvPr/>
            </p:nvGrpSpPr>
            <p:grpSpPr bwMode="auto">
              <a:xfrm>
                <a:off x="1474" y="1842"/>
                <a:ext cx="816" cy="499"/>
                <a:chOff x="1746" y="1434"/>
                <a:chExt cx="1225" cy="589"/>
              </a:xfrm>
            </p:grpSpPr>
            <p:sp>
              <p:nvSpPr>
                <p:cNvPr id="155796" name="AutoShape 185"/>
                <p:cNvSpPr>
                  <a:spLocks noChangeArrowheads="1"/>
                </p:cNvSpPr>
                <p:nvPr/>
              </p:nvSpPr>
              <p:spPr bwMode="auto">
                <a:xfrm rot="10800000">
                  <a:off x="1746" y="1752"/>
                  <a:ext cx="908" cy="182"/>
                </a:xfrm>
                <a:custGeom>
                  <a:avLst/>
                  <a:gdLst>
                    <a:gd name="T0" fmla="*/ 795 w 21600"/>
                    <a:gd name="T1" fmla="*/ 91 h 21600"/>
                    <a:gd name="T2" fmla="*/ 454 w 21600"/>
                    <a:gd name="T3" fmla="*/ 182 h 21600"/>
                    <a:gd name="T4" fmla="*/ 114 w 21600"/>
                    <a:gd name="T5" fmla="*/ 91 h 21600"/>
                    <a:gd name="T6" fmla="*/ 454 w 21600"/>
                    <a:gd name="T7" fmla="*/ 0 h 21600"/>
                    <a:gd name="T8" fmla="*/ 0 60000 65536"/>
                    <a:gd name="T9" fmla="*/ 0 60000 65536"/>
                    <a:gd name="T10" fmla="*/ 0 60000 65536"/>
                    <a:gd name="T11" fmla="*/ 0 60000 65536"/>
                    <a:gd name="T12" fmla="*/ 4496 w 21600"/>
                    <a:gd name="T13" fmla="*/ 4510 h 21600"/>
                    <a:gd name="T14" fmla="*/ 17104 w 21600"/>
                    <a:gd name="T15" fmla="*/ 1709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2"/>
                </a:solidFill>
                <a:ln w="9525">
                  <a:solidFill>
                    <a:schemeClr val="bg2"/>
                  </a:solidFill>
                  <a:miter lim="800000"/>
                  <a:headEnd/>
                  <a:tailEnd/>
                </a:ln>
              </p:spPr>
              <p:txBody>
                <a:bodyPr wrap="none" anchor="ctr"/>
                <a:lstStyle/>
                <a:p>
                  <a:endParaRPr lang="en-US"/>
                </a:p>
              </p:txBody>
            </p:sp>
            <p:sp>
              <p:nvSpPr>
                <p:cNvPr id="155797" name="Rectangle 186"/>
                <p:cNvSpPr>
                  <a:spLocks noChangeArrowheads="1"/>
                </p:cNvSpPr>
                <p:nvPr/>
              </p:nvSpPr>
              <p:spPr bwMode="auto">
                <a:xfrm>
                  <a:off x="1973" y="1706"/>
                  <a:ext cx="453" cy="4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55798" name="Rectangle 187"/>
                <p:cNvSpPr>
                  <a:spLocks noChangeArrowheads="1"/>
                </p:cNvSpPr>
                <p:nvPr/>
              </p:nvSpPr>
              <p:spPr bwMode="auto">
                <a:xfrm rot="-1286195">
                  <a:off x="2426" y="1706"/>
                  <a:ext cx="363" cy="44"/>
                </a:xfrm>
                <a:prstGeom prst="rect">
                  <a:avLst/>
                </a:prstGeom>
                <a:solidFill>
                  <a:schemeClr val="bg2"/>
                </a:solidFill>
                <a:ln w="9525">
                  <a:solidFill>
                    <a:schemeClr val="bg2"/>
                  </a:solidFill>
                  <a:miter lim="800000"/>
                  <a:headEnd/>
                  <a:tailEnd/>
                </a:ln>
              </p:spPr>
              <p:txBody>
                <a:bodyPr wrap="none" anchor="ctr"/>
                <a:lstStyle/>
                <a:p>
                  <a:endParaRPr lang="en-US"/>
                </a:p>
              </p:txBody>
            </p:sp>
            <p:sp>
              <p:nvSpPr>
                <p:cNvPr id="155799" name="AutoShape 188"/>
                <p:cNvSpPr>
                  <a:spLocks noChangeArrowheads="1"/>
                </p:cNvSpPr>
                <p:nvPr/>
              </p:nvSpPr>
              <p:spPr bwMode="auto">
                <a:xfrm rot="-5400000">
                  <a:off x="2563" y="1570"/>
                  <a:ext cx="544" cy="272"/>
                </a:xfrm>
                <a:prstGeom prst="flowChartDelay">
                  <a:avLst/>
                </a:prstGeom>
                <a:solidFill>
                  <a:schemeClr val="bg1"/>
                </a:solidFill>
                <a:ln w="9525">
                  <a:solidFill>
                    <a:schemeClr val="tx1"/>
                  </a:solidFill>
                  <a:miter lim="800000"/>
                  <a:headEnd/>
                  <a:tailEnd/>
                </a:ln>
              </p:spPr>
              <p:txBody>
                <a:bodyPr wrap="none" anchor="ctr"/>
                <a:lstStyle/>
                <a:p>
                  <a:endParaRPr lang="en-US"/>
                </a:p>
              </p:txBody>
            </p:sp>
            <p:sp>
              <p:nvSpPr>
                <p:cNvPr id="155800" name="Oval 189"/>
                <p:cNvSpPr>
                  <a:spLocks noChangeArrowheads="1"/>
                </p:cNvSpPr>
                <p:nvPr/>
              </p:nvSpPr>
              <p:spPr bwMode="auto">
                <a:xfrm>
                  <a:off x="2699" y="1933"/>
                  <a:ext cx="90" cy="90"/>
                </a:xfrm>
                <a:prstGeom prst="ellipse">
                  <a:avLst/>
                </a:prstGeom>
                <a:solidFill>
                  <a:schemeClr val="bg2"/>
                </a:solidFill>
                <a:ln w="9525">
                  <a:solidFill>
                    <a:schemeClr val="bg2"/>
                  </a:solidFill>
                  <a:round/>
                  <a:headEnd/>
                  <a:tailEnd/>
                </a:ln>
              </p:spPr>
              <p:txBody>
                <a:bodyPr wrap="none" anchor="ctr"/>
                <a:lstStyle/>
                <a:p>
                  <a:pPr algn="ctr"/>
                  <a:endParaRPr lang="en-US"/>
                </a:p>
              </p:txBody>
            </p:sp>
            <p:sp>
              <p:nvSpPr>
                <p:cNvPr id="155801" name="Oval 190"/>
                <p:cNvSpPr>
                  <a:spLocks noChangeArrowheads="1"/>
                </p:cNvSpPr>
                <p:nvPr/>
              </p:nvSpPr>
              <p:spPr bwMode="auto">
                <a:xfrm>
                  <a:off x="2880" y="1933"/>
                  <a:ext cx="90" cy="90"/>
                </a:xfrm>
                <a:prstGeom prst="ellipse">
                  <a:avLst/>
                </a:prstGeom>
                <a:solidFill>
                  <a:schemeClr val="bg2"/>
                </a:solidFill>
                <a:ln w="9525">
                  <a:solidFill>
                    <a:schemeClr val="bg2"/>
                  </a:solidFill>
                  <a:round/>
                  <a:headEnd/>
                  <a:tailEnd/>
                </a:ln>
              </p:spPr>
              <p:txBody>
                <a:bodyPr wrap="none" anchor="ctr"/>
                <a:lstStyle/>
                <a:p>
                  <a:pPr algn="ctr"/>
                  <a:endParaRPr lang="en-US"/>
                </a:p>
              </p:txBody>
            </p:sp>
          </p:grpSp>
          <p:grpSp>
            <p:nvGrpSpPr>
              <p:cNvPr id="155662" name="Group 191"/>
              <p:cNvGrpSpPr>
                <a:grpSpLocks/>
              </p:cNvGrpSpPr>
              <p:nvPr/>
            </p:nvGrpSpPr>
            <p:grpSpPr bwMode="auto">
              <a:xfrm>
                <a:off x="1474" y="2750"/>
                <a:ext cx="816" cy="499"/>
                <a:chOff x="1746" y="1434"/>
                <a:chExt cx="1225" cy="589"/>
              </a:xfrm>
            </p:grpSpPr>
            <p:sp>
              <p:nvSpPr>
                <p:cNvPr id="155790" name="AutoShape 192"/>
                <p:cNvSpPr>
                  <a:spLocks noChangeArrowheads="1"/>
                </p:cNvSpPr>
                <p:nvPr/>
              </p:nvSpPr>
              <p:spPr bwMode="auto">
                <a:xfrm rot="10800000">
                  <a:off x="1746" y="1752"/>
                  <a:ext cx="908" cy="182"/>
                </a:xfrm>
                <a:custGeom>
                  <a:avLst/>
                  <a:gdLst>
                    <a:gd name="T0" fmla="*/ 795 w 21600"/>
                    <a:gd name="T1" fmla="*/ 91 h 21600"/>
                    <a:gd name="T2" fmla="*/ 454 w 21600"/>
                    <a:gd name="T3" fmla="*/ 182 h 21600"/>
                    <a:gd name="T4" fmla="*/ 114 w 21600"/>
                    <a:gd name="T5" fmla="*/ 91 h 21600"/>
                    <a:gd name="T6" fmla="*/ 454 w 21600"/>
                    <a:gd name="T7" fmla="*/ 0 h 21600"/>
                    <a:gd name="T8" fmla="*/ 0 60000 65536"/>
                    <a:gd name="T9" fmla="*/ 0 60000 65536"/>
                    <a:gd name="T10" fmla="*/ 0 60000 65536"/>
                    <a:gd name="T11" fmla="*/ 0 60000 65536"/>
                    <a:gd name="T12" fmla="*/ 4496 w 21600"/>
                    <a:gd name="T13" fmla="*/ 4510 h 21600"/>
                    <a:gd name="T14" fmla="*/ 17104 w 21600"/>
                    <a:gd name="T15" fmla="*/ 1709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2"/>
                </a:solidFill>
                <a:ln w="9525">
                  <a:solidFill>
                    <a:schemeClr val="bg2"/>
                  </a:solidFill>
                  <a:miter lim="800000"/>
                  <a:headEnd/>
                  <a:tailEnd/>
                </a:ln>
              </p:spPr>
              <p:txBody>
                <a:bodyPr wrap="none" anchor="ctr"/>
                <a:lstStyle/>
                <a:p>
                  <a:endParaRPr lang="en-US"/>
                </a:p>
              </p:txBody>
            </p:sp>
            <p:sp>
              <p:nvSpPr>
                <p:cNvPr id="155791" name="Rectangle 193"/>
                <p:cNvSpPr>
                  <a:spLocks noChangeArrowheads="1"/>
                </p:cNvSpPr>
                <p:nvPr/>
              </p:nvSpPr>
              <p:spPr bwMode="auto">
                <a:xfrm>
                  <a:off x="1973" y="1706"/>
                  <a:ext cx="453" cy="4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55792" name="Rectangle 194"/>
                <p:cNvSpPr>
                  <a:spLocks noChangeArrowheads="1"/>
                </p:cNvSpPr>
                <p:nvPr/>
              </p:nvSpPr>
              <p:spPr bwMode="auto">
                <a:xfrm rot="-1286195">
                  <a:off x="2426" y="1706"/>
                  <a:ext cx="363" cy="44"/>
                </a:xfrm>
                <a:prstGeom prst="rect">
                  <a:avLst/>
                </a:prstGeom>
                <a:solidFill>
                  <a:schemeClr val="bg2"/>
                </a:solidFill>
                <a:ln w="9525">
                  <a:solidFill>
                    <a:schemeClr val="bg2"/>
                  </a:solidFill>
                  <a:miter lim="800000"/>
                  <a:headEnd/>
                  <a:tailEnd/>
                </a:ln>
              </p:spPr>
              <p:txBody>
                <a:bodyPr wrap="none" anchor="ctr"/>
                <a:lstStyle/>
                <a:p>
                  <a:endParaRPr lang="en-US"/>
                </a:p>
              </p:txBody>
            </p:sp>
            <p:sp>
              <p:nvSpPr>
                <p:cNvPr id="155793" name="AutoShape 195"/>
                <p:cNvSpPr>
                  <a:spLocks noChangeArrowheads="1"/>
                </p:cNvSpPr>
                <p:nvPr/>
              </p:nvSpPr>
              <p:spPr bwMode="auto">
                <a:xfrm rot="-5400000">
                  <a:off x="2563" y="1570"/>
                  <a:ext cx="544" cy="272"/>
                </a:xfrm>
                <a:prstGeom prst="flowChartDelay">
                  <a:avLst/>
                </a:prstGeom>
                <a:solidFill>
                  <a:schemeClr val="bg1"/>
                </a:solidFill>
                <a:ln w="9525">
                  <a:solidFill>
                    <a:schemeClr val="tx1"/>
                  </a:solidFill>
                  <a:miter lim="800000"/>
                  <a:headEnd/>
                  <a:tailEnd/>
                </a:ln>
              </p:spPr>
              <p:txBody>
                <a:bodyPr wrap="none" anchor="ctr"/>
                <a:lstStyle/>
                <a:p>
                  <a:endParaRPr lang="en-US"/>
                </a:p>
              </p:txBody>
            </p:sp>
            <p:sp>
              <p:nvSpPr>
                <p:cNvPr id="155794" name="Oval 196"/>
                <p:cNvSpPr>
                  <a:spLocks noChangeArrowheads="1"/>
                </p:cNvSpPr>
                <p:nvPr/>
              </p:nvSpPr>
              <p:spPr bwMode="auto">
                <a:xfrm>
                  <a:off x="2699" y="1933"/>
                  <a:ext cx="90" cy="90"/>
                </a:xfrm>
                <a:prstGeom prst="ellipse">
                  <a:avLst/>
                </a:prstGeom>
                <a:solidFill>
                  <a:schemeClr val="bg2"/>
                </a:solidFill>
                <a:ln w="9525">
                  <a:solidFill>
                    <a:schemeClr val="bg2"/>
                  </a:solidFill>
                  <a:round/>
                  <a:headEnd/>
                  <a:tailEnd/>
                </a:ln>
              </p:spPr>
              <p:txBody>
                <a:bodyPr wrap="none" anchor="ctr"/>
                <a:lstStyle/>
                <a:p>
                  <a:pPr algn="ctr"/>
                  <a:endParaRPr lang="en-US"/>
                </a:p>
              </p:txBody>
            </p:sp>
            <p:sp>
              <p:nvSpPr>
                <p:cNvPr id="155795" name="Oval 197"/>
                <p:cNvSpPr>
                  <a:spLocks noChangeArrowheads="1"/>
                </p:cNvSpPr>
                <p:nvPr/>
              </p:nvSpPr>
              <p:spPr bwMode="auto">
                <a:xfrm>
                  <a:off x="2880" y="1933"/>
                  <a:ext cx="90" cy="90"/>
                </a:xfrm>
                <a:prstGeom prst="ellipse">
                  <a:avLst/>
                </a:prstGeom>
                <a:solidFill>
                  <a:schemeClr val="bg2"/>
                </a:solidFill>
                <a:ln w="9525">
                  <a:solidFill>
                    <a:schemeClr val="bg2"/>
                  </a:solidFill>
                  <a:round/>
                  <a:headEnd/>
                  <a:tailEnd/>
                </a:ln>
              </p:spPr>
              <p:txBody>
                <a:bodyPr wrap="none" anchor="ctr"/>
                <a:lstStyle/>
                <a:p>
                  <a:pPr algn="ctr"/>
                  <a:endParaRPr lang="en-US"/>
                </a:p>
              </p:txBody>
            </p:sp>
          </p:grpSp>
          <p:grpSp>
            <p:nvGrpSpPr>
              <p:cNvPr id="155663" name="Group 198"/>
              <p:cNvGrpSpPr>
                <a:grpSpLocks/>
              </p:cNvGrpSpPr>
              <p:nvPr/>
            </p:nvGrpSpPr>
            <p:grpSpPr bwMode="auto">
              <a:xfrm>
                <a:off x="1474" y="3521"/>
                <a:ext cx="816" cy="499"/>
                <a:chOff x="1746" y="1434"/>
                <a:chExt cx="1225" cy="589"/>
              </a:xfrm>
            </p:grpSpPr>
            <p:sp>
              <p:nvSpPr>
                <p:cNvPr id="155784" name="AutoShape 199"/>
                <p:cNvSpPr>
                  <a:spLocks noChangeArrowheads="1"/>
                </p:cNvSpPr>
                <p:nvPr/>
              </p:nvSpPr>
              <p:spPr bwMode="auto">
                <a:xfrm rot="10800000">
                  <a:off x="1746" y="1752"/>
                  <a:ext cx="908" cy="182"/>
                </a:xfrm>
                <a:custGeom>
                  <a:avLst/>
                  <a:gdLst>
                    <a:gd name="T0" fmla="*/ 795 w 21600"/>
                    <a:gd name="T1" fmla="*/ 91 h 21600"/>
                    <a:gd name="T2" fmla="*/ 454 w 21600"/>
                    <a:gd name="T3" fmla="*/ 182 h 21600"/>
                    <a:gd name="T4" fmla="*/ 114 w 21600"/>
                    <a:gd name="T5" fmla="*/ 91 h 21600"/>
                    <a:gd name="T6" fmla="*/ 454 w 21600"/>
                    <a:gd name="T7" fmla="*/ 0 h 21600"/>
                    <a:gd name="T8" fmla="*/ 0 60000 65536"/>
                    <a:gd name="T9" fmla="*/ 0 60000 65536"/>
                    <a:gd name="T10" fmla="*/ 0 60000 65536"/>
                    <a:gd name="T11" fmla="*/ 0 60000 65536"/>
                    <a:gd name="T12" fmla="*/ 4496 w 21600"/>
                    <a:gd name="T13" fmla="*/ 4510 h 21600"/>
                    <a:gd name="T14" fmla="*/ 17104 w 21600"/>
                    <a:gd name="T15" fmla="*/ 1709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2"/>
                </a:solidFill>
                <a:ln w="9525">
                  <a:solidFill>
                    <a:schemeClr val="bg2"/>
                  </a:solidFill>
                  <a:miter lim="800000"/>
                  <a:headEnd/>
                  <a:tailEnd/>
                </a:ln>
              </p:spPr>
              <p:txBody>
                <a:bodyPr wrap="none" anchor="ctr"/>
                <a:lstStyle/>
                <a:p>
                  <a:endParaRPr lang="en-US"/>
                </a:p>
              </p:txBody>
            </p:sp>
            <p:sp>
              <p:nvSpPr>
                <p:cNvPr id="155785" name="Rectangle 200"/>
                <p:cNvSpPr>
                  <a:spLocks noChangeArrowheads="1"/>
                </p:cNvSpPr>
                <p:nvPr/>
              </p:nvSpPr>
              <p:spPr bwMode="auto">
                <a:xfrm>
                  <a:off x="1973" y="1706"/>
                  <a:ext cx="453" cy="4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55786" name="Rectangle 201"/>
                <p:cNvSpPr>
                  <a:spLocks noChangeArrowheads="1"/>
                </p:cNvSpPr>
                <p:nvPr/>
              </p:nvSpPr>
              <p:spPr bwMode="auto">
                <a:xfrm rot="-1286195">
                  <a:off x="2426" y="1706"/>
                  <a:ext cx="363" cy="44"/>
                </a:xfrm>
                <a:prstGeom prst="rect">
                  <a:avLst/>
                </a:prstGeom>
                <a:solidFill>
                  <a:schemeClr val="bg2"/>
                </a:solidFill>
                <a:ln w="9525">
                  <a:solidFill>
                    <a:schemeClr val="bg2"/>
                  </a:solidFill>
                  <a:miter lim="800000"/>
                  <a:headEnd/>
                  <a:tailEnd/>
                </a:ln>
              </p:spPr>
              <p:txBody>
                <a:bodyPr wrap="none" anchor="ctr"/>
                <a:lstStyle/>
                <a:p>
                  <a:endParaRPr lang="en-US"/>
                </a:p>
              </p:txBody>
            </p:sp>
            <p:sp>
              <p:nvSpPr>
                <p:cNvPr id="155787" name="AutoShape 202"/>
                <p:cNvSpPr>
                  <a:spLocks noChangeArrowheads="1"/>
                </p:cNvSpPr>
                <p:nvPr/>
              </p:nvSpPr>
              <p:spPr bwMode="auto">
                <a:xfrm rot="-5400000">
                  <a:off x="2563" y="1570"/>
                  <a:ext cx="544" cy="272"/>
                </a:xfrm>
                <a:prstGeom prst="flowChartDelay">
                  <a:avLst/>
                </a:prstGeom>
                <a:solidFill>
                  <a:schemeClr val="bg1"/>
                </a:solidFill>
                <a:ln w="9525">
                  <a:solidFill>
                    <a:schemeClr val="tx1"/>
                  </a:solidFill>
                  <a:miter lim="800000"/>
                  <a:headEnd/>
                  <a:tailEnd/>
                </a:ln>
              </p:spPr>
              <p:txBody>
                <a:bodyPr wrap="none" anchor="ctr"/>
                <a:lstStyle/>
                <a:p>
                  <a:endParaRPr lang="en-US"/>
                </a:p>
              </p:txBody>
            </p:sp>
            <p:sp>
              <p:nvSpPr>
                <p:cNvPr id="155788" name="Oval 203"/>
                <p:cNvSpPr>
                  <a:spLocks noChangeArrowheads="1"/>
                </p:cNvSpPr>
                <p:nvPr/>
              </p:nvSpPr>
              <p:spPr bwMode="auto">
                <a:xfrm>
                  <a:off x="2699" y="1933"/>
                  <a:ext cx="90" cy="90"/>
                </a:xfrm>
                <a:prstGeom prst="ellipse">
                  <a:avLst/>
                </a:prstGeom>
                <a:solidFill>
                  <a:schemeClr val="bg2"/>
                </a:solidFill>
                <a:ln w="9525">
                  <a:solidFill>
                    <a:schemeClr val="bg2"/>
                  </a:solidFill>
                  <a:round/>
                  <a:headEnd/>
                  <a:tailEnd/>
                </a:ln>
              </p:spPr>
              <p:txBody>
                <a:bodyPr wrap="none" anchor="ctr"/>
                <a:lstStyle/>
                <a:p>
                  <a:pPr algn="ctr"/>
                  <a:endParaRPr lang="en-US"/>
                </a:p>
              </p:txBody>
            </p:sp>
            <p:sp>
              <p:nvSpPr>
                <p:cNvPr id="155789" name="Oval 204"/>
                <p:cNvSpPr>
                  <a:spLocks noChangeArrowheads="1"/>
                </p:cNvSpPr>
                <p:nvPr/>
              </p:nvSpPr>
              <p:spPr bwMode="auto">
                <a:xfrm>
                  <a:off x="2880" y="1933"/>
                  <a:ext cx="90" cy="90"/>
                </a:xfrm>
                <a:prstGeom prst="ellipse">
                  <a:avLst/>
                </a:prstGeom>
                <a:solidFill>
                  <a:schemeClr val="bg2"/>
                </a:solidFill>
                <a:ln w="9525">
                  <a:solidFill>
                    <a:schemeClr val="bg2"/>
                  </a:solidFill>
                  <a:round/>
                  <a:headEnd/>
                  <a:tailEnd/>
                </a:ln>
              </p:spPr>
              <p:txBody>
                <a:bodyPr wrap="none" anchor="ctr"/>
                <a:lstStyle/>
                <a:p>
                  <a:pPr algn="ctr"/>
                  <a:endParaRPr lang="en-US"/>
                </a:p>
              </p:txBody>
            </p:sp>
          </p:grpSp>
          <p:grpSp>
            <p:nvGrpSpPr>
              <p:cNvPr id="155664" name="Group 205"/>
              <p:cNvGrpSpPr>
                <a:grpSpLocks/>
              </p:cNvGrpSpPr>
              <p:nvPr/>
            </p:nvGrpSpPr>
            <p:grpSpPr bwMode="auto">
              <a:xfrm>
                <a:off x="2835" y="2976"/>
                <a:ext cx="182" cy="227"/>
                <a:chOff x="1746" y="3022"/>
                <a:chExt cx="773" cy="766"/>
              </a:xfrm>
            </p:grpSpPr>
            <p:grpSp>
              <p:nvGrpSpPr>
                <p:cNvPr id="155755" name="Group 206"/>
                <p:cNvGrpSpPr>
                  <a:grpSpLocks/>
                </p:cNvGrpSpPr>
                <p:nvPr/>
              </p:nvGrpSpPr>
              <p:grpSpPr bwMode="auto">
                <a:xfrm>
                  <a:off x="1746" y="3113"/>
                  <a:ext cx="773" cy="675"/>
                  <a:chOff x="1746" y="3113"/>
                  <a:chExt cx="773" cy="675"/>
                </a:xfrm>
              </p:grpSpPr>
              <p:sp>
                <p:nvSpPr>
                  <p:cNvPr id="155773" name="Oval 207"/>
                  <p:cNvSpPr>
                    <a:spLocks noChangeArrowheads="1"/>
                  </p:cNvSpPr>
                  <p:nvPr/>
                </p:nvSpPr>
                <p:spPr bwMode="auto">
                  <a:xfrm>
                    <a:off x="1746" y="3113"/>
                    <a:ext cx="272" cy="272"/>
                  </a:xfrm>
                  <a:prstGeom prst="ellipse">
                    <a:avLst/>
                  </a:prstGeom>
                  <a:solidFill>
                    <a:schemeClr val="bg2"/>
                  </a:solidFill>
                  <a:ln w="9525">
                    <a:solidFill>
                      <a:schemeClr val="bg2"/>
                    </a:solidFill>
                    <a:round/>
                    <a:headEnd/>
                    <a:tailEnd/>
                  </a:ln>
                </p:spPr>
                <p:txBody>
                  <a:bodyPr wrap="none" anchor="ctr"/>
                  <a:lstStyle/>
                  <a:p>
                    <a:endParaRPr lang="en-US"/>
                  </a:p>
                </p:txBody>
              </p:sp>
              <p:sp>
                <p:nvSpPr>
                  <p:cNvPr id="155774" name="Rectangle 208"/>
                  <p:cNvSpPr>
                    <a:spLocks noChangeArrowheads="1"/>
                  </p:cNvSpPr>
                  <p:nvPr/>
                </p:nvSpPr>
                <p:spPr bwMode="auto">
                  <a:xfrm>
                    <a:off x="1837" y="3203"/>
                    <a:ext cx="272" cy="227"/>
                  </a:xfrm>
                  <a:prstGeom prst="rect">
                    <a:avLst/>
                  </a:prstGeom>
                  <a:solidFill>
                    <a:schemeClr val="bg2"/>
                  </a:solidFill>
                  <a:ln w="9525">
                    <a:solidFill>
                      <a:schemeClr val="bg2"/>
                    </a:solidFill>
                    <a:miter lim="800000"/>
                    <a:headEnd/>
                    <a:tailEnd/>
                  </a:ln>
                </p:spPr>
                <p:txBody>
                  <a:bodyPr wrap="none" anchor="ctr"/>
                  <a:lstStyle/>
                  <a:p>
                    <a:endParaRPr lang="en-US"/>
                  </a:p>
                </p:txBody>
              </p:sp>
              <p:sp>
                <p:nvSpPr>
                  <p:cNvPr id="155775" name="Rectangle 209"/>
                  <p:cNvSpPr>
                    <a:spLocks noChangeArrowheads="1"/>
                  </p:cNvSpPr>
                  <p:nvPr/>
                </p:nvSpPr>
                <p:spPr bwMode="auto">
                  <a:xfrm>
                    <a:off x="2245" y="3294"/>
                    <a:ext cx="227" cy="227"/>
                  </a:xfrm>
                  <a:prstGeom prst="rect">
                    <a:avLst/>
                  </a:prstGeom>
                  <a:solidFill>
                    <a:schemeClr val="bg2"/>
                  </a:solidFill>
                  <a:ln w="9525">
                    <a:solidFill>
                      <a:schemeClr val="bg2"/>
                    </a:solidFill>
                    <a:miter lim="800000"/>
                    <a:headEnd/>
                    <a:tailEnd/>
                  </a:ln>
                </p:spPr>
                <p:txBody>
                  <a:bodyPr wrap="none" anchor="ctr"/>
                  <a:lstStyle/>
                  <a:p>
                    <a:endParaRPr lang="en-US"/>
                  </a:p>
                </p:txBody>
              </p:sp>
              <p:sp>
                <p:nvSpPr>
                  <p:cNvPr id="155776" name="Oval 210"/>
                  <p:cNvSpPr>
                    <a:spLocks noChangeArrowheads="1"/>
                  </p:cNvSpPr>
                  <p:nvPr/>
                </p:nvSpPr>
                <p:spPr bwMode="auto">
                  <a:xfrm>
                    <a:off x="1973" y="3158"/>
                    <a:ext cx="544" cy="544"/>
                  </a:xfrm>
                  <a:prstGeom prst="ellipse">
                    <a:avLst/>
                  </a:prstGeom>
                  <a:solidFill>
                    <a:schemeClr val="bg2"/>
                  </a:solidFill>
                  <a:ln w="9525">
                    <a:solidFill>
                      <a:schemeClr val="bg2"/>
                    </a:solidFill>
                    <a:round/>
                    <a:headEnd/>
                    <a:tailEnd/>
                  </a:ln>
                </p:spPr>
                <p:txBody>
                  <a:bodyPr wrap="none" anchor="ctr"/>
                  <a:lstStyle/>
                  <a:p>
                    <a:endParaRPr lang="en-US"/>
                  </a:p>
                </p:txBody>
              </p:sp>
              <p:sp>
                <p:nvSpPr>
                  <p:cNvPr id="155777" name="Oval 211"/>
                  <p:cNvSpPr>
                    <a:spLocks noChangeArrowheads="1"/>
                  </p:cNvSpPr>
                  <p:nvPr/>
                </p:nvSpPr>
                <p:spPr bwMode="auto">
                  <a:xfrm>
                    <a:off x="2200" y="3430"/>
                    <a:ext cx="272" cy="272"/>
                  </a:xfrm>
                  <a:prstGeom prst="ellipse">
                    <a:avLst/>
                  </a:prstGeom>
                  <a:solidFill>
                    <a:schemeClr val="bg2"/>
                  </a:solidFill>
                  <a:ln w="9525">
                    <a:solidFill>
                      <a:schemeClr val="bg2"/>
                    </a:solidFill>
                    <a:round/>
                    <a:headEnd/>
                    <a:tailEnd/>
                  </a:ln>
                </p:spPr>
                <p:txBody>
                  <a:bodyPr wrap="none" anchor="ctr"/>
                  <a:lstStyle/>
                  <a:p>
                    <a:endParaRPr lang="en-US"/>
                  </a:p>
                </p:txBody>
              </p:sp>
              <p:sp>
                <p:nvSpPr>
                  <p:cNvPr id="155778" name="Oval 212"/>
                  <p:cNvSpPr>
                    <a:spLocks noChangeArrowheads="1"/>
                  </p:cNvSpPr>
                  <p:nvPr/>
                </p:nvSpPr>
                <p:spPr bwMode="auto">
                  <a:xfrm>
                    <a:off x="1746" y="3294"/>
                    <a:ext cx="589" cy="408"/>
                  </a:xfrm>
                  <a:prstGeom prst="ellipse">
                    <a:avLst/>
                  </a:prstGeom>
                  <a:solidFill>
                    <a:schemeClr val="bg2"/>
                  </a:solidFill>
                  <a:ln w="9525">
                    <a:solidFill>
                      <a:schemeClr val="bg2"/>
                    </a:solidFill>
                    <a:round/>
                    <a:headEnd/>
                    <a:tailEnd/>
                  </a:ln>
                </p:spPr>
                <p:txBody>
                  <a:bodyPr wrap="none" anchor="ctr"/>
                  <a:lstStyle/>
                  <a:p>
                    <a:endParaRPr lang="en-US"/>
                  </a:p>
                </p:txBody>
              </p:sp>
              <p:sp>
                <p:nvSpPr>
                  <p:cNvPr id="155779" name="Oval 213"/>
                  <p:cNvSpPr>
                    <a:spLocks noChangeArrowheads="1"/>
                  </p:cNvSpPr>
                  <p:nvPr/>
                </p:nvSpPr>
                <p:spPr bwMode="auto">
                  <a:xfrm>
                    <a:off x="1882" y="3113"/>
                    <a:ext cx="272" cy="272"/>
                  </a:xfrm>
                  <a:prstGeom prst="ellipse">
                    <a:avLst/>
                  </a:prstGeom>
                  <a:solidFill>
                    <a:schemeClr val="bg2"/>
                  </a:solidFill>
                  <a:ln w="9525">
                    <a:solidFill>
                      <a:schemeClr val="bg2"/>
                    </a:solidFill>
                    <a:round/>
                    <a:headEnd/>
                    <a:tailEnd/>
                  </a:ln>
                </p:spPr>
                <p:txBody>
                  <a:bodyPr wrap="none" anchor="ctr"/>
                  <a:lstStyle/>
                  <a:p>
                    <a:endParaRPr lang="en-US"/>
                  </a:p>
                </p:txBody>
              </p:sp>
              <p:sp>
                <p:nvSpPr>
                  <p:cNvPr id="155780" name="Oval 214"/>
                  <p:cNvSpPr>
                    <a:spLocks noChangeArrowheads="1"/>
                  </p:cNvSpPr>
                  <p:nvPr/>
                </p:nvSpPr>
                <p:spPr bwMode="auto">
                  <a:xfrm rot="1766423">
                    <a:off x="1975" y="3146"/>
                    <a:ext cx="544" cy="182"/>
                  </a:xfrm>
                  <a:prstGeom prst="ellipse">
                    <a:avLst/>
                  </a:prstGeom>
                  <a:solidFill>
                    <a:schemeClr val="bg2"/>
                  </a:solidFill>
                  <a:ln w="9525">
                    <a:solidFill>
                      <a:schemeClr val="bg2"/>
                    </a:solidFill>
                    <a:round/>
                    <a:headEnd/>
                    <a:tailEnd/>
                  </a:ln>
                </p:spPr>
                <p:txBody>
                  <a:bodyPr wrap="none" anchor="ctr"/>
                  <a:lstStyle/>
                  <a:p>
                    <a:endParaRPr lang="en-US"/>
                  </a:p>
                </p:txBody>
              </p:sp>
              <p:sp>
                <p:nvSpPr>
                  <p:cNvPr id="155781" name="Oval 215"/>
                  <p:cNvSpPr>
                    <a:spLocks noChangeArrowheads="1"/>
                  </p:cNvSpPr>
                  <p:nvPr/>
                </p:nvSpPr>
                <p:spPr bwMode="auto">
                  <a:xfrm rot="1766423">
                    <a:off x="1761" y="3334"/>
                    <a:ext cx="635" cy="454"/>
                  </a:xfrm>
                  <a:prstGeom prst="ellipse">
                    <a:avLst/>
                  </a:prstGeom>
                  <a:solidFill>
                    <a:schemeClr val="bg2"/>
                  </a:solidFill>
                  <a:ln w="9525">
                    <a:solidFill>
                      <a:schemeClr val="bg2"/>
                    </a:solidFill>
                    <a:round/>
                    <a:headEnd/>
                    <a:tailEnd/>
                  </a:ln>
                </p:spPr>
                <p:txBody>
                  <a:bodyPr wrap="none" anchor="ctr"/>
                  <a:lstStyle/>
                  <a:p>
                    <a:endParaRPr lang="en-US"/>
                  </a:p>
                </p:txBody>
              </p:sp>
              <p:sp>
                <p:nvSpPr>
                  <p:cNvPr id="155782" name="Oval 216"/>
                  <p:cNvSpPr>
                    <a:spLocks noChangeArrowheads="1"/>
                  </p:cNvSpPr>
                  <p:nvPr/>
                </p:nvSpPr>
                <p:spPr bwMode="auto">
                  <a:xfrm>
                    <a:off x="2064" y="3566"/>
                    <a:ext cx="273" cy="90"/>
                  </a:xfrm>
                  <a:prstGeom prst="ellipse">
                    <a:avLst/>
                  </a:prstGeom>
                  <a:solidFill>
                    <a:schemeClr val="bg1"/>
                  </a:solidFill>
                  <a:ln w="9525">
                    <a:solidFill>
                      <a:schemeClr val="tx1"/>
                    </a:solidFill>
                    <a:round/>
                    <a:headEnd/>
                    <a:tailEnd/>
                  </a:ln>
                </p:spPr>
                <p:txBody>
                  <a:bodyPr wrap="none" anchor="ctr"/>
                  <a:lstStyle/>
                  <a:p>
                    <a:endParaRPr lang="en-US"/>
                  </a:p>
                </p:txBody>
              </p:sp>
              <p:sp>
                <p:nvSpPr>
                  <p:cNvPr id="155783" name="Oval 217"/>
                  <p:cNvSpPr>
                    <a:spLocks noChangeArrowheads="1"/>
                  </p:cNvSpPr>
                  <p:nvPr/>
                </p:nvSpPr>
                <p:spPr bwMode="auto">
                  <a:xfrm rot="1738350">
                    <a:off x="1973" y="3294"/>
                    <a:ext cx="273" cy="90"/>
                  </a:xfrm>
                  <a:prstGeom prst="ellipse">
                    <a:avLst/>
                  </a:prstGeom>
                  <a:solidFill>
                    <a:schemeClr val="bg1"/>
                  </a:solidFill>
                  <a:ln w="9525">
                    <a:solidFill>
                      <a:schemeClr val="tx1"/>
                    </a:solidFill>
                    <a:round/>
                    <a:headEnd/>
                    <a:tailEnd/>
                  </a:ln>
                </p:spPr>
                <p:txBody>
                  <a:bodyPr wrap="none" anchor="ctr"/>
                  <a:lstStyle/>
                  <a:p>
                    <a:endParaRPr lang="en-US"/>
                  </a:p>
                </p:txBody>
              </p:sp>
            </p:grpSp>
            <p:sp>
              <p:nvSpPr>
                <p:cNvPr id="155756" name="Oval 218"/>
                <p:cNvSpPr>
                  <a:spLocks noChangeArrowheads="1"/>
                </p:cNvSpPr>
                <p:nvPr/>
              </p:nvSpPr>
              <p:spPr bwMode="auto">
                <a:xfrm>
                  <a:off x="2064" y="3158"/>
                  <a:ext cx="91" cy="136"/>
                </a:xfrm>
                <a:prstGeom prst="ellipse">
                  <a:avLst/>
                </a:prstGeom>
                <a:solidFill>
                  <a:schemeClr val="tx1"/>
                </a:solidFill>
                <a:ln w="9525">
                  <a:solidFill>
                    <a:schemeClr val="tx1"/>
                  </a:solidFill>
                  <a:round/>
                  <a:headEnd/>
                  <a:tailEnd/>
                </a:ln>
              </p:spPr>
              <p:txBody>
                <a:bodyPr wrap="none" anchor="ctr"/>
                <a:lstStyle/>
                <a:p>
                  <a:pPr algn="ctr"/>
                  <a:endParaRPr lang="en-US"/>
                </a:p>
              </p:txBody>
            </p:sp>
            <p:sp>
              <p:nvSpPr>
                <p:cNvPr id="155757" name="Oval 219"/>
                <p:cNvSpPr>
                  <a:spLocks noChangeArrowheads="1"/>
                </p:cNvSpPr>
                <p:nvPr/>
              </p:nvSpPr>
              <p:spPr bwMode="auto">
                <a:xfrm>
                  <a:off x="2018" y="3521"/>
                  <a:ext cx="91" cy="136"/>
                </a:xfrm>
                <a:prstGeom prst="ellipse">
                  <a:avLst/>
                </a:prstGeom>
                <a:solidFill>
                  <a:schemeClr val="tx1"/>
                </a:solidFill>
                <a:ln w="9525">
                  <a:solidFill>
                    <a:schemeClr val="tx1"/>
                  </a:solidFill>
                  <a:round/>
                  <a:headEnd/>
                  <a:tailEnd/>
                </a:ln>
              </p:spPr>
              <p:txBody>
                <a:bodyPr wrap="none" anchor="ctr"/>
                <a:lstStyle/>
                <a:p>
                  <a:pPr algn="ctr"/>
                  <a:endParaRPr lang="en-US"/>
                </a:p>
              </p:txBody>
            </p:sp>
            <p:sp>
              <p:nvSpPr>
                <p:cNvPr id="155758" name="Oval 220"/>
                <p:cNvSpPr>
                  <a:spLocks noChangeArrowheads="1"/>
                </p:cNvSpPr>
                <p:nvPr/>
              </p:nvSpPr>
              <p:spPr bwMode="auto">
                <a:xfrm>
                  <a:off x="2064" y="3521"/>
                  <a:ext cx="91" cy="136"/>
                </a:xfrm>
                <a:prstGeom prst="ellipse">
                  <a:avLst/>
                </a:prstGeom>
                <a:solidFill>
                  <a:schemeClr val="tx1"/>
                </a:solidFill>
                <a:ln w="9525">
                  <a:solidFill>
                    <a:schemeClr val="tx1"/>
                  </a:solidFill>
                  <a:round/>
                  <a:headEnd/>
                  <a:tailEnd/>
                </a:ln>
              </p:spPr>
              <p:txBody>
                <a:bodyPr wrap="none" anchor="ctr"/>
                <a:lstStyle/>
                <a:p>
                  <a:pPr algn="ctr"/>
                  <a:endParaRPr lang="en-US"/>
                </a:p>
              </p:txBody>
            </p:sp>
            <p:sp>
              <p:nvSpPr>
                <p:cNvPr id="155759" name="Oval 221"/>
                <p:cNvSpPr>
                  <a:spLocks noChangeArrowheads="1"/>
                </p:cNvSpPr>
                <p:nvPr/>
              </p:nvSpPr>
              <p:spPr bwMode="auto">
                <a:xfrm>
                  <a:off x="2018" y="3430"/>
                  <a:ext cx="91" cy="136"/>
                </a:xfrm>
                <a:prstGeom prst="ellipse">
                  <a:avLst/>
                </a:prstGeom>
                <a:solidFill>
                  <a:schemeClr val="tx1"/>
                </a:solidFill>
                <a:ln w="9525">
                  <a:solidFill>
                    <a:schemeClr val="tx1"/>
                  </a:solidFill>
                  <a:round/>
                  <a:headEnd/>
                  <a:tailEnd/>
                </a:ln>
              </p:spPr>
              <p:txBody>
                <a:bodyPr wrap="none" anchor="ctr"/>
                <a:lstStyle/>
                <a:p>
                  <a:pPr algn="ctr"/>
                  <a:endParaRPr lang="en-US"/>
                </a:p>
              </p:txBody>
            </p:sp>
            <p:sp>
              <p:nvSpPr>
                <p:cNvPr id="155760" name="Oval 222"/>
                <p:cNvSpPr>
                  <a:spLocks noChangeArrowheads="1"/>
                </p:cNvSpPr>
                <p:nvPr/>
              </p:nvSpPr>
              <p:spPr bwMode="auto">
                <a:xfrm>
                  <a:off x="2381" y="3385"/>
                  <a:ext cx="91" cy="136"/>
                </a:xfrm>
                <a:prstGeom prst="ellipse">
                  <a:avLst/>
                </a:prstGeom>
                <a:solidFill>
                  <a:schemeClr val="tx1"/>
                </a:solidFill>
                <a:ln w="9525">
                  <a:solidFill>
                    <a:schemeClr val="tx1"/>
                  </a:solidFill>
                  <a:round/>
                  <a:headEnd/>
                  <a:tailEnd/>
                </a:ln>
              </p:spPr>
              <p:txBody>
                <a:bodyPr wrap="none" anchor="ctr"/>
                <a:lstStyle/>
                <a:p>
                  <a:pPr algn="ctr"/>
                  <a:endParaRPr lang="en-US"/>
                </a:p>
              </p:txBody>
            </p:sp>
            <p:sp>
              <p:nvSpPr>
                <p:cNvPr id="155761" name="Oval 223"/>
                <p:cNvSpPr>
                  <a:spLocks noChangeArrowheads="1"/>
                </p:cNvSpPr>
                <p:nvPr/>
              </p:nvSpPr>
              <p:spPr bwMode="auto">
                <a:xfrm>
                  <a:off x="1791" y="3294"/>
                  <a:ext cx="91" cy="136"/>
                </a:xfrm>
                <a:prstGeom prst="ellipse">
                  <a:avLst/>
                </a:prstGeom>
                <a:solidFill>
                  <a:schemeClr val="tx1"/>
                </a:solidFill>
                <a:ln w="9525">
                  <a:solidFill>
                    <a:schemeClr val="tx1"/>
                  </a:solidFill>
                  <a:round/>
                  <a:headEnd/>
                  <a:tailEnd/>
                </a:ln>
              </p:spPr>
              <p:txBody>
                <a:bodyPr wrap="none" anchor="ctr"/>
                <a:lstStyle/>
                <a:p>
                  <a:pPr algn="ctr"/>
                  <a:endParaRPr lang="en-US"/>
                </a:p>
              </p:txBody>
            </p:sp>
            <p:sp>
              <p:nvSpPr>
                <p:cNvPr id="155762" name="Oval 224"/>
                <p:cNvSpPr>
                  <a:spLocks noChangeArrowheads="1"/>
                </p:cNvSpPr>
                <p:nvPr/>
              </p:nvSpPr>
              <p:spPr bwMode="auto">
                <a:xfrm>
                  <a:off x="2154" y="3475"/>
                  <a:ext cx="136" cy="136"/>
                </a:xfrm>
                <a:prstGeom prst="ellipse">
                  <a:avLst/>
                </a:prstGeom>
                <a:solidFill>
                  <a:schemeClr val="bg2"/>
                </a:solidFill>
                <a:ln w="9525">
                  <a:solidFill>
                    <a:schemeClr val="bg2"/>
                  </a:solidFill>
                  <a:round/>
                  <a:headEnd/>
                  <a:tailEnd/>
                </a:ln>
              </p:spPr>
              <p:txBody>
                <a:bodyPr wrap="none" anchor="ctr"/>
                <a:lstStyle/>
                <a:p>
                  <a:endParaRPr lang="en-US"/>
                </a:p>
              </p:txBody>
            </p:sp>
            <p:sp>
              <p:nvSpPr>
                <p:cNvPr id="155763" name="Oval 225"/>
                <p:cNvSpPr>
                  <a:spLocks noChangeArrowheads="1"/>
                </p:cNvSpPr>
                <p:nvPr/>
              </p:nvSpPr>
              <p:spPr bwMode="auto">
                <a:xfrm>
                  <a:off x="2018" y="3294"/>
                  <a:ext cx="136" cy="136"/>
                </a:xfrm>
                <a:prstGeom prst="ellipse">
                  <a:avLst/>
                </a:prstGeom>
                <a:solidFill>
                  <a:schemeClr val="bg2"/>
                </a:solidFill>
                <a:ln w="9525">
                  <a:solidFill>
                    <a:schemeClr val="bg2"/>
                  </a:solidFill>
                  <a:round/>
                  <a:headEnd/>
                  <a:tailEnd/>
                </a:ln>
              </p:spPr>
              <p:txBody>
                <a:bodyPr wrap="none" anchor="ctr"/>
                <a:lstStyle/>
                <a:p>
                  <a:endParaRPr lang="en-US"/>
                </a:p>
              </p:txBody>
            </p:sp>
            <p:sp>
              <p:nvSpPr>
                <p:cNvPr id="155764" name="Oval 226"/>
                <p:cNvSpPr>
                  <a:spLocks noChangeArrowheads="1"/>
                </p:cNvSpPr>
                <p:nvPr/>
              </p:nvSpPr>
              <p:spPr bwMode="auto">
                <a:xfrm>
                  <a:off x="1973" y="3203"/>
                  <a:ext cx="227" cy="226"/>
                </a:xfrm>
                <a:prstGeom prst="ellipse">
                  <a:avLst/>
                </a:prstGeom>
                <a:solidFill>
                  <a:schemeClr val="bg2"/>
                </a:solidFill>
                <a:ln w="9525">
                  <a:solidFill>
                    <a:schemeClr val="bg2"/>
                  </a:solidFill>
                  <a:round/>
                  <a:headEnd/>
                  <a:tailEnd/>
                </a:ln>
              </p:spPr>
              <p:txBody>
                <a:bodyPr wrap="none" anchor="ctr"/>
                <a:lstStyle/>
                <a:p>
                  <a:endParaRPr lang="en-US"/>
                </a:p>
              </p:txBody>
            </p:sp>
            <p:sp>
              <p:nvSpPr>
                <p:cNvPr id="155765" name="Oval 227"/>
                <p:cNvSpPr>
                  <a:spLocks noChangeArrowheads="1"/>
                </p:cNvSpPr>
                <p:nvPr/>
              </p:nvSpPr>
              <p:spPr bwMode="auto">
                <a:xfrm>
                  <a:off x="2018" y="3475"/>
                  <a:ext cx="182" cy="227"/>
                </a:xfrm>
                <a:prstGeom prst="ellipse">
                  <a:avLst/>
                </a:prstGeom>
                <a:solidFill>
                  <a:schemeClr val="bg2"/>
                </a:solidFill>
                <a:ln w="9525">
                  <a:solidFill>
                    <a:schemeClr val="bg2"/>
                  </a:solidFill>
                  <a:round/>
                  <a:headEnd/>
                  <a:tailEnd/>
                </a:ln>
              </p:spPr>
              <p:txBody>
                <a:bodyPr wrap="none" anchor="ctr"/>
                <a:lstStyle/>
                <a:p>
                  <a:endParaRPr lang="en-US"/>
                </a:p>
              </p:txBody>
            </p:sp>
            <p:sp>
              <p:nvSpPr>
                <p:cNvPr id="155766" name="Oval 228"/>
                <p:cNvSpPr>
                  <a:spLocks noChangeArrowheads="1"/>
                </p:cNvSpPr>
                <p:nvPr/>
              </p:nvSpPr>
              <p:spPr bwMode="auto">
                <a:xfrm>
                  <a:off x="2064" y="3612"/>
                  <a:ext cx="272" cy="136"/>
                </a:xfrm>
                <a:prstGeom prst="ellipse">
                  <a:avLst/>
                </a:prstGeom>
                <a:solidFill>
                  <a:schemeClr val="tx1"/>
                </a:solidFill>
                <a:ln w="9525">
                  <a:solidFill>
                    <a:schemeClr val="tx1"/>
                  </a:solidFill>
                  <a:round/>
                  <a:headEnd/>
                  <a:tailEnd/>
                </a:ln>
              </p:spPr>
              <p:txBody>
                <a:bodyPr wrap="none" anchor="ctr"/>
                <a:lstStyle/>
                <a:p>
                  <a:pPr algn="ctr"/>
                  <a:endParaRPr lang="en-US"/>
                </a:p>
              </p:txBody>
            </p:sp>
            <p:sp>
              <p:nvSpPr>
                <p:cNvPr id="155767" name="AutoShape 229"/>
                <p:cNvSpPr>
                  <a:spLocks noChangeArrowheads="1"/>
                </p:cNvSpPr>
                <p:nvPr/>
              </p:nvSpPr>
              <p:spPr bwMode="auto">
                <a:xfrm>
                  <a:off x="1973" y="3430"/>
                  <a:ext cx="181" cy="182"/>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155768" name="AutoShape 230"/>
                <p:cNvSpPr>
                  <a:spLocks noChangeArrowheads="1"/>
                </p:cNvSpPr>
                <p:nvPr/>
              </p:nvSpPr>
              <p:spPr bwMode="auto">
                <a:xfrm flipV="1">
                  <a:off x="2154" y="3249"/>
                  <a:ext cx="272" cy="4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155769" name="AutoShape 231"/>
                <p:cNvSpPr>
                  <a:spLocks noChangeArrowheads="1"/>
                </p:cNvSpPr>
                <p:nvPr/>
              </p:nvSpPr>
              <p:spPr bwMode="auto">
                <a:xfrm rot="2218372">
                  <a:off x="1927" y="3294"/>
                  <a:ext cx="273" cy="4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155770" name="AutoShape 232"/>
                <p:cNvSpPr>
                  <a:spLocks noChangeArrowheads="1"/>
                </p:cNvSpPr>
                <p:nvPr/>
              </p:nvSpPr>
              <p:spPr bwMode="auto">
                <a:xfrm rot="-3852152">
                  <a:off x="2240" y="3449"/>
                  <a:ext cx="181" cy="92"/>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155771" name="AutoShape 233"/>
                <p:cNvSpPr>
                  <a:spLocks noChangeArrowheads="1"/>
                </p:cNvSpPr>
                <p:nvPr/>
              </p:nvSpPr>
              <p:spPr bwMode="auto">
                <a:xfrm rot="3238358">
                  <a:off x="1746" y="3476"/>
                  <a:ext cx="318" cy="136"/>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155772" name="AutoShape 234"/>
                <p:cNvSpPr>
                  <a:spLocks noChangeArrowheads="1"/>
                </p:cNvSpPr>
                <p:nvPr/>
              </p:nvSpPr>
              <p:spPr bwMode="auto">
                <a:xfrm rot="-2936944">
                  <a:off x="1791" y="3113"/>
                  <a:ext cx="272" cy="90"/>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grpSp>
          <p:grpSp>
            <p:nvGrpSpPr>
              <p:cNvPr id="155665" name="Group 235"/>
              <p:cNvGrpSpPr>
                <a:grpSpLocks/>
              </p:cNvGrpSpPr>
              <p:nvPr/>
            </p:nvGrpSpPr>
            <p:grpSpPr bwMode="auto">
              <a:xfrm>
                <a:off x="2835" y="1253"/>
                <a:ext cx="182" cy="227"/>
                <a:chOff x="1746" y="3022"/>
                <a:chExt cx="773" cy="766"/>
              </a:xfrm>
            </p:grpSpPr>
            <p:grpSp>
              <p:nvGrpSpPr>
                <p:cNvPr id="155726" name="Group 236"/>
                <p:cNvGrpSpPr>
                  <a:grpSpLocks/>
                </p:cNvGrpSpPr>
                <p:nvPr/>
              </p:nvGrpSpPr>
              <p:grpSpPr bwMode="auto">
                <a:xfrm>
                  <a:off x="1746" y="3113"/>
                  <a:ext cx="773" cy="675"/>
                  <a:chOff x="1746" y="3113"/>
                  <a:chExt cx="773" cy="675"/>
                </a:xfrm>
              </p:grpSpPr>
              <p:sp>
                <p:nvSpPr>
                  <p:cNvPr id="155744" name="Oval 237"/>
                  <p:cNvSpPr>
                    <a:spLocks noChangeArrowheads="1"/>
                  </p:cNvSpPr>
                  <p:nvPr/>
                </p:nvSpPr>
                <p:spPr bwMode="auto">
                  <a:xfrm>
                    <a:off x="1746" y="3113"/>
                    <a:ext cx="272" cy="272"/>
                  </a:xfrm>
                  <a:prstGeom prst="ellipse">
                    <a:avLst/>
                  </a:prstGeom>
                  <a:solidFill>
                    <a:schemeClr val="bg2"/>
                  </a:solidFill>
                  <a:ln w="9525">
                    <a:solidFill>
                      <a:schemeClr val="bg2"/>
                    </a:solidFill>
                    <a:round/>
                    <a:headEnd/>
                    <a:tailEnd/>
                  </a:ln>
                </p:spPr>
                <p:txBody>
                  <a:bodyPr wrap="none" anchor="ctr"/>
                  <a:lstStyle/>
                  <a:p>
                    <a:endParaRPr lang="en-US"/>
                  </a:p>
                </p:txBody>
              </p:sp>
              <p:sp>
                <p:nvSpPr>
                  <p:cNvPr id="155745" name="Rectangle 238"/>
                  <p:cNvSpPr>
                    <a:spLocks noChangeArrowheads="1"/>
                  </p:cNvSpPr>
                  <p:nvPr/>
                </p:nvSpPr>
                <p:spPr bwMode="auto">
                  <a:xfrm>
                    <a:off x="1837" y="3203"/>
                    <a:ext cx="272" cy="227"/>
                  </a:xfrm>
                  <a:prstGeom prst="rect">
                    <a:avLst/>
                  </a:prstGeom>
                  <a:solidFill>
                    <a:schemeClr val="bg2"/>
                  </a:solidFill>
                  <a:ln w="9525">
                    <a:solidFill>
                      <a:schemeClr val="bg2"/>
                    </a:solidFill>
                    <a:miter lim="800000"/>
                    <a:headEnd/>
                    <a:tailEnd/>
                  </a:ln>
                </p:spPr>
                <p:txBody>
                  <a:bodyPr wrap="none" anchor="ctr"/>
                  <a:lstStyle/>
                  <a:p>
                    <a:endParaRPr lang="en-US"/>
                  </a:p>
                </p:txBody>
              </p:sp>
              <p:sp>
                <p:nvSpPr>
                  <p:cNvPr id="155746" name="Rectangle 239"/>
                  <p:cNvSpPr>
                    <a:spLocks noChangeArrowheads="1"/>
                  </p:cNvSpPr>
                  <p:nvPr/>
                </p:nvSpPr>
                <p:spPr bwMode="auto">
                  <a:xfrm>
                    <a:off x="2245" y="3294"/>
                    <a:ext cx="227" cy="227"/>
                  </a:xfrm>
                  <a:prstGeom prst="rect">
                    <a:avLst/>
                  </a:prstGeom>
                  <a:solidFill>
                    <a:schemeClr val="bg2"/>
                  </a:solidFill>
                  <a:ln w="9525">
                    <a:solidFill>
                      <a:schemeClr val="bg2"/>
                    </a:solidFill>
                    <a:miter lim="800000"/>
                    <a:headEnd/>
                    <a:tailEnd/>
                  </a:ln>
                </p:spPr>
                <p:txBody>
                  <a:bodyPr wrap="none" anchor="ctr"/>
                  <a:lstStyle/>
                  <a:p>
                    <a:endParaRPr lang="en-US"/>
                  </a:p>
                </p:txBody>
              </p:sp>
              <p:sp>
                <p:nvSpPr>
                  <p:cNvPr id="155747" name="Oval 240"/>
                  <p:cNvSpPr>
                    <a:spLocks noChangeArrowheads="1"/>
                  </p:cNvSpPr>
                  <p:nvPr/>
                </p:nvSpPr>
                <p:spPr bwMode="auto">
                  <a:xfrm>
                    <a:off x="1973" y="3158"/>
                    <a:ext cx="544" cy="544"/>
                  </a:xfrm>
                  <a:prstGeom prst="ellipse">
                    <a:avLst/>
                  </a:prstGeom>
                  <a:solidFill>
                    <a:schemeClr val="bg2"/>
                  </a:solidFill>
                  <a:ln w="9525">
                    <a:solidFill>
                      <a:schemeClr val="bg2"/>
                    </a:solidFill>
                    <a:round/>
                    <a:headEnd/>
                    <a:tailEnd/>
                  </a:ln>
                </p:spPr>
                <p:txBody>
                  <a:bodyPr wrap="none" anchor="ctr"/>
                  <a:lstStyle/>
                  <a:p>
                    <a:endParaRPr lang="en-US"/>
                  </a:p>
                </p:txBody>
              </p:sp>
              <p:sp>
                <p:nvSpPr>
                  <p:cNvPr id="155748" name="Oval 241"/>
                  <p:cNvSpPr>
                    <a:spLocks noChangeArrowheads="1"/>
                  </p:cNvSpPr>
                  <p:nvPr/>
                </p:nvSpPr>
                <p:spPr bwMode="auto">
                  <a:xfrm>
                    <a:off x="2200" y="3430"/>
                    <a:ext cx="272" cy="272"/>
                  </a:xfrm>
                  <a:prstGeom prst="ellipse">
                    <a:avLst/>
                  </a:prstGeom>
                  <a:solidFill>
                    <a:schemeClr val="bg2"/>
                  </a:solidFill>
                  <a:ln w="9525">
                    <a:solidFill>
                      <a:schemeClr val="bg2"/>
                    </a:solidFill>
                    <a:round/>
                    <a:headEnd/>
                    <a:tailEnd/>
                  </a:ln>
                </p:spPr>
                <p:txBody>
                  <a:bodyPr wrap="none" anchor="ctr"/>
                  <a:lstStyle/>
                  <a:p>
                    <a:endParaRPr lang="en-US"/>
                  </a:p>
                </p:txBody>
              </p:sp>
              <p:sp>
                <p:nvSpPr>
                  <p:cNvPr id="155749" name="Oval 242"/>
                  <p:cNvSpPr>
                    <a:spLocks noChangeArrowheads="1"/>
                  </p:cNvSpPr>
                  <p:nvPr/>
                </p:nvSpPr>
                <p:spPr bwMode="auto">
                  <a:xfrm>
                    <a:off x="1746" y="3294"/>
                    <a:ext cx="589" cy="408"/>
                  </a:xfrm>
                  <a:prstGeom prst="ellipse">
                    <a:avLst/>
                  </a:prstGeom>
                  <a:solidFill>
                    <a:schemeClr val="bg2"/>
                  </a:solidFill>
                  <a:ln w="9525">
                    <a:solidFill>
                      <a:schemeClr val="bg2"/>
                    </a:solidFill>
                    <a:round/>
                    <a:headEnd/>
                    <a:tailEnd/>
                  </a:ln>
                </p:spPr>
                <p:txBody>
                  <a:bodyPr wrap="none" anchor="ctr"/>
                  <a:lstStyle/>
                  <a:p>
                    <a:endParaRPr lang="en-US"/>
                  </a:p>
                </p:txBody>
              </p:sp>
              <p:sp>
                <p:nvSpPr>
                  <p:cNvPr id="155750" name="Oval 243"/>
                  <p:cNvSpPr>
                    <a:spLocks noChangeArrowheads="1"/>
                  </p:cNvSpPr>
                  <p:nvPr/>
                </p:nvSpPr>
                <p:spPr bwMode="auto">
                  <a:xfrm>
                    <a:off x="1882" y="3113"/>
                    <a:ext cx="272" cy="272"/>
                  </a:xfrm>
                  <a:prstGeom prst="ellipse">
                    <a:avLst/>
                  </a:prstGeom>
                  <a:solidFill>
                    <a:schemeClr val="bg2"/>
                  </a:solidFill>
                  <a:ln w="9525">
                    <a:solidFill>
                      <a:schemeClr val="bg2"/>
                    </a:solidFill>
                    <a:round/>
                    <a:headEnd/>
                    <a:tailEnd/>
                  </a:ln>
                </p:spPr>
                <p:txBody>
                  <a:bodyPr wrap="none" anchor="ctr"/>
                  <a:lstStyle/>
                  <a:p>
                    <a:endParaRPr lang="en-US"/>
                  </a:p>
                </p:txBody>
              </p:sp>
              <p:sp>
                <p:nvSpPr>
                  <p:cNvPr id="155751" name="Oval 244"/>
                  <p:cNvSpPr>
                    <a:spLocks noChangeArrowheads="1"/>
                  </p:cNvSpPr>
                  <p:nvPr/>
                </p:nvSpPr>
                <p:spPr bwMode="auto">
                  <a:xfrm rot="1766423">
                    <a:off x="1975" y="3146"/>
                    <a:ext cx="544" cy="182"/>
                  </a:xfrm>
                  <a:prstGeom prst="ellipse">
                    <a:avLst/>
                  </a:prstGeom>
                  <a:solidFill>
                    <a:schemeClr val="bg2"/>
                  </a:solidFill>
                  <a:ln w="9525">
                    <a:solidFill>
                      <a:schemeClr val="bg2"/>
                    </a:solidFill>
                    <a:round/>
                    <a:headEnd/>
                    <a:tailEnd/>
                  </a:ln>
                </p:spPr>
                <p:txBody>
                  <a:bodyPr wrap="none" anchor="ctr"/>
                  <a:lstStyle/>
                  <a:p>
                    <a:endParaRPr lang="en-US"/>
                  </a:p>
                </p:txBody>
              </p:sp>
              <p:sp>
                <p:nvSpPr>
                  <p:cNvPr id="155752" name="Oval 245"/>
                  <p:cNvSpPr>
                    <a:spLocks noChangeArrowheads="1"/>
                  </p:cNvSpPr>
                  <p:nvPr/>
                </p:nvSpPr>
                <p:spPr bwMode="auto">
                  <a:xfrm rot="1766423">
                    <a:off x="1761" y="3334"/>
                    <a:ext cx="635" cy="454"/>
                  </a:xfrm>
                  <a:prstGeom prst="ellipse">
                    <a:avLst/>
                  </a:prstGeom>
                  <a:solidFill>
                    <a:schemeClr val="bg2"/>
                  </a:solidFill>
                  <a:ln w="9525">
                    <a:solidFill>
                      <a:schemeClr val="bg2"/>
                    </a:solidFill>
                    <a:round/>
                    <a:headEnd/>
                    <a:tailEnd/>
                  </a:ln>
                </p:spPr>
                <p:txBody>
                  <a:bodyPr wrap="none" anchor="ctr"/>
                  <a:lstStyle/>
                  <a:p>
                    <a:endParaRPr lang="en-US"/>
                  </a:p>
                </p:txBody>
              </p:sp>
              <p:sp>
                <p:nvSpPr>
                  <p:cNvPr id="155753" name="Oval 246"/>
                  <p:cNvSpPr>
                    <a:spLocks noChangeArrowheads="1"/>
                  </p:cNvSpPr>
                  <p:nvPr/>
                </p:nvSpPr>
                <p:spPr bwMode="auto">
                  <a:xfrm>
                    <a:off x="2064" y="3566"/>
                    <a:ext cx="273" cy="90"/>
                  </a:xfrm>
                  <a:prstGeom prst="ellipse">
                    <a:avLst/>
                  </a:prstGeom>
                  <a:solidFill>
                    <a:schemeClr val="bg1"/>
                  </a:solidFill>
                  <a:ln w="9525">
                    <a:solidFill>
                      <a:schemeClr val="tx1"/>
                    </a:solidFill>
                    <a:round/>
                    <a:headEnd/>
                    <a:tailEnd/>
                  </a:ln>
                </p:spPr>
                <p:txBody>
                  <a:bodyPr wrap="none" anchor="ctr"/>
                  <a:lstStyle/>
                  <a:p>
                    <a:endParaRPr lang="en-US"/>
                  </a:p>
                </p:txBody>
              </p:sp>
              <p:sp>
                <p:nvSpPr>
                  <p:cNvPr id="155754" name="Oval 247"/>
                  <p:cNvSpPr>
                    <a:spLocks noChangeArrowheads="1"/>
                  </p:cNvSpPr>
                  <p:nvPr/>
                </p:nvSpPr>
                <p:spPr bwMode="auto">
                  <a:xfrm rot="1738350">
                    <a:off x="1973" y="3294"/>
                    <a:ext cx="273" cy="90"/>
                  </a:xfrm>
                  <a:prstGeom prst="ellipse">
                    <a:avLst/>
                  </a:prstGeom>
                  <a:solidFill>
                    <a:schemeClr val="bg1"/>
                  </a:solidFill>
                  <a:ln w="9525">
                    <a:solidFill>
                      <a:schemeClr val="tx1"/>
                    </a:solidFill>
                    <a:round/>
                    <a:headEnd/>
                    <a:tailEnd/>
                  </a:ln>
                </p:spPr>
                <p:txBody>
                  <a:bodyPr wrap="none" anchor="ctr"/>
                  <a:lstStyle/>
                  <a:p>
                    <a:endParaRPr lang="en-US"/>
                  </a:p>
                </p:txBody>
              </p:sp>
            </p:grpSp>
            <p:sp>
              <p:nvSpPr>
                <p:cNvPr id="155727" name="Oval 248"/>
                <p:cNvSpPr>
                  <a:spLocks noChangeArrowheads="1"/>
                </p:cNvSpPr>
                <p:nvPr/>
              </p:nvSpPr>
              <p:spPr bwMode="auto">
                <a:xfrm>
                  <a:off x="2064" y="3158"/>
                  <a:ext cx="91" cy="136"/>
                </a:xfrm>
                <a:prstGeom prst="ellipse">
                  <a:avLst/>
                </a:prstGeom>
                <a:solidFill>
                  <a:schemeClr val="tx1"/>
                </a:solidFill>
                <a:ln w="9525">
                  <a:solidFill>
                    <a:schemeClr val="tx1"/>
                  </a:solidFill>
                  <a:round/>
                  <a:headEnd/>
                  <a:tailEnd/>
                </a:ln>
              </p:spPr>
              <p:txBody>
                <a:bodyPr wrap="none" anchor="ctr"/>
                <a:lstStyle/>
                <a:p>
                  <a:pPr algn="ctr"/>
                  <a:endParaRPr lang="en-US"/>
                </a:p>
              </p:txBody>
            </p:sp>
            <p:sp>
              <p:nvSpPr>
                <p:cNvPr id="155728" name="Oval 249"/>
                <p:cNvSpPr>
                  <a:spLocks noChangeArrowheads="1"/>
                </p:cNvSpPr>
                <p:nvPr/>
              </p:nvSpPr>
              <p:spPr bwMode="auto">
                <a:xfrm>
                  <a:off x="2018" y="3521"/>
                  <a:ext cx="91" cy="136"/>
                </a:xfrm>
                <a:prstGeom prst="ellipse">
                  <a:avLst/>
                </a:prstGeom>
                <a:solidFill>
                  <a:schemeClr val="tx1"/>
                </a:solidFill>
                <a:ln w="9525">
                  <a:solidFill>
                    <a:schemeClr val="tx1"/>
                  </a:solidFill>
                  <a:round/>
                  <a:headEnd/>
                  <a:tailEnd/>
                </a:ln>
              </p:spPr>
              <p:txBody>
                <a:bodyPr wrap="none" anchor="ctr"/>
                <a:lstStyle/>
                <a:p>
                  <a:pPr algn="ctr"/>
                  <a:endParaRPr lang="en-US"/>
                </a:p>
              </p:txBody>
            </p:sp>
            <p:sp>
              <p:nvSpPr>
                <p:cNvPr id="155729" name="Oval 250"/>
                <p:cNvSpPr>
                  <a:spLocks noChangeArrowheads="1"/>
                </p:cNvSpPr>
                <p:nvPr/>
              </p:nvSpPr>
              <p:spPr bwMode="auto">
                <a:xfrm>
                  <a:off x="2064" y="3521"/>
                  <a:ext cx="91" cy="136"/>
                </a:xfrm>
                <a:prstGeom prst="ellipse">
                  <a:avLst/>
                </a:prstGeom>
                <a:solidFill>
                  <a:schemeClr val="tx1"/>
                </a:solidFill>
                <a:ln w="9525">
                  <a:solidFill>
                    <a:schemeClr val="tx1"/>
                  </a:solidFill>
                  <a:round/>
                  <a:headEnd/>
                  <a:tailEnd/>
                </a:ln>
              </p:spPr>
              <p:txBody>
                <a:bodyPr wrap="none" anchor="ctr"/>
                <a:lstStyle/>
                <a:p>
                  <a:pPr algn="ctr"/>
                  <a:endParaRPr lang="en-US"/>
                </a:p>
              </p:txBody>
            </p:sp>
            <p:sp>
              <p:nvSpPr>
                <p:cNvPr id="155730" name="Oval 251"/>
                <p:cNvSpPr>
                  <a:spLocks noChangeArrowheads="1"/>
                </p:cNvSpPr>
                <p:nvPr/>
              </p:nvSpPr>
              <p:spPr bwMode="auto">
                <a:xfrm>
                  <a:off x="2018" y="3430"/>
                  <a:ext cx="91" cy="136"/>
                </a:xfrm>
                <a:prstGeom prst="ellipse">
                  <a:avLst/>
                </a:prstGeom>
                <a:solidFill>
                  <a:schemeClr val="tx1"/>
                </a:solidFill>
                <a:ln w="9525">
                  <a:solidFill>
                    <a:schemeClr val="tx1"/>
                  </a:solidFill>
                  <a:round/>
                  <a:headEnd/>
                  <a:tailEnd/>
                </a:ln>
              </p:spPr>
              <p:txBody>
                <a:bodyPr wrap="none" anchor="ctr"/>
                <a:lstStyle/>
                <a:p>
                  <a:pPr algn="ctr"/>
                  <a:endParaRPr lang="en-US"/>
                </a:p>
              </p:txBody>
            </p:sp>
            <p:sp>
              <p:nvSpPr>
                <p:cNvPr id="155731" name="Oval 252"/>
                <p:cNvSpPr>
                  <a:spLocks noChangeArrowheads="1"/>
                </p:cNvSpPr>
                <p:nvPr/>
              </p:nvSpPr>
              <p:spPr bwMode="auto">
                <a:xfrm>
                  <a:off x="2381" y="3385"/>
                  <a:ext cx="91" cy="136"/>
                </a:xfrm>
                <a:prstGeom prst="ellipse">
                  <a:avLst/>
                </a:prstGeom>
                <a:solidFill>
                  <a:schemeClr val="tx1"/>
                </a:solidFill>
                <a:ln w="9525">
                  <a:solidFill>
                    <a:schemeClr val="tx1"/>
                  </a:solidFill>
                  <a:round/>
                  <a:headEnd/>
                  <a:tailEnd/>
                </a:ln>
              </p:spPr>
              <p:txBody>
                <a:bodyPr wrap="none" anchor="ctr"/>
                <a:lstStyle/>
                <a:p>
                  <a:pPr algn="ctr"/>
                  <a:endParaRPr lang="en-US"/>
                </a:p>
              </p:txBody>
            </p:sp>
            <p:sp>
              <p:nvSpPr>
                <p:cNvPr id="155732" name="Oval 253"/>
                <p:cNvSpPr>
                  <a:spLocks noChangeArrowheads="1"/>
                </p:cNvSpPr>
                <p:nvPr/>
              </p:nvSpPr>
              <p:spPr bwMode="auto">
                <a:xfrm>
                  <a:off x="1791" y="3294"/>
                  <a:ext cx="91" cy="136"/>
                </a:xfrm>
                <a:prstGeom prst="ellipse">
                  <a:avLst/>
                </a:prstGeom>
                <a:solidFill>
                  <a:schemeClr val="tx1"/>
                </a:solidFill>
                <a:ln w="9525">
                  <a:solidFill>
                    <a:schemeClr val="tx1"/>
                  </a:solidFill>
                  <a:round/>
                  <a:headEnd/>
                  <a:tailEnd/>
                </a:ln>
              </p:spPr>
              <p:txBody>
                <a:bodyPr wrap="none" anchor="ctr"/>
                <a:lstStyle/>
                <a:p>
                  <a:pPr algn="ctr"/>
                  <a:endParaRPr lang="en-US"/>
                </a:p>
              </p:txBody>
            </p:sp>
            <p:sp>
              <p:nvSpPr>
                <p:cNvPr id="155733" name="Oval 254"/>
                <p:cNvSpPr>
                  <a:spLocks noChangeArrowheads="1"/>
                </p:cNvSpPr>
                <p:nvPr/>
              </p:nvSpPr>
              <p:spPr bwMode="auto">
                <a:xfrm>
                  <a:off x="2154" y="3475"/>
                  <a:ext cx="136" cy="136"/>
                </a:xfrm>
                <a:prstGeom prst="ellipse">
                  <a:avLst/>
                </a:prstGeom>
                <a:solidFill>
                  <a:schemeClr val="bg2"/>
                </a:solidFill>
                <a:ln w="9525">
                  <a:solidFill>
                    <a:schemeClr val="bg2"/>
                  </a:solidFill>
                  <a:round/>
                  <a:headEnd/>
                  <a:tailEnd/>
                </a:ln>
              </p:spPr>
              <p:txBody>
                <a:bodyPr wrap="none" anchor="ctr"/>
                <a:lstStyle/>
                <a:p>
                  <a:endParaRPr lang="en-US"/>
                </a:p>
              </p:txBody>
            </p:sp>
            <p:sp>
              <p:nvSpPr>
                <p:cNvPr id="155734" name="Oval 255"/>
                <p:cNvSpPr>
                  <a:spLocks noChangeArrowheads="1"/>
                </p:cNvSpPr>
                <p:nvPr/>
              </p:nvSpPr>
              <p:spPr bwMode="auto">
                <a:xfrm>
                  <a:off x="2018" y="3294"/>
                  <a:ext cx="136" cy="136"/>
                </a:xfrm>
                <a:prstGeom prst="ellipse">
                  <a:avLst/>
                </a:prstGeom>
                <a:solidFill>
                  <a:schemeClr val="bg2"/>
                </a:solidFill>
                <a:ln w="9525">
                  <a:solidFill>
                    <a:schemeClr val="bg2"/>
                  </a:solidFill>
                  <a:round/>
                  <a:headEnd/>
                  <a:tailEnd/>
                </a:ln>
              </p:spPr>
              <p:txBody>
                <a:bodyPr wrap="none" anchor="ctr"/>
                <a:lstStyle/>
                <a:p>
                  <a:endParaRPr lang="en-US"/>
                </a:p>
              </p:txBody>
            </p:sp>
            <p:sp>
              <p:nvSpPr>
                <p:cNvPr id="155735" name="Oval 256"/>
                <p:cNvSpPr>
                  <a:spLocks noChangeArrowheads="1"/>
                </p:cNvSpPr>
                <p:nvPr/>
              </p:nvSpPr>
              <p:spPr bwMode="auto">
                <a:xfrm>
                  <a:off x="1973" y="3203"/>
                  <a:ext cx="227" cy="226"/>
                </a:xfrm>
                <a:prstGeom prst="ellipse">
                  <a:avLst/>
                </a:prstGeom>
                <a:solidFill>
                  <a:schemeClr val="bg2"/>
                </a:solidFill>
                <a:ln w="9525">
                  <a:solidFill>
                    <a:schemeClr val="bg2"/>
                  </a:solidFill>
                  <a:round/>
                  <a:headEnd/>
                  <a:tailEnd/>
                </a:ln>
              </p:spPr>
              <p:txBody>
                <a:bodyPr wrap="none" anchor="ctr"/>
                <a:lstStyle/>
                <a:p>
                  <a:endParaRPr lang="en-US"/>
                </a:p>
              </p:txBody>
            </p:sp>
            <p:sp>
              <p:nvSpPr>
                <p:cNvPr id="155736" name="Oval 257"/>
                <p:cNvSpPr>
                  <a:spLocks noChangeArrowheads="1"/>
                </p:cNvSpPr>
                <p:nvPr/>
              </p:nvSpPr>
              <p:spPr bwMode="auto">
                <a:xfrm>
                  <a:off x="2018" y="3475"/>
                  <a:ext cx="182" cy="227"/>
                </a:xfrm>
                <a:prstGeom prst="ellipse">
                  <a:avLst/>
                </a:prstGeom>
                <a:solidFill>
                  <a:schemeClr val="bg2"/>
                </a:solidFill>
                <a:ln w="9525">
                  <a:solidFill>
                    <a:schemeClr val="bg2"/>
                  </a:solidFill>
                  <a:round/>
                  <a:headEnd/>
                  <a:tailEnd/>
                </a:ln>
              </p:spPr>
              <p:txBody>
                <a:bodyPr wrap="none" anchor="ctr"/>
                <a:lstStyle/>
                <a:p>
                  <a:endParaRPr lang="en-US"/>
                </a:p>
              </p:txBody>
            </p:sp>
            <p:sp>
              <p:nvSpPr>
                <p:cNvPr id="155737" name="Oval 258"/>
                <p:cNvSpPr>
                  <a:spLocks noChangeArrowheads="1"/>
                </p:cNvSpPr>
                <p:nvPr/>
              </p:nvSpPr>
              <p:spPr bwMode="auto">
                <a:xfrm>
                  <a:off x="2064" y="3612"/>
                  <a:ext cx="272" cy="136"/>
                </a:xfrm>
                <a:prstGeom prst="ellipse">
                  <a:avLst/>
                </a:prstGeom>
                <a:solidFill>
                  <a:schemeClr val="tx1"/>
                </a:solidFill>
                <a:ln w="9525">
                  <a:solidFill>
                    <a:schemeClr val="tx1"/>
                  </a:solidFill>
                  <a:round/>
                  <a:headEnd/>
                  <a:tailEnd/>
                </a:ln>
              </p:spPr>
              <p:txBody>
                <a:bodyPr wrap="none" anchor="ctr"/>
                <a:lstStyle/>
                <a:p>
                  <a:pPr algn="ctr"/>
                  <a:endParaRPr lang="en-US"/>
                </a:p>
              </p:txBody>
            </p:sp>
            <p:sp>
              <p:nvSpPr>
                <p:cNvPr id="155738" name="AutoShape 259"/>
                <p:cNvSpPr>
                  <a:spLocks noChangeArrowheads="1"/>
                </p:cNvSpPr>
                <p:nvPr/>
              </p:nvSpPr>
              <p:spPr bwMode="auto">
                <a:xfrm>
                  <a:off x="1973" y="3430"/>
                  <a:ext cx="181" cy="182"/>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155739" name="AutoShape 260"/>
                <p:cNvSpPr>
                  <a:spLocks noChangeArrowheads="1"/>
                </p:cNvSpPr>
                <p:nvPr/>
              </p:nvSpPr>
              <p:spPr bwMode="auto">
                <a:xfrm flipV="1">
                  <a:off x="2154" y="3249"/>
                  <a:ext cx="272" cy="4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155740" name="AutoShape 261"/>
                <p:cNvSpPr>
                  <a:spLocks noChangeArrowheads="1"/>
                </p:cNvSpPr>
                <p:nvPr/>
              </p:nvSpPr>
              <p:spPr bwMode="auto">
                <a:xfrm rot="2218372">
                  <a:off x="1927" y="3294"/>
                  <a:ext cx="273" cy="4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155741" name="AutoShape 262"/>
                <p:cNvSpPr>
                  <a:spLocks noChangeArrowheads="1"/>
                </p:cNvSpPr>
                <p:nvPr/>
              </p:nvSpPr>
              <p:spPr bwMode="auto">
                <a:xfrm rot="-3852152">
                  <a:off x="2240" y="3449"/>
                  <a:ext cx="181" cy="92"/>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155742" name="AutoShape 263"/>
                <p:cNvSpPr>
                  <a:spLocks noChangeArrowheads="1"/>
                </p:cNvSpPr>
                <p:nvPr/>
              </p:nvSpPr>
              <p:spPr bwMode="auto">
                <a:xfrm rot="3238358">
                  <a:off x="1746" y="3476"/>
                  <a:ext cx="318" cy="136"/>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155743" name="AutoShape 264"/>
                <p:cNvSpPr>
                  <a:spLocks noChangeArrowheads="1"/>
                </p:cNvSpPr>
                <p:nvPr/>
              </p:nvSpPr>
              <p:spPr bwMode="auto">
                <a:xfrm rot="-2936944">
                  <a:off x="1791" y="3113"/>
                  <a:ext cx="272" cy="90"/>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grpSp>
          <p:grpSp>
            <p:nvGrpSpPr>
              <p:cNvPr id="155666" name="Group 265"/>
              <p:cNvGrpSpPr>
                <a:grpSpLocks/>
              </p:cNvGrpSpPr>
              <p:nvPr/>
            </p:nvGrpSpPr>
            <p:grpSpPr bwMode="auto">
              <a:xfrm>
                <a:off x="1791" y="1480"/>
                <a:ext cx="182" cy="227"/>
                <a:chOff x="1746" y="3022"/>
                <a:chExt cx="773" cy="766"/>
              </a:xfrm>
            </p:grpSpPr>
            <p:grpSp>
              <p:nvGrpSpPr>
                <p:cNvPr id="155697" name="Group 266"/>
                <p:cNvGrpSpPr>
                  <a:grpSpLocks/>
                </p:cNvGrpSpPr>
                <p:nvPr/>
              </p:nvGrpSpPr>
              <p:grpSpPr bwMode="auto">
                <a:xfrm>
                  <a:off x="1746" y="3113"/>
                  <a:ext cx="773" cy="675"/>
                  <a:chOff x="1746" y="3113"/>
                  <a:chExt cx="773" cy="675"/>
                </a:xfrm>
              </p:grpSpPr>
              <p:sp>
                <p:nvSpPr>
                  <p:cNvPr id="155715" name="Oval 267"/>
                  <p:cNvSpPr>
                    <a:spLocks noChangeArrowheads="1"/>
                  </p:cNvSpPr>
                  <p:nvPr/>
                </p:nvSpPr>
                <p:spPr bwMode="auto">
                  <a:xfrm>
                    <a:off x="1746" y="3113"/>
                    <a:ext cx="272" cy="272"/>
                  </a:xfrm>
                  <a:prstGeom prst="ellipse">
                    <a:avLst/>
                  </a:prstGeom>
                  <a:solidFill>
                    <a:schemeClr val="bg2"/>
                  </a:solidFill>
                  <a:ln w="9525">
                    <a:solidFill>
                      <a:schemeClr val="bg2"/>
                    </a:solidFill>
                    <a:round/>
                    <a:headEnd/>
                    <a:tailEnd/>
                  </a:ln>
                </p:spPr>
                <p:txBody>
                  <a:bodyPr wrap="none" anchor="ctr"/>
                  <a:lstStyle/>
                  <a:p>
                    <a:endParaRPr lang="en-US"/>
                  </a:p>
                </p:txBody>
              </p:sp>
              <p:sp>
                <p:nvSpPr>
                  <p:cNvPr id="155716" name="Rectangle 268"/>
                  <p:cNvSpPr>
                    <a:spLocks noChangeArrowheads="1"/>
                  </p:cNvSpPr>
                  <p:nvPr/>
                </p:nvSpPr>
                <p:spPr bwMode="auto">
                  <a:xfrm>
                    <a:off x="1837" y="3203"/>
                    <a:ext cx="272" cy="227"/>
                  </a:xfrm>
                  <a:prstGeom prst="rect">
                    <a:avLst/>
                  </a:prstGeom>
                  <a:solidFill>
                    <a:schemeClr val="bg2"/>
                  </a:solidFill>
                  <a:ln w="9525">
                    <a:solidFill>
                      <a:schemeClr val="bg2"/>
                    </a:solidFill>
                    <a:miter lim="800000"/>
                    <a:headEnd/>
                    <a:tailEnd/>
                  </a:ln>
                </p:spPr>
                <p:txBody>
                  <a:bodyPr wrap="none" anchor="ctr"/>
                  <a:lstStyle/>
                  <a:p>
                    <a:endParaRPr lang="en-US"/>
                  </a:p>
                </p:txBody>
              </p:sp>
              <p:sp>
                <p:nvSpPr>
                  <p:cNvPr id="155717" name="Rectangle 269"/>
                  <p:cNvSpPr>
                    <a:spLocks noChangeArrowheads="1"/>
                  </p:cNvSpPr>
                  <p:nvPr/>
                </p:nvSpPr>
                <p:spPr bwMode="auto">
                  <a:xfrm>
                    <a:off x="2245" y="3294"/>
                    <a:ext cx="227" cy="227"/>
                  </a:xfrm>
                  <a:prstGeom prst="rect">
                    <a:avLst/>
                  </a:prstGeom>
                  <a:solidFill>
                    <a:schemeClr val="bg2"/>
                  </a:solidFill>
                  <a:ln w="9525">
                    <a:solidFill>
                      <a:schemeClr val="bg2"/>
                    </a:solidFill>
                    <a:miter lim="800000"/>
                    <a:headEnd/>
                    <a:tailEnd/>
                  </a:ln>
                </p:spPr>
                <p:txBody>
                  <a:bodyPr wrap="none" anchor="ctr"/>
                  <a:lstStyle/>
                  <a:p>
                    <a:endParaRPr lang="en-US"/>
                  </a:p>
                </p:txBody>
              </p:sp>
              <p:sp>
                <p:nvSpPr>
                  <p:cNvPr id="155718" name="Oval 270"/>
                  <p:cNvSpPr>
                    <a:spLocks noChangeArrowheads="1"/>
                  </p:cNvSpPr>
                  <p:nvPr/>
                </p:nvSpPr>
                <p:spPr bwMode="auto">
                  <a:xfrm>
                    <a:off x="1973" y="3158"/>
                    <a:ext cx="544" cy="544"/>
                  </a:xfrm>
                  <a:prstGeom prst="ellipse">
                    <a:avLst/>
                  </a:prstGeom>
                  <a:solidFill>
                    <a:schemeClr val="bg2"/>
                  </a:solidFill>
                  <a:ln w="9525">
                    <a:solidFill>
                      <a:schemeClr val="bg2"/>
                    </a:solidFill>
                    <a:round/>
                    <a:headEnd/>
                    <a:tailEnd/>
                  </a:ln>
                </p:spPr>
                <p:txBody>
                  <a:bodyPr wrap="none" anchor="ctr"/>
                  <a:lstStyle/>
                  <a:p>
                    <a:endParaRPr lang="en-US"/>
                  </a:p>
                </p:txBody>
              </p:sp>
              <p:sp>
                <p:nvSpPr>
                  <p:cNvPr id="155719" name="Oval 271"/>
                  <p:cNvSpPr>
                    <a:spLocks noChangeArrowheads="1"/>
                  </p:cNvSpPr>
                  <p:nvPr/>
                </p:nvSpPr>
                <p:spPr bwMode="auto">
                  <a:xfrm>
                    <a:off x="2200" y="3430"/>
                    <a:ext cx="272" cy="272"/>
                  </a:xfrm>
                  <a:prstGeom prst="ellipse">
                    <a:avLst/>
                  </a:prstGeom>
                  <a:solidFill>
                    <a:schemeClr val="bg2"/>
                  </a:solidFill>
                  <a:ln w="9525">
                    <a:solidFill>
                      <a:schemeClr val="bg2"/>
                    </a:solidFill>
                    <a:round/>
                    <a:headEnd/>
                    <a:tailEnd/>
                  </a:ln>
                </p:spPr>
                <p:txBody>
                  <a:bodyPr wrap="none" anchor="ctr"/>
                  <a:lstStyle/>
                  <a:p>
                    <a:endParaRPr lang="en-US"/>
                  </a:p>
                </p:txBody>
              </p:sp>
              <p:sp>
                <p:nvSpPr>
                  <p:cNvPr id="155720" name="Oval 272"/>
                  <p:cNvSpPr>
                    <a:spLocks noChangeArrowheads="1"/>
                  </p:cNvSpPr>
                  <p:nvPr/>
                </p:nvSpPr>
                <p:spPr bwMode="auto">
                  <a:xfrm>
                    <a:off x="1746" y="3294"/>
                    <a:ext cx="589" cy="408"/>
                  </a:xfrm>
                  <a:prstGeom prst="ellipse">
                    <a:avLst/>
                  </a:prstGeom>
                  <a:solidFill>
                    <a:schemeClr val="bg2"/>
                  </a:solidFill>
                  <a:ln w="9525">
                    <a:solidFill>
                      <a:schemeClr val="bg2"/>
                    </a:solidFill>
                    <a:round/>
                    <a:headEnd/>
                    <a:tailEnd/>
                  </a:ln>
                </p:spPr>
                <p:txBody>
                  <a:bodyPr wrap="none" anchor="ctr"/>
                  <a:lstStyle/>
                  <a:p>
                    <a:endParaRPr lang="en-US"/>
                  </a:p>
                </p:txBody>
              </p:sp>
              <p:sp>
                <p:nvSpPr>
                  <p:cNvPr id="155721" name="Oval 273"/>
                  <p:cNvSpPr>
                    <a:spLocks noChangeArrowheads="1"/>
                  </p:cNvSpPr>
                  <p:nvPr/>
                </p:nvSpPr>
                <p:spPr bwMode="auto">
                  <a:xfrm>
                    <a:off x="1882" y="3113"/>
                    <a:ext cx="272" cy="272"/>
                  </a:xfrm>
                  <a:prstGeom prst="ellipse">
                    <a:avLst/>
                  </a:prstGeom>
                  <a:solidFill>
                    <a:schemeClr val="bg2"/>
                  </a:solidFill>
                  <a:ln w="9525">
                    <a:solidFill>
                      <a:schemeClr val="bg2"/>
                    </a:solidFill>
                    <a:round/>
                    <a:headEnd/>
                    <a:tailEnd/>
                  </a:ln>
                </p:spPr>
                <p:txBody>
                  <a:bodyPr wrap="none" anchor="ctr"/>
                  <a:lstStyle/>
                  <a:p>
                    <a:endParaRPr lang="en-US"/>
                  </a:p>
                </p:txBody>
              </p:sp>
              <p:sp>
                <p:nvSpPr>
                  <p:cNvPr id="155722" name="Oval 274"/>
                  <p:cNvSpPr>
                    <a:spLocks noChangeArrowheads="1"/>
                  </p:cNvSpPr>
                  <p:nvPr/>
                </p:nvSpPr>
                <p:spPr bwMode="auto">
                  <a:xfrm rot="1766423">
                    <a:off x="1975" y="3146"/>
                    <a:ext cx="544" cy="182"/>
                  </a:xfrm>
                  <a:prstGeom prst="ellipse">
                    <a:avLst/>
                  </a:prstGeom>
                  <a:solidFill>
                    <a:schemeClr val="bg2"/>
                  </a:solidFill>
                  <a:ln w="9525">
                    <a:solidFill>
                      <a:schemeClr val="bg2"/>
                    </a:solidFill>
                    <a:round/>
                    <a:headEnd/>
                    <a:tailEnd/>
                  </a:ln>
                </p:spPr>
                <p:txBody>
                  <a:bodyPr wrap="none" anchor="ctr"/>
                  <a:lstStyle/>
                  <a:p>
                    <a:endParaRPr lang="en-US"/>
                  </a:p>
                </p:txBody>
              </p:sp>
              <p:sp>
                <p:nvSpPr>
                  <p:cNvPr id="155723" name="Oval 275"/>
                  <p:cNvSpPr>
                    <a:spLocks noChangeArrowheads="1"/>
                  </p:cNvSpPr>
                  <p:nvPr/>
                </p:nvSpPr>
                <p:spPr bwMode="auto">
                  <a:xfrm rot="1766423">
                    <a:off x="1761" y="3334"/>
                    <a:ext cx="635" cy="454"/>
                  </a:xfrm>
                  <a:prstGeom prst="ellipse">
                    <a:avLst/>
                  </a:prstGeom>
                  <a:solidFill>
                    <a:schemeClr val="bg2"/>
                  </a:solidFill>
                  <a:ln w="9525">
                    <a:solidFill>
                      <a:schemeClr val="bg2"/>
                    </a:solidFill>
                    <a:round/>
                    <a:headEnd/>
                    <a:tailEnd/>
                  </a:ln>
                </p:spPr>
                <p:txBody>
                  <a:bodyPr wrap="none" anchor="ctr"/>
                  <a:lstStyle/>
                  <a:p>
                    <a:endParaRPr lang="en-US"/>
                  </a:p>
                </p:txBody>
              </p:sp>
              <p:sp>
                <p:nvSpPr>
                  <p:cNvPr id="155724" name="Oval 276"/>
                  <p:cNvSpPr>
                    <a:spLocks noChangeArrowheads="1"/>
                  </p:cNvSpPr>
                  <p:nvPr/>
                </p:nvSpPr>
                <p:spPr bwMode="auto">
                  <a:xfrm>
                    <a:off x="2064" y="3566"/>
                    <a:ext cx="273" cy="90"/>
                  </a:xfrm>
                  <a:prstGeom prst="ellipse">
                    <a:avLst/>
                  </a:prstGeom>
                  <a:solidFill>
                    <a:schemeClr val="bg1"/>
                  </a:solidFill>
                  <a:ln w="9525">
                    <a:solidFill>
                      <a:schemeClr val="tx1"/>
                    </a:solidFill>
                    <a:round/>
                    <a:headEnd/>
                    <a:tailEnd/>
                  </a:ln>
                </p:spPr>
                <p:txBody>
                  <a:bodyPr wrap="none" anchor="ctr"/>
                  <a:lstStyle/>
                  <a:p>
                    <a:endParaRPr lang="en-US"/>
                  </a:p>
                </p:txBody>
              </p:sp>
              <p:sp>
                <p:nvSpPr>
                  <p:cNvPr id="155725" name="Oval 277"/>
                  <p:cNvSpPr>
                    <a:spLocks noChangeArrowheads="1"/>
                  </p:cNvSpPr>
                  <p:nvPr/>
                </p:nvSpPr>
                <p:spPr bwMode="auto">
                  <a:xfrm rot="1738350">
                    <a:off x="1973" y="3294"/>
                    <a:ext cx="273" cy="90"/>
                  </a:xfrm>
                  <a:prstGeom prst="ellipse">
                    <a:avLst/>
                  </a:prstGeom>
                  <a:solidFill>
                    <a:schemeClr val="bg1"/>
                  </a:solidFill>
                  <a:ln w="9525">
                    <a:solidFill>
                      <a:schemeClr val="tx1"/>
                    </a:solidFill>
                    <a:round/>
                    <a:headEnd/>
                    <a:tailEnd/>
                  </a:ln>
                </p:spPr>
                <p:txBody>
                  <a:bodyPr wrap="none" anchor="ctr"/>
                  <a:lstStyle/>
                  <a:p>
                    <a:endParaRPr lang="en-US"/>
                  </a:p>
                </p:txBody>
              </p:sp>
            </p:grpSp>
            <p:sp>
              <p:nvSpPr>
                <p:cNvPr id="155698" name="Oval 278"/>
                <p:cNvSpPr>
                  <a:spLocks noChangeArrowheads="1"/>
                </p:cNvSpPr>
                <p:nvPr/>
              </p:nvSpPr>
              <p:spPr bwMode="auto">
                <a:xfrm>
                  <a:off x="2064" y="3158"/>
                  <a:ext cx="91" cy="136"/>
                </a:xfrm>
                <a:prstGeom prst="ellipse">
                  <a:avLst/>
                </a:prstGeom>
                <a:solidFill>
                  <a:schemeClr val="tx1"/>
                </a:solidFill>
                <a:ln w="9525">
                  <a:solidFill>
                    <a:schemeClr val="tx1"/>
                  </a:solidFill>
                  <a:round/>
                  <a:headEnd/>
                  <a:tailEnd/>
                </a:ln>
              </p:spPr>
              <p:txBody>
                <a:bodyPr wrap="none" anchor="ctr"/>
                <a:lstStyle/>
                <a:p>
                  <a:pPr algn="ctr"/>
                  <a:endParaRPr lang="en-US"/>
                </a:p>
              </p:txBody>
            </p:sp>
            <p:sp>
              <p:nvSpPr>
                <p:cNvPr id="155699" name="Oval 279"/>
                <p:cNvSpPr>
                  <a:spLocks noChangeArrowheads="1"/>
                </p:cNvSpPr>
                <p:nvPr/>
              </p:nvSpPr>
              <p:spPr bwMode="auto">
                <a:xfrm>
                  <a:off x="2018" y="3521"/>
                  <a:ext cx="91" cy="136"/>
                </a:xfrm>
                <a:prstGeom prst="ellipse">
                  <a:avLst/>
                </a:prstGeom>
                <a:solidFill>
                  <a:schemeClr val="tx1"/>
                </a:solidFill>
                <a:ln w="9525">
                  <a:solidFill>
                    <a:schemeClr val="tx1"/>
                  </a:solidFill>
                  <a:round/>
                  <a:headEnd/>
                  <a:tailEnd/>
                </a:ln>
              </p:spPr>
              <p:txBody>
                <a:bodyPr wrap="none" anchor="ctr"/>
                <a:lstStyle/>
                <a:p>
                  <a:pPr algn="ctr"/>
                  <a:endParaRPr lang="en-US"/>
                </a:p>
              </p:txBody>
            </p:sp>
            <p:sp>
              <p:nvSpPr>
                <p:cNvPr id="155700" name="Oval 280"/>
                <p:cNvSpPr>
                  <a:spLocks noChangeArrowheads="1"/>
                </p:cNvSpPr>
                <p:nvPr/>
              </p:nvSpPr>
              <p:spPr bwMode="auto">
                <a:xfrm>
                  <a:off x="2064" y="3521"/>
                  <a:ext cx="91" cy="136"/>
                </a:xfrm>
                <a:prstGeom prst="ellipse">
                  <a:avLst/>
                </a:prstGeom>
                <a:solidFill>
                  <a:schemeClr val="tx1"/>
                </a:solidFill>
                <a:ln w="9525">
                  <a:solidFill>
                    <a:schemeClr val="tx1"/>
                  </a:solidFill>
                  <a:round/>
                  <a:headEnd/>
                  <a:tailEnd/>
                </a:ln>
              </p:spPr>
              <p:txBody>
                <a:bodyPr wrap="none" anchor="ctr"/>
                <a:lstStyle/>
                <a:p>
                  <a:pPr algn="ctr"/>
                  <a:endParaRPr lang="en-US"/>
                </a:p>
              </p:txBody>
            </p:sp>
            <p:sp>
              <p:nvSpPr>
                <p:cNvPr id="155701" name="Oval 281"/>
                <p:cNvSpPr>
                  <a:spLocks noChangeArrowheads="1"/>
                </p:cNvSpPr>
                <p:nvPr/>
              </p:nvSpPr>
              <p:spPr bwMode="auto">
                <a:xfrm>
                  <a:off x="2018" y="3430"/>
                  <a:ext cx="91" cy="136"/>
                </a:xfrm>
                <a:prstGeom prst="ellipse">
                  <a:avLst/>
                </a:prstGeom>
                <a:solidFill>
                  <a:schemeClr val="tx1"/>
                </a:solidFill>
                <a:ln w="9525">
                  <a:solidFill>
                    <a:schemeClr val="tx1"/>
                  </a:solidFill>
                  <a:round/>
                  <a:headEnd/>
                  <a:tailEnd/>
                </a:ln>
              </p:spPr>
              <p:txBody>
                <a:bodyPr wrap="none" anchor="ctr"/>
                <a:lstStyle/>
                <a:p>
                  <a:pPr algn="ctr"/>
                  <a:endParaRPr lang="en-US"/>
                </a:p>
              </p:txBody>
            </p:sp>
            <p:sp>
              <p:nvSpPr>
                <p:cNvPr id="155702" name="Oval 282"/>
                <p:cNvSpPr>
                  <a:spLocks noChangeArrowheads="1"/>
                </p:cNvSpPr>
                <p:nvPr/>
              </p:nvSpPr>
              <p:spPr bwMode="auto">
                <a:xfrm>
                  <a:off x="2381" y="3385"/>
                  <a:ext cx="91" cy="136"/>
                </a:xfrm>
                <a:prstGeom prst="ellipse">
                  <a:avLst/>
                </a:prstGeom>
                <a:solidFill>
                  <a:schemeClr val="tx1"/>
                </a:solidFill>
                <a:ln w="9525">
                  <a:solidFill>
                    <a:schemeClr val="tx1"/>
                  </a:solidFill>
                  <a:round/>
                  <a:headEnd/>
                  <a:tailEnd/>
                </a:ln>
              </p:spPr>
              <p:txBody>
                <a:bodyPr wrap="none" anchor="ctr"/>
                <a:lstStyle/>
                <a:p>
                  <a:pPr algn="ctr"/>
                  <a:endParaRPr lang="en-US"/>
                </a:p>
              </p:txBody>
            </p:sp>
            <p:sp>
              <p:nvSpPr>
                <p:cNvPr id="155703" name="Oval 283"/>
                <p:cNvSpPr>
                  <a:spLocks noChangeArrowheads="1"/>
                </p:cNvSpPr>
                <p:nvPr/>
              </p:nvSpPr>
              <p:spPr bwMode="auto">
                <a:xfrm>
                  <a:off x="1791" y="3294"/>
                  <a:ext cx="91" cy="136"/>
                </a:xfrm>
                <a:prstGeom prst="ellipse">
                  <a:avLst/>
                </a:prstGeom>
                <a:solidFill>
                  <a:schemeClr val="tx1"/>
                </a:solidFill>
                <a:ln w="9525">
                  <a:solidFill>
                    <a:schemeClr val="tx1"/>
                  </a:solidFill>
                  <a:round/>
                  <a:headEnd/>
                  <a:tailEnd/>
                </a:ln>
              </p:spPr>
              <p:txBody>
                <a:bodyPr wrap="none" anchor="ctr"/>
                <a:lstStyle/>
                <a:p>
                  <a:pPr algn="ctr"/>
                  <a:endParaRPr lang="en-US"/>
                </a:p>
              </p:txBody>
            </p:sp>
            <p:sp>
              <p:nvSpPr>
                <p:cNvPr id="155704" name="Oval 284"/>
                <p:cNvSpPr>
                  <a:spLocks noChangeArrowheads="1"/>
                </p:cNvSpPr>
                <p:nvPr/>
              </p:nvSpPr>
              <p:spPr bwMode="auto">
                <a:xfrm>
                  <a:off x="2154" y="3475"/>
                  <a:ext cx="136" cy="136"/>
                </a:xfrm>
                <a:prstGeom prst="ellipse">
                  <a:avLst/>
                </a:prstGeom>
                <a:solidFill>
                  <a:schemeClr val="bg2"/>
                </a:solidFill>
                <a:ln w="9525">
                  <a:solidFill>
                    <a:schemeClr val="bg2"/>
                  </a:solidFill>
                  <a:round/>
                  <a:headEnd/>
                  <a:tailEnd/>
                </a:ln>
              </p:spPr>
              <p:txBody>
                <a:bodyPr wrap="none" anchor="ctr"/>
                <a:lstStyle/>
                <a:p>
                  <a:endParaRPr lang="en-US"/>
                </a:p>
              </p:txBody>
            </p:sp>
            <p:sp>
              <p:nvSpPr>
                <p:cNvPr id="155705" name="Oval 285"/>
                <p:cNvSpPr>
                  <a:spLocks noChangeArrowheads="1"/>
                </p:cNvSpPr>
                <p:nvPr/>
              </p:nvSpPr>
              <p:spPr bwMode="auto">
                <a:xfrm>
                  <a:off x="2018" y="3294"/>
                  <a:ext cx="136" cy="136"/>
                </a:xfrm>
                <a:prstGeom prst="ellipse">
                  <a:avLst/>
                </a:prstGeom>
                <a:solidFill>
                  <a:schemeClr val="bg2"/>
                </a:solidFill>
                <a:ln w="9525">
                  <a:solidFill>
                    <a:schemeClr val="bg2"/>
                  </a:solidFill>
                  <a:round/>
                  <a:headEnd/>
                  <a:tailEnd/>
                </a:ln>
              </p:spPr>
              <p:txBody>
                <a:bodyPr wrap="none" anchor="ctr"/>
                <a:lstStyle/>
                <a:p>
                  <a:endParaRPr lang="en-US"/>
                </a:p>
              </p:txBody>
            </p:sp>
            <p:sp>
              <p:nvSpPr>
                <p:cNvPr id="155706" name="Oval 286"/>
                <p:cNvSpPr>
                  <a:spLocks noChangeArrowheads="1"/>
                </p:cNvSpPr>
                <p:nvPr/>
              </p:nvSpPr>
              <p:spPr bwMode="auto">
                <a:xfrm>
                  <a:off x="1973" y="3203"/>
                  <a:ext cx="227" cy="226"/>
                </a:xfrm>
                <a:prstGeom prst="ellipse">
                  <a:avLst/>
                </a:prstGeom>
                <a:solidFill>
                  <a:schemeClr val="bg2"/>
                </a:solidFill>
                <a:ln w="9525">
                  <a:solidFill>
                    <a:schemeClr val="bg2"/>
                  </a:solidFill>
                  <a:round/>
                  <a:headEnd/>
                  <a:tailEnd/>
                </a:ln>
              </p:spPr>
              <p:txBody>
                <a:bodyPr wrap="none" anchor="ctr"/>
                <a:lstStyle/>
                <a:p>
                  <a:endParaRPr lang="en-US"/>
                </a:p>
              </p:txBody>
            </p:sp>
            <p:sp>
              <p:nvSpPr>
                <p:cNvPr id="155707" name="Oval 287"/>
                <p:cNvSpPr>
                  <a:spLocks noChangeArrowheads="1"/>
                </p:cNvSpPr>
                <p:nvPr/>
              </p:nvSpPr>
              <p:spPr bwMode="auto">
                <a:xfrm>
                  <a:off x="2018" y="3475"/>
                  <a:ext cx="182" cy="227"/>
                </a:xfrm>
                <a:prstGeom prst="ellipse">
                  <a:avLst/>
                </a:prstGeom>
                <a:solidFill>
                  <a:schemeClr val="bg2"/>
                </a:solidFill>
                <a:ln w="9525">
                  <a:solidFill>
                    <a:schemeClr val="bg2"/>
                  </a:solidFill>
                  <a:round/>
                  <a:headEnd/>
                  <a:tailEnd/>
                </a:ln>
              </p:spPr>
              <p:txBody>
                <a:bodyPr wrap="none" anchor="ctr"/>
                <a:lstStyle/>
                <a:p>
                  <a:endParaRPr lang="en-US"/>
                </a:p>
              </p:txBody>
            </p:sp>
            <p:sp>
              <p:nvSpPr>
                <p:cNvPr id="155708" name="Oval 288"/>
                <p:cNvSpPr>
                  <a:spLocks noChangeArrowheads="1"/>
                </p:cNvSpPr>
                <p:nvPr/>
              </p:nvSpPr>
              <p:spPr bwMode="auto">
                <a:xfrm>
                  <a:off x="2064" y="3612"/>
                  <a:ext cx="272" cy="136"/>
                </a:xfrm>
                <a:prstGeom prst="ellipse">
                  <a:avLst/>
                </a:prstGeom>
                <a:solidFill>
                  <a:schemeClr val="tx1"/>
                </a:solidFill>
                <a:ln w="9525">
                  <a:solidFill>
                    <a:schemeClr val="tx1"/>
                  </a:solidFill>
                  <a:round/>
                  <a:headEnd/>
                  <a:tailEnd/>
                </a:ln>
              </p:spPr>
              <p:txBody>
                <a:bodyPr wrap="none" anchor="ctr"/>
                <a:lstStyle/>
                <a:p>
                  <a:pPr algn="ctr"/>
                  <a:endParaRPr lang="en-US"/>
                </a:p>
              </p:txBody>
            </p:sp>
            <p:sp>
              <p:nvSpPr>
                <p:cNvPr id="155709" name="AutoShape 289"/>
                <p:cNvSpPr>
                  <a:spLocks noChangeArrowheads="1"/>
                </p:cNvSpPr>
                <p:nvPr/>
              </p:nvSpPr>
              <p:spPr bwMode="auto">
                <a:xfrm>
                  <a:off x="1973" y="3430"/>
                  <a:ext cx="181" cy="182"/>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155710" name="AutoShape 290"/>
                <p:cNvSpPr>
                  <a:spLocks noChangeArrowheads="1"/>
                </p:cNvSpPr>
                <p:nvPr/>
              </p:nvSpPr>
              <p:spPr bwMode="auto">
                <a:xfrm flipV="1">
                  <a:off x="2154" y="3249"/>
                  <a:ext cx="272" cy="4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155711" name="AutoShape 291"/>
                <p:cNvSpPr>
                  <a:spLocks noChangeArrowheads="1"/>
                </p:cNvSpPr>
                <p:nvPr/>
              </p:nvSpPr>
              <p:spPr bwMode="auto">
                <a:xfrm rot="2218372">
                  <a:off x="1927" y="3294"/>
                  <a:ext cx="273" cy="4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155712" name="AutoShape 292"/>
                <p:cNvSpPr>
                  <a:spLocks noChangeArrowheads="1"/>
                </p:cNvSpPr>
                <p:nvPr/>
              </p:nvSpPr>
              <p:spPr bwMode="auto">
                <a:xfrm rot="-3852152">
                  <a:off x="2240" y="3449"/>
                  <a:ext cx="181" cy="92"/>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155713" name="AutoShape 293"/>
                <p:cNvSpPr>
                  <a:spLocks noChangeArrowheads="1"/>
                </p:cNvSpPr>
                <p:nvPr/>
              </p:nvSpPr>
              <p:spPr bwMode="auto">
                <a:xfrm rot="3238358">
                  <a:off x="1746" y="3476"/>
                  <a:ext cx="318" cy="136"/>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155714" name="AutoShape 294"/>
                <p:cNvSpPr>
                  <a:spLocks noChangeArrowheads="1"/>
                </p:cNvSpPr>
                <p:nvPr/>
              </p:nvSpPr>
              <p:spPr bwMode="auto">
                <a:xfrm rot="-2936944">
                  <a:off x="1791" y="3113"/>
                  <a:ext cx="272" cy="90"/>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grpSp>
          <p:grpSp>
            <p:nvGrpSpPr>
              <p:cNvPr id="155667" name="Group 295"/>
              <p:cNvGrpSpPr>
                <a:grpSpLocks/>
              </p:cNvGrpSpPr>
              <p:nvPr/>
            </p:nvGrpSpPr>
            <p:grpSpPr bwMode="auto">
              <a:xfrm>
                <a:off x="1701" y="2341"/>
                <a:ext cx="182" cy="227"/>
                <a:chOff x="1746" y="3022"/>
                <a:chExt cx="773" cy="766"/>
              </a:xfrm>
            </p:grpSpPr>
            <p:grpSp>
              <p:nvGrpSpPr>
                <p:cNvPr id="155668" name="Group 296"/>
                <p:cNvGrpSpPr>
                  <a:grpSpLocks/>
                </p:cNvGrpSpPr>
                <p:nvPr/>
              </p:nvGrpSpPr>
              <p:grpSpPr bwMode="auto">
                <a:xfrm>
                  <a:off x="1746" y="3113"/>
                  <a:ext cx="773" cy="675"/>
                  <a:chOff x="1746" y="3113"/>
                  <a:chExt cx="773" cy="675"/>
                </a:xfrm>
              </p:grpSpPr>
              <p:sp>
                <p:nvSpPr>
                  <p:cNvPr id="155686" name="Oval 297"/>
                  <p:cNvSpPr>
                    <a:spLocks noChangeArrowheads="1"/>
                  </p:cNvSpPr>
                  <p:nvPr/>
                </p:nvSpPr>
                <p:spPr bwMode="auto">
                  <a:xfrm>
                    <a:off x="1746" y="3113"/>
                    <a:ext cx="272" cy="272"/>
                  </a:xfrm>
                  <a:prstGeom prst="ellipse">
                    <a:avLst/>
                  </a:prstGeom>
                  <a:solidFill>
                    <a:schemeClr val="bg2"/>
                  </a:solidFill>
                  <a:ln w="9525">
                    <a:solidFill>
                      <a:schemeClr val="bg2"/>
                    </a:solidFill>
                    <a:round/>
                    <a:headEnd/>
                    <a:tailEnd/>
                  </a:ln>
                </p:spPr>
                <p:txBody>
                  <a:bodyPr wrap="none" anchor="ctr"/>
                  <a:lstStyle/>
                  <a:p>
                    <a:endParaRPr lang="en-US"/>
                  </a:p>
                </p:txBody>
              </p:sp>
              <p:sp>
                <p:nvSpPr>
                  <p:cNvPr id="155687" name="Rectangle 298"/>
                  <p:cNvSpPr>
                    <a:spLocks noChangeArrowheads="1"/>
                  </p:cNvSpPr>
                  <p:nvPr/>
                </p:nvSpPr>
                <p:spPr bwMode="auto">
                  <a:xfrm>
                    <a:off x="1837" y="3203"/>
                    <a:ext cx="272" cy="227"/>
                  </a:xfrm>
                  <a:prstGeom prst="rect">
                    <a:avLst/>
                  </a:prstGeom>
                  <a:solidFill>
                    <a:schemeClr val="bg2"/>
                  </a:solidFill>
                  <a:ln w="9525">
                    <a:solidFill>
                      <a:schemeClr val="bg2"/>
                    </a:solidFill>
                    <a:miter lim="800000"/>
                    <a:headEnd/>
                    <a:tailEnd/>
                  </a:ln>
                </p:spPr>
                <p:txBody>
                  <a:bodyPr wrap="none" anchor="ctr"/>
                  <a:lstStyle/>
                  <a:p>
                    <a:endParaRPr lang="en-US"/>
                  </a:p>
                </p:txBody>
              </p:sp>
              <p:sp>
                <p:nvSpPr>
                  <p:cNvPr id="155688" name="Rectangle 299"/>
                  <p:cNvSpPr>
                    <a:spLocks noChangeArrowheads="1"/>
                  </p:cNvSpPr>
                  <p:nvPr/>
                </p:nvSpPr>
                <p:spPr bwMode="auto">
                  <a:xfrm>
                    <a:off x="2245" y="3294"/>
                    <a:ext cx="227" cy="227"/>
                  </a:xfrm>
                  <a:prstGeom prst="rect">
                    <a:avLst/>
                  </a:prstGeom>
                  <a:solidFill>
                    <a:schemeClr val="bg2"/>
                  </a:solidFill>
                  <a:ln w="9525">
                    <a:solidFill>
                      <a:schemeClr val="bg2"/>
                    </a:solidFill>
                    <a:miter lim="800000"/>
                    <a:headEnd/>
                    <a:tailEnd/>
                  </a:ln>
                </p:spPr>
                <p:txBody>
                  <a:bodyPr wrap="none" anchor="ctr"/>
                  <a:lstStyle/>
                  <a:p>
                    <a:endParaRPr lang="en-US"/>
                  </a:p>
                </p:txBody>
              </p:sp>
              <p:sp>
                <p:nvSpPr>
                  <p:cNvPr id="155689" name="Oval 300"/>
                  <p:cNvSpPr>
                    <a:spLocks noChangeArrowheads="1"/>
                  </p:cNvSpPr>
                  <p:nvPr/>
                </p:nvSpPr>
                <p:spPr bwMode="auto">
                  <a:xfrm>
                    <a:off x="1973" y="3158"/>
                    <a:ext cx="544" cy="544"/>
                  </a:xfrm>
                  <a:prstGeom prst="ellipse">
                    <a:avLst/>
                  </a:prstGeom>
                  <a:solidFill>
                    <a:schemeClr val="bg2"/>
                  </a:solidFill>
                  <a:ln w="9525">
                    <a:solidFill>
                      <a:schemeClr val="bg2"/>
                    </a:solidFill>
                    <a:round/>
                    <a:headEnd/>
                    <a:tailEnd/>
                  </a:ln>
                </p:spPr>
                <p:txBody>
                  <a:bodyPr wrap="none" anchor="ctr"/>
                  <a:lstStyle/>
                  <a:p>
                    <a:endParaRPr lang="en-US"/>
                  </a:p>
                </p:txBody>
              </p:sp>
              <p:sp>
                <p:nvSpPr>
                  <p:cNvPr id="155690" name="Oval 301"/>
                  <p:cNvSpPr>
                    <a:spLocks noChangeArrowheads="1"/>
                  </p:cNvSpPr>
                  <p:nvPr/>
                </p:nvSpPr>
                <p:spPr bwMode="auto">
                  <a:xfrm>
                    <a:off x="2200" y="3430"/>
                    <a:ext cx="272" cy="272"/>
                  </a:xfrm>
                  <a:prstGeom prst="ellipse">
                    <a:avLst/>
                  </a:prstGeom>
                  <a:solidFill>
                    <a:schemeClr val="bg2"/>
                  </a:solidFill>
                  <a:ln w="9525">
                    <a:solidFill>
                      <a:schemeClr val="bg2"/>
                    </a:solidFill>
                    <a:round/>
                    <a:headEnd/>
                    <a:tailEnd/>
                  </a:ln>
                </p:spPr>
                <p:txBody>
                  <a:bodyPr wrap="none" anchor="ctr"/>
                  <a:lstStyle/>
                  <a:p>
                    <a:endParaRPr lang="en-US"/>
                  </a:p>
                </p:txBody>
              </p:sp>
              <p:sp>
                <p:nvSpPr>
                  <p:cNvPr id="155691" name="Oval 302"/>
                  <p:cNvSpPr>
                    <a:spLocks noChangeArrowheads="1"/>
                  </p:cNvSpPr>
                  <p:nvPr/>
                </p:nvSpPr>
                <p:spPr bwMode="auto">
                  <a:xfrm>
                    <a:off x="1746" y="3294"/>
                    <a:ext cx="589" cy="408"/>
                  </a:xfrm>
                  <a:prstGeom prst="ellipse">
                    <a:avLst/>
                  </a:prstGeom>
                  <a:solidFill>
                    <a:schemeClr val="bg2"/>
                  </a:solidFill>
                  <a:ln w="9525">
                    <a:solidFill>
                      <a:schemeClr val="bg2"/>
                    </a:solidFill>
                    <a:round/>
                    <a:headEnd/>
                    <a:tailEnd/>
                  </a:ln>
                </p:spPr>
                <p:txBody>
                  <a:bodyPr wrap="none" anchor="ctr"/>
                  <a:lstStyle/>
                  <a:p>
                    <a:endParaRPr lang="en-US"/>
                  </a:p>
                </p:txBody>
              </p:sp>
              <p:sp>
                <p:nvSpPr>
                  <p:cNvPr id="155692" name="Oval 303"/>
                  <p:cNvSpPr>
                    <a:spLocks noChangeArrowheads="1"/>
                  </p:cNvSpPr>
                  <p:nvPr/>
                </p:nvSpPr>
                <p:spPr bwMode="auto">
                  <a:xfrm>
                    <a:off x="1882" y="3113"/>
                    <a:ext cx="272" cy="272"/>
                  </a:xfrm>
                  <a:prstGeom prst="ellipse">
                    <a:avLst/>
                  </a:prstGeom>
                  <a:solidFill>
                    <a:schemeClr val="bg2"/>
                  </a:solidFill>
                  <a:ln w="9525">
                    <a:solidFill>
                      <a:schemeClr val="bg2"/>
                    </a:solidFill>
                    <a:round/>
                    <a:headEnd/>
                    <a:tailEnd/>
                  </a:ln>
                </p:spPr>
                <p:txBody>
                  <a:bodyPr wrap="none" anchor="ctr"/>
                  <a:lstStyle/>
                  <a:p>
                    <a:endParaRPr lang="en-US"/>
                  </a:p>
                </p:txBody>
              </p:sp>
              <p:sp>
                <p:nvSpPr>
                  <p:cNvPr id="155693" name="Oval 304"/>
                  <p:cNvSpPr>
                    <a:spLocks noChangeArrowheads="1"/>
                  </p:cNvSpPr>
                  <p:nvPr/>
                </p:nvSpPr>
                <p:spPr bwMode="auto">
                  <a:xfrm rot="1766423">
                    <a:off x="1975" y="3146"/>
                    <a:ext cx="544" cy="182"/>
                  </a:xfrm>
                  <a:prstGeom prst="ellipse">
                    <a:avLst/>
                  </a:prstGeom>
                  <a:solidFill>
                    <a:schemeClr val="bg2"/>
                  </a:solidFill>
                  <a:ln w="9525">
                    <a:solidFill>
                      <a:schemeClr val="bg2"/>
                    </a:solidFill>
                    <a:round/>
                    <a:headEnd/>
                    <a:tailEnd/>
                  </a:ln>
                </p:spPr>
                <p:txBody>
                  <a:bodyPr wrap="none" anchor="ctr"/>
                  <a:lstStyle/>
                  <a:p>
                    <a:endParaRPr lang="en-US"/>
                  </a:p>
                </p:txBody>
              </p:sp>
              <p:sp>
                <p:nvSpPr>
                  <p:cNvPr id="155694" name="Oval 305"/>
                  <p:cNvSpPr>
                    <a:spLocks noChangeArrowheads="1"/>
                  </p:cNvSpPr>
                  <p:nvPr/>
                </p:nvSpPr>
                <p:spPr bwMode="auto">
                  <a:xfrm rot="1766423">
                    <a:off x="1761" y="3334"/>
                    <a:ext cx="635" cy="454"/>
                  </a:xfrm>
                  <a:prstGeom prst="ellipse">
                    <a:avLst/>
                  </a:prstGeom>
                  <a:solidFill>
                    <a:schemeClr val="bg2"/>
                  </a:solidFill>
                  <a:ln w="9525">
                    <a:solidFill>
                      <a:schemeClr val="bg2"/>
                    </a:solidFill>
                    <a:round/>
                    <a:headEnd/>
                    <a:tailEnd/>
                  </a:ln>
                </p:spPr>
                <p:txBody>
                  <a:bodyPr wrap="none" anchor="ctr"/>
                  <a:lstStyle/>
                  <a:p>
                    <a:endParaRPr lang="en-US"/>
                  </a:p>
                </p:txBody>
              </p:sp>
              <p:sp>
                <p:nvSpPr>
                  <p:cNvPr id="155695" name="Oval 306"/>
                  <p:cNvSpPr>
                    <a:spLocks noChangeArrowheads="1"/>
                  </p:cNvSpPr>
                  <p:nvPr/>
                </p:nvSpPr>
                <p:spPr bwMode="auto">
                  <a:xfrm>
                    <a:off x="2064" y="3566"/>
                    <a:ext cx="273" cy="90"/>
                  </a:xfrm>
                  <a:prstGeom prst="ellipse">
                    <a:avLst/>
                  </a:prstGeom>
                  <a:solidFill>
                    <a:schemeClr val="bg1"/>
                  </a:solidFill>
                  <a:ln w="9525">
                    <a:solidFill>
                      <a:schemeClr val="tx1"/>
                    </a:solidFill>
                    <a:round/>
                    <a:headEnd/>
                    <a:tailEnd/>
                  </a:ln>
                </p:spPr>
                <p:txBody>
                  <a:bodyPr wrap="none" anchor="ctr"/>
                  <a:lstStyle/>
                  <a:p>
                    <a:endParaRPr lang="en-US"/>
                  </a:p>
                </p:txBody>
              </p:sp>
              <p:sp>
                <p:nvSpPr>
                  <p:cNvPr id="155696" name="Oval 307"/>
                  <p:cNvSpPr>
                    <a:spLocks noChangeArrowheads="1"/>
                  </p:cNvSpPr>
                  <p:nvPr/>
                </p:nvSpPr>
                <p:spPr bwMode="auto">
                  <a:xfrm rot="1738350">
                    <a:off x="1973" y="3294"/>
                    <a:ext cx="273" cy="90"/>
                  </a:xfrm>
                  <a:prstGeom prst="ellipse">
                    <a:avLst/>
                  </a:prstGeom>
                  <a:solidFill>
                    <a:schemeClr val="bg1"/>
                  </a:solidFill>
                  <a:ln w="9525">
                    <a:solidFill>
                      <a:schemeClr val="tx1"/>
                    </a:solidFill>
                    <a:round/>
                    <a:headEnd/>
                    <a:tailEnd/>
                  </a:ln>
                </p:spPr>
                <p:txBody>
                  <a:bodyPr wrap="none" anchor="ctr"/>
                  <a:lstStyle/>
                  <a:p>
                    <a:endParaRPr lang="en-US"/>
                  </a:p>
                </p:txBody>
              </p:sp>
            </p:grpSp>
            <p:sp>
              <p:nvSpPr>
                <p:cNvPr id="155669" name="Oval 308"/>
                <p:cNvSpPr>
                  <a:spLocks noChangeArrowheads="1"/>
                </p:cNvSpPr>
                <p:nvPr/>
              </p:nvSpPr>
              <p:spPr bwMode="auto">
                <a:xfrm>
                  <a:off x="2064" y="3158"/>
                  <a:ext cx="91" cy="136"/>
                </a:xfrm>
                <a:prstGeom prst="ellipse">
                  <a:avLst/>
                </a:prstGeom>
                <a:solidFill>
                  <a:schemeClr val="tx1"/>
                </a:solidFill>
                <a:ln w="9525">
                  <a:solidFill>
                    <a:schemeClr val="tx1"/>
                  </a:solidFill>
                  <a:round/>
                  <a:headEnd/>
                  <a:tailEnd/>
                </a:ln>
              </p:spPr>
              <p:txBody>
                <a:bodyPr wrap="none" anchor="ctr"/>
                <a:lstStyle/>
                <a:p>
                  <a:pPr algn="ctr"/>
                  <a:endParaRPr lang="en-US"/>
                </a:p>
              </p:txBody>
            </p:sp>
            <p:sp>
              <p:nvSpPr>
                <p:cNvPr id="155670" name="Oval 309"/>
                <p:cNvSpPr>
                  <a:spLocks noChangeArrowheads="1"/>
                </p:cNvSpPr>
                <p:nvPr/>
              </p:nvSpPr>
              <p:spPr bwMode="auto">
                <a:xfrm>
                  <a:off x="2018" y="3521"/>
                  <a:ext cx="91" cy="136"/>
                </a:xfrm>
                <a:prstGeom prst="ellipse">
                  <a:avLst/>
                </a:prstGeom>
                <a:solidFill>
                  <a:schemeClr val="tx1"/>
                </a:solidFill>
                <a:ln w="9525">
                  <a:solidFill>
                    <a:schemeClr val="tx1"/>
                  </a:solidFill>
                  <a:round/>
                  <a:headEnd/>
                  <a:tailEnd/>
                </a:ln>
              </p:spPr>
              <p:txBody>
                <a:bodyPr wrap="none" anchor="ctr"/>
                <a:lstStyle/>
                <a:p>
                  <a:pPr algn="ctr"/>
                  <a:endParaRPr lang="en-US"/>
                </a:p>
              </p:txBody>
            </p:sp>
            <p:sp>
              <p:nvSpPr>
                <p:cNvPr id="155671" name="Oval 310"/>
                <p:cNvSpPr>
                  <a:spLocks noChangeArrowheads="1"/>
                </p:cNvSpPr>
                <p:nvPr/>
              </p:nvSpPr>
              <p:spPr bwMode="auto">
                <a:xfrm>
                  <a:off x="2064" y="3521"/>
                  <a:ext cx="91" cy="136"/>
                </a:xfrm>
                <a:prstGeom prst="ellipse">
                  <a:avLst/>
                </a:prstGeom>
                <a:solidFill>
                  <a:schemeClr val="tx1"/>
                </a:solidFill>
                <a:ln w="9525">
                  <a:solidFill>
                    <a:schemeClr val="tx1"/>
                  </a:solidFill>
                  <a:round/>
                  <a:headEnd/>
                  <a:tailEnd/>
                </a:ln>
              </p:spPr>
              <p:txBody>
                <a:bodyPr wrap="none" anchor="ctr"/>
                <a:lstStyle/>
                <a:p>
                  <a:pPr algn="ctr"/>
                  <a:endParaRPr lang="en-US"/>
                </a:p>
              </p:txBody>
            </p:sp>
            <p:sp>
              <p:nvSpPr>
                <p:cNvPr id="155672" name="Oval 311"/>
                <p:cNvSpPr>
                  <a:spLocks noChangeArrowheads="1"/>
                </p:cNvSpPr>
                <p:nvPr/>
              </p:nvSpPr>
              <p:spPr bwMode="auto">
                <a:xfrm>
                  <a:off x="2018" y="3430"/>
                  <a:ext cx="91" cy="136"/>
                </a:xfrm>
                <a:prstGeom prst="ellipse">
                  <a:avLst/>
                </a:prstGeom>
                <a:solidFill>
                  <a:schemeClr val="tx1"/>
                </a:solidFill>
                <a:ln w="9525">
                  <a:solidFill>
                    <a:schemeClr val="tx1"/>
                  </a:solidFill>
                  <a:round/>
                  <a:headEnd/>
                  <a:tailEnd/>
                </a:ln>
              </p:spPr>
              <p:txBody>
                <a:bodyPr wrap="none" anchor="ctr"/>
                <a:lstStyle/>
                <a:p>
                  <a:pPr algn="ctr"/>
                  <a:endParaRPr lang="en-US"/>
                </a:p>
              </p:txBody>
            </p:sp>
            <p:sp>
              <p:nvSpPr>
                <p:cNvPr id="155673" name="Oval 312"/>
                <p:cNvSpPr>
                  <a:spLocks noChangeArrowheads="1"/>
                </p:cNvSpPr>
                <p:nvPr/>
              </p:nvSpPr>
              <p:spPr bwMode="auto">
                <a:xfrm>
                  <a:off x="2381" y="3385"/>
                  <a:ext cx="91" cy="136"/>
                </a:xfrm>
                <a:prstGeom prst="ellipse">
                  <a:avLst/>
                </a:prstGeom>
                <a:solidFill>
                  <a:schemeClr val="tx1"/>
                </a:solidFill>
                <a:ln w="9525">
                  <a:solidFill>
                    <a:schemeClr val="tx1"/>
                  </a:solidFill>
                  <a:round/>
                  <a:headEnd/>
                  <a:tailEnd/>
                </a:ln>
              </p:spPr>
              <p:txBody>
                <a:bodyPr wrap="none" anchor="ctr"/>
                <a:lstStyle/>
                <a:p>
                  <a:pPr algn="ctr"/>
                  <a:endParaRPr lang="en-US"/>
                </a:p>
              </p:txBody>
            </p:sp>
            <p:sp>
              <p:nvSpPr>
                <p:cNvPr id="155674" name="Oval 313"/>
                <p:cNvSpPr>
                  <a:spLocks noChangeArrowheads="1"/>
                </p:cNvSpPr>
                <p:nvPr/>
              </p:nvSpPr>
              <p:spPr bwMode="auto">
                <a:xfrm>
                  <a:off x="1791" y="3294"/>
                  <a:ext cx="91" cy="136"/>
                </a:xfrm>
                <a:prstGeom prst="ellipse">
                  <a:avLst/>
                </a:prstGeom>
                <a:solidFill>
                  <a:schemeClr val="tx1"/>
                </a:solidFill>
                <a:ln w="9525">
                  <a:solidFill>
                    <a:schemeClr val="tx1"/>
                  </a:solidFill>
                  <a:round/>
                  <a:headEnd/>
                  <a:tailEnd/>
                </a:ln>
              </p:spPr>
              <p:txBody>
                <a:bodyPr wrap="none" anchor="ctr"/>
                <a:lstStyle/>
                <a:p>
                  <a:pPr algn="ctr"/>
                  <a:endParaRPr lang="en-US"/>
                </a:p>
              </p:txBody>
            </p:sp>
            <p:sp>
              <p:nvSpPr>
                <p:cNvPr id="155675" name="Oval 314"/>
                <p:cNvSpPr>
                  <a:spLocks noChangeArrowheads="1"/>
                </p:cNvSpPr>
                <p:nvPr/>
              </p:nvSpPr>
              <p:spPr bwMode="auto">
                <a:xfrm>
                  <a:off x="2154" y="3475"/>
                  <a:ext cx="136" cy="136"/>
                </a:xfrm>
                <a:prstGeom prst="ellipse">
                  <a:avLst/>
                </a:prstGeom>
                <a:solidFill>
                  <a:schemeClr val="bg2"/>
                </a:solidFill>
                <a:ln w="9525">
                  <a:solidFill>
                    <a:schemeClr val="bg2"/>
                  </a:solidFill>
                  <a:round/>
                  <a:headEnd/>
                  <a:tailEnd/>
                </a:ln>
              </p:spPr>
              <p:txBody>
                <a:bodyPr wrap="none" anchor="ctr"/>
                <a:lstStyle/>
                <a:p>
                  <a:endParaRPr lang="en-US"/>
                </a:p>
              </p:txBody>
            </p:sp>
            <p:sp>
              <p:nvSpPr>
                <p:cNvPr id="155676" name="Oval 315"/>
                <p:cNvSpPr>
                  <a:spLocks noChangeArrowheads="1"/>
                </p:cNvSpPr>
                <p:nvPr/>
              </p:nvSpPr>
              <p:spPr bwMode="auto">
                <a:xfrm>
                  <a:off x="2018" y="3294"/>
                  <a:ext cx="136" cy="136"/>
                </a:xfrm>
                <a:prstGeom prst="ellipse">
                  <a:avLst/>
                </a:prstGeom>
                <a:solidFill>
                  <a:schemeClr val="bg2"/>
                </a:solidFill>
                <a:ln w="9525">
                  <a:solidFill>
                    <a:schemeClr val="bg2"/>
                  </a:solidFill>
                  <a:round/>
                  <a:headEnd/>
                  <a:tailEnd/>
                </a:ln>
              </p:spPr>
              <p:txBody>
                <a:bodyPr wrap="none" anchor="ctr"/>
                <a:lstStyle/>
                <a:p>
                  <a:endParaRPr lang="en-US"/>
                </a:p>
              </p:txBody>
            </p:sp>
            <p:sp>
              <p:nvSpPr>
                <p:cNvPr id="155677" name="Oval 316"/>
                <p:cNvSpPr>
                  <a:spLocks noChangeArrowheads="1"/>
                </p:cNvSpPr>
                <p:nvPr/>
              </p:nvSpPr>
              <p:spPr bwMode="auto">
                <a:xfrm>
                  <a:off x="1973" y="3203"/>
                  <a:ext cx="227" cy="226"/>
                </a:xfrm>
                <a:prstGeom prst="ellipse">
                  <a:avLst/>
                </a:prstGeom>
                <a:solidFill>
                  <a:schemeClr val="bg2"/>
                </a:solidFill>
                <a:ln w="9525">
                  <a:solidFill>
                    <a:schemeClr val="bg2"/>
                  </a:solidFill>
                  <a:round/>
                  <a:headEnd/>
                  <a:tailEnd/>
                </a:ln>
              </p:spPr>
              <p:txBody>
                <a:bodyPr wrap="none" anchor="ctr"/>
                <a:lstStyle/>
                <a:p>
                  <a:endParaRPr lang="en-US"/>
                </a:p>
              </p:txBody>
            </p:sp>
            <p:sp>
              <p:nvSpPr>
                <p:cNvPr id="155678" name="Oval 317"/>
                <p:cNvSpPr>
                  <a:spLocks noChangeArrowheads="1"/>
                </p:cNvSpPr>
                <p:nvPr/>
              </p:nvSpPr>
              <p:spPr bwMode="auto">
                <a:xfrm>
                  <a:off x="2018" y="3475"/>
                  <a:ext cx="182" cy="227"/>
                </a:xfrm>
                <a:prstGeom prst="ellipse">
                  <a:avLst/>
                </a:prstGeom>
                <a:solidFill>
                  <a:schemeClr val="bg2"/>
                </a:solidFill>
                <a:ln w="9525">
                  <a:solidFill>
                    <a:schemeClr val="bg2"/>
                  </a:solidFill>
                  <a:round/>
                  <a:headEnd/>
                  <a:tailEnd/>
                </a:ln>
              </p:spPr>
              <p:txBody>
                <a:bodyPr wrap="none" anchor="ctr"/>
                <a:lstStyle/>
                <a:p>
                  <a:endParaRPr lang="en-US"/>
                </a:p>
              </p:txBody>
            </p:sp>
            <p:sp>
              <p:nvSpPr>
                <p:cNvPr id="155679" name="Oval 318"/>
                <p:cNvSpPr>
                  <a:spLocks noChangeArrowheads="1"/>
                </p:cNvSpPr>
                <p:nvPr/>
              </p:nvSpPr>
              <p:spPr bwMode="auto">
                <a:xfrm>
                  <a:off x="2064" y="3612"/>
                  <a:ext cx="272" cy="136"/>
                </a:xfrm>
                <a:prstGeom prst="ellipse">
                  <a:avLst/>
                </a:prstGeom>
                <a:solidFill>
                  <a:schemeClr val="tx1"/>
                </a:solidFill>
                <a:ln w="9525">
                  <a:solidFill>
                    <a:schemeClr val="tx1"/>
                  </a:solidFill>
                  <a:round/>
                  <a:headEnd/>
                  <a:tailEnd/>
                </a:ln>
              </p:spPr>
              <p:txBody>
                <a:bodyPr wrap="none" anchor="ctr"/>
                <a:lstStyle/>
                <a:p>
                  <a:pPr algn="ctr"/>
                  <a:endParaRPr lang="en-US"/>
                </a:p>
              </p:txBody>
            </p:sp>
            <p:sp>
              <p:nvSpPr>
                <p:cNvPr id="155680" name="AutoShape 319"/>
                <p:cNvSpPr>
                  <a:spLocks noChangeArrowheads="1"/>
                </p:cNvSpPr>
                <p:nvPr/>
              </p:nvSpPr>
              <p:spPr bwMode="auto">
                <a:xfrm>
                  <a:off x="1973" y="3430"/>
                  <a:ext cx="181" cy="182"/>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155681" name="AutoShape 320"/>
                <p:cNvSpPr>
                  <a:spLocks noChangeArrowheads="1"/>
                </p:cNvSpPr>
                <p:nvPr/>
              </p:nvSpPr>
              <p:spPr bwMode="auto">
                <a:xfrm flipV="1">
                  <a:off x="2154" y="3249"/>
                  <a:ext cx="272" cy="4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155682" name="AutoShape 321"/>
                <p:cNvSpPr>
                  <a:spLocks noChangeArrowheads="1"/>
                </p:cNvSpPr>
                <p:nvPr/>
              </p:nvSpPr>
              <p:spPr bwMode="auto">
                <a:xfrm rot="2218372">
                  <a:off x="1927" y="3294"/>
                  <a:ext cx="273" cy="4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155683" name="AutoShape 322"/>
                <p:cNvSpPr>
                  <a:spLocks noChangeArrowheads="1"/>
                </p:cNvSpPr>
                <p:nvPr/>
              </p:nvSpPr>
              <p:spPr bwMode="auto">
                <a:xfrm rot="-3852152">
                  <a:off x="2240" y="3449"/>
                  <a:ext cx="181" cy="92"/>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155684" name="AutoShape 323"/>
                <p:cNvSpPr>
                  <a:spLocks noChangeArrowheads="1"/>
                </p:cNvSpPr>
                <p:nvPr/>
              </p:nvSpPr>
              <p:spPr bwMode="auto">
                <a:xfrm rot="3238358">
                  <a:off x="1746" y="3476"/>
                  <a:ext cx="318" cy="136"/>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155685" name="AutoShape 324"/>
                <p:cNvSpPr>
                  <a:spLocks noChangeArrowheads="1"/>
                </p:cNvSpPr>
                <p:nvPr/>
              </p:nvSpPr>
              <p:spPr bwMode="auto">
                <a:xfrm rot="-2936944">
                  <a:off x="1791" y="3113"/>
                  <a:ext cx="272" cy="90"/>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grpSp>
        </p:grpSp>
      </p:gr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402F79AE-424E-480D-991C-74614D6CB52A}" type="slidenum">
              <a:rPr lang="ar-SA" altLang="en-US"/>
              <a:pPr>
                <a:defRPr/>
              </a:pPr>
              <a:t>137</a:t>
            </a:fld>
            <a:endParaRPr lang="en-US" altLang="en-US"/>
          </a:p>
        </p:txBody>
      </p:sp>
      <p:sp>
        <p:nvSpPr>
          <p:cNvPr id="156677" name="Text Box 2"/>
          <p:cNvSpPr txBox="1">
            <a:spLocks noChangeArrowheads="1"/>
          </p:cNvSpPr>
          <p:nvPr/>
        </p:nvSpPr>
        <p:spPr bwMode="auto">
          <a:xfrm>
            <a:off x="742950" y="1947863"/>
            <a:ext cx="8015288" cy="2560637"/>
          </a:xfrm>
          <a:prstGeom prst="rect">
            <a:avLst/>
          </a:prstGeom>
          <a:noFill/>
          <a:ln w="9525">
            <a:noFill/>
            <a:miter lim="800000"/>
            <a:headEnd/>
            <a:tailEnd/>
          </a:ln>
        </p:spPr>
        <p:txBody>
          <a:bodyPr>
            <a:spAutoFit/>
          </a:bodyPr>
          <a:lstStyle/>
          <a:p>
            <a:pPr algn="just">
              <a:lnSpc>
                <a:spcPct val="135000"/>
              </a:lnSpc>
            </a:pPr>
            <a:r>
              <a:rPr lang="ar-SA" sz="2400" b="1" u="sng">
                <a:solidFill>
                  <a:srgbClr val="7F5429"/>
                </a:solidFill>
                <a:cs typeface="Zar" pitchFamily="2" charset="-78"/>
              </a:rPr>
              <a:t>مسئله چند حالته:</a:t>
            </a:r>
            <a:r>
              <a:rPr lang="ar-SA" sz="2400">
                <a:cs typeface="Zar" pitchFamily="2" charset="-78"/>
              </a:rPr>
              <a:t> عامل داراي حسگر نمي‌باشد. </a:t>
            </a:r>
            <a:endParaRPr lang="fa-IR" sz="2400">
              <a:cs typeface="Zar" pitchFamily="2" charset="-78"/>
            </a:endParaRPr>
          </a:p>
          <a:p>
            <a:pPr algn="just">
              <a:lnSpc>
                <a:spcPct val="135000"/>
              </a:lnSpc>
            </a:pPr>
            <a:r>
              <a:rPr lang="ar-SA" sz="2400" b="1" u="sng">
                <a:solidFill>
                  <a:srgbClr val="7F5429"/>
                </a:solidFill>
                <a:cs typeface="Zar" pitchFamily="2" charset="-78"/>
              </a:rPr>
              <a:t>مجموعه وضعيت‌ها :</a:t>
            </a:r>
            <a:r>
              <a:rPr lang="ar-SA" sz="2400">
                <a:cs typeface="Zar" pitchFamily="2" charset="-78"/>
              </a:rPr>
              <a:t> زير مجموعه‌اي از حالات.</a:t>
            </a:r>
            <a:endParaRPr lang="fa-IR" sz="2400">
              <a:cs typeface="Zar" pitchFamily="2" charset="-78"/>
            </a:endParaRPr>
          </a:p>
          <a:p>
            <a:pPr algn="just">
              <a:lnSpc>
                <a:spcPct val="135000"/>
              </a:lnSpc>
            </a:pPr>
            <a:r>
              <a:rPr lang="ar-SA" sz="2400" b="1" u="sng">
                <a:solidFill>
                  <a:srgbClr val="7F5429"/>
                </a:solidFill>
                <a:cs typeface="Zar" pitchFamily="2" charset="-78"/>
              </a:rPr>
              <a:t>عملگرها:</a:t>
            </a:r>
            <a:r>
              <a:rPr lang="ar-SA" sz="2400">
                <a:cs typeface="Zar" pitchFamily="2" charset="-78"/>
              </a:rPr>
              <a:t> حرکت به چپ، حرکت به راست، عمل مکش. </a:t>
            </a:r>
            <a:endParaRPr lang="fa-IR" sz="2400">
              <a:cs typeface="Zar" pitchFamily="2" charset="-78"/>
            </a:endParaRPr>
          </a:p>
          <a:p>
            <a:pPr algn="just">
              <a:lnSpc>
                <a:spcPct val="135000"/>
              </a:lnSpc>
            </a:pPr>
            <a:r>
              <a:rPr lang="ar-SA" sz="2400" b="1" u="sng">
                <a:solidFill>
                  <a:srgbClr val="7F5429"/>
                </a:solidFill>
                <a:cs typeface="Zar" pitchFamily="2" charset="-78"/>
              </a:rPr>
              <a:t>آزمون هدف:</a:t>
            </a:r>
            <a:r>
              <a:rPr lang="ar-SA" sz="2400">
                <a:cs typeface="Zar" pitchFamily="2" charset="-78"/>
              </a:rPr>
              <a:t> تمام حالات در مجموعه حالت‌ها فاقد خاک باشند. </a:t>
            </a:r>
            <a:r>
              <a:rPr lang="fa-IR" sz="2400">
                <a:cs typeface="Zar" pitchFamily="2" charset="-78"/>
              </a:rPr>
              <a:t> </a:t>
            </a:r>
          </a:p>
          <a:p>
            <a:pPr algn="just">
              <a:lnSpc>
                <a:spcPct val="135000"/>
              </a:lnSpc>
            </a:pPr>
            <a:r>
              <a:rPr lang="ar-SA" sz="2400" b="1" u="sng">
                <a:solidFill>
                  <a:srgbClr val="7F5429"/>
                </a:solidFill>
                <a:cs typeface="Zar" pitchFamily="2" charset="-78"/>
              </a:rPr>
              <a:t>هزينه مسير:</a:t>
            </a:r>
            <a:r>
              <a:rPr lang="ar-SA" sz="2400">
                <a:cs typeface="Zar" pitchFamily="2" charset="-78"/>
              </a:rPr>
              <a:t> هر عمل هزينه 1 دارد. </a:t>
            </a:r>
            <a:endParaRPr lang="en-US" sz="2400">
              <a:cs typeface="Zar" pitchFamily="2" charset="-78"/>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AEE3569F-C648-44FC-B99B-D4A989C0CB50}" type="slidenum">
              <a:rPr lang="ar-SA" altLang="en-US"/>
              <a:pPr>
                <a:defRPr/>
              </a:pPr>
              <a:t>138</a:t>
            </a:fld>
            <a:endParaRPr lang="en-US" altLang="en-US"/>
          </a:p>
        </p:txBody>
      </p:sp>
      <p:sp>
        <p:nvSpPr>
          <p:cNvPr id="157701" name="Text Box 2"/>
          <p:cNvSpPr txBox="1">
            <a:spLocks noChangeArrowheads="1"/>
          </p:cNvSpPr>
          <p:nvPr/>
        </p:nvSpPr>
        <p:spPr bwMode="auto">
          <a:xfrm>
            <a:off x="1014413" y="1557338"/>
            <a:ext cx="7758112" cy="2560637"/>
          </a:xfrm>
          <a:prstGeom prst="rect">
            <a:avLst/>
          </a:prstGeom>
          <a:noFill/>
          <a:ln w="9525">
            <a:noFill/>
            <a:miter lim="800000"/>
            <a:headEnd/>
            <a:tailEnd/>
          </a:ln>
        </p:spPr>
        <p:txBody>
          <a:bodyPr>
            <a:spAutoFit/>
          </a:bodyPr>
          <a:lstStyle/>
          <a:p>
            <a:pPr>
              <a:lnSpc>
                <a:spcPct val="135000"/>
              </a:lnSpc>
            </a:pPr>
            <a:r>
              <a:rPr lang="ar-SA" sz="2400" b="1">
                <a:solidFill>
                  <a:srgbClr val="7F5429"/>
                </a:solidFill>
                <a:cs typeface="Zar" pitchFamily="2" charset="-78"/>
              </a:rPr>
              <a:t>مسئله کشيش‌ها و آدمخوارها:</a:t>
            </a:r>
            <a:endParaRPr lang="fa-IR" sz="2400" b="1">
              <a:solidFill>
                <a:srgbClr val="7F5429"/>
              </a:solidFill>
              <a:cs typeface="Zar" pitchFamily="2" charset="-78"/>
            </a:endParaRPr>
          </a:p>
          <a:p>
            <a:pPr>
              <a:lnSpc>
                <a:spcPct val="135000"/>
              </a:lnSpc>
            </a:pPr>
            <a:endParaRPr lang="fa-IR" sz="2400">
              <a:solidFill>
                <a:srgbClr val="7F5429"/>
              </a:solidFill>
              <a:cs typeface="Zar" pitchFamily="2" charset="-78"/>
            </a:endParaRPr>
          </a:p>
          <a:p>
            <a:pPr algn="just">
              <a:lnSpc>
                <a:spcPct val="135000"/>
              </a:lnSpc>
            </a:pPr>
            <a:r>
              <a:rPr lang="ar-SA" sz="2400">
                <a:cs typeface="Zar" pitchFamily="2" charset="-78"/>
              </a:rPr>
              <a:t>سه کشيش و سه آدم خوار در يک طرف رودخانه قرار دارند و هم چنين قايقي که قادر است يک يا دو نفر را حمل کند. راهي را بيابيد که هر نفر به سمت ديگر رودخانه برود، بدون آنکه تعداد کشيش‌ها در يکجا کمتر از آدم خوارها شود.</a:t>
            </a:r>
            <a:endParaRPr lang="en-US" sz="2400">
              <a:cs typeface="Zar" pitchFamily="2" charset="-78"/>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22B675D3-AAEB-43C4-B399-7F0A342BAE4E}" type="slidenum">
              <a:rPr lang="ar-SA" altLang="en-US"/>
              <a:pPr>
                <a:defRPr/>
              </a:pPr>
              <a:t>139</a:t>
            </a:fld>
            <a:endParaRPr lang="en-US" altLang="en-US"/>
          </a:p>
        </p:txBody>
      </p:sp>
      <p:sp>
        <p:nvSpPr>
          <p:cNvPr id="158725" name="Text Box 2"/>
          <p:cNvSpPr txBox="1">
            <a:spLocks noChangeArrowheads="1"/>
          </p:cNvSpPr>
          <p:nvPr/>
        </p:nvSpPr>
        <p:spPr bwMode="auto">
          <a:xfrm>
            <a:off x="442913" y="1814513"/>
            <a:ext cx="8158162" cy="3548062"/>
          </a:xfrm>
          <a:prstGeom prst="rect">
            <a:avLst/>
          </a:prstGeom>
          <a:noFill/>
          <a:ln w="9525">
            <a:noFill/>
            <a:miter lim="800000"/>
            <a:headEnd/>
            <a:tailEnd/>
          </a:ln>
        </p:spPr>
        <p:txBody>
          <a:bodyPr>
            <a:spAutoFit/>
          </a:bodyPr>
          <a:lstStyle/>
          <a:p>
            <a:pPr>
              <a:lnSpc>
                <a:spcPct val="135000"/>
              </a:lnSpc>
            </a:pPr>
            <a:r>
              <a:rPr lang="ar-SA" sz="2400" b="1" u="sng">
                <a:solidFill>
                  <a:srgbClr val="7F5429"/>
                </a:solidFill>
                <a:cs typeface="Zar" pitchFamily="2" charset="-78"/>
              </a:rPr>
              <a:t>حالات:</a:t>
            </a:r>
            <a:r>
              <a:rPr lang="ar-SA" sz="2400">
                <a:cs typeface="Zar" pitchFamily="2" charset="-78"/>
              </a:rPr>
              <a:t> يک حالت شامل يک دنبالة مرتب شده از عدد است که تعداد کشيش‌ها، تعداد آدمخوارها و محل قايق در ساحلي از رودخانه که از آنجا مسئله شروع شده را نمايش مي‌دهد.</a:t>
            </a:r>
            <a:endParaRPr lang="fa-IR" sz="2400">
              <a:cs typeface="Zar" pitchFamily="2" charset="-78"/>
            </a:endParaRPr>
          </a:p>
          <a:p>
            <a:pPr>
              <a:lnSpc>
                <a:spcPct val="135000"/>
              </a:lnSpc>
            </a:pPr>
            <a:r>
              <a:rPr lang="ar-SA" sz="2400" b="1" u="sng">
                <a:solidFill>
                  <a:srgbClr val="7F5429"/>
                </a:solidFill>
                <a:cs typeface="Zar" pitchFamily="2" charset="-78"/>
              </a:rPr>
              <a:t>عملگرها:</a:t>
            </a:r>
            <a:r>
              <a:rPr lang="ar-SA" sz="2400">
                <a:cs typeface="Zar" pitchFamily="2" charset="-78"/>
              </a:rPr>
              <a:t> از هر حالت، عملگرهاي ممکن يک کشيش، يک آدمخوار، دو کشيش، دو آدمخوار، يا يکي از هر کدام را در قايق جا مي‌دهند. </a:t>
            </a:r>
            <a:endParaRPr lang="fa-IR" sz="2400">
              <a:cs typeface="Zar" pitchFamily="2" charset="-78"/>
            </a:endParaRPr>
          </a:p>
          <a:p>
            <a:pPr>
              <a:lnSpc>
                <a:spcPct val="135000"/>
              </a:lnSpc>
            </a:pPr>
            <a:r>
              <a:rPr lang="ar-SA" sz="2400" b="1" u="sng">
                <a:solidFill>
                  <a:srgbClr val="7F5429"/>
                </a:solidFill>
                <a:cs typeface="Zar" pitchFamily="2" charset="-78"/>
              </a:rPr>
              <a:t>آزمون هدف:</a:t>
            </a:r>
            <a:r>
              <a:rPr lang="ar-SA" sz="2400">
                <a:cs typeface="Zar" pitchFamily="2" charset="-78"/>
              </a:rPr>
              <a:t> رسيدن به حالت(0و 0 و 0).</a:t>
            </a:r>
            <a:endParaRPr lang="fa-IR" sz="2400">
              <a:cs typeface="Zar" pitchFamily="2" charset="-78"/>
            </a:endParaRPr>
          </a:p>
          <a:p>
            <a:pPr>
              <a:lnSpc>
                <a:spcPct val="135000"/>
              </a:lnSpc>
            </a:pPr>
            <a:r>
              <a:rPr lang="ar-SA" sz="2400" b="1" u="sng">
                <a:solidFill>
                  <a:srgbClr val="7F5429"/>
                </a:solidFill>
                <a:cs typeface="Zar" pitchFamily="2" charset="-78"/>
              </a:rPr>
              <a:t>هزينه مسير:</a:t>
            </a:r>
            <a:r>
              <a:rPr lang="ar-SA" sz="2400">
                <a:cs typeface="Zar" pitchFamily="2" charset="-78"/>
              </a:rPr>
              <a:t> تعداد دفعات عبور از رودخانه.</a:t>
            </a:r>
            <a:endParaRPr lang="en-US" sz="2400">
              <a:cs typeface="Zar"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DCF5C665-0F8C-4509-B107-139ED9E319FF}" type="slidenum">
              <a:rPr lang="ar-SA" altLang="en-US"/>
              <a:pPr>
                <a:defRPr/>
              </a:pPr>
              <a:t>14</a:t>
            </a:fld>
            <a:endParaRPr lang="en-US" altLang="en-US"/>
          </a:p>
        </p:txBody>
      </p:sp>
      <p:sp>
        <p:nvSpPr>
          <p:cNvPr id="36869" name="Rectangle 2"/>
          <p:cNvSpPr>
            <a:spLocks noGrp="1" noChangeArrowheads="1"/>
          </p:cNvSpPr>
          <p:nvPr>
            <p:ph type="body" idx="1"/>
          </p:nvPr>
        </p:nvSpPr>
        <p:spPr>
          <a:xfrm>
            <a:off x="519113" y="1112838"/>
            <a:ext cx="8229600" cy="5030787"/>
          </a:xfrm>
          <a:noFill/>
        </p:spPr>
        <p:txBody>
          <a:bodyPr/>
          <a:lstStyle/>
          <a:p>
            <a:pPr eaLnBrk="1" hangingPunct="1">
              <a:lnSpc>
                <a:spcPct val="135000"/>
              </a:lnSpc>
              <a:buFont typeface="Wingdings" pitchFamily="2" charset="2"/>
              <a:buNone/>
            </a:pPr>
            <a:r>
              <a:rPr lang="ar-SA" sz="3900" b="1" smtClean="0">
                <a:solidFill>
                  <a:srgbClr val="8C6428"/>
                </a:solidFill>
                <a:cs typeface="Zar" pitchFamily="2" charset="-78"/>
              </a:rPr>
              <a:t>زيربناي هوش مصنوعي:</a:t>
            </a:r>
            <a:endParaRPr lang="en-US" sz="3900" b="1" smtClean="0">
              <a:solidFill>
                <a:srgbClr val="8C6428"/>
              </a:solidFill>
              <a:cs typeface="Zar" pitchFamily="2" charset="-78"/>
            </a:endParaRPr>
          </a:p>
          <a:p>
            <a:pPr eaLnBrk="1" hangingPunct="1">
              <a:lnSpc>
                <a:spcPct val="135000"/>
              </a:lnSpc>
              <a:buFont typeface="Wingdings" pitchFamily="2" charset="2"/>
              <a:buNone/>
            </a:pPr>
            <a:r>
              <a:rPr lang="en-US" sz="2500" smtClean="0">
                <a:cs typeface="Zar" pitchFamily="2" charset="-78"/>
              </a:rPr>
              <a:t>AI</a:t>
            </a:r>
            <a:r>
              <a:rPr lang="ar-SA" sz="2500" smtClean="0">
                <a:cs typeface="Zar" pitchFamily="2" charset="-78"/>
              </a:rPr>
              <a:t>، از علوم مختلفي بهره مي‌برد که از ميان آنها علوم زير مهم‌تر شناخته شده‌اند:</a:t>
            </a:r>
            <a:endParaRPr lang="fa-IR" sz="2500" smtClean="0">
              <a:cs typeface="Zar" pitchFamily="2" charset="-78"/>
            </a:endParaRPr>
          </a:p>
          <a:p>
            <a:pPr eaLnBrk="1" hangingPunct="1">
              <a:lnSpc>
                <a:spcPct val="135000"/>
              </a:lnSpc>
              <a:buClr>
                <a:srgbClr val="7F5429"/>
              </a:buClr>
              <a:buFont typeface="Wingdings" pitchFamily="2" charset="2"/>
              <a:buChar char="§"/>
            </a:pPr>
            <a:r>
              <a:rPr lang="ar-SA" sz="2500" smtClean="0">
                <a:cs typeface="Zar" pitchFamily="2" charset="-78"/>
              </a:rPr>
              <a:t>علم فلسفه</a:t>
            </a:r>
            <a:endParaRPr lang="fa-IR" sz="2500" smtClean="0">
              <a:cs typeface="Zar" pitchFamily="2" charset="-78"/>
            </a:endParaRPr>
          </a:p>
          <a:p>
            <a:pPr eaLnBrk="1" hangingPunct="1">
              <a:lnSpc>
                <a:spcPct val="135000"/>
              </a:lnSpc>
              <a:buClr>
                <a:srgbClr val="7F5429"/>
              </a:buClr>
              <a:buFont typeface="Wingdings" pitchFamily="2" charset="2"/>
              <a:buChar char="§"/>
            </a:pPr>
            <a:r>
              <a:rPr lang="ar-SA" sz="2500" smtClean="0">
                <a:cs typeface="Zar" pitchFamily="2" charset="-78"/>
              </a:rPr>
              <a:t>علم رياضي</a:t>
            </a:r>
            <a:endParaRPr lang="fa-IR" sz="2500" smtClean="0">
              <a:cs typeface="Zar" pitchFamily="2" charset="-78"/>
            </a:endParaRPr>
          </a:p>
          <a:p>
            <a:pPr eaLnBrk="1" hangingPunct="1">
              <a:lnSpc>
                <a:spcPct val="135000"/>
              </a:lnSpc>
              <a:buClr>
                <a:srgbClr val="7F5429"/>
              </a:buClr>
              <a:buFont typeface="Wingdings" pitchFamily="2" charset="2"/>
              <a:buChar char="§"/>
            </a:pPr>
            <a:r>
              <a:rPr lang="ar-SA" sz="2500" smtClean="0">
                <a:cs typeface="Zar" pitchFamily="2" charset="-78"/>
              </a:rPr>
              <a:t>علم روانشناسي</a:t>
            </a:r>
            <a:endParaRPr lang="fa-IR" sz="2500" smtClean="0">
              <a:cs typeface="Zar" pitchFamily="2" charset="-78"/>
            </a:endParaRPr>
          </a:p>
          <a:p>
            <a:pPr eaLnBrk="1" hangingPunct="1">
              <a:lnSpc>
                <a:spcPct val="135000"/>
              </a:lnSpc>
              <a:buClr>
                <a:srgbClr val="7F5429"/>
              </a:buClr>
              <a:buFont typeface="Wingdings" pitchFamily="2" charset="2"/>
              <a:buChar char="§"/>
            </a:pPr>
            <a:r>
              <a:rPr lang="ar-SA" sz="2500" smtClean="0">
                <a:cs typeface="Zar" pitchFamily="2" charset="-78"/>
              </a:rPr>
              <a:t>علم زبان‌شناسي</a:t>
            </a:r>
            <a:endParaRPr lang="fa-IR" sz="2500" smtClean="0">
              <a:cs typeface="Zar" pitchFamily="2" charset="-78"/>
            </a:endParaRPr>
          </a:p>
          <a:p>
            <a:pPr eaLnBrk="1" hangingPunct="1">
              <a:lnSpc>
                <a:spcPct val="135000"/>
              </a:lnSpc>
              <a:buClr>
                <a:srgbClr val="7F5429"/>
              </a:buClr>
              <a:buFont typeface="Wingdings" pitchFamily="2" charset="2"/>
              <a:buChar char="§"/>
            </a:pPr>
            <a:r>
              <a:rPr lang="ar-SA" sz="2500" smtClean="0">
                <a:cs typeface="Zar" pitchFamily="2" charset="-78"/>
              </a:rPr>
              <a:t>علم کامپيوتر</a:t>
            </a:r>
            <a:endParaRPr lang="en-US" sz="2500" smtClean="0">
              <a:cs typeface="Zar" pitchFamily="2" charset="-78"/>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5"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6" name="Slide Number Placeholder 5"/>
          <p:cNvSpPr>
            <a:spLocks noGrp="1"/>
          </p:cNvSpPr>
          <p:nvPr>
            <p:ph type="sldNum" sz="quarter" idx="12"/>
          </p:nvPr>
        </p:nvSpPr>
        <p:spPr/>
        <p:txBody>
          <a:bodyPr/>
          <a:lstStyle/>
          <a:p>
            <a:pPr>
              <a:defRPr/>
            </a:pPr>
            <a:fld id="{5048982A-A665-45E5-917E-5AA2DDE275CA}" type="slidenum">
              <a:rPr lang="ar-SA" altLang="en-US"/>
              <a:pPr>
                <a:defRPr/>
              </a:pPr>
              <a:t>140</a:t>
            </a:fld>
            <a:endParaRPr lang="en-US" altLang="en-US"/>
          </a:p>
        </p:txBody>
      </p:sp>
      <p:sp>
        <p:nvSpPr>
          <p:cNvPr id="159749" name="Text Box 2"/>
          <p:cNvSpPr txBox="1">
            <a:spLocks noChangeArrowheads="1"/>
          </p:cNvSpPr>
          <p:nvPr/>
        </p:nvSpPr>
        <p:spPr bwMode="auto">
          <a:xfrm>
            <a:off x="385763" y="1700213"/>
            <a:ext cx="8186737" cy="2066925"/>
          </a:xfrm>
          <a:prstGeom prst="rect">
            <a:avLst/>
          </a:prstGeom>
          <a:noFill/>
          <a:ln w="9525">
            <a:noFill/>
            <a:miter lim="800000"/>
            <a:headEnd/>
            <a:tailEnd/>
          </a:ln>
        </p:spPr>
        <p:txBody>
          <a:bodyPr>
            <a:spAutoFit/>
          </a:bodyPr>
          <a:lstStyle/>
          <a:p>
            <a:pPr>
              <a:lnSpc>
                <a:spcPct val="135000"/>
              </a:lnSpc>
            </a:pPr>
            <a:r>
              <a:rPr lang="ar-SA" sz="2400" b="1">
                <a:solidFill>
                  <a:srgbClr val="7F5429"/>
                </a:solidFill>
                <a:cs typeface="Zar" pitchFamily="2" charset="-78"/>
              </a:rPr>
              <a:t>مسيريا</a:t>
            </a:r>
            <a:r>
              <a:rPr lang="fa-IR" sz="2400" b="1">
                <a:solidFill>
                  <a:srgbClr val="7F5429"/>
                </a:solidFill>
                <a:cs typeface="Zar" pitchFamily="2" charset="-78"/>
              </a:rPr>
              <a:t>ب</a:t>
            </a:r>
            <a:r>
              <a:rPr lang="ar-SA" sz="2400" b="1">
                <a:solidFill>
                  <a:srgbClr val="7F5429"/>
                </a:solidFill>
                <a:cs typeface="Zar" pitchFamily="2" charset="-78"/>
              </a:rPr>
              <a:t>ي</a:t>
            </a:r>
            <a:r>
              <a:rPr lang="fa-IR" sz="2400" b="1">
                <a:solidFill>
                  <a:srgbClr val="7F5429"/>
                </a:solidFill>
                <a:cs typeface="Zar" pitchFamily="2" charset="-78"/>
              </a:rPr>
              <a:t>:</a:t>
            </a:r>
          </a:p>
          <a:p>
            <a:pPr>
              <a:lnSpc>
                <a:spcPct val="135000"/>
              </a:lnSpc>
            </a:pPr>
            <a:endParaRPr lang="fa-IR" sz="2400">
              <a:cs typeface="Zar" pitchFamily="2" charset="-78"/>
            </a:endParaRPr>
          </a:p>
          <a:p>
            <a:pPr>
              <a:lnSpc>
                <a:spcPct val="135000"/>
              </a:lnSpc>
            </a:pPr>
            <a:r>
              <a:rPr lang="ar-SA" sz="2400">
                <a:cs typeface="Zar" pitchFamily="2" charset="-78"/>
              </a:rPr>
              <a:t>الگوريتم‌هاي مسير يابي کاربردهاي زيادي دراند، مانند مسيريابي در شبکه‌هاي کامپيوتري، سيستم‌هاي خودکار مسافرتي و سيستم‌هاي برنامه‌نويسي مسافرتي هوايي.</a:t>
            </a:r>
            <a:endParaRPr lang="en-US" sz="2400">
              <a:cs typeface="Zar" pitchFamily="2" charset="-78"/>
            </a:endParaRPr>
          </a:p>
        </p:txBody>
      </p:sp>
      <p:sp>
        <p:nvSpPr>
          <p:cNvPr id="159750" name="Text Box 3"/>
          <p:cNvSpPr txBox="1">
            <a:spLocks noChangeArrowheads="1"/>
          </p:cNvSpPr>
          <p:nvPr/>
        </p:nvSpPr>
        <p:spPr bwMode="auto">
          <a:xfrm>
            <a:off x="0" y="862013"/>
            <a:ext cx="9144000" cy="701675"/>
          </a:xfrm>
          <a:prstGeom prst="rect">
            <a:avLst/>
          </a:prstGeom>
          <a:noFill/>
          <a:ln w="9525">
            <a:noFill/>
            <a:miter lim="800000"/>
            <a:headEnd/>
            <a:tailEnd/>
          </a:ln>
        </p:spPr>
        <p:txBody>
          <a:bodyPr>
            <a:spAutoFit/>
          </a:bodyPr>
          <a:lstStyle/>
          <a:p>
            <a:pPr algn="ctr">
              <a:spcBef>
                <a:spcPct val="50000"/>
              </a:spcBef>
            </a:pPr>
            <a:r>
              <a:rPr lang="ar-SA" sz="4000" b="1">
                <a:solidFill>
                  <a:srgbClr val="7F5429"/>
                </a:solidFill>
                <a:cs typeface="Zar" pitchFamily="2" charset="-78"/>
              </a:rPr>
              <a:t>مسائل دنياي واقعي</a:t>
            </a:r>
            <a:endParaRPr lang="en-US" sz="4000" b="1">
              <a:solidFill>
                <a:srgbClr val="7F5429"/>
              </a:solidFill>
              <a:cs typeface="Zar" pitchFamily="2" charset="-78"/>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A14E07BE-6391-4F87-B362-770DE964D619}" type="slidenum">
              <a:rPr lang="ar-SA" altLang="en-US"/>
              <a:pPr>
                <a:defRPr/>
              </a:pPr>
              <a:t>141</a:t>
            </a:fld>
            <a:endParaRPr lang="en-US" altLang="en-US"/>
          </a:p>
        </p:txBody>
      </p:sp>
      <p:sp>
        <p:nvSpPr>
          <p:cNvPr id="160773" name="Text Box 2"/>
          <p:cNvSpPr txBox="1">
            <a:spLocks noChangeArrowheads="1"/>
          </p:cNvSpPr>
          <p:nvPr/>
        </p:nvSpPr>
        <p:spPr bwMode="auto">
          <a:xfrm>
            <a:off x="371475" y="1484313"/>
            <a:ext cx="8215313" cy="3548062"/>
          </a:xfrm>
          <a:prstGeom prst="rect">
            <a:avLst/>
          </a:prstGeom>
          <a:noFill/>
          <a:ln w="9525">
            <a:noFill/>
            <a:miter lim="800000"/>
            <a:headEnd/>
            <a:tailEnd/>
          </a:ln>
        </p:spPr>
        <p:txBody>
          <a:bodyPr>
            <a:spAutoFit/>
          </a:bodyPr>
          <a:lstStyle/>
          <a:p>
            <a:pPr algn="just">
              <a:lnSpc>
                <a:spcPct val="135000"/>
              </a:lnSpc>
            </a:pPr>
            <a:r>
              <a:rPr lang="ar-SA" sz="2400" b="1">
                <a:solidFill>
                  <a:srgbClr val="7F5429"/>
                </a:solidFill>
                <a:cs typeface="Zar" pitchFamily="2" charset="-78"/>
              </a:rPr>
              <a:t>مسائل فروشنده دوره گرد و تور </a:t>
            </a:r>
            <a:r>
              <a:rPr lang="fa-IR" sz="2400" b="1">
                <a:solidFill>
                  <a:srgbClr val="7F5429"/>
                </a:solidFill>
                <a:cs typeface="Zar" pitchFamily="2" charset="-78"/>
              </a:rPr>
              <a:t>:</a:t>
            </a:r>
          </a:p>
          <a:p>
            <a:pPr algn="just">
              <a:lnSpc>
                <a:spcPct val="135000"/>
              </a:lnSpc>
            </a:pPr>
            <a:endParaRPr lang="fa-IR" sz="2400">
              <a:solidFill>
                <a:srgbClr val="7F5429"/>
              </a:solidFill>
              <a:cs typeface="Zar" pitchFamily="2" charset="-78"/>
            </a:endParaRPr>
          </a:p>
          <a:p>
            <a:pPr algn="just">
              <a:lnSpc>
                <a:spcPct val="135000"/>
              </a:lnSpc>
            </a:pPr>
            <a:r>
              <a:rPr lang="ar-SA" sz="2400">
                <a:cs typeface="Zar" pitchFamily="2" charset="-78"/>
              </a:rPr>
              <a:t>مسئله فروشنده دوره گرد مسئله مشهوري است که در آن هر شهر حداقل يکبار بايد ملاقات شود هدف يافتن کوتاهترين مسير است. </a:t>
            </a:r>
            <a:endParaRPr lang="fa-IR" sz="2400">
              <a:cs typeface="Zar" pitchFamily="2" charset="-78"/>
            </a:endParaRPr>
          </a:p>
          <a:p>
            <a:pPr algn="just">
              <a:lnSpc>
                <a:spcPct val="135000"/>
              </a:lnSpc>
            </a:pPr>
            <a:r>
              <a:rPr lang="ar-SA" sz="2400">
                <a:cs typeface="Zar" pitchFamily="2" charset="-78"/>
              </a:rPr>
              <a:t>علاوه بر مکان عامل، هر حالت بايد مجموعه شهرهايي را که عامل ملاقات کرده، نگه دارد. </a:t>
            </a:r>
            <a:endParaRPr lang="fa-IR" sz="2400">
              <a:cs typeface="Zar" pitchFamily="2" charset="-78"/>
            </a:endParaRPr>
          </a:p>
          <a:p>
            <a:pPr algn="just">
              <a:lnSpc>
                <a:spcPct val="135000"/>
              </a:lnSpc>
            </a:pPr>
            <a:r>
              <a:rPr lang="ar-SA" sz="2400">
                <a:cs typeface="Zar" pitchFamily="2" charset="-78"/>
              </a:rPr>
              <a:t>علاوه بر برنامه‌ريزي صفر براي فر</a:t>
            </a:r>
            <a:r>
              <a:rPr lang="fa-IR" sz="2400">
                <a:cs typeface="Zar" pitchFamily="2" charset="-78"/>
              </a:rPr>
              <a:t>و</a:t>
            </a:r>
            <a:r>
              <a:rPr lang="ar-SA" sz="2400">
                <a:cs typeface="Zar" pitchFamily="2" charset="-78"/>
              </a:rPr>
              <a:t>شنده دوره‌گرد، اين الگوريتم‌ها براي اعمالي نظير برنامه‌ريزي حرکات مته خوردکار سوراخ‌کننده برد مدار استفاده مي‌شود.</a:t>
            </a:r>
            <a:endParaRPr lang="en-US" sz="2400">
              <a:cs typeface="Zar" pitchFamily="2" charset="-78"/>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1BBFEC3F-789E-4888-9720-079D3E8EEE2C}" type="slidenum">
              <a:rPr lang="ar-SA" altLang="en-US"/>
              <a:pPr>
                <a:defRPr/>
              </a:pPr>
              <a:t>142</a:t>
            </a:fld>
            <a:endParaRPr lang="en-US" altLang="en-US"/>
          </a:p>
        </p:txBody>
      </p:sp>
      <p:sp>
        <p:nvSpPr>
          <p:cNvPr id="161797" name="Text Box 2"/>
          <p:cNvSpPr txBox="1">
            <a:spLocks noChangeArrowheads="1"/>
          </p:cNvSpPr>
          <p:nvPr/>
        </p:nvSpPr>
        <p:spPr bwMode="auto">
          <a:xfrm>
            <a:off x="468313" y="1484313"/>
            <a:ext cx="8424862" cy="3548062"/>
          </a:xfrm>
          <a:prstGeom prst="rect">
            <a:avLst/>
          </a:prstGeom>
          <a:noFill/>
          <a:ln w="9525">
            <a:noFill/>
            <a:miter lim="800000"/>
            <a:headEnd/>
            <a:tailEnd/>
          </a:ln>
        </p:spPr>
        <p:txBody>
          <a:bodyPr>
            <a:spAutoFit/>
          </a:bodyPr>
          <a:lstStyle/>
          <a:p>
            <a:pPr marL="342900" indent="-342900">
              <a:lnSpc>
                <a:spcPct val="135000"/>
              </a:lnSpc>
            </a:pPr>
            <a:r>
              <a:rPr lang="ar-SA" sz="2400" b="1">
                <a:solidFill>
                  <a:srgbClr val="7F5429"/>
                </a:solidFill>
                <a:cs typeface="Zar" pitchFamily="2" charset="-78"/>
              </a:rPr>
              <a:t>طرح </a:t>
            </a:r>
            <a:r>
              <a:rPr lang="en-US" sz="2400" b="1">
                <a:solidFill>
                  <a:srgbClr val="7F5429"/>
                </a:solidFill>
                <a:cs typeface="Zar" pitchFamily="2" charset="-78"/>
              </a:rPr>
              <a:t>VISI</a:t>
            </a:r>
            <a:r>
              <a:rPr lang="fa-IR" sz="2400" b="1">
                <a:solidFill>
                  <a:srgbClr val="7F5429"/>
                </a:solidFill>
                <a:cs typeface="Zar" pitchFamily="2" charset="-78"/>
              </a:rPr>
              <a:t> :</a:t>
            </a:r>
            <a:endParaRPr lang="fa-IR" sz="2400">
              <a:solidFill>
                <a:srgbClr val="7F5429"/>
              </a:solidFill>
              <a:cs typeface="Zar" pitchFamily="2" charset="-78"/>
            </a:endParaRPr>
          </a:p>
          <a:p>
            <a:pPr marL="342900" indent="-342900">
              <a:lnSpc>
                <a:spcPct val="135000"/>
              </a:lnSpc>
            </a:pPr>
            <a:r>
              <a:rPr lang="ar-SA" sz="2400">
                <a:cs typeface="Zar" pitchFamily="2" charset="-78"/>
              </a:rPr>
              <a:t>ابزار طراحي کمکي کامپيوتري در هر فازي از پردازش استفاده مي‌شود دو وظيفه بسيار مشکل عبارتند از:</a:t>
            </a:r>
            <a:endParaRPr lang="en-US" sz="2400">
              <a:cs typeface="Zar" pitchFamily="2" charset="-78"/>
            </a:endParaRPr>
          </a:p>
          <a:p>
            <a:pPr marL="342900" indent="-342900" algn="l" rtl="0">
              <a:lnSpc>
                <a:spcPct val="135000"/>
              </a:lnSpc>
              <a:buClr>
                <a:srgbClr val="7F5429"/>
              </a:buClr>
              <a:buFont typeface="Wingdings" pitchFamily="2" charset="2"/>
              <a:buChar char="Ø"/>
            </a:pPr>
            <a:r>
              <a:rPr lang="en-US" sz="2400">
                <a:cs typeface="Zar" pitchFamily="2" charset="-78"/>
              </a:rPr>
              <a:t> Channel routing</a:t>
            </a:r>
          </a:p>
          <a:p>
            <a:pPr marL="342900" indent="-342900" algn="l" rtl="0">
              <a:lnSpc>
                <a:spcPct val="135000"/>
              </a:lnSpc>
              <a:buClr>
                <a:srgbClr val="7F5429"/>
              </a:buClr>
              <a:buFont typeface="Wingdings" pitchFamily="2" charset="2"/>
              <a:buChar char="Ø"/>
            </a:pPr>
            <a:r>
              <a:rPr lang="en-US" sz="2400">
                <a:cs typeface="Zar" pitchFamily="2" charset="-78"/>
              </a:rPr>
              <a:t> Cell layout</a:t>
            </a:r>
            <a:endParaRPr lang="fa-IR" sz="2400">
              <a:cs typeface="Zar" pitchFamily="2" charset="-78"/>
            </a:endParaRPr>
          </a:p>
          <a:p>
            <a:pPr marL="342900" indent="-342900">
              <a:lnSpc>
                <a:spcPct val="135000"/>
              </a:lnSpc>
            </a:pPr>
            <a:endParaRPr lang="en-US" sz="2400">
              <a:cs typeface="Zar" pitchFamily="2" charset="-78"/>
            </a:endParaRPr>
          </a:p>
          <a:p>
            <a:pPr marL="342900" indent="-342900">
              <a:lnSpc>
                <a:spcPct val="135000"/>
              </a:lnSpc>
            </a:pPr>
            <a:r>
              <a:rPr lang="ar-SA" sz="2400">
                <a:cs typeface="Zar" pitchFamily="2" charset="-78"/>
              </a:rPr>
              <a:t>که بعد از اينکه ارتباطات و اتصالات مدار کامل شد، اين دو قسمت انجام مي‌شوند.</a:t>
            </a:r>
            <a:endParaRPr lang="en-US" sz="2400">
              <a:cs typeface="Zar" pitchFamily="2" charset="-78"/>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9215636D-B476-4F91-AA7E-49D51D640CD4}" type="slidenum">
              <a:rPr lang="ar-SA" altLang="en-US"/>
              <a:pPr>
                <a:defRPr/>
              </a:pPr>
              <a:t>143</a:t>
            </a:fld>
            <a:endParaRPr lang="en-US" altLang="en-US"/>
          </a:p>
        </p:txBody>
      </p:sp>
      <p:sp>
        <p:nvSpPr>
          <p:cNvPr id="162821" name="Rectangle 2"/>
          <p:cNvSpPr>
            <a:spLocks noGrp="1" noChangeArrowheads="1"/>
          </p:cNvSpPr>
          <p:nvPr>
            <p:ph type="body" idx="1"/>
          </p:nvPr>
        </p:nvSpPr>
        <p:spPr>
          <a:xfrm>
            <a:off x="395288" y="1989138"/>
            <a:ext cx="8518525" cy="2592387"/>
          </a:xfrm>
          <a:noFill/>
        </p:spPr>
        <p:txBody>
          <a:bodyPr/>
          <a:lstStyle/>
          <a:p>
            <a:pPr algn="just" eaLnBrk="1" hangingPunct="1">
              <a:lnSpc>
                <a:spcPct val="135000"/>
              </a:lnSpc>
              <a:buClr>
                <a:srgbClr val="7F5429"/>
              </a:buClr>
              <a:buFont typeface="Wingdings" pitchFamily="2" charset="2"/>
              <a:buChar char="v"/>
            </a:pPr>
            <a:r>
              <a:rPr lang="ar-SA" sz="2100" smtClean="0">
                <a:cs typeface="Zar" pitchFamily="2" charset="-78"/>
              </a:rPr>
              <a:t>هدف طراحي مداري روي تراشه است که کمترين مساحت و طول اتصالات و بيشترين سرعت را داشته باشد.</a:t>
            </a:r>
            <a:endParaRPr lang="fa-IR" sz="2100" smtClean="0">
              <a:cs typeface="Zar" pitchFamily="2" charset="-78"/>
            </a:endParaRPr>
          </a:p>
          <a:p>
            <a:pPr algn="just" eaLnBrk="1" hangingPunct="1">
              <a:lnSpc>
                <a:spcPct val="135000"/>
              </a:lnSpc>
              <a:buClr>
                <a:srgbClr val="7F5429"/>
              </a:buClr>
              <a:buFont typeface="Wingdings" pitchFamily="2" charset="2"/>
              <a:buChar char="v"/>
            </a:pPr>
            <a:r>
              <a:rPr lang="ar-SA" sz="2100" smtClean="0">
                <a:cs typeface="Zar" pitchFamily="2" charset="-78"/>
              </a:rPr>
              <a:t>هدف قرار دادن سلول‌ها روي تراشه به گونه‌اي است که آنها روي هم قرار نگيرند و بنابراين فضايي نيز براي سيم‌هاي ارتباطي وجود دارد که بايد بين سلول‌ها قرار گيرند.</a:t>
            </a:r>
            <a:endParaRPr lang="fa-IR" sz="2100" smtClean="0">
              <a:cs typeface="Zar" pitchFamily="2" charset="-78"/>
            </a:endParaRPr>
          </a:p>
          <a:p>
            <a:pPr algn="just" eaLnBrk="1" hangingPunct="1">
              <a:lnSpc>
                <a:spcPct val="135000"/>
              </a:lnSpc>
              <a:buClr>
                <a:srgbClr val="7F5429"/>
              </a:buClr>
              <a:buFont typeface="Wingdings" pitchFamily="2" charset="2"/>
              <a:buChar char="v"/>
            </a:pPr>
            <a:r>
              <a:rPr lang="ar-SA" sz="2100" smtClean="0">
                <a:cs typeface="Zar" pitchFamily="2" charset="-78"/>
              </a:rPr>
              <a:t>کانال‌يابي، مسير ويژه‌اي را براي هر سيم که از فواصل بين سلول‌ها استفاده مي‌کند، پيدا مي‌کند</a:t>
            </a:r>
            <a:r>
              <a:rPr lang="en-US" sz="2100" smtClean="0">
                <a:cs typeface="Zar" pitchFamily="2" charset="-78"/>
              </a:rPr>
              <a:t>.</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A80D2585-CA52-4546-821D-943D05A9A66D}" type="slidenum">
              <a:rPr lang="ar-SA" altLang="en-US"/>
              <a:pPr>
                <a:defRPr/>
              </a:pPr>
              <a:t>144</a:t>
            </a:fld>
            <a:endParaRPr lang="en-US" altLang="en-US"/>
          </a:p>
        </p:txBody>
      </p:sp>
      <p:sp>
        <p:nvSpPr>
          <p:cNvPr id="163845" name="Text Box 2"/>
          <p:cNvSpPr txBox="1">
            <a:spLocks noChangeArrowheads="1"/>
          </p:cNvSpPr>
          <p:nvPr/>
        </p:nvSpPr>
        <p:spPr bwMode="auto">
          <a:xfrm>
            <a:off x="557213" y="1557338"/>
            <a:ext cx="8186737" cy="3054350"/>
          </a:xfrm>
          <a:prstGeom prst="rect">
            <a:avLst/>
          </a:prstGeom>
          <a:noFill/>
          <a:ln w="9525">
            <a:noFill/>
            <a:miter lim="800000"/>
            <a:headEnd/>
            <a:tailEnd/>
          </a:ln>
        </p:spPr>
        <p:txBody>
          <a:bodyPr>
            <a:spAutoFit/>
          </a:bodyPr>
          <a:lstStyle/>
          <a:p>
            <a:pPr>
              <a:lnSpc>
                <a:spcPct val="135000"/>
              </a:lnSpc>
            </a:pPr>
            <a:r>
              <a:rPr lang="ar-SA" sz="2400" b="1">
                <a:solidFill>
                  <a:srgbClr val="7F5429"/>
                </a:solidFill>
                <a:cs typeface="Zar" pitchFamily="2" charset="-78"/>
              </a:rPr>
              <a:t>هدايت ربات</a:t>
            </a:r>
            <a:r>
              <a:rPr lang="fa-IR" sz="2400" b="1">
                <a:solidFill>
                  <a:srgbClr val="7F5429"/>
                </a:solidFill>
                <a:cs typeface="Zar" pitchFamily="2" charset="-78"/>
              </a:rPr>
              <a:t>:</a:t>
            </a:r>
            <a:endParaRPr lang="en-US" sz="2400" b="1">
              <a:solidFill>
                <a:srgbClr val="7F5429"/>
              </a:solidFill>
              <a:cs typeface="Zar" pitchFamily="2" charset="-78"/>
            </a:endParaRPr>
          </a:p>
          <a:p>
            <a:pPr>
              <a:lnSpc>
                <a:spcPct val="135000"/>
              </a:lnSpc>
            </a:pPr>
            <a:endParaRPr lang="fa-IR" sz="2400">
              <a:cs typeface="Zar" pitchFamily="2" charset="-78"/>
            </a:endParaRPr>
          </a:p>
          <a:p>
            <a:pPr algn="just">
              <a:lnSpc>
                <a:spcPct val="135000"/>
              </a:lnSpc>
              <a:buClr>
                <a:srgbClr val="7F5429"/>
              </a:buClr>
              <a:buFont typeface="Wingdings" pitchFamily="2" charset="2"/>
              <a:buChar char="ü"/>
            </a:pPr>
            <a:r>
              <a:rPr lang="fa-IR" sz="2400">
                <a:cs typeface="Zar" pitchFamily="2" charset="-78"/>
              </a:rPr>
              <a:t> </a:t>
            </a:r>
            <a:r>
              <a:rPr lang="ar-SA" sz="2400">
                <a:cs typeface="Zar" pitchFamily="2" charset="-78"/>
              </a:rPr>
              <a:t>يک ربات مي‌تواند در يک فضاي پيوسته با يک مجموعه نامحدودي از حالات و عمليات ممکن حرکت کند.</a:t>
            </a:r>
            <a:endParaRPr lang="fa-IR" sz="2400">
              <a:cs typeface="Zar" pitchFamily="2" charset="-78"/>
            </a:endParaRPr>
          </a:p>
          <a:p>
            <a:pPr algn="just">
              <a:lnSpc>
                <a:spcPct val="135000"/>
              </a:lnSpc>
              <a:buClr>
                <a:srgbClr val="7F5429"/>
              </a:buClr>
              <a:buFont typeface="Wingdings" pitchFamily="2" charset="2"/>
              <a:buChar char="ü"/>
            </a:pPr>
            <a:r>
              <a:rPr lang="fa-IR" sz="2400">
                <a:cs typeface="Zar" pitchFamily="2" charset="-78"/>
              </a:rPr>
              <a:t> </a:t>
            </a:r>
            <a:r>
              <a:rPr lang="ar-SA" sz="2400">
                <a:cs typeface="Zar" pitchFamily="2" charset="-78"/>
              </a:rPr>
              <a:t>ربات‌هاي واقعي بايد قابليت تصحيح اشتباهات را در خواندن حسگرها و کنترل موتور داشته باشند.</a:t>
            </a:r>
            <a:endParaRPr lang="en-US" sz="2400">
              <a:cs typeface="Zar" pitchFamily="2" charset="-78"/>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B34526C2-D199-4369-8EAC-9EFCD2259817}" type="slidenum">
              <a:rPr lang="ar-SA" altLang="en-US"/>
              <a:pPr>
                <a:defRPr/>
              </a:pPr>
              <a:t>145</a:t>
            </a:fld>
            <a:endParaRPr lang="en-US" altLang="en-US"/>
          </a:p>
        </p:txBody>
      </p:sp>
      <p:sp>
        <p:nvSpPr>
          <p:cNvPr id="164869" name="Text Box 2"/>
          <p:cNvSpPr txBox="1">
            <a:spLocks noChangeArrowheads="1"/>
          </p:cNvSpPr>
          <p:nvPr/>
        </p:nvSpPr>
        <p:spPr bwMode="auto">
          <a:xfrm>
            <a:off x="400050" y="1484313"/>
            <a:ext cx="8372475" cy="4041775"/>
          </a:xfrm>
          <a:prstGeom prst="rect">
            <a:avLst/>
          </a:prstGeom>
          <a:noFill/>
          <a:ln w="9525">
            <a:noFill/>
            <a:miter lim="800000"/>
            <a:headEnd/>
            <a:tailEnd/>
          </a:ln>
        </p:spPr>
        <p:txBody>
          <a:bodyPr>
            <a:spAutoFit/>
          </a:bodyPr>
          <a:lstStyle/>
          <a:p>
            <a:pPr algn="just">
              <a:lnSpc>
                <a:spcPct val="135000"/>
              </a:lnSpc>
            </a:pPr>
            <a:r>
              <a:rPr lang="ar-SA" sz="2400" b="1">
                <a:solidFill>
                  <a:srgbClr val="7F5429"/>
                </a:solidFill>
                <a:cs typeface="Zar" pitchFamily="2" charset="-78"/>
              </a:rPr>
              <a:t>خط توليد خودکار</a:t>
            </a:r>
            <a:r>
              <a:rPr lang="fa-IR" sz="2400" b="1">
                <a:solidFill>
                  <a:srgbClr val="7F5429"/>
                </a:solidFill>
                <a:cs typeface="Zar" pitchFamily="2" charset="-78"/>
              </a:rPr>
              <a:t>:</a:t>
            </a:r>
          </a:p>
          <a:p>
            <a:pPr algn="just">
              <a:lnSpc>
                <a:spcPct val="135000"/>
              </a:lnSpc>
            </a:pPr>
            <a:endParaRPr lang="fa-IR" sz="2400">
              <a:solidFill>
                <a:srgbClr val="7F5429"/>
              </a:solidFill>
              <a:cs typeface="Zar" pitchFamily="2" charset="-78"/>
            </a:endParaRPr>
          </a:p>
          <a:p>
            <a:pPr algn="just">
              <a:lnSpc>
                <a:spcPct val="135000"/>
              </a:lnSpc>
            </a:pPr>
            <a:r>
              <a:rPr lang="ar-SA" sz="2400">
                <a:cs typeface="Zar" pitchFamily="2" charset="-78"/>
              </a:rPr>
              <a:t>در مسائل سرهم‌بندي، مشکل يافتن قانوني است که تکه‌هاي چند شيئي را جمع کند. اگر ترتيب نادرست انتخاب شود، راهي نيست که بتوان قسمت‌هاي بعدي را بدون از نو انجام دادن قسمت‌هاي قبلي، اضافه کرد.</a:t>
            </a:r>
            <a:endParaRPr lang="fa-IR" sz="2400">
              <a:cs typeface="Zar" pitchFamily="2" charset="-78"/>
            </a:endParaRPr>
          </a:p>
          <a:p>
            <a:pPr algn="just">
              <a:lnSpc>
                <a:spcPct val="135000"/>
              </a:lnSpc>
            </a:pPr>
            <a:r>
              <a:rPr lang="ar-SA" sz="2400">
                <a:cs typeface="Zar" pitchFamily="2" charset="-78"/>
              </a:rPr>
              <a:t>کنترل يک مرحله در دنباله، يک مسئله جستجوي پيچيدة هندسي است که ارتباط نزديکي با هدايت ربات دارد. از اين رو توليد مابعدهاي مجاز گران</a:t>
            </a:r>
            <a:r>
              <a:rPr lang="fa-IR" sz="2400">
                <a:cs typeface="Zar" pitchFamily="2" charset="-78"/>
              </a:rPr>
              <a:t>‌</a:t>
            </a:r>
            <a:r>
              <a:rPr lang="ar-SA" sz="2400">
                <a:cs typeface="Zar" pitchFamily="2" charset="-78"/>
              </a:rPr>
              <a:t>ترين قسمت دنباله سرهم‌بندي است و استفاده از الگوريتم‌هاي آگاهانه براي کاهش جستجو، ضروري است.</a:t>
            </a:r>
            <a:endParaRPr lang="en-US" sz="2400">
              <a:cs typeface="Zar" pitchFamily="2" charset="-78"/>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2"/>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3"/>
          <p:cNvSpPr>
            <a:spLocks noGrp="1"/>
          </p:cNvSpPr>
          <p:nvPr>
            <p:ph type="sldNum" sz="quarter" idx="12"/>
          </p:nvPr>
        </p:nvSpPr>
        <p:spPr/>
        <p:txBody>
          <a:bodyPr/>
          <a:lstStyle/>
          <a:p>
            <a:pPr>
              <a:defRPr/>
            </a:pPr>
            <a:fld id="{CFCCA4AE-4CF1-434D-8FA8-B0435A1B76D5}" type="slidenum">
              <a:rPr lang="ar-SA" altLang="en-US"/>
              <a:pPr>
                <a:defRPr/>
              </a:pPr>
              <a:t>146</a:t>
            </a:fld>
            <a:endParaRPr lang="en-US" altLang="en-US"/>
          </a:p>
        </p:txBody>
      </p:sp>
      <p:sp>
        <p:nvSpPr>
          <p:cNvPr id="165893" name="Text Box 2"/>
          <p:cNvSpPr txBox="1">
            <a:spLocks noChangeArrowheads="1"/>
          </p:cNvSpPr>
          <p:nvPr/>
        </p:nvSpPr>
        <p:spPr bwMode="auto">
          <a:xfrm>
            <a:off x="2916238" y="981075"/>
            <a:ext cx="4608512" cy="366713"/>
          </a:xfrm>
          <a:prstGeom prst="rect">
            <a:avLst/>
          </a:prstGeom>
          <a:noFill/>
          <a:ln w="9525">
            <a:noFill/>
            <a:miter lim="800000"/>
            <a:headEnd/>
            <a:tailEnd/>
          </a:ln>
        </p:spPr>
        <p:txBody>
          <a:bodyPr>
            <a:spAutoFit/>
          </a:bodyPr>
          <a:lstStyle/>
          <a:p>
            <a:pPr algn="l" rtl="0" eaLnBrk="0" hangingPunct="0">
              <a:spcBef>
                <a:spcPct val="50000"/>
              </a:spcBef>
            </a:pPr>
            <a:endParaRPr lang="en-US">
              <a:cs typeface="Times New Roman" pitchFamily="18" charset="0"/>
            </a:endParaRPr>
          </a:p>
        </p:txBody>
      </p:sp>
      <p:sp>
        <p:nvSpPr>
          <p:cNvPr id="165894" name="Text Box 3"/>
          <p:cNvSpPr txBox="1">
            <a:spLocks noChangeArrowheads="1"/>
          </p:cNvSpPr>
          <p:nvPr/>
        </p:nvSpPr>
        <p:spPr bwMode="auto">
          <a:xfrm>
            <a:off x="1258888" y="2060575"/>
            <a:ext cx="6553200" cy="1555750"/>
          </a:xfrm>
          <a:prstGeom prst="rect">
            <a:avLst/>
          </a:prstGeom>
          <a:noFill/>
          <a:ln w="9525">
            <a:noFill/>
            <a:miter lim="800000"/>
            <a:headEnd/>
            <a:tailEnd/>
          </a:ln>
        </p:spPr>
        <p:txBody>
          <a:bodyPr>
            <a:spAutoFit/>
          </a:bodyPr>
          <a:lstStyle/>
          <a:p>
            <a:pPr algn="ctr" rtl="0" eaLnBrk="0" hangingPunct="0">
              <a:spcBef>
                <a:spcPct val="50000"/>
              </a:spcBef>
            </a:pPr>
            <a:r>
              <a:rPr lang="fa-IR" sz="9600" b="1">
                <a:cs typeface="Homa" pitchFamily="2" charset="-78"/>
              </a:rPr>
              <a:t>هوش مصنوع</a:t>
            </a:r>
            <a:r>
              <a:rPr lang="ar-SA" sz="9600" b="1">
                <a:cs typeface="Homa" pitchFamily="2" charset="-78"/>
              </a:rPr>
              <a:t>ي</a:t>
            </a:r>
            <a:endParaRPr lang="en-US" sz="9600" b="1">
              <a:cs typeface="Homa" pitchFamily="2" charset="-78"/>
            </a:endParaRPr>
          </a:p>
        </p:txBody>
      </p:sp>
      <p:sp>
        <p:nvSpPr>
          <p:cNvPr id="165895" name="Text Box 4"/>
          <p:cNvSpPr txBox="1">
            <a:spLocks noChangeArrowheads="1"/>
          </p:cNvSpPr>
          <p:nvPr/>
        </p:nvSpPr>
        <p:spPr bwMode="auto">
          <a:xfrm>
            <a:off x="1908175" y="3862388"/>
            <a:ext cx="5545138" cy="823912"/>
          </a:xfrm>
          <a:prstGeom prst="rect">
            <a:avLst/>
          </a:prstGeom>
          <a:noFill/>
          <a:ln w="9525">
            <a:noFill/>
            <a:miter lim="800000"/>
            <a:headEnd/>
            <a:tailEnd/>
          </a:ln>
        </p:spPr>
        <p:txBody>
          <a:bodyPr>
            <a:spAutoFit/>
          </a:bodyPr>
          <a:lstStyle/>
          <a:p>
            <a:pPr algn="ctr" rtl="0" eaLnBrk="0" hangingPunct="0">
              <a:spcBef>
                <a:spcPct val="50000"/>
              </a:spcBef>
            </a:pPr>
            <a:r>
              <a:rPr lang="fa-IR" sz="4800">
                <a:solidFill>
                  <a:schemeClr val="accent2"/>
                </a:solidFill>
                <a:latin typeface="Akram" pitchFamily="2" charset="2"/>
                <a:cs typeface="Homa" pitchFamily="2" charset="-78"/>
              </a:rPr>
              <a:t>فصل چهارم</a:t>
            </a:r>
            <a:endParaRPr lang="en-US" sz="4800">
              <a:solidFill>
                <a:schemeClr val="accent2"/>
              </a:solidFill>
              <a:latin typeface="Akram" pitchFamily="2" charset="2"/>
              <a:cs typeface="Homa" pitchFamily="2" charset="-78"/>
            </a:endParaRPr>
          </a:p>
        </p:txBody>
      </p:sp>
      <p:sp>
        <p:nvSpPr>
          <p:cNvPr id="165896" name="Text Box 5"/>
          <p:cNvSpPr txBox="1">
            <a:spLocks noChangeArrowheads="1"/>
          </p:cNvSpPr>
          <p:nvPr/>
        </p:nvSpPr>
        <p:spPr bwMode="auto">
          <a:xfrm>
            <a:off x="536575" y="4941888"/>
            <a:ext cx="7991475" cy="914400"/>
          </a:xfrm>
          <a:prstGeom prst="rect">
            <a:avLst/>
          </a:prstGeom>
          <a:noFill/>
          <a:ln w="9525" algn="ctr">
            <a:noFill/>
            <a:miter lim="800000"/>
            <a:headEnd/>
            <a:tailEnd/>
          </a:ln>
        </p:spPr>
        <p:txBody>
          <a:bodyPr>
            <a:spAutoFit/>
          </a:bodyPr>
          <a:lstStyle/>
          <a:p>
            <a:pPr algn="ctr" rtl="0" eaLnBrk="0" hangingPunct="0">
              <a:spcBef>
                <a:spcPct val="50000"/>
              </a:spcBef>
            </a:pPr>
            <a:r>
              <a:rPr lang="fa-IR" sz="5400">
                <a:solidFill>
                  <a:srgbClr val="CC3300"/>
                </a:solidFill>
                <a:latin typeface="Akram" pitchFamily="2" charset="2"/>
                <a:cs typeface="Homa" pitchFamily="2" charset="-78"/>
              </a:rPr>
              <a:t>جست و جوي آگاهانه و اکتشاف</a:t>
            </a:r>
            <a:endParaRPr lang="en-US" sz="5400">
              <a:solidFill>
                <a:srgbClr val="CC3300"/>
              </a:solidFill>
              <a:latin typeface="Akram" pitchFamily="2" charset="2"/>
              <a:cs typeface="Homa" pitchFamily="2" charset="-78"/>
            </a:endParaRPr>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5"/>
          <p:cNvSpPr>
            <a:spLocks noGrp="1"/>
          </p:cNvSpPr>
          <p:nvPr>
            <p:ph type="sldNum" sz="quarter" idx="12"/>
          </p:nvPr>
        </p:nvSpPr>
        <p:spPr/>
        <p:txBody>
          <a:bodyPr/>
          <a:lstStyle/>
          <a:p>
            <a:pPr>
              <a:defRPr/>
            </a:pPr>
            <a:fld id="{BDE51E50-FFD9-43A9-B6CF-BCE75D5426C8}" type="slidenum">
              <a:rPr lang="ar-SA" altLang="en-US"/>
              <a:pPr>
                <a:defRPr/>
              </a:pPr>
              <a:t>147</a:t>
            </a:fld>
            <a:endParaRPr lang="en-US" altLang="en-US"/>
          </a:p>
        </p:txBody>
      </p:sp>
      <p:sp>
        <p:nvSpPr>
          <p:cNvPr id="166917"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هوش مصنوع</a:t>
            </a:r>
            <a:r>
              <a:rPr lang="ar-SA" sz="4400" b="1">
                <a:latin typeface="Times New Roman" pitchFamily="18" charset="0"/>
                <a:cs typeface="Homa" pitchFamily="2" charset="-78"/>
              </a:rPr>
              <a:t>ي</a:t>
            </a:r>
            <a:r>
              <a:rPr lang="fa-IR" sz="3600" b="1">
                <a:latin typeface="Times New Roman" pitchFamily="18" charset="0"/>
                <a:cs typeface="Times New Roman" pitchFamily="18" charset="0"/>
              </a:rPr>
              <a:t> 	</a:t>
            </a:r>
            <a:r>
              <a:rPr lang="en-US" sz="2400" b="1">
                <a:latin typeface="Times New Roman" pitchFamily="18" charset="0"/>
                <a:cs typeface="Times New Roman" pitchFamily="18" charset="0"/>
              </a:rPr>
              <a:t>Artificial Intelligence</a:t>
            </a:r>
          </a:p>
        </p:txBody>
      </p:sp>
      <p:sp>
        <p:nvSpPr>
          <p:cNvPr id="166918" name="Text Box 3"/>
          <p:cNvSpPr txBox="1">
            <a:spLocks noChangeArrowheads="1"/>
          </p:cNvSpPr>
          <p:nvPr/>
        </p:nvSpPr>
        <p:spPr bwMode="auto">
          <a:xfrm>
            <a:off x="5724525" y="2133600"/>
            <a:ext cx="2305050" cy="762000"/>
          </a:xfrm>
          <a:prstGeom prst="rect">
            <a:avLst/>
          </a:prstGeom>
          <a:noFill/>
          <a:ln w="9525">
            <a:noFill/>
            <a:miter lim="800000"/>
            <a:headEnd/>
            <a:tailEnd/>
          </a:ln>
        </p:spPr>
        <p:txBody>
          <a:bodyPr>
            <a:spAutoFit/>
          </a:bodyPr>
          <a:lstStyle/>
          <a:p>
            <a:pPr rtl="0" eaLnBrk="0" hangingPunct="0">
              <a:spcBef>
                <a:spcPct val="50000"/>
              </a:spcBef>
            </a:pPr>
            <a:r>
              <a:rPr lang="fa-IR" sz="4400">
                <a:cs typeface="Homa" pitchFamily="2" charset="-78"/>
              </a:rPr>
              <a:t>فهرست</a:t>
            </a:r>
            <a:endParaRPr lang="en-US" sz="4400">
              <a:cs typeface="Homa" pitchFamily="2" charset="-78"/>
            </a:endParaRPr>
          </a:p>
        </p:txBody>
      </p:sp>
      <p:sp>
        <p:nvSpPr>
          <p:cNvPr id="166919" name="Text Box 4"/>
          <p:cNvSpPr txBox="1">
            <a:spLocks noChangeArrowheads="1"/>
          </p:cNvSpPr>
          <p:nvPr/>
        </p:nvSpPr>
        <p:spPr bwMode="auto">
          <a:xfrm>
            <a:off x="1619250" y="3357563"/>
            <a:ext cx="6192838" cy="823912"/>
          </a:xfrm>
          <a:prstGeom prst="rect">
            <a:avLst/>
          </a:prstGeom>
          <a:noFill/>
          <a:ln w="9525" algn="ctr">
            <a:noFill/>
            <a:miter lim="800000"/>
            <a:headEnd/>
            <a:tailEnd/>
          </a:ln>
        </p:spPr>
        <p:txBody>
          <a:bodyPr>
            <a:spAutoFit/>
          </a:bodyPr>
          <a:lstStyle/>
          <a:p>
            <a:pPr algn="ctr" rtl="0" eaLnBrk="0" hangingPunct="0">
              <a:spcBef>
                <a:spcPct val="50000"/>
              </a:spcBef>
            </a:pPr>
            <a:endParaRPr lang="en-US" sz="4800">
              <a:solidFill>
                <a:schemeClr val="accent2"/>
              </a:solidFill>
              <a:latin typeface="Akram" pitchFamily="2" charset="2"/>
              <a:cs typeface="Times New Roman" pitchFamily="18" charset="0"/>
            </a:endParaRPr>
          </a:p>
        </p:txBody>
      </p:sp>
      <p:sp>
        <p:nvSpPr>
          <p:cNvPr id="166920" name="Text Box 5"/>
          <p:cNvSpPr txBox="1">
            <a:spLocks noChangeArrowheads="1"/>
          </p:cNvSpPr>
          <p:nvPr/>
        </p:nvSpPr>
        <p:spPr bwMode="auto">
          <a:xfrm>
            <a:off x="827088" y="2781300"/>
            <a:ext cx="6769100" cy="3060700"/>
          </a:xfrm>
          <a:prstGeom prst="rect">
            <a:avLst/>
          </a:prstGeom>
          <a:noFill/>
          <a:ln w="9525" algn="ctr">
            <a:noFill/>
            <a:miter lim="800000"/>
            <a:headEnd/>
            <a:tailEnd/>
          </a:ln>
        </p:spPr>
        <p:txBody>
          <a:bodyPr>
            <a:spAutoFit/>
          </a:bodyPr>
          <a:lstStyle/>
          <a:p>
            <a:pPr eaLnBrk="0" hangingPunct="0">
              <a:spcBef>
                <a:spcPct val="10000"/>
              </a:spcBef>
              <a:buClr>
                <a:srgbClr val="00D600"/>
              </a:buClr>
              <a:buFont typeface="Wingdings" pitchFamily="2" charset="2"/>
              <a:buChar char="Ã"/>
            </a:pPr>
            <a:r>
              <a:rPr lang="fa-IR" sz="3600" b="1">
                <a:solidFill>
                  <a:schemeClr val="accent2"/>
                </a:solidFill>
                <a:cs typeface="Lotus" pitchFamily="2" charset="-78"/>
              </a:rPr>
              <a:t>متدهاي جست و جوي آگاهانه</a:t>
            </a:r>
          </a:p>
          <a:p>
            <a:pPr eaLnBrk="0" hangingPunct="0">
              <a:spcBef>
                <a:spcPct val="10000"/>
              </a:spcBef>
              <a:buClr>
                <a:srgbClr val="00D600"/>
              </a:buClr>
              <a:buFont typeface="Wingdings" pitchFamily="2" charset="2"/>
              <a:buChar char="Ã"/>
            </a:pPr>
            <a:r>
              <a:rPr lang="fa-IR" sz="3600" b="1">
                <a:solidFill>
                  <a:schemeClr val="accent2"/>
                </a:solidFill>
                <a:cs typeface="Lotus" pitchFamily="2" charset="-78"/>
              </a:rPr>
              <a:t>يادگيري براي جست و جوي بهتر</a:t>
            </a:r>
          </a:p>
          <a:p>
            <a:pPr eaLnBrk="0" hangingPunct="0">
              <a:spcBef>
                <a:spcPct val="10000"/>
              </a:spcBef>
              <a:buClr>
                <a:srgbClr val="00D600"/>
              </a:buClr>
              <a:buFont typeface="Wingdings" pitchFamily="2" charset="2"/>
              <a:buChar char="Ã"/>
            </a:pPr>
            <a:r>
              <a:rPr lang="fa-IR" sz="3600" b="1">
                <a:solidFill>
                  <a:schemeClr val="accent2"/>
                </a:solidFill>
                <a:cs typeface="Lotus" pitchFamily="2" charset="-78"/>
              </a:rPr>
              <a:t>جست و جوي محلي و بهينه سازي</a:t>
            </a:r>
          </a:p>
          <a:p>
            <a:pPr eaLnBrk="0" hangingPunct="0">
              <a:spcBef>
                <a:spcPct val="10000"/>
              </a:spcBef>
              <a:buClr>
                <a:srgbClr val="00D600"/>
              </a:buClr>
              <a:buFont typeface="Wingdings" pitchFamily="2" charset="2"/>
              <a:buChar char="Ã"/>
            </a:pPr>
            <a:r>
              <a:rPr lang="fa-IR" sz="3600" b="1">
                <a:solidFill>
                  <a:schemeClr val="accent2"/>
                </a:solidFill>
                <a:cs typeface="Lotus" pitchFamily="2" charset="-78"/>
              </a:rPr>
              <a:t>جست و جوي محلي در فضاهاي پيوسته</a:t>
            </a:r>
          </a:p>
          <a:p>
            <a:pPr eaLnBrk="0" hangingPunct="0">
              <a:spcBef>
                <a:spcPct val="10000"/>
              </a:spcBef>
              <a:buClr>
                <a:srgbClr val="00D600"/>
              </a:buClr>
              <a:buFont typeface="Wingdings" pitchFamily="2" charset="2"/>
              <a:buChar char="Ã"/>
            </a:pPr>
            <a:r>
              <a:rPr lang="fa-IR" sz="3600" b="1">
                <a:solidFill>
                  <a:schemeClr val="accent2"/>
                </a:solidFill>
                <a:cs typeface="Lotus" pitchFamily="2" charset="-78"/>
              </a:rPr>
              <a:t>عاملهاي جست و جوي </a:t>
            </a:r>
            <a:r>
              <a:rPr lang="en-US" sz="3200" b="1">
                <a:solidFill>
                  <a:schemeClr val="accent2"/>
                </a:solidFill>
                <a:cs typeface="Lotus" pitchFamily="2" charset="-78"/>
              </a:rPr>
              <a:t>Online</a:t>
            </a:r>
            <a:endParaRPr lang="en-US" sz="3600" b="1">
              <a:solidFill>
                <a:schemeClr val="accent2"/>
              </a:solidFill>
              <a:cs typeface="Lotus" pitchFamily="2" charset="-78"/>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5"/>
          <p:cNvSpPr>
            <a:spLocks noGrp="1"/>
          </p:cNvSpPr>
          <p:nvPr>
            <p:ph type="sldNum" sz="quarter" idx="12"/>
          </p:nvPr>
        </p:nvSpPr>
        <p:spPr/>
        <p:txBody>
          <a:bodyPr/>
          <a:lstStyle/>
          <a:p>
            <a:pPr>
              <a:defRPr/>
            </a:pPr>
            <a:fld id="{9ADE8937-BF18-4325-838C-C2B8C6382C47}" type="slidenum">
              <a:rPr lang="ar-SA" altLang="en-US"/>
              <a:pPr>
                <a:defRPr/>
              </a:pPr>
              <a:t>148</a:t>
            </a:fld>
            <a:endParaRPr lang="en-US" altLang="en-US"/>
          </a:p>
        </p:txBody>
      </p:sp>
      <p:sp>
        <p:nvSpPr>
          <p:cNvPr id="16794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sp>
        <p:nvSpPr>
          <p:cNvPr id="167942" name="Text Box 3"/>
          <p:cNvSpPr txBox="1">
            <a:spLocks noChangeArrowheads="1"/>
          </p:cNvSpPr>
          <p:nvPr/>
        </p:nvSpPr>
        <p:spPr bwMode="auto">
          <a:xfrm>
            <a:off x="654050" y="2133600"/>
            <a:ext cx="7416800" cy="762000"/>
          </a:xfrm>
          <a:prstGeom prst="rect">
            <a:avLst/>
          </a:prstGeom>
          <a:noFill/>
          <a:ln w="9525">
            <a:noFill/>
            <a:miter lim="800000"/>
            <a:headEnd/>
            <a:tailEnd/>
          </a:ln>
        </p:spPr>
        <p:txBody>
          <a:bodyPr>
            <a:spAutoFit/>
          </a:bodyPr>
          <a:lstStyle/>
          <a:p>
            <a:pPr algn="ctr" eaLnBrk="0" hangingPunct="0">
              <a:spcBef>
                <a:spcPct val="50000"/>
              </a:spcBef>
            </a:pPr>
            <a:r>
              <a:rPr lang="fa-IR" sz="4400" b="1">
                <a:solidFill>
                  <a:schemeClr val="accent2"/>
                </a:solidFill>
                <a:cs typeface="Lotus" pitchFamily="2" charset="-78"/>
              </a:rPr>
              <a:t>متدهاي جستجوي آگاهانه</a:t>
            </a:r>
            <a:endParaRPr lang="en-US" sz="4400" b="1">
              <a:solidFill>
                <a:schemeClr val="accent2"/>
              </a:solidFill>
              <a:cs typeface="Lotus" pitchFamily="2" charset="-78"/>
            </a:endParaRPr>
          </a:p>
        </p:txBody>
      </p:sp>
      <p:sp>
        <p:nvSpPr>
          <p:cNvPr id="167943" name="Text Box 4"/>
          <p:cNvSpPr txBox="1">
            <a:spLocks noChangeArrowheads="1"/>
          </p:cNvSpPr>
          <p:nvPr/>
        </p:nvSpPr>
        <p:spPr bwMode="auto">
          <a:xfrm>
            <a:off x="4067175" y="3213100"/>
            <a:ext cx="3959225" cy="4537075"/>
          </a:xfrm>
          <a:prstGeom prst="rect">
            <a:avLst/>
          </a:prstGeom>
          <a:noFill/>
          <a:ln w="9525">
            <a:noFill/>
            <a:miter lim="800000"/>
            <a:headEnd/>
            <a:tailEnd/>
          </a:ln>
        </p:spPr>
        <p:txBody>
          <a:bodyPr>
            <a:spAutoFit/>
          </a:bodyPr>
          <a:lstStyle/>
          <a:p>
            <a:pPr marL="88900" algn="justLow" eaLnBrk="0" hangingPunct="0">
              <a:lnSpc>
                <a:spcPct val="95000"/>
              </a:lnSpc>
              <a:buClr>
                <a:srgbClr val="00D600"/>
              </a:buClr>
              <a:buFont typeface="Wingdings" pitchFamily="2" charset="2"/>
              <a:buChar char="Ã"/>
            </a:pPr>
            <a:r>
              <a:rPr lang="fa-IR" sz="3200">
                <a:solidFill>
                  <a:schemeClr val="accent2"/>
                </a:solidFill>
                <a:cs typeface="Homa" pitchFamily="2" charset="-78"/>
              </a:rPr>
              <a:t>بهترين جستجو</a:t>
            </a:r>
          </a:p>
          <a:p>
            <a:pPr marL="801688" lvl="1" algn="justLow" eaLnBrk="0" hangingPunct="0">
              <a:lnSpc>
                <a:spcPct val="95000"/>
              </a:lnSpc>
              <a:spcBef>
                <a:spcPct val="30000"/>
              </a:spcBef>
              <a:buClr>
                <a:srgbClr val="00D600"/>
              </a:buClr>
              <a:buFont typeface="Wingdings" pitchFamily="2" charset="2"/>
              <a:buChar char="×"/>
            </a:pPr>
            <a:r>
              <a:rPr lang="fa-IR" sz="2800">
                <a:solidFill>
                  <a:srgbClr val="CC3300"/>
                </a:solidFill>
                <a:cs typeface="Homa" pitchFamily="2" charset="-78"/>
              </a:rPr>
              <a:t>حريصانه</a:t>
            </a:r>
          </a:p>
          <a:p>
            <a:pPr marL="801688" lvl="1" algn="justLow" eaLnBrk="0" hangingPunct="0">
              <a:lnSpc>
                <a:spcPct val="95000"/>
              </a:lnSpc>
              <a:spcBef>
                <a:spcPct val="30000"/>
              </a:spcBef>
              <a:buClr>
                <a:srgbClr val="00D600"/>
              </a:buClr>
              <a:buFont typeface="Wingdings" pitchFamily="2" charset="2"/>
              <a:buChar char="×"/>
            </a:pPr>
            <a:r>
              <a:rPr lang="en-US" sz="2400">
                <a:solidFill>
                  <a:srgbClr val="CC3300"/>
                </a:solidFill>
                <a:cs typeface="Lotus" pitchFamily="2" charset="-78"/>
              </a:rPr>
              <a:t>A*</a:t>
            </a:r>
            <a:endParaRPr lang="fa-IR" sz="2400">
              <a:solidFill>
                <a:srgbClr val="CC3300"/>
              </a:solidFill>
              <a:cs typeface="Lotus" pitchFamily="2" charset="-78"/>
            </a:endParaRPr>
          </a:p>
          <a:p>
            <a:pPr marL="801688" lvl="1" algn="justLow" eaLnBrk="0" hangingPunct="0">
              <a:lnSpc>
                <a:spcPct val="95000"/>
              </a:lnSpc>
              <a:spcBef>
                <a:spcPct val="30000"/>
              </a:spcBef>
              <a:buClr>
                <a:srgbClr val="00D600"/>
              </a:buClr>
              <a:buFont typeface="Wingdings" pitchFamily="2" charset="2"/>
              <a:buChar char="×"/>
            </a:pPr>
            <a:r>
              <a:rPr lang="en-US" sz="2400">
                <a:solidFill>
                  <a:srgbClr val="CC3300"/>
                </a:solidFill>
                <a:cs typeface="Lotus" pitchFamily="2" charset="-78"/>
              </a:rPr>
              <a:t>IDA*</a:t>
            </a:r>
            <a:endParaRPr lang="fa-IR" sz="2400">
              <a:solidFill>
                <a:srgbClr val="CC3300"/>
              </a:solidFill>
              <a:cs typeface="Lotus" pitchFamily="2" charset="-78"/>
            </a:endParaRPr>
          </a:p>
          <a:p>
            <a:pPr marL="801688" lvl="1" algn="justLow" eaLnBrk="0" hangingPunct="0">
              <a:lnSpc>
                <a:spcPct val="95000"/>
              </a:lnSpc>
              <a:spcBef>
                <a:spcPct val="30000"/>
              </a:spcBef>
              <a:buClr>
                <a:srgbClr val="00D600"/>
              </a:buClr>
              <a:buFont typeface="Wingdings" pitchFamily="2" charset="2"/>
              <a:buChar char="×"/>
            </a:pPr>
            <a:r>
              <a:rPr lang="en-US" sz="2400">
                <a:solidFill>
                  <a:srgbClr val="CC3300"/>
                </a:solidFill>
                <a:cs typeface="Lotus" pitchFamily="2" charset="-78"/>
              </a:rPr>
              <a:t>RBFS</a:t>
            </a:r>
            <a:endParaRPr lang="fa-IR" sz="2400">
              <a:solidFill>
                <a:srgbClr val="CC3300"/>
              </a:solidFill>
              <a:cs typeface="Lotus" pitchFamily="2" charset="-78"/>
            </a:endParaRPr>
          </a:p>
          <a:p>
            <a:pPr marL="801688" lvl="1" algn="justLow" eaLnBrk="0" hangingPunct="0">
              <a:lnSpc>
                <a:spcPct val="95000"/>
              </a:lnSpc>
              <a:spcBef>
                <a:spcPct val="30000"/>
              </a:spcBef>
              <a:buClr>
                <a:srgbClr val="00D600"/>
              </a:buClr>
              <a:buFont typeface="Wingdings" pitchFamily="2" charset="2"/>
              <a:buChar char="×"/>
            </a:pPr>
            <a:r>
              <a:rPr lang="en-US" sz="2400">
                <a:solidFill>
                  <a:srgbClr val="CC3300"/>
                </a:solidFill>
                <a:cs typeface="Lotus" pitchFamily="2" charset="-78"/>
              </a:rPr>
              <a:t>MA* </a:t>
            </a:r>
            <a:r>
              <a:rPr lang="fa-IR" sz="2400">
                <a:solidFill>
                  <a:srgbClr val="CC3300"/>
                </a:solidFill>
                <a:cs typeface="Lotus" pitchFamily="2" charset="-78"/>
              </a:rPr>
              <a:t> و</a:t>
            </a:r>
            <a:r>
              <a:rPr lang="en-US" sz="2400">
                <a:solidFill>
                  <a:srgbClr val="CC3300"/>
                </a:solidFill>
                <a:cs typeface="Lotus" pitchFamily="2" charset="-78"/>
              </a:rPr>
              <a:t> SMA*</a:t>
            </a:r>
            <a:endParaRPr lang="fa-IR">
              <a:solidFill>
                <a:srgbClr val="CC3300"/>
              </a:solidFill>
              <a:cs typeface="Homa" pitchFamily="2" charset="-78"/>
            </a:endParaRPr>
          </a:p>
          <a:p>
            <a:pPr marL="981075" lvl="2" algn="l">
              <a:lnSpc>
                <a:spcPct val="90000"/>
              </a:lnSpc>
              <a:spcBef>
                <a:spcPct val="20000"/>
              </a:spcBef>
              <a:buClr>
                <a:schemeClr val="accent1"/>
              </a:buClr>
              <a:buSzPct val="70000"/>
              <a:buFont typeface="Wingdings" pitchFamily="2" charset="2"/>
              <a:buNone/>
            </a:pPr>
            <a:endParaRPr lang="en-US" sz="2000">
              <a:solidFill>
                <a:schemeClr val="accent2"/>
              </a:solidFill>
              <a:cs typeface="Lotus" pitchFamily="2" charset="-78"/>
            </a:endParaRPr>
          </a:p>
          <a:p>
            <a:pPr marL="88900" algn="justLow" eaLnBrk="0" hangingPunct="0">
              <a:spcBef>
                <a:spcPct val="50000"/>
              </a:spcBef>
              <a:buClr>
                <a:srgbClr val="00D600"/>
              </a:buClr>
              <a:buFont typeface="Wingdings" pitchFamily="2" charset="2"/>
              <a:buNone/>
            </a:pPr>
            <a:endParaRPr lang="fa-IR" sz="2800">
              <a:solidFill>
                <a:schemeClr val="accent2"/>
              </a:solidFill>
              <a:cs typeface="Homa" pitchFamily="2" charset="-78"/>
            </a:endParaRPr>
          </a:p>
          <a:p>
            <a:pPr marL="88900" algn="justLow" eaLnBrk="0" hangingPunct="0">
              <a:spcBef>
                <a:spcPct val="50000"/>
              </a:spcBef>
            </a:pPr>
            <a:endParaRPr lang="en-US" sz="2800" b="1">
              <a:solidFill>
                <a:schemeClr val="accent2"/>
              </a:solidFill>
              <a:cs typeface="Homa" pitchFamily="2" charset="-78"/>
            </a:endParaRPr>
          </a:p>
        </p:txBody>
      </p:sp>
      <p:sp>
        <p:nvSpPr>
          <p:cNvPr id="167944" name="Text Box 5"/>
          <p:cNvSpPr txBox="1">
            <a:spLocks noChangeArrowheads="1"/>
          </p:cNvSpPr>
          <p:nvPr/>
        </p:nvSpPr>
        <p:spPr bwMode="auto">
          <a:xfrm>
            <a:off x="-541338" y="2932113"/>
            <a:ext cx="5111751" cy="3378200"/>
          </a:xfrm>
          <a:prstGeom prst="rect">
            <a:avLst/>
          </a:prstGeom>
          <a:noFill/>
          <a:ln w="9525" algn="ctr">
            <a:noFill/>
            <a:miter lim="800000"/>
            <a:headEnd/>
            <a:tailEnd/>
          </a:ln>
        </p:spPr>
        <p:txBody>
          <a:bodyPr>
            <a:spAutoFit/>
          </a:bodyPr>
          <a:lstStyle/>
          <a:p>
            <a:pPr eaLnBrk="0" hangingPunct="0">
              <a:spcBef>
                <a:spcPct val="50000"/>
              </a:spcBef>
              <a:buClr>
                <a:srgbClr val="00D600"/>
              </a:buClr>
              <a:buFont typeface="Wingdings" pitchFamily="2" charset="2"/>
              <a:buChar char="Ã"/>
            </a:pPr>
            <a:r>
              <a:rPr lang="fa-IR" sz="3200">
                <a:solidFill>
                  <a:schemeClr val="accent2"/>
                </a:solidFill>
                <a:cs typeface="Homa" pitchFamily="2" charset="-78"/>
              </a:rPr>
              <a:t>جستجوي محلي                        و بهينه سازي</a:t>
            </a:r>
          </a:p>
          <a:p>
            <a:pPr lvl="2" eaLnBrk="0" hangingPunct="0">
              <a:lnSpc>
                <a:spcPct val="95000"/>
              </a:lnSpc>
              <a:spcBef>
                <a:spcPct val="40000"/>
              </a:spcBef>
              <a:buClr>
                <a:srgbClr val="00D600"/>
              </a:buClr>
              <a:buFont typeface="Wingdings" pitchFamily="2" charset="2"/>
              <a:buChar char="×"/>
            </a:pPr>
            <a:r>
              <a:rPr lang="fa-IR" sz="2800">
                <a:solidFill>
                  <a:srgbClr val="CC3300"/>
                </a:solidFill>
                <a:cs typeface="Homa" pitchFamily="2" charset="-78"/>
              </a:rPr>
              <a:t>تپه نوردي</a:t>
            </a:r>
          </a:p>
          <a:p>
            <a:pPr lvl="2" eaLnBrk="0" hangingPunct="0">
              <a:lnSpc>
                <a:spcPct val="95000"/>
              </a:lnSpc>
              <a:spcBef>
                <a:spcPct val="40000"/>
              </a:spcBef>
              <a:buClr>
                <a:srgbClr val="00D600"/>
              </a:buClr>
              <a:buFont typeface="Wingdings" pitchFamily="2" charset="2"/>
              <a:buChar char="×"/>
            </a:pPr>
            <a:r>
              <a:rPr lang="fa-IR" sz="2800">
                <a:solidFill>
                  <a:srgbClr val="CC3300"/>
                </a:solidFill>
                <a:cs typeface="Homa" pitchFamily="2" charset="-78"/>
              </a:rPr>
              <a:t>شبيه سازي حرارت</a:t>
            </a:r>
          </a:p>
          <a:p>
            <a:pPr lvl="2" eaLnBrk="0" hangingPunct="0">
              <a:lnSpc>
                <a:spcPct val="95000"/>
              </a:lnSpc>
              <a:spcBef>
                <a:spcPct val="40000"/>
              </a:spcBef>
              <a:buClr>
                <a:srgbClr val="00D600"/>
              </a:buClr>
              <a:buFont typeface="Wingdings" pitchFamily="2" charset="2"/>
              <a:buChar char="×"/>
            </a:pPr>
            <a:r>
              <a:rPr lang="fa-IR" sz="2800">
                <a:solidFill>
                  <a:srgbClr val="CC3300"/>
                </a:solidFill>
                <a:cs typeface="Homa" pitchFamily="2" charset="-78"/>
              </a:rPr>
              <a:t>پرتو محلي</a:t>
            </a:r>
          </a:p>
          <a:p>
            <a:pPr lvl="2" eaLnBrk="0" hangingPunct="0">
              <a:lnSpc>
                <a:spcPct val="95000"/>
              </a:lnSpc>
              <a:spcBef>
                <a:spcPct val="40000"/>
              </a:spcBef>
              <a:buClr>
                <a:srgbClr val="00D600"/>
              </a:buClr>
              <a:buFont typeface="Wingdings" pitchFamily="2" charset="2"/>
              <a:buChar char="×"/>
            </a:pPr>
            <a:r>
              <a:rPr lang="fa-IR" sz="2800">
                <a:solidFill>
                  <a:srgbClr val="CC3300"/>
                </a:solidFill>
                <a:cs typeface="Homa" pitchFamily="2" charset="-78"/>
              </a:rPr>
              <a:t>الگوريتمهاي ژنتيک</a:t>
            </a:r>
            <a:endParaRPr lang="en-US" sz="28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2"/>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3"/>
          <p:cNvSpPr>
            <a:spLocks noGrp="1"/>
          </p:cNvSpPr>
          <p:nvPr>
            <p:ph type="sldNum" sz="quarter" idx="12"/>
          </p:nvPr>
        </p:nvSpPr>
        <p:spPr/>
        <p:txBody>
          <a:bodyPr/>
          <a:lstStyle/>
          <a:p>
            <a:pPr>
              <a:defRPr/>
            </a:pPr>
            <a:fld id="{98782689-7121-499F-B1F1-2BCC2C267DE7}" type="slidenum">
              <a:rPr lang="ar-SA" altLang="en-US"/>
              <a:pPr>
                <a:defRPr/>
              </a:pPr>
              <a:t>149</a:t>
            </a:fld>
            <a:endParaRPr lang="en-US" altLang="en-US"/>
          </a:p>
        </p:txBody>
      </p:sp>
      <p:sp>
        <p:nvSpPr>
          <p:cNvPr id="168965" name="Rectangle 2"/>
          <p:cNvSpPr>
            <a:spLocks noChangeArrowheads="1"/>
          </p:cNvSpPr>
          <p:nvPr/>
        </p:nvSpPr>
        <p:spPr bwMode="auto">
          <a:xfrm>
            <a:off x="500063" y="1865313"/>
            <a:ext cx="8072437" cy="3219450"/>
          </a:xfrm>
          <a:prstGeom prst="rect">
            <a:avLst/>
          </a:prstGeom>
          <a:noFill/>
          <a:ln w="9525">
            <a:noFill/>
            <a:miter lim="800000"/>
            <a:headEnd/>
            <a:tailEnd/>
          </a:ln>
        </p:spPr>
        <p:txBody>
          <a:bodyPr anchor="ctr">
            <a:spAutoFit/>
          </a:bodyPr>
          <a:lstStyle/>
          <a:p>
            <a:pPr algn="just">
              <a:lnSpc>
                <a:spcPct val="135000"/>
              </a:lnSpc>
            </a:pPr>
            <a:r>
              <a:rPr lang="ar-SA" sz="2800" b="1">
                <a:solidFill>
                  <a:srgbClr val="7F5429"/>
                </a:solidFill>
                <a:cs typeface="Zar" pitchFamily="2" charset="-78"/>
              </a:rPr>
              <a:t>جستجوي بهترين:</a:t>
            </a:r>
            <a:endParaRPr lang="fa-IR" sz="2800" b="1">
              <a:solidFill>
                <a:srgbClr val="7F5429"/>
              </a:solidFill>
              <a:cs typeface="Zar" pitchFamily="2" charset="-78"/>
            </a:endParaRPr>
          </a:p>
          <a:p>
            <a:pPr algn="just">
              <a:lnSpc>
                <a:spcPct val="135000"/>
              </a:lnSpc>
            </a:pPr>
            <a:endParaRPr lang="en-US" sz="2800" b="1">
              <a:solidFill>
                <a:srgbClr val="7F5429"/>
              </a:solidFill>
              <a:cs typeface="Zar" pitchFamily="2" charset="-78"/>
            </a:endParaRPr>
          </a:p>
          <a:p>
            <a:pPr algn="just">
              <a:lnSpc>
                <a:spcPct val="135000"/>
              </a:lnSpc>
            </a:pPr>
            <a:r>
              <a:rPr lang="ar-SA" sz="2400">
                <a:cs typeface="Zar" pitchFamily="2" charset="-78"/>
              </a:rPr>
              <a:t>اين استراتژي به اين صورت بيان مي‌شود که در يک درخت، زماني که گره‌ها مرتب مي‌شوند، گره‌اي که بهترين ارزيابي را داشته باشد، </a:t>
            </a:r>
            <a:r>
              <a:rPr lang="fa-IR" sz="2400">
                <a:cs typeface="Zar" pitchFamily="2" charset="-78"/>
              </a:rPr>
              <a:t>قبل از ديگر گره‌ها</a:t>
            </a:r>
            <a:r>
              <a:rPr lang="ar-SA" sz="2400">
                <a:cs typeface="Zar" pitchFamily="2" charset="-78"/>
              </a:rPr>
              <a:t> بسط داده مي‌شود.</a:t>
            </a:r>
            <a:endParaRPr lang="en-US" sz="2400">
              <a:cs typeface="Zar" pitchFamily="2" charset="-78"/>
            </a:endParaRPr>
          </a:p>
          <a:p>
            <a:pPr algn="just">
              <a:lnSpc>
                <a:spcPct val="135000"/>
              </a:lnSpc>
            </a:pPr>
            <a:r>
              <a:rPr lang="ar-SA" sz="2400" b="1">
                <a:solidFill>
                  <a:srgbClr val="7F5429"/>
                </a:solidFill>
                <a:cs typeface="Zar" pitchFamily="2" charset="-78"/>
              </a:rPr>
              <a:t>هدف</a:t>
            </a:r>
            <a:r>
              <a:rPr lang="fa-IR" sz="2400" b="1">
                <a:solidFill>
                  <a:srgbClr val="7F5429"/>
                </a:solidFill>
                <a:cs typeface="Zar" pitchFamily="2" charset="-78"/>
              </a:rPr>
              <a:t>:</a:t>
            </a:r>
            <a:r>
              <a:rPr lang="ar-SA" sz="2400">
                <a:cs typeface="Zar" pitchFamily="2" charset="-78"/>
              </a:rPr>
              <a:t> يافتن راه‌حل‌هاي کم‌هزينه است، اين الگوريتم‌ها عموماً از تعدادي معيار تخمين براي هزينه راه‌حل‌ها استفاده مي‌‌کنند و سعي بر حداقل کردن آنها دارند.</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6A042DA4-B234-4551-B4D6-1C0DA82DB2EC}" type="slidenum">
              <a:rPr lang="ar-SA" altLang="en-US"/>
              <a:pPr>
                <a:defRPr/>
              </a:pPr>
              <a:t>15</a:t>
            </a:fld>
            <a:endParaRPr lang="en-US" altLang="en-US"/>
          </a:p>
        </p:txBody>
      </p:sp>
      <p:sp>
        <p:nvSpPr>
          <p:cNvPr id="37893" name="Rectangle 2"/>
          <p:cNvSpPr>
            <a:spLocks noGrp="1" noChangeArrowheads="1"/>
          </p:cNvSpPr>
          <p:nvPr>
            <p:ph type="body" idx="1"/>
          </p:nvPr>
        </p:nvSpPr>
        <p:spPr>
          <a:xfrm>
            <a:off x="590550" y="1628775"/>
            <a:ext cx="7843838" cy="4641850"/>
          </a:xfrm>
          <a:noFill/>
        </p:spPr>
        <p:txBody>
          <a:bodyPr/>
          <a:lstStyle/>
          <a:p>
            <a:pPr eaLnBrk="1" hangingPunct="1">
              <a:lnSpc>
                <a:spcPct val="135000"/>
              </a:lnSpc>
              <a:buFont typeface="Wingdings" pitchFamily="2" charset="2"/>
              <a:buNone/>
            </a:pPr>
            <a:r>
              <a:rPr lang="ar-SA" sz="2600" b="1" smtClean="0">
                <a:solidFill>
                  <a:srgbClr val="8C6428"/>
                </a:solidFill>
                <a:cs typeface="Zar" pitchFamily="2" charset="-78"/>
              </a:rPr>
              <a:t>فلسفه: (428 قبل از ميلاد مسيح – تاکنون)</a:t>
            </a:r>
            <a:endParaRPr lang="en-US" sz="2600" b="1" smtClean="0">
              <a:solidFill>
                <a:srgbClr val="8C6428"/>
              </a:solidFill>
              <a:cs typeface="Zar" pitchFamily="2" charset="-78"/>
            </a:endParaRPr>
          </a:p>
          <a:p>
            <a:pPr eaLnBrk="1" hangingPunct="1">
              <a:lnSpc>
                <a:spcPct val="135000"/>
              </a:lnSpc>
              <a:buFont typeface="Wingdings" pitchFamily="2" charset="2"/>
              <a:buNone/>
            </a:pPr>
            <a:endParaRPr lang="fa-IR" sz="2600" smtClean="0">
              <a:solidFill>
                <a:srgbClr val="8C6428"/>
              </a:solidFill>
              <a:cs typeface="Zar" pitchFamily="2" charset="-78"/>
            </a:endParaRPr>
          </a:p>
          <a:p>
            <a:pPr eaLnBrk="1" hangingPunct="1">
              <a:lnSpc>
                <a:spcPct val="135000"/>
              </a:lnSpc>
              <a:buFont typeface="Wingdings" pitchFamily="2" charset="2"/>
              <a:buNone/>
            </a:pPr>
            <a:r>
              <a:rPr lang="ar-SA" sz="2100" smtClean="0">
                <a:cs typeface="Zar" pitchFamily="2" charset="-78"/>
              </a:rPr>
              <a:t>پايه‌هاي تفکر و فرهنگ غرب تشکيل شده است از: افلاطون، استادش سقراط، و شاگردش ارسطو.</a:t>
            </a:r>
            <a:endParaRPr lang="en-US" sz="2100" smtClean="0">
              <a:cs typeface="Zar" pitchFamily="2" charset="-78"/>
            </a:endParaRPr>
          </a:p>
          <a:p>
            <a:pPr eaLnBrk="1" hangingPunct="1">
              <a:lnSpc>
                <a:spcPct val="135000"/>
              </a:lnSpc>
              <a:buFont typeface="Wingdings" pitchFamily="2" charset="2"/>
              <a:buNone/>
            </a:pPr>
            <a:endParaRPr lang="fa-IR" sz="2100" smtClean="0">
              <a:cs typeface="Zar" pitchFamily="2" charset="-78"/>
            </a:endParaRPr>
          </a:p>
          <a:p>
            <a:pPr eaLnBrk="1" hangingPunct="1">
              <a:lnSpc>
                <a:spcPct val="135000"/>
              </a:lnSpc>
              <a:buClr>
                <a:srgbClr val="7F5429"/>
              </a:buClr>
              <a:buFont typeface="Wingdings" pitchFamily="2" charset="2"/>
              <a:buChar char="q"/>
            </a:pPr>
            <a:r>
              <a:rPr lang="ar-SA" sz="2100" b="1" smtClean="0">
                <a:cs typeface="Zar" pitchFamily="2" charset="-78"/>
              </a:rPr>
              <a:t>قياس:</a:t>
            </a:r>
            <a:r>
              <a:rPr lang="ar-SA" sz="2100" smtClean="0">
                <a:cs typeface="Zar" pitchFamily="2" charset="-78"/>
              </a:rPr>
              <a:t> ارسطو، سيستمي غيررسمي از قياس براي استدلال مناسب توسعه داد، امکان توليد نتايج، بر پايه فرضيات اوليه به طور مکانيکي وجود داشت.</a:t>
            </a:r>
            <a:endParaRPr lang="fa-IR" sz="2100" smtClean="0">
              <a:cs typeface="Zar" pitchFamily="2" charset="-78"/>
            </a:endParaRPr>
          </a:p>
          <a:p>
            <a:pPr eaLnBrk="1" hangingPunct="1">
              <a:lnSpc>
                <a:spcPct val="135000"/>
              </a:lnSpc>
              <a:buClr>
                <a:srgbClr val="7F5429"/>
              </a:buClr>
              <a:buFont typeface="Wingdings" pitchFamily="2" charset="2"/>
              <a:buChar char="q"/>
            </a:pPr>
            <a:r>
              <a:rPr lang="ar-SA" sz="2100" b="1" smtClean="0">
                <a:cs typeface="Zar" pitchFamily="2" charset="-78"/>
              </a:rPr>
              <a:t>در نظر گرفتن ذهن به‌عنوان سيستمي فيزيکي</a:t>
            </a:r>
            <a:endParaRPr lang="en-US" sz="2100" b="1" smtClean="0">
              <a:cs typeface="Zar" pitchFamily="2" charset="-78"/>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2"/>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3"/>
          <p:cNvSpPr>
            <a:spLocks noGrp="1"/>
          </p:cNvSpPr>
          <p:nvPr>
            <p:ph type="sldNum" sz="quarter" idx="12"/>
          </p:nvPr>
        </p:nvSpPr>
        <p:spPr/>
        <p:txBody>
          <a:bodyPr/>
          <a:lstStyle/>
          <a:p>
            <a:pPr>
              <a:defRPr/>
            </a:pPr>
            <a:fld id="{22FE3DBE-46EA-48CD-8214-F14EA931800C}" type="slidenum">
              <a:rPr lang="ar-SA" altLang="en-US"/>
              <a:pPr>
                <a:defRPr/>
              </a:pPr>
              <a:t>150</a:t>
            </a:fld>
            <a:endParaRPr lang="en-US" altLang="en-US"/>
          </a:p>
        </p:txBody>
      </p:sp>
      <p:sp>
        <p:nvSpPr>
          <p:cNvPr id="169989" name="Text Box 2"/>
          <p:cNvSpPr txBox="1">
            <a:spLocks noChangeArrowheads="1"/>
          </p:cNvSpPr>
          <p:nvPr/>
        </p:nvSpPr>
        <p:spPr bwMode="auto">
          <a:xfrm>
            <a:off x="428625" y="1412875"/>
            <a:ext cx="8258175" cy="4535488"/>
          </a:xfrm>
          <a:prstGeom prst="rect">
            <a:avLst/>
          </a:prstGeom>
          <a:noFill/>
          <a:ln w="9525">
            <a:noFill/>
            <a:miter lim="800000"/>
            <a:headEnd/>
            <a:tailEnd/>
          </a:ln>
        </p:spPr>
        <p:txBody>
          <a:bodyPr>
            <a:spAutoFit/>
          </a:bodyPr>
          <a:lstStyle/>
          <a:p>
            <a:pPr algn="just">
              <a:lnSpc>
                <a:spcPct val="135000"/>
              </a:lnSpc>
            </a:pPr>
            <a:r>
              <a:rPr lang="ar-SA" sz="2400" b="1">
                <a:solidFill>
                  <a:srgbClr val="7F5429"/>
                </a:solidFill>
                <a:cs typeface="Zar" pitchFamily="2" charset="-78"/>
              </a:rPr>
              <a:t>حداقل هزينه تخمين زده شده براي رسيدن به هدف: جستجوي حريصانه</a:t>
            </a:r>
            <a:endParaRPr lang="fa-IR" sz="2400" b="1">
              <a:solidFill>
                <a:srgbClr val="7F5429"/>
              </a:solidFill>
              <a:cs typeface="Zar" pitchFamily="2" charset="-78"/>
            </a:endParaRPr>
          </a:p>
          <a:p>
            <a:pPr algn="just">
              <a:lnSpc>
                <a:spcPct val="135000"/>
              </a:lnSpc>
            </a:pPr>
            <a:r>
              <a:rPr lang="ar-SA" sz="2400">
                <a:cs typeface="Zar" pitchFamily="2" charset="-78"/>
              </a:rPr>
              <a:t>يکي از ساده‌ترين استراتژي‌هاي جستجوي بهترين، به حداقل رساندن هزينه تخمين زده شده براي رسيدن به هدف است. بدين صورت که حالت گره‌اي که به حالت هدف نزديک‌تر است، ابتدا بسط داده مي‌شود.</a:t>
            </a:r>
            <a:endParaRPr lang="en-US" sz="2400">
              <a:cs typeface="Zar" pitchFamily="2" charset="-78"/>
            </a:endParaRPr>
          </a:p>
          <a:p>
            <a:pPr algn="just">
              <a:lnSpc>
                <a:spcPct val="135000"/>
              </a:lnSpc>
            </a:pPr>
            <a:r>
              <a:rPr lang="ar-SA" sz="2400" u="sng">
                <a:solidFill>
                  <a:srgbClr val="7F5429"/>
                </a:solidFill>
                <a:cs typeface="Zar" pitchFamily="2" charset="-78"/>
              </a:rPr>
              <a:t>تابع کشف‌کننده:</a:t>
            </a:r>
            <a:r>
              <a:rPr lang="ar-SA" sz="2400">
                <a:cs typeface="Zar" pitchFamily="2" charset="-78"/>
              </a:rPr>
              <a:t> هزينه رسيدن به هدف از يک حالت ويژه مي‌تواند تخمين زده شود اما دقيقاً تعيين نمي‌شود. تابعي که چنين هزينه‌هايي را محاسبه مي‌کند تابع کشف‌کننده </a:t>
            </a:r>
            <a:r>
              <a:rPr lang="en-US" sz="2400">
                <a:cs typeface="Zar" pitchFamily="2" charset="-78"/>
              </a:rPr>
              <a:t>h</a:t>
            </a:r>
            <a:r>
              <a:rPr lang="ar-SA" sz="2400">
                <a:cs typeface="Zar" pitchFamily="2" charset="-78"/>
              </a:rPr>
              <a:t> ناميده مي‌شود.</a:t>
            </a:r>
            <a:endParaRPr lang="fa-IR" sz="2400" u="sng">
              <a:cs typeface="Zar" pitchFamily="2" charset="-78"/>
            </a:endParaRPr>
          </a:p>
          <a:p>
            <a:pPr algn="just">
              <a:lnSpc>
                <a:spcPct val="135000"/>
              </a:lnSpc>
            </a:pPr>
            <a:r>
              <a:rPr lang="ar-SA" sz="2400" u="sng">
                <a:solidFill>
                  <a:srgbClr val="7F5429"/>
                </a:solidFill>
                <a:cs typeface="Zar" pitchFamily="2" charset="-78"/>
              </a:rPr>
              <a:t>جستجوي حريصانه:</a:t>
            </a:r>
            <a:r>
              <a:rPr lang="ar-SA" sz="2400">
                <a:cs typeface="Zar" pitchFamily="2" charset="-78"/>
              </a:rPr>
              <a:t> جستجوي بهترين که </a:t>
            </a:r>
            <a:r>
              <a:rPr lang="en-US" sz="2400">
                <a:cs typeface="Zar" pitchFamily="2" charset="-78"/>
              </a:rPr>
              <a:t>h</a:t>
            </a:r>
            <a:r>
              <a:rPr lang="ar-SA" sz="2400">
                <a:cs typeface="Zar" pitchFamily="2" charset="-78"/>
              </a:rPr>
              <a:t> را به منظور انتخاب گره بعدي براي بسط استفاده مي‌کند، جستجوي حريصانه </a:t>
            </a:r>
            <a:r>
              <a:rPr lang="en-US" sz="2400">
                <a:cs typeface="Zar" pitchFamily="2" charset="-78"/>
              </a:rPr>
              <a:t>(greedy search)</a:t>
            </a:r>
            <a:r>
              <a:rPr lang="ar-SA" sz="2400">
                <a:cs typeface="Zar" pitchFamily="2" charset="-78"/>
              </a:rPr>
              <a:t> ناميده مي‌شود.</a:t>
            </a:r>
            <a:endParaRPr lang="en-US" sz="2400">
              <a:cs typeface="Zar" pitchFamily="2" charset="-78"/>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2"/>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3"/>
          <p:cNvSpPr>
            <a:spLocks noGrp="1"/>
          </p:cNvSpPr>
          <p:nvPr>
            <p:ph type="sldNum" sz="quarter" idx="12"/>
          </p:nvPr>
        </p:nvSpPr>
        <p:spPr/>
        <p:txBody>
          <a:bodyPr/>
          <a:lstStyle/>
          <a:p>
            <a:pPr>
              <a:defRPr/>
            </a:pPr>
            <a:fld id="{CFB939A6-7DCF-440D-BDD2-6A84F085CD0F}" type="slidenum">
              <a:rPr lang="ar-SA" altLang="en-US"/>
              <a:pPr>
                <a:defRPr/>
              </a:pPr>
              <a:t>151</a:t>
            </a:fld>
            <a:endParaRPr lang="en-US" altLang="en-US"/>
          </a:p>
        </p:txBody>
      </p:sp>
      <p:sp>
        <p:nvSpPr>
          <p:cNvPr id="171013" name="Text Box 2"/>
          <p:cNvSpPr txBox="1">
            <a:spLocks noChangeArrowheads="1"/>
          </p:cNvSpPr>
          <p:nvPr/>
        </p:nvSpPr>
        <p:spPr bwMode="auto">
          <a:xfrm>
            <a:off x="457200" y="1754188"/>
            <a:ext cx="8143875" cy="4368800"/>
          </a:xfrm>
          <a:prstGeom prst="rect">
            <a:avLst/>
          </a:prstGeom>
          <a:noFill/>
          <a:ln w="9525">
            <a:noFill/>
            <a:miter lim="800000"/>
            <a:headEnd/>
            <a:tailEnd/>
          </a:ln>
        </p:spPr>
        <p:txBody>
          <a:bodyPr>
            <a:spAutoFit/>
          </a:bodyPr>
          <a:lstStyle/>
          <a:p>
            <a:pPr algn="just">
              <a:lnSpc>
                <a:spcPct val="135000"/>
              </a:lnSpc>
            </a:pPr>
            <a:r>
              <a:rPr lang="fa-IR" sz="2400" u="sng">
                <a:solidFill>
                  <a:srgbClr val="7F5429"/>
                </a:solidFill>
                <a:cs typeface="Zar" pitchFamily="2" charset="-78"/>
              </a:rPr>
              <a:t>ويژگي‌هاي جستجوي حريصانه:</a:t>
            </a:r>
          </a:p>
          <a:p>
            <a:pPr algn="just">
              <a:lnSpc>
                <a:spcPct val="135000"/>
              </a:lnSpc>
            </a:pPr>
            <a:endParaRPr lang="en-US" sz="2400" u="sng">
              <a:solidFill>
                <a:srgbClr val="7F5429"/>
              </a:solidFill>
              <a:cs typeface="Zar" pitchFamily="2" charset="-78"/>
            </a:endParaRPr>
          </a:p>
          <a:p>
            <a:pPr algn="just">
              <a:lnSpc>
                <a:spcPct val="135000"/>
              </a:lnSpc>
              <a:buClr>
                <a:srgbClr val="7F5429"/>
              </a:buClr>
              <a:buFont typeface="Wingdings" pitchFamily="2" charset="2"/>
              <a:buChar char="v"/>
            </a:pPr>
            <a:r>
              <a:rPr lang="fa-IR" sz="2000">
                <a:cs typeface="Zar" pitchFamily="2" charset="-78"/>
              </a:rPr>
              <a:t> </a:t>
            </a:r>
            <a:r>
              <a:rPr lang="ar-SA" sz="2000">
                <a:cs typeface="Zar" pitchFamily="2" charset="-78"/>
              </a:rPr>
              <a:t>جستجوي حريصانه از لحاظ دنبال کردن يک مسير ويژه در تمام طول راه به طرف هدف، مانند جستجوي عمقي است، اما زماني که به بن‌بست مي‌رسد، برمي‌گردد.</a:t>
            </a:r>
            <a:endParaRPr lang="fa-IR" sz="2000">
              <a:cs typeface="Zar" pitchFamily="2" charset="-78"/>
            </a:endParaRPr>
          </a:p>
          <a:p>
            <a:pPr algn="just">
              <a:lnSpc>
                <a:spcPct val="135000"/>
              </a:lnSpc>
              <a:buClr>
                <a:srgbClr val="7F5429"/>
              </a:buClr>
              <a:buFont typeface="Wingdings" pitchFamily="2" charset="2"/>
              <a:buChar char="v"/>
            </a:pPr>
            <a:r>
              <a:rPr lang="fa-IR" sz="2000">
                <a:cs typeface="Zar" pitchFamily="2" charset="-78"/>
              </a:rPr>
              <a:t> </a:t>
            </a:r>
            <a:r>
              <a:rPr lang="ar-SA" sz="2000">
                <a:cs typeface="Zar" pitchFamily="2" charset="-78"/>
              </a:rPr>
              <a:t>اين جستجو بهينه نيست و ناکامل است.</a:t>
            </a:r>
            <a:endParaRPr lang="fa-IR" sz="2000">
              <a:cs typeface="Zar" pitchFamily="2" charset="-78"/>
            </a:endParaRPr>
          </a:p>
          <a:p>
            <a:pPr algn="just">
              <a:lnSpc>
                <a:spcPct val="135000"/>
              </a:lnSpc>
              <a:buClr>
                <a:srgbClr val="7F5429"/>
              </a:buClr>
              <a:buFont typeface="Wingdings" pitchFamily="2" charset="2"/>
              <a:buChar char="v"/>
            </a:pPr>
            <a:r>
              <a:rPr lang="fa-IR" sz="2000">
                <a:cs typeface="Zar" pitchFamily="2" charset="-78"/>
              </a:rPr>
              <a:t> </a:t>
            </a:r>
            <a:r>
              <a:rPr lang="ar-SA" sz="2000">
                <a:cs typeface="Zar" pitchFamily="2" charset="-78"/>
              </a:rPr>
              <a:t>پيچيدگي زمان</a:t>
            </a:r>
            <a:r>
              <a:rPr lang="fa-IR" sz="2000">
                <a:cs typeface="Zar" pitchFamily="2" charset="-78"/>
              </a:rPr>
              <a:t>ي</a:t>
            </a:r>
            <a:r>
              <a:rPr lang="ar-SA" sz="2000">
                <a:cs typeface="Zar" pitchFamily="2" charset="-78"/>
              </a:rPr>
              <a:t> در بدترين حالت براي جستجوي حريصانه </a:t>
            </a:r>
            <a:r>
              <a:rPr lang="en-US" sz="2000">
                <a:cs typeface="Zar" pitchFamily="2" charset="-78"/>
              </a:rPr>
              <a:t>O(bm)</a:t>
            </a:r>
            <a:r>
              <a:rPr lang="ar-SA" sz="2000">
                <a:cs typeface="Zar" pitchFamily="2" charset="-78"/>
              </a:rPr>
              <a:t>، که </a:t>
            </a:r>
            <a:r>
              <a:rPr lang="en-US" sz="2000">
                <a:cs typeface="Zar" pitchFamily="2" charset="-78"/>
              </a:rPr>
              <a:t>m</a:t>
            </a:r>
            <a:r>
              <a:rPr lang="ar-SA" sz="2000">
                <a:cs typeface="Zar" pitchFamily="2" charset="-78"/>
              </a:rPr>
              <a:t> حداکثر عمق فضاي جستجو است.</a:t>
            </a:r>
            <a:endParaRPr lang="fa-IR" sz="2000">
              <a:cs typeface="Zar" pitchFamily="2" charset="-78"/>
            </a:endParaRPr>
          </a:p>
          <a:p>
            <a:pPr algn="just">
              <a:lnSpc>
                <a:spcPct val="135000"/>
              </a:lnSpc>
              <a:buClr>
                <a:srgbClr val="7F5429"/>
              </a:buClr>
              <a:buFont typeface="Wingdings" pitchFamily="2" charset="2"/>
              <a:buChar char="v"/>
            </a:pPr>
            <a:r>
              <a:rPr lang="fa-IR" sz="2000">
                <a:cs typeface="Zar" pitchFamily="2" charset="-78"/>
              </a:rPr>
              <a:t> </a:t>
            </a:r>
            <a:r>
              <a:rPr lang="ar-SA" sz="2000">
                <a:cs typeface="Zar" pitchFamily="2" charset="-78"/>
              </a:rPr>
              <a:t>جستجوي حريصانه تمام گره‌ها را در حافظه نگه مي‌دارد، بنابراين پيچيدگي فضاي آن مشابه پيچيدگي زماني </a:t>
            </a:r>
            <a:r>
              <a:rPr lang="fa-IR" sz="2000">
                <a:cs typeface="Zar" pitchFamily="2" charset="-78"/>
              </a:rPr>
              <a:t>آن </a:t>
            </a:r>
            <a:r>
              <a:rPr lang="ar-SA" sz="2000">
                <a:cs typeface="Zar" pitchFamily="2" charset="-78"/>
              </a:rPr>
              <a:t>است.</a:t>
            </a:r>
            <a:endParaRPr lang="fa-IR" sz="2000">
              <a:cs typeface="Zar" pitchFamily="2" charset="-78"/>
            </a:endParaRPr>
          </a:p>
          <a:p>
            <a:pPr algn="just">
              <a:lnSpc>
                <a:spcPct val="135000"/>
              </a:lnSpc>
              <a:buClr>
                <a:srgbClr val="7F5429"/>
              </a:buClr>
              <a:buFont typeface="Wingdings" pitchFamily="2" charset="2"/>
              <a:buChar char="v"/>
            </a:pPr>
            <a:r>
              <a:rPr lang="fa-IR" sz="2000">
                <a:cs typeface="Zar" pitchFamily="2" charset="-78"/>
              </a:rPr>
              <a:t> </a:t>
            </a:r>
            <a:r>
              <a:rPr lang="ar-SA" sz="2000">
                <a:cs typeface="Zar" pitchFamily="2" charset="-78"/>
              </a:rPr>
              <a:t>ميزان کاهش پيچيدگي به مسئله و کيفيت تابع </a:t>
            </a:r>
            <a:r>
              <a:rPr lang="en-US" sz="2000">
                <a:cs typeface="Zar" pitchFamily="2" charset="-78"/>
              </a:rPr>
              <a:t>h</a:t>
            </a:r>
            <a:r>
              <a:rPr lang="ar-SA" sz="2000">
                <a:cs typeface="Zar" pitchFamily="2" charset="-78"/>
              </a:rPr>
              <a:t> بستگي دارد.</a:t>
            </a:r>
            <a:endParaRPr lang="en-US" sz="2000">
              <a:cs typeface="Zar" pitchFamily="2" charset="-78"/>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4"/>
          <p:cNvSpPr>
            <a:spLocks noGrp="1"/>
          </p:cNvSpPr>
          <p:nvPr>
            <p:ph type="sldNum" sz="quarter" idx="12"/>
          </p:nvPr>
        </p:nvSpPr>
        <p:spPr/>
        <p:txBody>
          <a:bodyPr/>
          <a:lstStyle/>
          <a:p>
            <a:pPr>
              <a:defRPr/>
            </a:pPr>
            <a:fld id="{9D224ABA-3BB4-4A64-B4F1-B757BBC74D15}" type="slidenum">
              <a:rPr lang="ar-SA" altLang="en-US"/>
              <a:pPr>
                <a:defRPr/>
              </a:pPr>
              <a:t>152</a:t>
            </a:fld>
            <a:endParaRPr lang="en-US" altLang="en-US"/>
          </a:p>
        </p:txBody>
      </p:sp>
      <p:sp>
        <p:nvSpPr>
          <p:cNvPr id="17203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sp>
        <p:nvSpPr>
          <p:cNvPr id="172038" name="Text Box 3"/>
          <p:cNvSpPr txBox="1">
            <a:spLocks noChangeArrowheads="1"/>
          </p:cNvSpPr>
          <p:nvPr/>
        </p:nvSpPr>
        <p:spPr bwMode="auto">
          <a:xfrm>
            <a:off x="539750" y="1900238"/>
            <a:ext cx="7850188" cy="762000"/>
          </a:xfrm>
          <a:prstGeom prst="rect">
            <a:avLst/>
          </a:prstGeom>
          <a:noFill/>
          <a:ln w="9525" algn="ctr">
            <a:noFill/>
            <a:miter lim="800000"/>
            <a:headEnd/>
            <a:tailEnd/>
          </a:ln>
        </p:spPr>
        <p:txBody>
          <a:bodyPr>
            <a:spAutoFit/>
          </a:bodyPr>
          <a:lstStyle/>
          <a:p>
            <a:pPr algn="ctr" rtl="0" eaLnBrk="0" hangingPunct="0">
              <a:spcBef>
                <a:spcPct val="50000"/>
              </a:spcBef>
            </a:pPr>
            <a:r>
              <a:rPr lang="fa-IR" sz="4400" b="1">
                <a:solidFill>
                  <a:schemeClr val="accent2"/>
                </a:solidFill>
                <a:cs typeface="Lotus" pitchFamily="2" charset="-78"/>
              </a:rPr>
              <a:t>تعاريف</a:t>
            </a:r>
            <a:endParaRPr lang="en-US" sz="4400" b="1">
              <a:solidFill>
                <a:schemeClr val="accent2"/>
              </a:solidFill>
              <a:cs typeface="Lotus" pitchFamily="2" charset="-78"/>
            </a:endParaRPr>
          </a:p>
        </p:txBody>
      </p:sp>
      <p:sp>
        <p:nvSpPr>
          <p:cNvPr id="172039" name="Text Box 4"/>
          <p:cNvSpPr txBox="1">
            <a:spLocks noChangeArrowheads="1"/>
          </p:cNvSpPr>
          <p:nvPr/>
        </p:nvSpPr>
        <p:spPr bwMode="auto">
          <a:xfrm>
            <a:off x="611188" y="2708275"/>
            <a:ext cx="7848600" cy="3687763"/>
          </a:xfrm>
          <a:prstGeom prst="rect">
            <a:avLst/>
          </a:prstGeom>
          <a:noFill/>
          <a:ln w="9525" algn="ctr">
            <a:noFill/>
            <a:miter lim="800000"/>
            <a:headEnd/>
            <a:tailEnd/>
          </a:ln>
        </p:spPr>
        <p:txBody>
          <a:bodyPr>
            <a:spAutoFit/>
          </a:bodyPr>
          <a:lstStyle/>
          <a:p>
            <a:pPr eaLnBrk="0" hangingPunct="0">
              <a:spcBef>
                <a:spcPct val="50000"/>
              </a:spcBef>
              <a:buClr>
                <a:srgbClr val="00D600"/>
              </a:buClr>
              <a:buFont typeface="Wingdings" pitchFamily="2" charset="2"/>
              <a:buChar char="Ã"/>
            </a:pPr>
            <a:r>
              <a:rPr lang="fa-IR" sz="2400">
                <a:solidFill>
                  <a:schemeClr val="accent2"/>
                </a:solidFill>
                <a:cs typeface="Homa" pitchFamily="2" charset="-78"/>
              </a:rPr>
              <a:t>تابع هزينه مسير، </a:t>
            </a:r>
            <a:r>
              <a:rPr lang="en-US" sz="2400">
                <a:solidFill>
                  <a:schemeClr val="accent2"/>
                </a:solidFill>
                <a:cs typeface="Homa" pitchFamily="2" charset="-78"/>
              </a:rPr>
              <a:t>g(n)</a:t>
            </a:r>
            <a:r>
              <a:rPr lang="fa-IR" sz="2400">
                <a:solidFill>
                  <a:schemeClr val="accent2"/>
                </a:solidFill>
                <a:cs typeface="Homa" pitchFamily="2" charset="-78"/>
              </a:rPr>
              <a:t> :</a:t>
            </a:r>
            <a:r>
              <a:rPr lang="fa-IR" sz="2000">
                <a:solidFill>
                  <a:srgbClr val="CC3300"/>
                </a:solidFill>
                <a:cs typeface="Homa" pitchFamily="2" charset="-78"/>
              </a:rPr>
              <a:t> هزينه مسير از گره اوليه تا گره </a:t>
            </a:r>
            <a:r>
              <a:rPr lang="en-US" sz="2000">
                <a:solidFill>
                  <a:srgbClr val="CC3300"/>
                </a:solidFill>
                <a:cs typeface="Homa" pitchFamily="2" charset="-78"/>
              </a:rPr>
              <a:t>n</a:t>
            </a:r>
          </a:p>
          <a:p>
            <a:pPr eaLnBrk="0" hangingPunct="0">
              <a:spcBef>
                <a:spcPct val="50000"/>
              </a:spcBef>
              <a:buClr>
                <a:srgbClr val="00D600"/>
              </a:buClr>
              <a:buFont typeface="Wingdings" pitchFamily="2" charset="2"/>
              <a:buChar char="Ã"/>
            </a:pPr>
            <a:r>
              <a:rPr lang="fa-IR" sz="2400">
                <a:solidFill>
                  <a:schemeClr val="accent2"/>
                </a:solidFill>
                <a:cs typeface="Homa" pitchFamily="2" charset="-78"/>
              </a:rPr>
              <a:t>تابع اکتشافي، </a:t>
            </a:r>
            <a:r>
              <a:rPr lang="en-US" sz="2400">
                <a:solidFill>
                  <a:schemeClr val="accent2"/>
                </a:solidFill>
                <a:cs typeface="Homa" pitchFamily="2" charset="-78"/>
              </a:rPr>
              <a:t>h(n)</a:t>
            </a:r>
            <a:r>
              <a:rPr lang="fa-IR" sz="2400">
                <a:solidFill>
                  <a:schemeClr val="accent2"/>
                </a:solidFill>
                <a:cs typeface="Homa" pitchFamily="2" charset="-78"/>
              </a:rPr>
              <a:t> :</a:t>
            </a:r>
            <a:r>
              <a:rPr lang="fa-IR" sz="2800">
                <a:solidFill>
                  <a:schemeClr val="accent2"/>
                </a:solidFill>
                <a:cs typeface="Homa" pitchFamily="2" charset="-78"/>
              </a:rPr>
              <a:t> </a:t>
            </a:r>
            <a:r>
              <a:rPr lang="fa-IR" sz="2000">
                <a:solidFill>
                  <a:srgbClr val="CC3300"/>
                </a:solidFill>
                <a:cs typeface="Homa" pitchFamily="2" charset="-78"/>
              </a:rPr>
              <a:t>هزينه تخميني ارزان ترين مسير از گره </a:t>
            </a:r>
            <a:r>
              <a:rPr lang="en-US" sz="2000">
                <a:solidFill>
                  <a:srgbClr val="CC3300"/>
                </a:solidFill>
                <a:cs typeface="Homa" pitchFamily="2" charset="-78"/>
              </a:rPr>
              <a:t>n</a:t>
            </a:r>
            <a:r>
              <a:rPr lang="fa-IR" sz="2000">
                <a:solidFill>
                  <a:srgbClr val="CC3300"/>
                </a:solidFill>
                <a:cs typeface="Homa" pitchFamily="2" charset="-78"/>
              </a:rPr>
              <a:t> به گره هدف</a:t>
            </a:r>
          </a:p>
          <a:p>
            <a:pPr eaLnBrk="0" hangingPunct="0">
              <a:spcBef>
                <a:spcPct val="50000"/>
              </a:spcBef>
              <a:buClr>
                <a:srgbClr val="00D600"/>
              </a:buClr>
              <a:buFont typeface="Wingdings" pitchFamily="2" charset="2"/>
              <a:buChar char="Ã"/>
            </a:pPr>
            <a:r>
              <a:rPr lang="fa-IR" sz="2400">
                <a:solidFill>
                  <a:schemeClr val="accent2"/>
                </a:solidFill>
                <a:cs typeface="Homa" pitchFamily="2" charset="-78"/>
              </a:rPr>
              <a:t>تابع بهترين مسير، </a:t>
            </a:r>
            <a:r>
              <a:rPr lang="en-US" sz="2400">
                <a:solidFill>
                  <a:schemeClr val="accent2"/>
                </a:solidFill>
                <a:cs typeface="Homa" pitchFamily="2" charset="-78"/>
              </a:rPr>
              <a:t>h*(n)</a:t>
            </a:r>
            <a:r>
              <a:rPr lang="fa-IR" sz="2400">
                <a:solidFill>
                  <a:schemeClr val="accent2"/>
                </a:solidFill>
                <a:cs typeface="Homa" pitchFamily="2" charset="-78"/>
              </a:rPr>
              <a:t> :</a:t>
            </a:r>
            <a:r>
              <a:rPr lang="fa-IR" sz="2000">
                <a:solidFill>
                  <a:srgbClr val="CC3300"/>
                </a:solidFill>
                <a:cs typeface="Homa" pitchFamily="2" charset="-78"/>
              </a:rPr>
              <a:t> ارزان ترين مسير از گره </a:t>
            </a:r>
            <a:r>
              <a:rPr lang="en-US" sz="2000">
                <a:solidFill>
                  <a:srgbClr val="CC3300"/>
                </a:solidFill>
                <a:cs typeface="Homa" pitchFamily="2" charset="-78"/>
              </a:rPr>
              <a:t>n</a:t>
            </a:r>
            <a:r>
              <a:rPr lang="fa-IR" sz="2000">
                <a:solidFill>
                  <a:srgbClr val="CC3300"/>
                </a:solidFill>
                <a:cs typeface="Homa" pitchFamily="2" charset="-78"/>
              </a:rPr>
              <a:t> تا گره هدف</a:t>
            </a:r>
          </a:p>
          <a:p>
            <a:pPr eaLnBrk="0" hangingPunct="0">
              <a:spcBef>
                <a:spcPct val="50000"/>
              </a:spcBef>
              <a:buClr>
                <a:srgbClr val="00D600"/>
              </a:buClr>
              <a:buFont typeface="Wingdings" pitchFamily="2" charset="2"/>
              <a:buChar char="Ã"/>
            </a:pPr>
            <a:r>
              <a:rPr lang="fa-IR" sz="2400">
                <a:solidFill>
                  <a:schemeClr val="accent2"/>
                </a:solidFill>
                <a:cs typeface="Homa" pitchFamily="2" charset="-78"/>
              </a:rPr>
              <a:t>تابع ارزيابي، </a:t>
            </a:r>
            <a:r>
              <a:rPr lang="en-US" sz="2400">
                <a:solidFill>
                  <a:schemeClr val="accent2"/>
                </a:solidFill>
                <a:cs typeface="Homa" pitchFamily="2" charset="-78"/>
              </a:rPr>
              <a:t>f(n)</a:t>
            </a:r>
            <a:r>
              <a:rPr lang="fa-IR" sz="2400">
                <a:solidFill>
                  <a:schemeClr val="accent2"/>
                </a:solidFill>
                <a:cs typeface="Homa" pitchFamily="2" charset="-78"/>
              </a:rPr>
              <a:t> :</a:t>
            </a:r>
            <a:r>
              <a:rPr lang="fa-IR" sz="2000">
                <a:solidFill>
                  <a:srgbClr val="CC3300"/>
                </a:solidFill>
                <a:cs typeface="Homa" pitchFamily="2" charset="-78"/>
              </a:rPr>
              <a:t> هزينه تخميني ارزان ترين مسير از طريق </a:t>
            </a:r>
            <a:r>
              <a:rPr lang="en-US" sz="2000">
                <a:solidFill>
                  <a:srgbClr val="CC3300"/>
                </a:solidFill>
                <a:cs typeface="Homa" pitchFamily="2" charset="-78"/>
              </a:rPr>
              <a:t>n</a:t>
            </a:r>
          </a:p>
          <a:p>
            <a:pPr algn="ctr" eaLnBrk="0" hangingPunct="0">
              <a:spcBef>
                <a:spcPct val="50000"/>
              </a:spcBef>
              <a:buClr>
                <a:srgbClr val="00D600"/>
              </a:buClr>
              <a:buFont typeface="Wingdings" pitchFamily="2" charset="2"/>
              <a:buNone/>
            </a:pPr>
            <a:r>
              <a:rPr lang="en-US" sz="2800" b="1">
                <a:solidFill>
                  <a:srgbClr val="996633"/>
                </a:solidFill>
                <a:cs typeface="Homa" pitchFamily="2" charset="-78"/>
              </a:rPr>
              <a:t>f(n):  g(n) + h(n)</a:t>
            </a:r>
          </a:p>
          <a:p>
            <a:pPr eaLnBrk="0" hangingPunct="0">
              <a:spcBef>
                <a:spcPct val="50000"/>
              </a:spcBef>
              <a:buClr>
                <a:srgbClr val="00D600"/>
              </a:buClr>
              <a:buFont typeface="Wingdings" pitchFamily="2" charset="2"/>
              <a:buChar char="Ã"/>
            </a:pPr>
            <a:r>
              <a:rPr lang="en-US" sz="2400">
                <a:solidFill>
                  <a:schemeClr val="accent2"/>
                </a:solidFill>
                <a:cs typeface="Homa" pitchFamily="2" charset="-78"/>
              </a:rPr>
              <a:t>f*(n)</a:t>
            </a:r>
            <a:r>
              <a:rPr lang="fa-IR" sz="2400">
                <a:solidFill>
                  <a:schemeClr val="accent2"/>
                </a:solidFill>
                <a:cs typeface="Homa" pitchFamily="2" charset="-78"/>
              </a:rPr>
              <a:t> : </a:t>
            </a:r>
            <a:r>
              <a:rPr lang="fa-IR" sz="2000">
                <a:solidFill>
                  <a:srgbClr val="CC3300"/>
                </a:solidFill>
                <a:cs typeface="Homa" pitchFamily="2" charset="-78"/>
              </a:rPr>
              <a:t>هزينه ارزان ترين مسير از طريق</a:t>
            </a:r>
            <a:r>
              <a:rPr lang="en-US" sz="2000">
                <a:solidFill>
                  <a:srgbClr val="CC3300"/>
                </a:solidFill>
                <a:cs typeface="Homa" pitchFamily="2" charset="-78"/>
              </a:rPr>
              <a:t>n</a:t>
            </a:r>
            <a:r>
              <a:rPr lang="fa-IR" sz="2400">
                <a:solidFill>
                  <a:schemeClr val="accent2"/>
                </a:solidFill>
                <a:cs typeface="Homa" pitchFamily="2" charset="-78"/>
              </a:rPr>
              <a:t> </a:t>
            </a:r>
            <a:r>
              <a:rPr lang="en-US" sz="2400">
                <a:solidFill>
                  <a:schemeClr val="accent2"/>
                </a:solidFill>
                <a:cs typeface="Homa" pitchFamily="2" charset="-78"/>
              </a:rPr>
              <a:t>	</a:t>
            </a:r>
            <a:r>
              <a:rPr lang="fa-IR" sz="2400">
                <a:solidFill>
                  <a:schemeClr val="accent2"/>
                </a:solidFill>
                <a:cs typeface="Homa" pitchFamily="2" charset="-78"/>
              </a:rPr>
              <a:t> </a:t>
            </a:r>
            <a:r>
              <a:rPr lang="en-US" sz="2400">
                <a:solidFill>
                  <a:srgbClr val="996633"/>
                </a:solidFill>
                <a:cs typeface="Homa" pitchFamily="2" charset="-78"/>
              </a:rPr>
              <a:t>f*(n): g(n) + h*(n)</a:t>
            </a:r>
            <a:r>
              <a:rPr lang="en-US" sz="2000">
                <a:solidFill>
                  <a:srgbClr val="996633"/>
                </a:solidFill>
                <a:cs typeface="Homa" pitchFamily="2" charset="-78"/>
              </a:rPr>
              <a:t>		</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108"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109" name="Slide Number Placeholder 5"/>
          <p:cNvSpPr>
            <a:spLocks noGrp="1"/>
          </p:cNvSpPr>
          <p:nvPr>
            <p:ph type="sldNum" sz="quarter" idx="12"/>
          </p:nvPr>
        </p:nvSpPr>
        <p:spPr/>
        <p:txBody>
          <a:bodyPr/>
          <a:lstStyle/>
          <a:p>
            <a:pPr>
              <a:defRPr/>
            </a:pPr>
            <a:fld id="{20075ABD-C493-4CBB-BA11-D6452072D554}" type="slidenum">
              <a:rPr lang="ar-SA" altLang="en-US"/>
              <a:pPr>
                <a:defRPr/>
              </a:pPr>
              <a:t>153</a:t>
            </a:fld>
            <a:endParaRPr lang="en-US" altLang="en-US"/>
          </a:p>
        </p:txBody>
      </p:sp>
      <p:sp>
        <p:nvSpPr>
          <p:cNvPr id="17306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sp>
        <p:nvSpPr>
          <p:cNvPr id="173062" name="Oval 3"/>
          <p:cNvSpPr>
            <a:spLocks noChangeArrowheads="1"/>
          </p:cNvSpPr>
          <p:nvPr/>
        </p:nvSpPr>
        <p:spPr bwMode="auto">
          <a:xfrm>
            <a:off x="4572000" y="2636838"/>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A</a:t>
            </a:r>
          </a:p>
        </p:txBody>
      </p:sp>
      <p:sp>
        <p:nvSpPr>
          <p:cNvPr id="173063" name="Oval 4"/>
          <p:cNvSpPr>
            <a:spLocks noChangeArrowheads="1"/>
          </p:cNvSpPr>
          <p:nvPr/>
        </p:nvSpPr>
        <p:spPr bwMode="auto">
          <a:xfrm>
            <a:off x="2743200" y="3398838"/>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B</a:t>
            </a:r>
          </a:p>
        </p:txBody>
      </p:sp>
      <p:sp>
        <p:nvSpPr>
          <p:cNvPr id="173064" name="Oval 5"/>
          <p:cNvSpPr>
            <a:spLocks noChangeArrowheads="1"/>
          </p:cNvSpPr>
          <p:nvPr/>
        </p:nvSpPr>
        <p:spPr bwMode="auto">
          <a:xfrm>
            <a:off x="6248400" y="3398838"/>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C</a:t>
            </a:r>
          </a:p>
        </p:txBody>
      </p:sp>
      <p:sp>
        <p:nvSpPr>
          <p:cNvPr id="173065" name="Oval 6"/>
          <p:cNvSpPr>
            <a:spLocks noChangeArrowheads="1"/>
          </p:cNvSpPr>
          <p:nvPr/>
        </p:nvSpPr>
        <p:spPr bwMode="auto">
          <a:xfrm>
            <a:off x="1752600" y="4144963"/>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D</a:t>
            </a:r>
          </a:p>
        </p:txBody>
      </p:sp>
      <p:sp>
        <p:nvSpPr>
          <p:cNvPr id="173066" name="Oval 7"/>
          <p:cNvSpPr>
            <a:spLocks noChangeArrowheads="1"/>
          </p:cNvSpPr>
          <p:nvPr/>
        </p:nvSpPr>
        <p:spPr bwMode="auto">
          <a:xfrm>
            <a:off x="3657600" y="4144963"/>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E</a:t>
            </a:r>
          </a:p>
        </p:txBody>
      </p:sp>
      <p:sp>
        <p:nvSpPr>
          <p:cNvPr id="173067" name="Oval 8"/>
          <p:cNvSpPr>
            <a:spLocks noChangeArrowheads="1"/>
          </p:cNvSpPr>
          <p:nvPr/>
        </p:nvSpPr>
        <p:spPr bwMode="auto">
          <a:xfrm>
            <a:off x="5410200" y="4144963"/>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F</a:t>
            </a:r>
          </a:p>
        </p:txBody>
      </p:sp>
      <p:sp>
        <p:nvSpPr>
          <p:cNvPr id="173068" name="Oval 9"/>
          <p:cNvSpPr>
            <a:spLocks noChangeArrowheads="1"/>
          </p:cNvSpPr>
          <p:nvPr/>
        </p:nvSpPr>
        <p:spPr bwMode="auto">
          <a:xfrm>
            <a:off x="7010400" y="4144963"/>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G</a:t>
            </a:r>
          </a:p>
        </p:txBody>
      </p:sp>
      <p:sp>
        <p:nvSpPr>
          <p:cNvPr id="173069" name="Oval 10"/>
          <p:cNvSpPr>
            <a:spLocks noChangeArrowheads="1"/>
          </p:cNvSpPr>
          <p:nvPr/>
        </p:nvSpPr>
        <p:spPr bwMode="auto">
          <a:xfrm>
            <a:off x="1295400" y="4964113"/>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H</a:t>
            </a:r>
          </a:p>
        </p:txBody>
      </p:sp>
      <p:sp>
        <p:nvSpPr>
          <p:cNvPr id="173070" name="Oval 11"/>
          <p:cNvSpPr>
            <a:spLocks noChangeArrowheads="1"/>
          </p:cNvSpPr>
          <p:nvPr/>
        </p:nvSpPr>
        <p:spPr bwMode="auto">
          <a:xfrm>
            <a:off x="2057400" y="4964113"/>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I</a:t>
            </a:r>
          </a:p>
        </p:txBody>
      </p:sp>
      <p:sp>
        <p:nvSpPr>
          <p:cNvPr id="173071" name="Oval 12"/>
          <p:cNvSpPr>
            <a:spLocks noChangeArrowheads="1"/>
          </p:cNvSpPr>
          <p:nvPr/>
        </p:nvSpPr>
        <p:spPr bwMode="auto">
          <a:xfrm>
            <a:off x="3962400" y="4964113"/>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K</a:t>
            </a:r>
          </a:p>
        </p:txBody>
      </p:sp>
      <p:sp>
        <p:nvSpPr>
          <p:cNvPr id="173072" name="Oval 13"/>
          <p:cNvSpPr>
            <a:spLocks noChangeArrowheads="1"/>
          </p:cNvSpPr>
          <p:nvPr/>
        </p:nvSpPr>
        <p:spPr bwMode="auto">
          <a:xfrm>
            <a:off x="5791200" y="4964113"/>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M</a:t>
            </a:r>
          </a:p>
        </p:txBody>
      </p:sp>
      <p:sp>
        <p:nvSpPr>
          <p:cNvPr id="173073" name="Oval 14"/>
          <p:cNvSpPr>
            <a:spLocks noChangeArrowheads="1"/>
          </p:cNvSpPr>
          <p:nvPr/>
        </p:nvSpPr>
        <p:spPr bwMode="auto">
          <a:xfrm>
            <a:off x="4953000" y="4964113"/>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L</a:t>
            </a:r>
          </a:p>
        </p:txBody>
      </p:sp>
      <p:sp>
        <p:nvSpPr>
          <p:cNvPr id="173074" name="Oval 15"/>
          <p:cNvSpPr>
            <a:spLocks noChangeArrowheads="1"/>
          </p:cNvSpPr>
          <p:nvPr/>
        </p:nvSpPr>
        <p:spPr bwMode="auto">
          <a:xfrm>
            <a:off x="6629400" y="4964113"/>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N</a:t>
            </a:r>
          </a:p>
        </p:txBody>
      </p:sp>
      <p:sp>
        <p:nvSpPr>
          <p:cNvPr id="173075" name="Oval 16"/>
          <p:cNvSpPr>
            <a:spLocks noChangeArrowheads="1"/>
          </p:cNvSpPr>
          <p:nvPr/>
        </p:nvSpPr>
        <p:spPr bwMode="auto">
          <a:xfrm>
            <a:off x="7391400" y="4964113"/>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O</a:t>
            </a:r>
          </a:p>
        </p:txBody>
      </p:sp>
      <p:cxnSp>
        <p:nvCxnSpPr>
          <p:cNvPr id="173076" name="AutoShape 17"/>
          <p:cNvCxnSpPr>
            <a:cxnSpLocks noChangeShapeType="1"/>
            <a:stCxn id="173062" idx="4"/>
            <a:endCxn id="173063" idx="0"/>
          </p:cNvCxnSpPr>
          <p:nvPr/>
        </p:nvCxnSpPr>
        <p:spPr bwMode="auto">
          <a:xfrm flipH="1">
            <a:off x="2933700" y="3017838"/>
            <a:ext cx="1828800" cy="381000"/>
          </a:xfrm>
          <a:prstGeom prst="straightConnector1">
            <a:avLst/>
          </a:prstGeom>
          <a:noFill/>
          <a:ln w="9525">
            <a:solidFill>
              <a:schemeClr val="tx1"/>
            </a:solidFill>
            <a:round/>
            <a:headEnd/>
            <a:tailEnd/>
          </a:ln>
        </p:spPr>
      </p:cxnSp>
      <p:cxnSp>
        <p:nvCxnSpPr>
          <p:cNvPr id="173077" name="AutoShape 18"/>
          <p:cNvCxnSpPr>
            <a:cxnSpLocks noChangeShapeType="1"/>
            <a:stCxn id="173062" idx="4"/>
            <a:endCxn id="173064" idx="0"/>
          </p:cNvCxnSpPr>
          <p:nvPr/>
        </p:nvCxnSpPr>
        <p:spPr bwMode="auto">
          <a:xfrm>
            <a:off x="4762500" y="3017838"/>
            <a:ext cx="1676400" cy="381000"/>
          </a:xfrm>
          <a:prstGeom prst="straightConnector1">
            <a:avLst/>
          </a:prstGeom>
          <a:noFill/>
          <a:ln w="9525">
            <a:solidFill>
              <a:schemeClr val="tx1"/>
            </a:solidFill>
            <a:round/>
            <a:headEnd/>
            <a:tailEnd/>
          </a:ln>
        </p:spPr>
      </p:cxnSp>
      <p:cxnSp>
        <p:nvCxnSpPr>
          <p:cNvPr id="173078" name="AutoShape 19"/>
          <p:cNvCxnSpPr>
            <a:cxnSpLocks noChangeShapeType="1"/>
            <a:stCxn id="173063" idx="4"/>
            <a:endCxn id="173065" idx="0"/>
          </p:cNvCxnSpPr>
          <p:nvPr/>
        </p:nvCxnSpPr>
        <p:spPr bwMode="auto">
          <a:xfrm flipH="1">
            <a:off x="1943100" y="3779838"/>
            <a:ext cx="990600" cy="365125"/>
          </a:xfrm>
          <a:prstGeom prst="straightConnector1">
            <a:avLst/>
          </a:prstGeom>
          <a:noFill/>
          <a:ln w="9525">
            <a:solidFill>
              <a:schemeClr val="tx1"/>
            </a:solidFill>
            <a:round/>
            <a:headEnd/>
            <a:tailEnd/>
          </a:ln>
        </p:spPr>
      </p:cxnSp>
      <p:cxnSp>
        <p:nvCxnSpPr>
          <p:cNvPr id="173079" name="AutoShape 20"/>
          <p:cNvCxnSpPr>
            <a:cxnSpLocks noChangeShapeType="1"/>
            <a:stCxn id="173063" idx="4"/>
            <a:endCxn id="173066" idx="0"/>
          </p:cNvCxnSpPr>
          <p:nvPr/>
        </p:nvCxnSpPr>
        <p:spPr bwMode="auto">
          <a:xfrm>
            <a:off x="2933700" y="3779838"/>
            <a:ext cx="914400" cy="365125"/>
          </a:xfrm>
          <a:prstGeom prst="straightConnector1">
            <a:avLst/>
          </a:prstGeom>
          <a:noFill/>
          <a:ln w="9525">
            <a:solidFill>
              <a:schemeClr val="tx1"/>
            </a:solidFill>
            <a:round/>
            <a:headEnd/>
            <a:tailEnd/>
          </a:ln>
        </p:spPr>
      </p:cxnSp>
      <p:cxnSp>
        <p:nvCxnSpPr>
          <p:cNvPr id="173080" name="AutoShape 21"/>
          <p:cNvCxnSpPr>
            <a:cxnSpLocks noChangeShapeType="1"/>
            <a:stCxn id="173064" idx="4"/>
            <a:endCxn id="173067" idx="0"/>
          </p:cNvCxnSpPr>
          <p:nvPr/>
        </p:nvCxnSpPr>
        <p:spPr bwMode="auto">
          <a:xfrm flipH="1">
            <a:off x="5600700" y="3779838"/>
            <a:ext cx="838200" cy="365125"/>
          </a:xfrm>
          <a:prstGeom prst="straightConnector1">
            <a:avLst/>
          </a:prstGeom>
          <a:noFill/>
          <a:ln w="9525">
            <a:solidFill>
              <a:schemeClr val="tx1"/>
            </a:solidFill>
            <a:round/>
            <a:headEnd/>
            <a:tailEnd/>
          </a:ln>
        </p:spPr>
      </p:cxnSp>
      <p:cxnSp>
        <p:nvCxnSpPr>
          <p:cNvPr id="173081" name="AutoShape 22"/>
          <p:cNvCxnSpPr>
            <a:cxnSpLocks noChangeShapeType="1"/>
            <a:stCxn id="173064" idx="4"/>
            <a:endCxn id="173068" idx="0"/>
          </p:cNvCxnSpPr>
          <p:nvPr/>
        </p:nvCxnSpPr>
        <p:spPr bwMode="auto">
          <a:xfrm>
            <a:off x="6438900" y="3779838"/>
            <a:ext cx="762000" cy="365125"/>
          </a:xfrm>
          <a:prstGeom prst="straightConnector1">
            <a:avLst/>
          </a:prstGeom>
          <a:noFill/>
          <a:ln w="9525">
            <a:solidFill>
              <a:schemeClr val="tx1"/>
            </a:solidFill>
            <a:round/>
            <a:headEnd/>
            <a:tailEnd/>
          </a:ln>
        </p:spPr>
      </p:cxnSp>
      <p:cxnSp>
        <p:nvCxnSpPr>
          <p:cNvPr id="173082" name="AutoShape 23"/>
          <p:cNvCxnSpPr>
            <a:cxnSpLocks noChangeShapeType="1"/>
            <a:stCxn id="173065" idx="4"/>
            <a:endCxn id="173069" idx="0"/>
          </p:cNvCxnSpPr>
          <p:nvPr/>
        </p:nvCxnSpPr>
        <p:spPr bwMode="auto">
          <a:xfrm flipH="1">
            <a:off x="1485900" y="4525963"/>
            <a:ext cx="457200" cy="438150"/>
          </a:xfrm>
          <a:prstGeom prst="straightConnector1">
            <a:avLst/>
          </a:prstGeom>
          <a:noFill/>
          <a:ln w="9525">
            <a:solidFill>
              <a:schemeClr val="tx1"/>
            </a:solidFill>
            <a:round/>
            <a:headEnd/>
            <a:tailEnd/>
          </a:ln>
        </p:spPr>
      </p:cxnSp>
      <p:cxnSp>
        <p:nvCxnSpPr>
          <p:cNvPr id="173083" name="AutoShape 24"/>
          <p:cNvCxnSpPr>
            <a:cxnSpLocks noChangeShapeType="1"/>
            <a:stCxn id="173065" idx="4"/>
            <a:endCxn id="173070" idx="0"/>
          </p:cNvCxnSpPr>
          <p:nvPr/>
        </p:nvCxnSpPr>
        <p:spPr bwMode="auto">
          <a:xfrm>
            <a:off x="1943100" y="4525963"/>
            <a:ext cx="304800" cy="438150"/>
          </a:xfrm>
          <a:prstGeom prst="straightConnector1">
            <a:avLst/>
          </a:prstGeom>
          <a:noFill/>
          <a:ln w="9525">
            <a:solidFill>
              <a:schemeClr val="tx1"/>
            </a:solidFill>
            <a:round/>
            <a:headEnd/>
            <a:tailEnd/>
          </a:ln>
        </p:spPr>
      </p:cxnSp>
      <p:cxnSp>
        <p:nvCxnSpPr>
          <p:cNvPr id="173084" name="AutoShape 25"/>
          <p:cNvCxnSpPr>
            <a:cxnSpLocks noChangeShapeType="1"/>
            <a:stCxn id="173066" idx="4"/>
            <a:endCxn id="173071" idx="0"/>
          </p:cNvCxnSpPr>
          <p:nvPr/>
        </p:nvCxnSpPr>
        <p:spPr bwMode="auto">
          <a:xfrm>
            <a:off x="3848100" y="4525963"/>
            <a:ext cx="304800" cy="438150"/>
          </a:xfrm>
          <a:prstGeom prst="straightConnector1">
            <a:avLst/>
          </a:prstGeom>
          <a:noFill/>
          <a:ln w="9525">
            <a:solidFill>
              <a:schemeClr val="tx1"/>
            </a:solidFill>
            <a:round/>
            <a:headEnd/>
            <a:tailEnd/>
          </a:ln>
        </p:spPr>
      </p:cxnSp>
      <p:cxnSp>
        <p:nvCxnSpPr>
          <p:cNvPr id="173085" name="AutoShape 26"/>
          <p:cNvCxnSpPr>
            <a:cxnSpLocks noChangeShapeType="1"/>
            <a:stCxn id="173067" idx="4"/>
            <a:endCxn id="173073" idx="0"/>
          </p:cNvCxnSpPr>
          <p:nvPr/>
        </p:nvCxnSpPr>
        <p:spPr bwMode="auto">
          <a:xfrm flipH="1">
            <a:off x="5143500" y="4525963"/>
            <a:ext cx="457200" cy="438150"/>
          </a:xfrm>
          <a:prstGeom prst="straightConnector1">
            <a:avLst/>
          </a:prstGeom>
          <a:noFill/>
          <a:ln w="9525">
            <a:solidFill>
              <a:schemeClr val="tx1"/>
            </a:solidFill>
            <a:round/>
            <a:headEnd/>
            <a:tailEnd/>
          </a:ln>
        </p:spPr>
      </p:cxnSp>
      <p:cxnSp>
        <p:nvCxnSpPr>
          <p:cNvPr id="173086" name="AutoShape 27"/>
          <p:cNvCxnSpPr>
            <a:cxnSpLocks noChangeShapeType="1"/>
            <a:stCxn id="173068" idx="4"/>
            <a:endCxn id="173074" idx="0"/>
          </p:cNvCxnSpPr>
          <p:nvPr/>
        </p:nvCxnSpPr>
        <p:spPr bwMode="auto">
          <a:xfrm flipH="1">
            <a:off x="6819900" y="4525963"/>
            <a:ext cx="381000" cy="438150"/>
          </a:xfrm>
          <a:prstGeom prst="straightConnector1">
            <a:avLst/>
          </a:prstGeom>
          <a:noFill/>
          <a:ln w="9525">
            <a:solidFill>
              <a:schemeClr val="tx1"/>
            </a:solidFill>
            <a:round/>
            <a:headEnd/>
            <a:tailEnd/>
          </a:ln>
        </p:spPr>
      </p:cxnSp>
      <p:cxnSp>
        <p:nvCxnSpPr>
          <p:cNvPr id="173087" name="AutoShape 28"/>
          <p:cNvCxnSpPr>
            <a:cxnSpLocks noChangeShapeType="1"/>
            <a:stCxn id="173068" idx="4"/>
            <a:endCxn id="173075" idx="0"/>
          </p:cNvCxnSpPr>
          <p:nvPr/>
        </p:nvCxnSpPr>
        <p:spPr bwMode="auto">
          <a:xfrm>
            <a:off x="7200900" y="4525963"/>
            <a:ext cx="381000" cy="438150"/>
          </a:xfrm>
          <a:prstGeom prst="straightConnector1">
            <a:avLst/>
          </a:prstGeom>
          <a:noFill/>
          <a:ln w="9525">
            <a:solidFill>
              <a:schemeClr val="tx1"/>
            </a:solidFill>
            <a:round/>
            <a:headEnd/>
            <a:tailEnd/>
          </a:ln>
        </p:spPr>
      </p:cxnSp>
      <p:cxnSp>
        <p:nvCxnSpPr>
          <p:cNvPr id="173088" name="AutoShape 29"/>
          <p:cNvCxnSpPr>
            <a:cxnSpLocks noChangeShapeType="1"/>
            <a:stCxn id="173067" idx="4"/>
            <a:endCxn id="173072" idx="0"/>
          </p:cNvCxnSpPr>
          <p:nvPr/>
        </p:nvCxnSpPr>
        <p:spPr bwMode="auto">
          <a:xfrm>
            <a:off x="5600700" y="4525963"/>
            <a:ext cx="381000" cy="438150"/>
          </a:xfrm>
          <a:prstGeom prst="straightConnector1">
            <a:avLst/>
          </a:prstGeom>
          <a:noFill/>
          <a:ln w="9525">
            <a:solidFill>
              <a:schemeClr val="tx1"/>
            </a:solidFill>
            <a:round/>
            <a:headEnd/>
            <a:tailEnd/>
          </a:ln>
        </p:spPr>
      </p:cxnSp>
      <p:sp>
        <p:nvSpPr>
          <p:cNvPr id="173089" name="Rectangle 30"/>
          <p:cNvSpPr>
            <a:spLocks noChangeArrowheads="1"/>
          </p:cNvSpPr>
          <p:nvPr/>
        </p:nvSpPr>
        <p:spPr bwMode="auto">
          <a:xfrm>
            <a:off x="3962400" y="4964113"/>
            <a:ext cx="381000" cy="381000"/>
          </a:xfrm>
          <a:prstGeom prst="rect">
            <a:avLst/>
          </a:prstGeom>
          <a:noFill/>
          <a:ln w="22225">
            <a:solidFill>
              <a:schemeClr val="tx1"/>
            </a:solidFill>
            <a:miter lim="800000"/>
            <a:headEnd/>
            <a:tailEnd/>
          </a:ln>
        </p:spPr>
        <p:txBody>
          <a:bodyPr wrap="none" anchor="ctr"/>
          <a:lstStyle/>
          <a:p>
            <a:endParaRPr lang="en-US"/>
          </a:p>
        </p:txBody>
      </p:sp>
      <p:sp>
        <p:nvSpPr>
          <p:cNvPr id="173090" name="Text Box 31"/>
          <p:cNvSpPr txBox="1">
            <a:spLocks noChangeArrowheads="1"/>
          </p:cNvSpPr>
          <p:nvPr/>
        </p:nvSpPr>
        <p:spPr bwMode="auto">
          <a:xfrm>
            <a:off x="3657600" y="297180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73091" name="Oval 32"/>
          <p:cNvSpPr>
            <a:spLocks noChangeArrowheads="1"/>
          </p:cNvSpPr>
          <p:nvPr/>
        </p:nvSpPr>
        <p:spPr bwMode="auto">
          <a:xfrm>
            <a:off x="914400" y="5913438"/>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P</a:t>
            </a:r>
          </a:p>
        </p:txBody>
      </p:sp>
      <p:sp>
        <p:nvSpPr>
          <p:cNvPr id="173092" name="Oval 33"/>
          <p:cNvSpPr>
            <a:spLocks noChangeArrowheads="1"/>
          </p:cNvSpPr>
          <p:nvPr/>
        </p:nvSpPr>
        <p:spPr bwMode="auto">
          <a:xfrm>
            <a:off x="1524000" y="5913438"/>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Q</a:t>
            </a:r>
          </a:p>
        </p:txBody>
      </p:sp>
      <p:sp>
        <p:nvSpPr>
          <p:cNvPr id="173093" name="Oval 34"/>
          <p:cNvSpPr>
            <a:spLocks noChangeArrowheads="1"/>
          </p:cNvSpPr>
          <p:nvPr/>
        </p:nvSpPr>
        <p:spPr bwMode="auto">
          <a:xfrm>
            <a:off x="3200400" y="4953000"/>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J</a:t>
            </a:r>
          </a:p>
        </p:txBody>
      </p:sp>
      <p:sp>
        <p:nvSpPr>
          <p:cNvPr id="173094" name="Oval 35"/>
          <p:cNvSpPr>
            <a:spLocks noChangeArrowheads="1"/>
          </p:cNvSpPr>
          <p:nvPr/>
        </p:nvSpPr>
        <p:spPr bwMode="auto">
          <a:xfrm>
            <a:off x="5867400" y="5913438"/>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W</a:t>
            </a:r>
          </a:p>
        </p:txBody>
      </p:sp>
      <p:sp>
        <p:nvSpPr>
          <p:cNvPr id="173095" name="Oval 36"/>
          <p:cNvSpPr>
            <a:spLocks noChangeArrowheads="1"/>
          </p:cNvSpPr>
          <p:nvPr/>
        </p:nvSpPr>
        <p:spPr bwMode="auto">
          <a:xfrm>
            <a:off x="5181600" y="5913438"/>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V</a:t>
            </a:r>
          </a:p>
        </p:txBody>
      </p:sp>
      <p:sp>
        <p:nvSpPr>
          <p:cNvPr id="173096" name="Oval 37"/>
          <p:cNvSpPr>
            <a:spLocks noChangeArrowheads="1"/>
          </p:cNvSpPr>
          <p:nvPr/>
        </p:nvSpPr>
        <p:spPr bwMode="auto">
          <a:xfrm>
            <a:off x="6477000" y="5913438"/>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X</a:t>
            </a:r>
          </a:p>
        </p:txBody>
      </p:sp>
      <p:sp>
        <p:nvSpPr>
          <p:cNvPr id="173097" name="Oval 38"/>
          <p:cNvSpPr>
            <a:spLocks noChangeArrowheads="1"/>
          </p:cNvSpPr>
          <p:nvPr/>
        </p:nvSpPr>
        <p:spPr bwMode="auto">
          <a:xfrm>
            <a:off x="7086600" y="5913438"/>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Y</a:t>
            </a:r>
          </a:p>
        </p:txBody>
      </p:sp>
      <p:sp>
        <p:nvSpPr>
          <p:cNvPr id="173098" name="Oval 39"/>
          <p:cNvSpPr>
            <a:spLocks noChangeArrowheads="1"/>
          </p:cNvSpPr>
          <p:nvPr/>
        </p:nvSpPr>
        <p:spPr bwMode="auto">
          <a:xfrm>
            <a:off x="7696200" y="5913438"/>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Z</a:t>
            </a:r>
          </a:p>
        </p:txBody>
      </p:sp>
      <p:sp>
        <p:nvSpPr>
          <p:cNvPr id="173099" name="Oval 40"/>
          <p:cNvSpPr>
            <a:spLocks noChangeArrowheads="1"/>
          </p:cNvSpPr>
          <p:nvPr/>
        </p:nvSpPr>
        <p:spPr bwMode="auto">
          <a:xfrm>
            <a:off x="2209800" y="5913438"/>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R</a:t>
            </a:r>
          </a:p>
        </p:txBody>
      </p:sp>
      <p:sp>
        <p:nvSpPr>
          <p:cNvPr id="173100" name="Oval 41"/>
          <p:cNvSpPr>
            <a:spLocks noChangeArrowheads="1"/>
          </p:cNvSpPr>
          <p:nvPr/>
        </p:nvSpPr>
        <p:spPr bwMode="auto">
          <a:xfrm>
            <a:off x="2819400" y="5913438"/>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S</a:t>
            </a:r>
          </a:p>
        </p:txBody>
      </p:sp>
      <p:sp>
        <p:nvSpPr>
          <p:cNvPr id="173101" name="Oval 42"/>
          <p:cNvSpPr>
            <a:spLocks noChangeArrowheads="1"/>
          </p:cNvSpPr>
          <p:nvPr/>
        </p:nvSpPr>
        <p:spPr bwMode="auto">
          <a:xfrm>
            <a:off x="3505200" y="5913438"/>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T</a:t>
            </a:r>
          </a:p>
        </p:txBody>
      </p:sp>
      <p:sp>
        <p:nvSpPr>
          <p:cNvPr id="173102" name="Oval 43"/>
          <p:cNvSpPr>
            <a:spLocks noChangeArrowheads="1"/>
          </p:cNvSpPr>
          <p:nvPr/>
        </p:nvSpPr>
        <p:spPr bwMode="auto">
          <a:xfrm>
            <a:off x="4572000" y="5913438"/>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U</a:t>
            </a:r>
          </a:p>
        </p:txBody>
      </p:sp>
      <p:cxnSp>
        <p:nvCxnSpPr>
          <p:cNvPr id="173103" name="AutoShape 44"/>
          <p:cNvCxnSpPr>
            <a:cxnSpLocks noChangeShapeType="1"/>
            <a:stCxn id="173066" idx="4"/>
            <a:endCxn id="173093" idx="0"/>
          </p:cNvCxnSpPr>
          <p:nvPr/>
        </p:nvCxnSpPr>
        <p:spPr bwMode="auto">
          <a:xfrm flipH="1">
            <a:off x="3390900" y="4525963"/>
            <a:ext cx="457200" cy="427037"/>
          </a:xfrm>
          <a:prstGeom prst="straightConnector1">
            <a:avLst/>
          </a:prstGeom>
          <a:noFill/>
          <a:ln w="9525">
            <a:solidFill>
              <a:schemeClr val="tx1"/>
            </a:solidFill>
            <a:round/>
            <a:headEnd/>
            <a:tailEnd/>
          </a:ln>
        </p:spPr>
      </p:cxnSp>
      <p:cxnSp>
        <p:nvCxnSpPr>
          <p:cNvPr id="173104" name="AutoShape 45"/>
          <p:cNvCxnSpPr>
            <a:cxnSpLocks noChangeShapeType="1"/>
            <a:stCxn id="173069" idx="4"/>
            <a:endCxn id="173091" idx="0"/>
          </p:cNvCxnSpPr>
          <p:nvPr/>
        </p:nvCxnSpPr>
        <p:spPr bwMode="auto">
          <a:xfrm flipH="1">
            <a:off x="1104900" y="5345113"/>
            <a:ext cx="381000" cy="568325"/>
          </a:xfrm>
          <a:prstGeom prst="straightConnector1">
            <a:avLst/>
          </a:prstGeom>
          <a:noFill/>
          <a:ln w="9525">
            <a:solidFill>
              <a:schemeClr val="tx1"/>
            </a:solidFill>
            <a:round/>
            <a:headEnd/>
            <a:tailEnd/>
          </a:ln>
        </p:spPr>
      </p:cxnSp>
      <p:cxnSp>
        <p:nvCxnSpPr>
          <p:cNvPr id="173105" name="AutoShape 46"/>
          <p:cNvCxnSpPr>
            <a:cxnSpLocks noChangeShapeType="1"/>
            <a:stCxn id="173069" idx="4"/>
            <a:endCxn id="173092" idx="0"/>
          </p:cNvCxnSpPr>
          <p:nvPr/>
        </p:nvCxnSpPr>
        <p:spPr bwMode="auto">
          <a:xfrm>
            <a:off x="1485900" y="5345113"/>
            <a:ext cx="228600" cy="568325"/>
          </a:xfrm>
          <a:prstGeom prst="straightConnector1">
            <a:avLst/>
          </a:prstGeom>
          <a:noFill/>
          <a:ln w="9525">
            <a:solidFill>
              <a:schemeClr val="tx1"/>
            </a:solidFill>
            <a:round/>
            <a:headEnd/>
            <a:tailEnd/>
          </a:ln>
        </p:spPr>
      </p:cxnSp>
      <p:cxnSp>
        <p:nvCxnSpPr>
          <p:cNvPr id="173106" name="AutoShape 47"/>
          <p:cNvCxnSpPr>
            <a:cxnSpLocks noChangeShapeType="1"/>
            <a:stCxn id="173070" idx="4"/>
            <a:endCxn id="173099" idx="0"/>
          </p:cNvCxnSpPr>
          <p:nvPr/>
        </p:nvCxnSpPr>
        <p:spPr bwMode="auto">
          <a:xfrm>
            <a:off x="2247900" y="5345113"/>
            <a:ext cx="152400" cy="568325"/>
          </a:xfrm>
          <a:prstGeom prst="straightConnector1">
            <a:avLst/>
          </a:prstGeom>
          <a:noFill/>
          <a:ln w="9525">
            <a:solidFill>
              <a:schemeClr val="tx1"/>
            </a:solidFill>
            <a:round/>
            <a:headEnd/>
            <a:tailEnd/>
          </a:ln>
        </p:spPr>
      </p:cxnSp>
      <p:cxnSp>
        <p:nvCxnSpPr>
          <p:cNvPr id="173107" name="AutoShape 48"/>
          <p:cNvCxnSpPr>
            <a:cxnSpLocks noChangeShapeType="1"/>
            <a:stCxn id="173093" idx="4"/>
            <a:endCxn id="173100" idx="0"/>
          </p:cNvCxnSpPr>
          <p:nvPr/>
        </p:nvCxnSpPr>
        <p:spPr bwMode="auto">
          <a:xfrm flipH="1">
            <a:off x="3009900" y="5334000"/>
            <a:ext cx="381000" cy="579438"/>
          </a:xfrm>
          <a:prstGeom prst="straightConnector1">
            <a:avLst/>
          </a:prstGeom>
          <a:noFill/>
          <a:ln w="9525">
            <a:solidFill>
              <a:schemeClr val="tx1"/>
            </a:solidFill>
            <a:round/>
            <a:headEnd/>
            <a:tailEnd/>
          </a:ln>
        </p:spPr>
      </p:cxnSp>
      <p:cxnSp>
        <p:nvCxnSpPr>
          <p:cNvPr id="173108" name="AutoShape 49"/>
          <p:cNvCxnSpPr>
            <a:cxnSpLocks noChangeShapeType="1"/>
            <a:stCxn id="173093" idx="4"/>
            <a:endCxn id="173101" idx="0"/>
          </p:cNvCxnSpPr>
          <p:nvPr/>
        </p:nvCxnSpPr>
        <p:spPr bwMode="auto">
          <a:xfrm>
            <a:off x="3390900" y="5334000"/>
            <a:ext cx="304800" cy="579438"/>
          </a:xfrm>
          <a:prstGeom prst="straightConnector1">
            <a:avLst/>
          </a:prstGeom>
          <a:noFill/>
          <a:ln w="9525">
            <a:solidFill>
              <a:schemeClr val="tx1"/>
            </a:solidFill>
            <a:round/>
            <a:headEnd/>
            <a:tailEnd/>
          </a:ln>
        </p:spPr>
      </p:cxnSp>
      <p:cxnSp>
        <p:nvCxnSpPr>
          <p:cNvPr id="173109" name="AutoShape 50"/>
          <p:cNvCxnSpPr>
            <a:cxnSpLocks noChangeShapeType="1"/>
            <a:stCxn id="173073" idx="4"/>
            <a:endCxn id="173102" idx="0"/>
          </p:cNvCxnSpPr>
          <p:nvPr/>
        </p:nvCxnSpPr>
        <p:spPr bwMode="auto">
          <a:xfrm flipH="1">
            <a:off x="4762500" y="5345113"/>
            <a:ext cx="381000" cy="568325"/>
          </a:xfrm>
          <a:prstGeom prst="straightConnector1">
            <a:avLst/>
          </a:prstGeom>
          <a:noFill/>
          <a:ln w="9525">
            <a:solidFill>
              <a:schemeClr val="tx1"/>
            </a:solidFill>
            <a:round/>
            <a:headEnd/>
            <a:tailEnd/>
          </a:ln>
        </p:spPr>
      </p:cxnSp>
      <p:cxnSp>
        <p:nvCxnSpPr>
          <p:cNvPr id="173110" name="AutoShape 51"/>
          <p:cNvCxnSpPr>
            <a:cxnSpLocks noChangeShapeType="1"/>
            <a:stCxn id="173073" idx="4"/>
            <a:endCxn id="173095" idx="0"/>
          </p:cNvCxnSpPr>
          <p:nvPr/>
        </p:nvCxnSpPr>
        <p:spPr bwMode="auto">
          <a:xfrm>
            <a:off x="5143500" y="5345113"/>
            <a:ext cx="228600" cy="568325"/>
          </a:xfrm>
          <a:prstGeom prst="straightConnector1">
            <a:avLst/>
          </a:prstGeom>
          <a:noFill/>
          <a:ln w="9525">
            <a:solidFill>
              <a:schemeClr val="tx1"/>
            </a:solidFill>
            <a:round/>
            <a:headEnd/>
            <a:tailEnd/>
          </a:ln>
        </p:spPr>
      </p:cxnSp>
      <p:cxnSp>
        <p:nvCxnSpPr>
          <p:cNvPr id="173111" name="AutoShape 52"/>
          <p:cNvCxnSpPr>
            <a:cxnSpLocks noChangeShapeType="1"/>
            <a:stCxn id="173072" idx="4"/>
            <a:endCxn id="173094" idx="0"/>
          </p:cNvCxnSpPr>
          <p:nvPr/>
        </p:nvCxnSpPr>
        <p:spPr bwMode="auto">
          <a:xfrm>
            <a:off x="5981700" y="5345113"/>
            <a:ext cx="76200" cy="568325"/>
          </a:xfrm>
          <a:prstGeom prst="straightConnector1">
            <a:avLst/>
          </a:prstGeom>
          <a:noFill/>
          <a:ln w="9525">
            <a:solidFill>
              <a:schemeClr val="tx1"/>
            </a:solidFill>
            <a:round/>
            <a:headEnd/>
            <a:tailEnd/>
          </a:ln>
        </p:spPr>
      </p:cxnSp>
      <p:cxnSp>
        <p:nvCxnSpPr>
          <p:cNvPr id="173112" name="AutoShape 53"/>
          <p:cNvCxnSpPr>
            <a:cxnSpLocks noChangeShapeType="1"/>
            <a:stCxn id="173074" idx="4"/>
            <a:endCxn id="173096" idx="0"/>
          </p:cNvCxnSpPr>
          <p:nvPr/>
        </p:nvCxnSpPr>
        <p:spPr bwMode="auto">
          <a:xfrm flipH="1">
            <a:off x="6667500" y="5345113"/>
            <a:ext cx="152400" cy="568325"/>
          </a:xfrm>
          <a:prstGeom prst="straightConnector1">
            <a:avLst/>
          </a:prstGeom>
          <a:noFill/>
          <a:ln w="9525">
            <a:solidFill>
              <a:schemeClr val="tx1"/>
            </a:solidFill>
            <a:round/>
            <a:headEnd/>
            <a:tailEnd/>
          </a:ln>
        </p:spPr>
      </p:cxnSp>
      <p:cxnSp>
        <p:nvCxnSpPr>
          <p:cNvPr id="173113" name="AutoShape 54"/>
          <p:cNvCxnSpPr>
            <a:cxnSpLocks noChangeShapeType="1"/>
            <a:stCxn id="173075" idx="4"/>
            <a:endCxn id="173097" idx="0"/>
          </p:cNvCxnSpPr>
          <p:nvPr/>
        </p:nvCxnSpPr>
        <p:spPr bwMode="auto">
          <a:xfrm flipH="1">
            <a:off x="7277100" y="5345113"/>
            <a:ext cx="304800" cy="568325"/>
          </a:xfrm>
          <a:prstGeom prst="straightConnector1">
            <a:avLst/>
          </a:prstGeom>
          <a:noFill/>
          <a:ln w="9525">
            <a:solidFill>
              <a:schemeClr val="tx1"/>
            </a:solidFill>
            <a:round/>
            <a:headEnd/>
            <a:tailEnd/>
          </a:ln>
        </p:spPr>
      </p:cxnSp>
      <p:cxnSp>
        <p:nvCxnSpPr>
          <p:cNvPr id="173114" name="AutoShape 55"/>
          <p:cNvCxnSpPr>
            <a:cxnSpLocks noChangeShapeType="1"/>
            <a:stCxn id="173075" idx="4"/>
            <a:endCxn id="173098" idx="0"/>
          </p:cNvCxnSpPr>
          <p:nvPr/>
        </p:nvCxnSpPr>
        <p:spPr bwMode="auto">
          <a:xfrm>
            <a:off x="7581900" y="5345113"/>
            <a:ext cx="304800" cy="568325"/>
          </a:xfrm>
          <a:prstGeom prst="straightConnector1">
            <a:avLst/>
          </a:prstGeom>
          <a:noFill/>
          <a:ln w="9525">
            <a:solidFill>
              <a:schemeClr val="tx1"/>
            </a:solidFill>
            <a:round/>
            <a:headEnd/>
            <a:tailEnd/>
          </a:ln>
        </p:spPr>
      </p:cxnSp>
      <p:sp>
        <p:nvSpPr>
          <p:cNvPr id="173115" name="Rectangle 56"/>
          <p:cNvSpPr>
            <a:spLocks noChangeArrowheads="1"/>
          </p:cNvSpPr>
          <p:nvPr/>
        </p:nvSpPr>
        <p:spPr bwMode="auto">
          <a:xfrm>
            <a:off x="6477000" y="5913438"/>
            <a:ext cx="381000" cy="381000"/>
          </a:xfrm>
          <a:prstGeom prst="rect">
            <a:avLst/>
          </a:prstGeom>
          <a:noFill/>
          <a:ln w="22225">
            <a:solidFill>
              <a:schemeClr val="tx1"/>
            </a:solidFill>
            <a:miter lim="800000"/>
            <a:headEnd/>
            <a:tailEnd/>
          </a:ln>
        </p:spPr>
        <p:txBody>
          <a:bodyPr wrap="none" anchor="ctr"/>
          <a:lstStyle/>
          <a:p>
            <a:endParaRPr lang="en-US"/>
          </a:p>
        </p:txBody>
      </p:sp>
      <p:sp>
        <p:nvSpPr>
          <p:cNvPr id="173116" name="Text Box 57"/>
          <p:cNvSpPr txBox="1">
            <a:spLocks noChangeArrowheads="1"/>
          </p:cNvSpPr>
          <p:nvPr/>
        </p:nvSpPr>
        <p:spPr bwMode="auto">
          <a:xfrm>
            <a:off x="5638800" y="297180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73117" name="Text Box 58"/>
          <p:cNvSpPr txBox="1">
            <a:spLocks noChangeArrowheads="1"/>
          </p:cNvSpPr>
          <p:nvPr/>
        </p:nvSpPr>
        <p:spPr bwMode="auto">
          <a:xfrm>
            <a:off x="2286000" y="370363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73118" name="Text Box 59"/>
          <p:cNvSpPr txBox="1">
            <a:spLocks noChangeArrowheads="1"/>
          </p:cNvSpPr>
          <p:nvPr/>
        </p:nvSpPr>
        <p:spPr bwMode="auto">
          <a:xfrm>
            <a:off x="3352800" y="373380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2</a:t>
            </a:r>
          </a:p>
        </p:txBody>
      </p:sp>
      <p:sp>
        <p:nvSpPr>
          <p:cNvPr id="173119" name="Text Box 60"/>
          <p:cNvSpPr txBox="1">
            <a:spLocks noChangeArrowheads="1"/>
          </p:cNvSpPr>
          <p:nvPr/>
        </p:nvSpPr>
        <p:spPr bwMode="auto">
          <a:xfrm>
            <a:off x="1524000" y="441960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73120" name="Text Box 61"/>
          <p:cNvSpPr txBox="1">
            <a:spLocks noChangeArrowheads="1"/>
          </p:cNvSpPr>
          <p:nvPr/>
        </p:nvSpPr>
        <p:spPr bwMode="auto">
          <a:xfrm>
            <a:off x="2133600" y="441960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73121" name="Text Box 62"/>
          <p:cNvSpPr txBox="1">
            <a:spLocks noChangeArrowheads="1"/>
          </p:cNvSpPr>
          <p:nvPr/>
        </p:nvSpPr>
        <p:spPr bwMode="auto">
          <a:xfrm>
            <a:off x="3429000" y="441960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73122" name="Text Box 63"/>
          <p:cNvSpPr txBox="1">
            <a:spLocks noChangeArrowheads="1"/>
          </p:cNvSpPr>
          <p:nvPr/>
        </p:nvSpPr>
        <p:spPr bwMode="auto">
          <a:xfrm>
            <a:off x="4038600" y="441960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2</a:t>
            </a:r>
          </a:p>
        </p:txBody>
      </p:sp>
      <p:sp>
        <p:nvSpPr>
          <p:cNvPr id="173123" name="Text Box 64"/>
          <p:cNvSpPr txBox="1">
            <a:spLocks noChangeArrowheads="1"/>
          </p:cNvSpPr>
          <p:nvPr/>
        </p:nvSpPr>
        <p:spPr bwMode="auto">
          <a:xfrm>
            <a:off x="1143000" y="5364163"/>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73124" name="Text Box 65"/>
          <p:cNvSpPr txBox="1">
            <a:spLocks noChangeArrowheads="1"/>
          </p:cNvSpPr>
          <p:nvPr/>
        </p:nvSpPr>
        <p:spPr bwMode="auto">
          <a:xfrm>
            <a:off x="1600200" y="533400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2</a:t>
            </a:r>
          </a:p>
        </p:txBody>
      </p:sp>
      <p:sp>
        <p:nvSpPr>
          <p:cNvPr id="173125" name="Text Box 66"/>
          <p:cNvSpPr txBox="1">
            <a:spLocks noChangeArrowheads="1"/>
          </p:cNvSpPr>
          <p:nvPr/>
        </p:nvSpPr>
        <p:spPr bwMode="auto">
          <a:xfrm>
            <a:off x="2362200" y="5364163"/>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73126" name="Text Box 67"/>
          <p:cNvSpPr txBox="1">
            <a:spLocks noChangeArrowheads="1"/>
          </p:cNvSpPr>
          <p:nvPr/>
        </p:nvSpPr>
        <p:spPr bwMode="auto">
          <a:xfrm>
            <a:off x="3048000" y="533400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2</a:t>
            </a:r>
          </a:p>
        </p:txBody>
      </p:sp>
      <p:sp>
        <p:nvSpPr>
          <p:cNvPr id="173127" name="Text Box 68"/>
          <p:cNvSpPr txBox="1">
            <a:spLocks noChangeArrowheads="1"/>
          </p:cNvSpPr>
          <p:nvPr/>
        </p:nvSpPr>
        <p:spPr bwMode="auto">
          <a:xfrm>
            <a:off x="3581400" y="533400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73128" name="Text Box 69"/>
          <p:cNvSpPr txBox="1">
            <a:spLocks noChangeArrowheads="1"/>
          </p:cNvSpPr>
          <p:nvPr/>
        </p:nvSpPr>
        <p:spPr bwMode="auto">
          <a:xfrm>
            <a:off x="5943600" y="370363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73129" name="Text Box 70"/>
          <p:cNvSpPr txBox="1">
            <a:spLocks noChangeArrowheads="1"/>
          </p:cNvSpPr>
          <p:nvPr/>
        </p:nvSpPr>
        <p:spPr bwMode="auto">
          <a:xfrm>
            <a:off x="6781800" y="373380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73130" name="Text Box 71"/>
          <p:cNvSpPr txBox="1">
            <a:spLocks noChangeArrowheads="1"/>
          </p:cNvSpPr>
          <p:nvPr/>
        </p:nvSpPr>
        <p:spPr bwMode="auto">
          <a:xfrm>
            <a:off x="5181600" y="441960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73131" name="Text Box 72"/>
          <p:cNvSpPr txBox="1">
            <a:spLocks noChangeArrowheads="1"/>
          </p:cNvSpPr>
          <p:nvPr/>
        </p:nvSpPr>
        <p:spPr bwMode="auto">
          <a:xfrm>
            <a:off x="5791200" y="441960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2</a:t>
            </a:r>
          </a:p>
        </p:txBody>
      </p:sp>
      <p:sp>
        <p:nvSpPr>
          <p:cNvPr id="173132" name="Text Box 73"/>
          <p:cNvSpPr txBox="1">
            <a:spLocks noChangeArrowheads="1"/>
          </p:cNvSpPr>
          <p:nvPr/>
        </p:nvSpPr>
        <p:spPr bwMode="auto">
          <a:xfrm>
            <a:off x="4800600" y="5364163"/>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73133" name="Text Box 74"/>
          <p:cNvSpPr txBox="1">
            <a:spLocks noChangeArrowheads="1"/>
          </p:cNvSpPr>
          <p:nvPr/>
        </p:nvSpPr>
        <p:spPr bwMode="auto">
          <a:xfrm>
            <a:off x="5257800" y="5364163"/>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2</a:t>
            </a:r>
          </a:p>
        </p:txBody>
      </p:sp>
      <p:sp>
        <p:nvSpPr>
          <p:cNvPr id="173134" name="Text Box 75"/>
          <p:cNvSpPr txBox="1">
            <a:spLocks noChangeArrowheads="1"/>
          </p:cNvSpPr>
          <p:nvPr/>
        </p:nvSpPr>
        <p:spPr bwMode="auto">
          <a:xfrm>
            <a:off x="5867400" y="541020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73135" name="Text Box 76"/>
          <p:cNvSpPr txBox="1">
            <a:spLocks noChangeArrowheads="1"/>
          </p:cNvSpPr>
          <p:nvPr/>
        </p:nvSpPr>
        <p:spPr bwMode="auto">
          <a:xfrm>
            <a:off x="6629400" y="5364163"/>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73136" name="Text Box 77"/>
          <p:cNvSpPr txBox="1">
            <a:spLocks noChangeArrowheads="1"/>
          </p:cNvSpPr>
          <p:nvPr/>
        </p:nvSpPr>
        <p:spPr bwMode="auto">
          <a:xfrm>
            <a:off x="6858000" y="441960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73137" name="Text Box 78"/>
          <p:cNvSpPr txBox="1">
            <a:spLocks noChangeArrowheads="1"/>
          </p:cNvSpPr>
          <p:nvPr/>
        </p:nvSpPr>
        <p:spPr bwMode="auto">
          <a:xfrm>
            <a:off x="7391400" y="441960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73138" name="Text Box 79"/>
          <p:cNvSpPr txBox="1">
            <a:spLocks noChangeArrowheads="1"/>
          </p:cNvSpPr>
          <p:nvPr/>
        </p:nvSpPr>
        <p:spPr bwMode="auto">
          <a:xfrm>
            <a:off x="7315200" y="533400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2</a:t>
            </a:r>
          </a:p>
        </p:txBody>
      </p:sp>
      <p:sp>
        <p:nvSpPr>
          <p:cNvPr id="173139" name="Text Box 80"/>
          <p:cNvSpPr txBox="1">
            <a:spLocks noChangeArrowheads="1"/>
          </p:cNvSpPr>
          <p:nvPr/>
        </p:nvSpPr>
        <p:spPr bwMode="auto">
          <a:xfrm>
            <a:off x="7772400" y="5364163"/>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73140" name="Text Box 81"/>
          <p:cNvSpPr txBox="1">
            <a:spLocks noChangeArrowheads="1"/>
          </p:cNvSpPr>
          <p:nvPr/>
        </p:nvSpPr>
        <p:spPr bwMode="auto">
          <a:xfrm>
            <a:off x="2667000" y="3246438"/>
            <a:ext cx="76200" cy="274637"/>
          </a:xfrm>
          <a:prstGeom prst="rect">
            <a:avLst/>
          </a:prstGeom>
          <a:noFill/>
          <a:ln w="9525">
            <a:noFill/>
            <a:miter lim="800000"/>
            <a:headEnd/>
            <a:tailEnd/>
          </a:ln>
        </p:spPr>
        <p:txBody>
          <a:bodyPr lIns="0" tIns="0" rIns="0" bIns="0">
            <a:spAutoFit/>
          </a:bodyPr>
          <a:lstStyle/>
          <a:p>
            <a:pPr algn="l" rtl="0"/>
            <a:r>
              <a:rPr lang="en-US" b="1">
                <a:solidFill>
                  <a:srgbClr val="2B5DD9"/>
                </a:solidFill>
              </a:rPr>
              <a:t>1</a:t>
            </a:r>
          </a:p>
        </p:txBody>
      </p:sp>
      <p:sp>
        <p:nvSpPr>
          <p:cNvPr id="173141" name="Text Box 82"/>
          <p:cNvSpPr txBox="1">
            <a:spLocks noChangeArrowheads="1"/>
          </p:cNvSpPr>
          <p:nvPr/>
        </p:nvSpPr>
        <p:spPr bwMode="auto">
          <a:xfrm>
            <a:off x="6629400" y="3170238"/>
            <a:ext cx="76200" cy="274637"/>
          </a:xfrm>
          <a:prstGeom prst="rect">
            <a:avLst/>
          </a:prstGeom>
          <a:noFill/>
          <a:ln w="9525">
            <a:noFill/>
            <a:miter lim="800000"/>
            <a:headEnd/>
            <a:tailEnd/>
          </a:ln>
        </p:spPr>
        <p:txBody>
          <a:bodyPr lIns="0" tIns="0" rIns="0" bIns="0">
            <a:spAutoFit/>
          </a:bodyPr>
          <a:lstStyle/>
          <a:p>
            <a:pPr algn="l" rtl="0"/>
            <a:r>
              <a:rPr lang="en-US" b="1">
                <a:solidFill>
                  <a:srgbClr val="2B5DD9"/>
                </a:solidFill>
              </a:rPr>
              <a:t>2</a:t>
            </a:r>
          </a:p>
        </p:txBody>
      </p:sp>
      <p:sp>
        <p:nvSpPr>
          <p:cNvPr id="173142" name="Text Box 83"/>
          <p:cNvSpPr txBox="1">
            <a:spLocks noChangeArrowheads="1"/>
          </p:cNvSpPr>
          <p:nvPr/>
        </p:nvSpPr>
        <p:spPr bwMode="auto">
          <a:xfrm>
            <a:off x="1676400" y="3962400"/>
            <a:ext cx="76200" cy="274638"/>
          </a:xfrm>
          <a:prstGeom prst="rect">
            <a:avLst/>
          </a:prstGeom>
          <a:noFill/>
          <a:ln w="9525">
            <a:noFill/>
            <a:miter lim="800000"/>
            <a:headEnd/>
            <a:tailEnd/>
          </a:ln>
        </p:spPr>
        <p:txBody>
          <a:bodyPr lIns="0" tIns="0" rIns="0" bIns="0">
            <a:spAutoFit/>
          </a:bodyPr>
          <a:lstStyle/>
          <a:p>
            <a:pPr algn="l" rtl="0"/>
            <a:r>
              <a:rPr lang="en-US" b="1">
                <a:solidFill>
                  <a:srgbClr val="2B5DD9"/>
                </a:solidFill>
              </a:rPr>
              <a:t>5</a:t>
            </a:r>
          </a:p>
        </p:txBody>
      </p:sp>
      <p:sp>
        <p:nvSpPr>
          <p:cNvPr id="173143" name="Text Box 84"/>
          <p:cNvSpPr txBox="1">
            <a:spLocks noChangeArrowheads="1"/>
          </p:cNvSpPr>
          <p:nvPr/>
        </p:nvSpPr>
        <p:spPr bwMode="auto">
          <a:xfrm>
            <a:off x="3962400" y="3886200"/>
            <a:ext cx="76200" cy="274638"/>
          </a:xfrm>
          <a:prstGeom prst="rect">
            <a:avLst/>
          </a:prstGeom>
          <a:noFill/>
          <a:ln w="9525">
            <a:noFill/>
            <a:miter lim="800000"/>
            <a:headEnd/>
            <a:tailEnd/>
          </a:ln>
        </p:spPr>
        <p:txBody>
          <a:bodyPr lIns="0" tIns="0" rIns="0" bIns="0">
            <a:spAutoFit/>
          </a:bodyPr>
          <a:lstStyle/>
          <a:p>
            <a:pPr algn="l" rtl="0"/>
            <a:r>
              <a:rPr lang="en-US" b="1">
                <a:solidFill>
                  <a:srgbClr val="2B5DD9"/>
                </a:solidFill>
              </a:rPr>
              <a:t>3</a:t>
            </a:r>
          </a:p>
        </p:txBody>
      </p:sp>
      <p:sp>
        <p:nvSpPr>
          <p:cNvPr id="173144" name="Text Box 85"/>
          <p:cNvSpPr txBox="1">
            <a:spLocks noChangeArrowheads="1"/>
          </p:cNvSpPr>
          <p:nvPr/>
        </p:nvSpPr>
        <p:spPr bwMode="auto">
          <a:xfrm>
            <a:off x="4267200" y="5334000"/>
            <a:ext cx="76200" cy="274638"/>
          </a:xfrm>
          <a:prstGeom prst="rect">
            <a:avLst/>
          </a:prstGeom>
          <a:noFill/>
          <a:ln w="9525">
            <a:noFill/>
            <a:miter lim="800000"/>
            <a:headEnd/>
            <a:tailEnd/>
          </a:ln>
        </p:spPr>
        <p:txBody>
          <a:bodyPr lIns="0" tIns="0" rIns="0" bIns="0">
            <a:spAutoFit/>
          </a:bodyPr>
          <a:lstStyle/>
          <a:p>
            <a:pPr algn="l" rtl="0"/>
            <a:r>
              <a:rPr lang="en-US" b="1">
                <a:solidFill>
                  <a:srgbClr val="2B5DD9"/>
                </a:solidFill>
              </a:rPr>
              <a:t>0</a:t>
            </a:r>
          </a:p>
        </p:txBody>
      </p:sp>
      <p:sp>
        <p:nvSpPr>
          <p:cNvPr id="173145" name="Text Box 86"/>
          <p:cNvSpPr txBox="1">
            <a:spLocks noChangeArrowheads="1"/>
          </p:cNvSpPr>
          <p:nvPr/>
        </p:nvSpPr>
        <p:spPr bwMode="auto">
          <a:xfrm>
            <a:off x="3048000" y="4846638"/>
            <a:ext cx="76200" cy="274637"/>
          </a:xfrm>
          <a:prstGeom prst="rect">
            <a:avLst/>
          </a:prstGeom>
          <a:noFill/>
          <a:ln w="9525">
            <a:noFill/>
            <a:miter lim="800000"/>
            <a:headEnd/>
            <a:tailEnd/>
          </a:ln>
        </p:spPr>
        <p:txBody>
          <a:bodyPr lIns="0" tIns="0" rIns="0" bIns="0">
            <a:spAutoFit/>
          </a:bodyPr>
          <a:lstStyle/>
          <a:p>
            <a:pPr algn="l" rtl="0"/>
            <a:r>
              <a:rPr lang="en-US" b="1">
                <a:solidFill>
                  <a:srgbClr val="2B5DD9"/>
                </a:solidFill>
              </a:rPr>
              <a:t>1</a:t>
            </a:r>
          </a:p>
        </p:txBody>
      </p:sp>
      <p:sp>
        <p:nvSpPr>
          <p:cNvPr id="173146" name="Text Box 87"/>
          <p:cNvSpPr txBox="1">
            <a:spLocks noChangeArrowheads="1"/>
          </p:cNvSpPr>
          <p:nvPr/>
        </p:nvSpPr>
        <p:spPr bwMode="auto">
          <a:xfrm>
            <a:off x="2438400" y="4922838"/>
            <a:ext cx="76200" cy="274637"/>
          </a:xfrm>
          <a:prstGeom prst="rect">
            <a:avLst/>
          </a:prstGeom>
          <a:noFill/>
          <a:ln w="9525">
            <a:noFill/>
            <a:miter lim="800000"/>
            <a:headEnd/>
            <a:tailEnd/>
          </a:ln>
        </p:spPr>
        <p:txBody>
          <a:bodyPr lIns="0" tIns="0" rIns="0" bIns="0">
            <a:spAutoFit/>
          </a:bodyPr>
          <a:lstStyle/>
          <a:p>
            <a:pPr algn="l" rtl="0"/>
            <a:r>
              <a:rPr lang="en-US" b="1">
                <a:solidFill>
                  <a:srgbClr val="2B5DD9"/>
                </a:solidFill>
              </a:rPr>
              <a:t>3</a:t>
            </a:r>
          </a:p>
        </p:txBody>
      </p:sp>
      <p:sp>
        <p:nvSpPr>
          <p:cNvPr id="173147" name="Text Box 88"/>
          <p:cNvSpPr txBox="1">
            <a:spLocks noChangeArrowheads="1"/>
          </p:cNvSpPr>
          <p:nvPr/>
        </p:nvSpPr>
        <p:spPr bwMode="auto">
          <a:xfrm>
            <a:off x="1219200" y="4876800"/>
            <a:ext cx="76200" cy="274638"/>
          </a:xfrm>
          <a:prstGeom prst="rect">
            <a:avLst/>
          </a:prstGeom>
          <a:noFill/>
          <a:ln w="9525">
            <a:noFill/>
            <a:miter lim="800000"/>
            <a:headEnd/>
            <a:tailEnd/>
          </a:ln>
        </p:spPr>
        <p:txBody>
          <a:bodyPr lIns="0" tIns="0" rIns="0" bIns="0">
            <a:spAutoFit/>
          </a:bodyPr>
          <a:lstStyle/>
          <a:p>
            <a:pPr algn="l" rtl="0"/>
            <a:r>
              <a:rPr lang="en-US" b="1">
                <a:solidFill>
                  <a:srgbClr val="2B5DD9"/>
                </a:solidFill>
              </a:rPr>
              <a:t>2</a:t>
            </a:r>
          </a:p>
        </p:txBody>
      </p:sp>
      <p:sp>
        <p:nvSpPr>
          <p:cNvPr id="173148" name="Text Box 89"/>
          <p:cNvSpPr txBox="1">
            <a:spLocks noChangeArrowheads="1"/>
          </p:cNvSpPr>
          <p:nvPr/>
        </p:nvSpPr>
        <p:spPr bwMode="auto">
          <a:xfrm>
            <a:off x="838200" y="5791200"/>
            <a:ext cx="76200" cy="274638"/>
          </a:xfrm>
          <a:prstGeom prst="rect">
            <a:avLst/>
          </a:prstGeom>
          <a:noFill/>
          <a:ln w="9525">
            <a:noFill/>
            <a:miter lim="800000"/>
            <a:headEnd/>
            <a:tailEnd/>
          </a:ln>
        </p:spPr>
        <p:txBody>
          <a:bodyPr lIns="0" tIns="0" rIns="0" bIns="0">
            <a:spAutoFit/>
          </a:bodyPr>
          <a:lstStyle/>
          <a:p>
            <a:pPr algn="l" rtl="0"/>
            <a:r>
              <a:rPr lang="en-US" b="1">
                <a:solidFill>
                  <a:srgbClr val="2B5DD9"/>
                </a:solidFill>
              </a:rPr>
              <a:t>3</a:t>
            </a:r>
          </a:p>
        </p:txBody>
      </p:sp>
      <p:sp>
        <p:nvSpPr>
          <p:cNvPr id="173149" name="Text Box 90"/>
          <p:cNvSpPr txBox="1">
            <a:spLocks noChangeArrowheads="1"/>
          </p:cNvSpPr>
          <p:nvPr/>
        </p:nvSpPr>
        <p:spPr bwMode="auto">
          <a:xfrm>
            <a:off x="1752600" y="6248400"/>
            <a:ext cx="76200" cy="274638"/>
          </a:xfrm>
          <a:prstGeom prst="rect">
            <a:avLst/>
          </a:prstGeom>
          <a:noFill/>
          <a:ln w="9525">
            <a:noFill/>
            <a:miter lim="800000"/>
            <a:headEnd/>
            <a:tailEnd/>
          </a:ln>
        </p:spPr>
        <p:txBody>
          <a:bodyPr lIns="0" tIns="0" rIns="0" bIns="0">
            <a:spAutoFit/>
          </a:bodyPr>
          <a:lstStyle/>
          <a:p>
            <a:pPr algn="l" rtl="0"/>
            <a:r>
              <a:rPr lang="en-US" b="1">
                <a:solidFill>
                  <a:srgbClr val="2B5DD9"/>
                </a:solidFill>
              </a:rPr>
              <a:t>1</a:t>
            </a:r>
          </a:p>
        </p:txBody>
      </p:sp>
      <p:sp>
        <p:nvSpPr>
          <p:cNvPr id="173150" name="Text Box 91"/>
          <p:cNvSpPr txBox="1">
            <a:spLocks noChangeArrowheads="1"/>
          </p:cNvSpPr>
          <p:nvPr/>
        </p:nvSpPr>
        <p:spPr bwMode="auto">
          <a:xfrm>
            <a:off x="2438400" y="6248400"/>
            <a:ext cx="76200" cy="274638"/>
          </a:xfrm>
          <a:prstGeom prst="rect">
            <a:avLst/>
          </a:prstGeom>
          <a:noFill/>
          <a:ln w="9525">
            <a:noFill/>
            <a:miter lim="800000"/>
            <a:headEnd/>
            <a:tailEnd/>
          </a:ln>
        </p:spPr>
        <p:txBody>
          <a:bodyPr lIns="0" tIns="0" rIns="0" bIns="0">
            <a:spAutoFit/>
          </a:bodyPr>
          <a:lstStyle/>
          <a:p>
            <a:pPr algn="l" rtl="0"/>
            <a:r>
              <a:rPr lang="en-US" b="1">
                <a:solidFill>
                  <a:srgbClr val="2B5DD9"/>
                </a:solidFill>
              </a:rPr>
              <a:t>2</a:t>
            </a:r>
          </a:p>
        </p:txBody>
      </p:sp>
      <p:sp>
        <p:nvSpPr>
          <p:cNvPr id="173151" name="Text Box 92"/>
          <p:cNvSpPr txBox="1">
            <a:spLocks noChangeArrowheads="1"/>
          </p:cNvSpPr>
          <p:nvPr/>
        </p:nvSpPr>
        <p:spPr bwMode="auto">
          <a:xfrm>
            <a:off x="3048000" y="6248400"/>
            <a:ext cx="76200" cy="274638"/>
          </a:xfrm>
          <a:prstGeom prst="rect">
            <a:avLst/>
          </a:prstGeom>
          <a:noFill/>
          <a:ln w="9525">
            <a:noFill/>
            <a:miter lim="800000"/>
            <a:headEnd/>
            <a:tailEnd/>
          </a:ln>
        </p:spPr>
        <p:txBody>
          <a:bodyPr lIns="0" tIns="0" rIns="0" bIns="0">
            <a:spAutoFit/>
          </a:bodyPr>
          <a:lstStyle/>
          <a:p>
            <a:pPr algn="l" rtl="0"/>
            <a:r>
              <a:rPr lang="en-US" b="1">
                <a:solidFill>
                  <a:srgbClr val="2B5DD9"/>
                </a:solidFill>
              </a:rPr>
              <a:t>2</a:t>
            </a:r>
          </a:p>
        </p:txBody>
      </p:sp>
      <p:sp>
        <p:nvSpPr>
          <p:cNvPr id="173152" name="Text Box 93"/>
          <p:cNvSpPr txBox="1">
            <a:spLocks noChangeArrowheads="1"/>
          </p:cNvSpPr>
          <p:nvPr/>
        </p:nvSpPr>
        <p:spPr bwMode="auto">
          <a:xfrm>
            <a:off x="3810000" y="6218238"/>
            <a:ext cx="76200" cy="274637"/>
          </a:xfrm>
          <a:prstGeom prst="rect">
            <a:avLst/>
          </a:prstGeom>
          <a:noFill/>
          <a:ln w="9525">
            <a:noFill/>
            <a:miter lim="800000"/>
            <a:headEnd/>
            <a:tailEnd/>
          </a:ln>
        </p:spPr>
        <p:txBody>
          <a:bodyPr lIns="0" tIns="0" rIns="0" bIns="0">
            <a:spAutoFit/>
          </a:bodyPr>
          <a:lstStyle/>
          <a:p>
            <a:pPr algn="l" rtl="0"/>
            <a:r>
              <a:rPr lang="en-US" b="1">
                <a:solidFill>
                  <a:srgbClr val="2B5DD9"/>
                </a:solidFill>
              </a:rPr>
              <a:t>1</a:t>
            </a:r>
          </a:p>
        </p:txBody>
      </p:sp>
      <p:sp>
        <p:nvSpPr>
          <p:cNvPr id="173153" name="Text Box 94"/>
          <p:cNvSpPr txBox="1">
            <a:spLocks noChangeArrowheads="1"/>
          </p:cNvSpPr>
          <p:nvPr/>
        </p:nvSpPr>
        <p:spPr bwMode="auto">
          <a:xfrm>
            <a:off x="4800600" y="6248400"/>
            <a:ext cx="76200" cy="274638"/>
          </a:xfrm>
          <a:prstGeom prst="rect">
            <a:avLst/>
          </a:prstGeom>
          <a:noFill/>
          <a:ln w="9525">
            <a:noFill/>
            <a:miter lim="800000"/>
            <a:headEnd/>
            <a:tailEnd/>
          </a:ln>
        </p:spPr>
        <p:txBody>
          <a:bodyPr lIns="0" tIns="0" rIns="0" bIns="0">
            <a:spAutoFit/>
          </a:bodyPr>
          <a:lstStyle/>
          <a:p>
            <a:pPr algn="l" rtl="0"/>
            <a:r>
              <a:rPr lang="en-US" b="1">
                <a:solidFill>
                  <a:srgbClr val="2B5DD9"/>
                </a:solidFill>
              </a:rPr>
              <a:t>1</a:t>
            </a:r>
          </a:p>
        </p:txBody>
      </p:sp>
      <p:sp>
        <p:nvSpPr>
          <p:cNvPr id="173154" name="Text Box 95"/>
          <p:cNvSpPr txBox="1">
            <a:spLocks noChangeArrowheads="1"/>
          </p:cNvSpPr>
          <p:nvPr/>
        </p:nvSpPr>
        <p:spPr bwMode="auto">
          <a:xfrm>
            <a:off x="5486400" y="6218238"/>
            <a:ext cx="76200" cy="274637"/>
          </a:xfrm>
          <a:prstGeom prst="rect">
            <a:avLst/>
          </a:prstGeom>
          <a:noFill/>
          <a:ln w="9525">
            <a:noFill/>
            <a:miter lim="800000"/>
            <a:headEnd/>
            <a:tailEnd/>
          </a:ln>
        </p:spPr>
        <p:txBody>
          <a:bodyPr lIns="0" tIns="0" rIns="0" bIns="0">
            <a:spAutoFit/>
          </a:bodyPr>
          <a:lstStyle/>
          <a:p>
            <a:pPr algn="l" rtl="0"/>
            <a:r>
              <a:rPr lang="en-US" b="1">
                <a:solidFill>
                  <a:srgbClr val="2B5DD9"/>
                </a:solidFill>
              </a:rPr>
              <a:t>2</a:t>
            </a:r>
          </a:p>
        </p:txBody>
      </p:sp>
      <p:sp>
        <p:nvSpPr>
          <p:cNvPr id="173155" name="Text Box 96"/>
          <p:cNvSpPr txBox="1">
            <a:spLocks noChangeArrowheads="1"/>
          </p:cNvSpPr>
          <p:nvPr/>
        </p:nvSpPr>
        <p:spPr bwMode="auto">
          <a:xfrm>
            <a:off x="6019800" y="6324600"/>
            <a:ext cx="76200" cy="274638"/>
          </a:xfrm>
          <a:prstGeom prst="rect">
            <a:avLst/>
          </a:prstGeom>
          <a:noFill/>
          <a:ln w="9525">
            <a:noFill/>
            <a:miter lim="800000"/>
            <a:headEnd/>
            <a:tailEnd/>
          </a:ln>
        </p:spPr>
        <p:txBody>
          <a:bodyPr lIns="0" tIns="0" rIns="0" bIns="0">
            <a:spAutoFit/>
          </a:bodyPr>
          <a:lstStyle/>
          <a:p>
            <a:pPr algn="l" rtl="0"/>
            <a:r>
              <a:rPr lang="en-US" b="1">
                <a:solidFill>
                  <a:srgbClr val="2B5DD9"/>
                </a:solidFill>
              </a:rPr>
              <a:t>1</a:t>
            </a:r>
          </a:p>
        </p:txBody>
      </p:sp>
      <p:sp>
        <p:nvSpPr>
          <p:cNvPr id="173156" name="Text Box 97"/>
          <p:cNvSpPr txBox="1">
            <a:spLocks noChangeArrowheads="1"/>
          </p:cNvSpPr>
          <p:nvPr/>
        </p:nvSpPr>
        <p:spPr bwMode="auto">
          <a:xfrm>
            <a:off x="6629400" y="6294438"/>
            <a:ext cx="76200" cy="274637"/>
          </a:xfrm>
          <a:prstGeom prst="rect">
            <a:avLst/>
          </a:prstGeom>
          <a:noFill/>
          <a:ln w="9525">
            <a:noFill/>
            <a:miter lim="800000"/>
            <a:headEnd/>
            <a:tailEnd/>
          </a:ln>
        </p:spPr>
        <p:txBody>
          <a:bodyPr lIns="0" tIns="0" rIns="0" bIns="0">
            <a:spAutoFit/>
          </a:bodyPr>
          <a:lstStyle/>
          <a:p>
            <a:pPr algn="l" rtl="0"/>
            <a:r>
              <a:rPr lang="en-US" b="1">
                <a:solidFill>
                  <a:srgbClr val="2B5DD9"/>
                </a:solidFill>
              </a:rPr>
              <a:t>0</a:t>
            </a:r>
          </a:p>
        </p:txBody>
      </p:sp>
      <p:sp>
        <p:nvSpPr>
          <p:cNvPr id="173157" name="Text Box 98"/>
          <p:cNvSpPr txBox="1">
            <a:spLocks noChangeArrowheads="1"/>
          </p:cNvSpPr>
          <p:nvPr/>
        </p:nvSpPr>
        <p:spPr bwMode="auto">
          <a:xfrm>
            <a:off x="7162800" y="6294438"/>
            <a:ext cx="76200" cy="274637"/>
          </a:xfrm>
          <a:prstGeom prst="rect">
            <a:avLst/>
          </a:prstGeom>
          <a:noFill/>
          <a:ln w="9525">
            <a:noFill/>
            <a:miter lim="800000"/>
            <a:headEnd/>
            <a:tailEnd/>
          </a:ln>
        </p:spPr>
        <p:txBody>
          <a:bodyPr lIns="0" tIns="0" rIns="0" bIns="0">
            <a:spAutoFit/>
          </a:bodyPr>
          <a:lstStyle/>
          <a:p>
            <a:pPr algn="l" rtl="0"/>
            <a:r>
              <a:rPr lang="en-US" b="1">
                <a:solidFill>
                  <a:srgbClr val="2B5DD9"/>
                </a:solidFill>
              </a:rPr>
              <a:t>2</a:t>
            </a:r>
          </a:p>
        </p:txBody>
      </p:sp>
      <p:sp>
        <p:nvSpPr>
          <p:cNvPr id="173158" name="Text Box 99"/>
          <p:cNvSpPr txBox="1">
            <a:spLocks noChangeArrowheads="1"/>
          </p:cNvSpPr>
          <p:nvPr/>
        </p:nvSpPr>
        <p:spPr bwMode="auto">
          <a:xfrm>
            <a:off x="7696200" y="6324600"/>
            <a:ext cx="76200" cy="274638"/>
          </a:xfrm>
          <a:prstGeom prst="rect">
            <a:avLst/>
          </a:prstGeom>
          <a:noFill/>
          <a:ln w="9525">
            <a:noFill/>
            <a:miter lim="800000"/>
            <a:headEnd/>
            <a:tailEnd/>
          </a:ln>
        </p:spPr>
        <p:txBody>
          <a:bodyPr lIns="0" tIns="0" rIns="0" bIns="0">
            <a:spAutoFit/>
          </a:bodyPr>
          <a:lstStyle/>
          <a:p>
            <a:pPr algn="l" rtl="0"/>
            <a:r>
              <a:rPr lang="en-US" b="1">
                <a:solidFill>
                  <a:srgbClr val="2B5DD9"/>
                </a:solidFill>
              </a:rPr>
              <a:t>1</a:t>
            </a:r>
          </a:p>
        </p:txBody>
      </p:sp>
      <p:sp>
        <p:nvSpPr>
          <p:cNvPr id="173159" name="Text Box 100"/>
          <p:cNvSpPr txBox="1">
            <a:spLocks noChangeArrowheads="1"/>
          </p:cNvSpPr>
          <p:nvPr/>
        </p:nvSpPr>
        <p:spPr bwMode="auto">
          <a:xfrm>
            <a:off x="7772400" y="4846638"/>
            <a:ext cx="76200" cy="274637"/>
          </a:xfrm>
          <a:prstGeom prst="rect">
            <a:avLst/>
          </a:prstGeom>
          <a:noFill/>
          <a:ln w="9525">
            <a:noFill/>
            <a:miter lim="800000"/>
            <a:headEnd/>
            <a:tailEnd/>
          </a:ln>
        </p:spPr>
        <p:txBody>
          <a:bodyPr lIns="0" tIns="0" rIns="0" bIns="0">
            <a:spAutoFit/>
          </a:bodyPr>
          <a:lstStyle/>
          <a:p>
            <a:pPr algn="l" rtl="0"/>
            <a:r>
              <a:rPr lang="en-US" b="1">
                <a:solidFill>
                  <a:srgbClr val="2B5DD9"/>
                </a:solidFill>
              </a:rPr>
              <a:t>3</a:t>
            </a:r>
          </a:p>
        </p:txBody>
      </p:sp>
      <p:sp>
        <p:nvSpPr>
          <p:cNvPr id="173160" name="Text Box 101"/>
          <p:cNvSpPr txBox="1">
            <a:spLocks noChangeArrowheads="1"/>
          </p:cNvSpPr>
          <p:nvPr/>
        </p:nvSpPr>
        <p:spPr bwMode="auto">
          <a:xfrm>
            <a:off x="7010400" y="4876800"/>
            <a:ext cx="76200" cy="274638"/>
          </a:xfrm>
          <a:prstGeom prst="rect">
            <a:avLst/>
          </a:prstGeom>
          <a:noFill/>
          <a:ln w="9525">
            <a:noFill/>
            <a:miter lim="800000"/>
            <a:headEnd/>
            <a:tailEnd/>
          </a:ln>
        </p:spPr>
        <p:txBody>
          <a:bodyPr lIns="0" tIns="0" rIns="0" bIns="0">
            <a:spAutoFit/>
          </a:bodyPr>
          <a:lstStyle/>
          <a:p>
            <a:pPr algn="l" rtl="0"/>
            <a:r>
              <a:rPr lang="en-US" b="1">
                <a:solidFill>
                  <a:srgbClr val="2B5DD9"/>
                </a:solidFill>
              </a:rPr>
              <a:t>1</a:t>
            </a:r>
          </a:p>
        </p:txBody>
      </p:sp>
      <p:sp>
        <p:nvSpPr>
          <p:cNvPr id="173161" name="Text Box 102"/>
          <p:cNvSpPr txBox="1">
            <a:spLocks noChangeArrowheads="1"/>
          </p:cNvSpPr>
          <p:nvPr/>
        </p:nvSpPr>
        <p:spPr bwMode="auto">
          <a:xfrm>
            <a:off x="6172200" y="4846638"/>
            <a:ext cx="76200" cy="274637"/>
          </a:xfrm>
          <a:prstGeom prst="rect">
            <a:avLst/>
          </a:prstGeom>
          <a:noFill/>
          <a:ln w="9525">
            <a:noFill/>
            <a:miter lim="800000"/>
            <a:headEnd/>
            <a:tailEnd/>
          </a:ln>
        </p:spPr>
        <p:txBody>
          <a:bodyPr lIns="0" tIns="0" rIns="0" bIns="0">
            <a:spAutoFit/>
          </a:bodyPr>
          <a:lstStyle/>
          <a:p>
            <a:pPr algn="l" rtl="0"/>
            <a:r>
              <a:rPr lang="en-US" b="1">
                <a:solidFill>
                  <a:srgbClr val="2B5DD9"/>
                </a:solidFill>
              </a:rPr>
              <a:t>2</a:t>
            </a:r>
          </a:p>
        </p:txBody>
      </p:sp>
      <p:sp>
        <p:nvSpPr>
          <p:cNvPr id="173162" name="Text Box 103"/>
          <p:cNvSpPr txBox="1">
            <a:spLocks noChangeArrowheads="1"/>
          </p:cNvSpPr>
          <p:nvPr/>
        </p:nvSpPr>
        <p:spPr bwMode="auto">
          <a:xfrm>
            <a:off x="5334000" y="4922838"/>
            <a:ext cx="76200" cy="274637"/>
          </a:xfrm>
          <a:prstGeom prst="rect">
            <a:avLst/>
          </a:prstGeom>
          <a:noFill/>
          <a:ln w="9525">
            <a:noFill/>
            <a:miter lim="800000"/>
            <a:headEnd/>
            <a:tailEnd/>
          </a:ln>
        </p:spPr>
        <p:txBody>
          <a:bodyPr lIns="0" tIns="0" rIns="0" bIns="0">
            <a:spAutoFit/>
          </a:bodyPr>
          <a:lstStyle/>
          <a:p>
            <a:pPr algn="l" rtl="0"/>
            <a:r>
              <a:rPr lang="en-US" b="1">
                <a:solidFill>
                  <a:srgbClr val="2B5DD9"/>
                </a:solidFill>
              </a:rPr>
              <a:t>3</a:t>
            </a:r>
          </a:p>
        </p:txBody>
      </p:sp>
      <p:sp>
        <p:nvSpPr>
          <p:cNvPr id="173163" name="Text Box 104"/>
          <p:cNvSpPr txBox="1">
            <a:spLocks noChangeArrowheads="1"/>
          </p:cNvSpPr>
          <p:nvPr/>
        </p:nvSpPr>
        <p:spPr bwMode="auto">
          <a:xfrm>
            <a:off x="5334000" y="3932238"/>
            <a:ext cx="76200" cy="274637"/>
          </a:xfrm>
          <a:prstGeom prst="rect">
            <a:avLst/>
          </a:prstGeom>
          <a:noFill/>
          <a:ln w="9525">
            <a:noFill/>
            <a:miter lim="800000"/>
            <a:headEnd/>
            <a:tailEnd/>
          </a:ln>
        </p:spPr>
        <p:txBody>
          <a:bodyPr lIns="0" tIns="0" rIns="0" bIns="0">
            <a:spAutoFit/>
          </a:bodyPr>
          <a:lstStyle/>
          <a:p>
            <a:pPr algn="l" rtl="0"/>
            <a:r>
              <a:rPr lang="en-US" b="1">
                <a:solidFill>
                  <a:srgbClr val="2B5DD9"/>
                </a:solidFill>
              </a:rPr>
              <a:t>3</a:t>
            </a:r>
          </a:p>
        </p:txBody>
      </p:sp>
      <p:sp>
        <p:nvSpPr>
          <p:cNvPr id="173164" name="Text Box 105"/>
          <p:cNvSpPr txBox="1">
            <a:spLocks noChangeArrowheads="1"/>
          </p:cNvSpPr>
          <p:nvPr/>
        </p:nvSpPr>
        <p:spPr bwMode="auto">
          <a:xfrm>
            <a:off x="7391400" y="4008438"/>
            <a:ext cx="76200" cy="274637"/>
          </a:xfrm>
          <a:prstGeom prst="rect">
            <a:avLst/>
          </a:prstGeom>
          <a:noFill/>
          <a:ln w="9525">
            <a:noFill/>
            <a:miter lim="800000"/>
            <a:headEnd/>
            <a:tailEnd/>
          </a:ln>
        </p:spPr>
        <p:txBody>
          <a:bodyPr lIns="0" tIns="0" rIns="0" bIns="0">
            <a:spAutoFit/>
          </a:bodyPr>
          <a:lstStyle/>
          <a:p>
            <a:pPr algn="l" rtl="0"/>
            <a:r>
              <a:rPr lang="en-US" b="1">
                <a:solidFill>
                  <a:srgbClr val="2B5DD9"/>
                </a:solidFill>
              </a:rPr>
              <a:t>2</a:t>
            </a:r>
          </a:p>
        </p:txBody>
      </p:sp>
      <p:sp>
        <p:nvSpPr>
          <p:cNvPr id="173165" name="Rectangle 106"/>
          <p:cNvSpPr>
            <a:spLocks noChangeArrowheads="1"/>
          </p:cNvSpPr>
          <p:nvPr/>
        </p:nvSpPr>
        <p:spPr bwMode="auto">
          <a:xfrm>
            <a:off x="603250" y="1851025"/>
            <a:ext cx="7777163" cy="641350"/>
          </a:xfrm>
          <a:prstGeom prst="rect">
            <a:avLst/>
          </a:prstGeom>
          <a:noFill/>
          <a:ln w="9525" algn="ctr">
            <a:noFill/>
            <a:miter lim="800000"/>
            <a:headEnd/>
            <a:tailEnd/>
          </a:ln>
        </p:spPr>
        <p:txBody>
          <a:bodyPr>
            <a:spAutoFit/>
          </a:bodyPr>
          <a:lstStyle/>
          <a:p>
            <a:pPr algn="ctr" rtl="0" eaLnBrk="0" hangingPunct="0">
              <a:spcBef>
                <a:spcPct val="50000"/>
              </a:spcBef>
            </a:pPr>
            <a:r>
              <a:rPr lang="fa-IR" sz="3600" b="1">
                <a:solidFill>
                  <a:schemeClr val="accent2"/>
                </a:solidFill>
                <a:cs typeface="Lotus" pitchFamily="2" charset="-78"/>
              </a:rPr>
              <a:t>جستجوي حريصانه</a:t>
            </a:r>
            <a:endParaRPr lang="en-US" sz="3600" b="1">
              <a:solidFill>
                <a:schemeClr val="accent2"/>
              </a:solidFill>
              <a:cs typeface="Lotus" pitchFamily="2" charset="-78"/>
            </a:endParaRP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63"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64" name="Slide Number Placeholder 5"/>
          <p:cNvSpPr>
            <a:spLocks noGrp="1"/>
          </p:cNvSpPr>
          <p:nvPr>
            <p:ph type="sldNum" sz="quarter" idx="12"/>
          </p:nvPr>
        </p:nvSpPr>
        <p:spPr/>
        <p:txBody>
          <a:bodyPr/>
          <a:lstStyle/>
          <a:p>
            <a:pPr>
              <a:defRPr/>
            </a:pPr>
            <a:fld id="{875A55BB-E071-46E1-946D-911D6221F2B9}" type="slidenum">
              <a:rPr lang="ar-SA" altLang="en-US"/>
              <a:pPr>
                <a:defRPr/>
              </a:pPr>
              <a:t>154</a:t>
            </a:fld>
            <a:endParaRPr lang="en-US" altLang="en-US"/>
          </a:p>
        </p:txBody>
      </p:sp>
      <p:sp>
        <p:nvSpPr>
          <p:cNvPr id="17408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grpSp>
        <p:nvGrpSpPr>
          <p:cNvPr id="2" name="Group 3"/>
          <p:cNvGrpSpPr>
            <a:grpSpLocks/>
          </p:cNvGrpSpPr>
          <p:nvPr/>
        </p:nvGrpSpPr>
        <p:grpSpPr bwMode="auto">
          <a:xfrm>
            <a:off x="2501900" y="3022600"/>
            <a:ext cx="533400" cy="622300"/>
            <a:chOff x="720" y="1797"/>
            <a:chExt cx="336" cy="392"/>
          </a:xfrm>
        </p:grpSpPr>
        <p:sp>
          <p:nvSpPr>
            <p:cNvPr id="174143" name="Text Box 4"/>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pPr algn="l" rtl="0"/>
              <a:r>
                <a:rPr lang="en-US" sz="3200" b="1">
                  <a:sym typeface="Wingdings" pitchFamily="2" charset="2"/>
                </a:rPr>
                <a:t></a:t>
              </a:r>
            </a:p>
          </p:txBody>
        </p:sp>
        <p:sp>
          <p:nvSpPr>
            <p:cNvPr id="174144" name="Text Box 5"/>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pPr algn="l" rtl="0"/>
              <a:r>
                <a:rPr lang="en-US" b="1">
                  <a:solidFill>
                    <a:srgbClr val="5F5F5F"/>
                  </a:solidFill>
                </a:rPr>
                <a:t>1</a:t>
              </a:r>
            </a:p>
          </p:txBody>
        </p:sp>
      </p:grpSp>
      <p:sp>
        <p:nvSpPr>
          <p:cNvPr id="174087" name="Oval 6"/>
          <p:cNvSpPr>
            <a:spLocks noChangeArrowheads="1"/>
          </p:cNvSpPr>
          <p:nvPr/>
        </p:nvSpPr>
        <p:spPr bwMode="auto">
          <a:xfrm>
            <a:off x="4787900" y="2578100"/>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A</a:t>
            </a:r>
          </a:p>
        </p:txBody>
      </p:sp>
      <p:sp>
        <p:nvSpPr>
          <p:cNvPr id="174088" name="Oval 7"/>
          <p:cNvSpPr>
            <a:spLocks noChangeArrowheads="1"/>
          </p:cNvSpPr>
          <p:nvPr/>
        </p:nvSpPr>
        <p:spPr bwMode="auto">
          <a:xfrm>
            <a:off x="2959100" y="3340100"/>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B</a:t>
            </a:r>
          </a:p>
        </p:txBody>
      </p:sp>
      <p:sp>
        <p:nvSpPr>
          <p:cNvPr id="174089" name="Oval 8"/>
          <p:cNvSpPr>
            <a:spLocks noChangeArrowheads="1"/>
          </p:cNvSpPr>
          <p:nvPr/>
        </p:nvSpPr>
        <p:spPr bwMode="auto">
          <a:xfrm>
            <a:off x="6464300" y="3340100"/>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C</a:t>
            </a:r>
          </a:p>
        </p:txBody>
      </p:sp>
      <p:sp>
        <p:nvSpPr>
          <p:cNvPr id="174090" name="Oval 9"/>
          <p:cNvSpPr>
            <a:spLocks noChangeArrowheads="1"/>
          </p:cNvSpPr>
          <p:nvPr/>
        </p:nvSpPr>
        <p:spPr bwMode="auto">
          <a:xfrm>
            <a:off x="1968500" y="4086225"/>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D</a:t>
            </a:r>
          </a:p>
        </p:txBody>
      </p:sp>
      <p:sp>
        <p:nvSpPr>
          <p:cNvPr id="174091" name="Oval 10"/>
          <p:cNvSpPr>
            <a:spLocks noChangeArrowheads="1"/>
          </p:cNvSpPr>
          <p:nvPr/>
        </p:nvSpPr>
        <p:spPr bwMode="auto">
          <a:xfrm>
            <a:off x="3873500" y="4086225"/>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E</a:t>
            </a:r>
          </a:p>
        </p:txBody>
      </p:sp>
      <p:sp>
        <p:nvSpPr>
          <p:cNvPr id="174092" name="Oval 11"/>
          <p:cNvSpPr>
            <a:spLocks noChangeArrowheads="1"/>
          </p:cNvSpPr>
          <p:nvPr/>
        </p:nvSpPr>
        <p:spPr bwMode="auto">
          <a:xfrm>
            <a:off x="5626100" y="4086225"/>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F</a:t>
            </a:r>
          </a:p>
        </p:txBody>
      </p:sp>
      <p:sp>
        <p:nvSpPr>
          <p:cNvPr id="174093" name="Oval 12"/>
          <p:cNvSpPr>
            <a:spLocks noChangeArrowheads="1"/>
          </p:cNvSpPr>
          <p:nvPr/>
        </p:nvSpPr>
        <p:spPr bwMode="auto">
          <a:xfrm>
            <a:off x="7226300" y="4086225"/>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G</a:t>
            </a:r>
          </a:p>
        </p:txBody>
      </p:sp>
      <p:sp>
        <p:nvSpPr>
          <p:cNvPr id="174094" name="Oval 13"/>
          <p:cNvSpPr>
            <a:spLocks noChangeArrowheads="1"/>
          </p:cNvSpPr>
          <p:nvPr/>
        </p:nvSpPr>
        <p:spPr bwMode="auto">
          <a:xfrm>
            <a:off x="6845300" y="4905375"/>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N</a:t>
            </a:r>
          </a:p>
        </p:txBody>
      </p:sp>
      <p:sp>
        <p:nvSpPr>
          <p:cNvPr id="174095" name="Oval 14"/>
          <p:cNvSpPr>
            <a:spLocks noChangeArrowheads="1"/>
          </p:cNvSpPr>
          <p:nvPr/>
        </p:nvSpPr>
        <p:spPr bwMode="auto">
          <a:xfrm>
            <a:off x="7607300" y="4905375"/>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O</a:t>
            </a:r>
          </a:p>
        </p:txBody>
      </p:sp>
      <p:cxnSp>
        <p:nvCxnSpPr>
          <p:cNvPr id="174096" name="AutoShape 15"/>
          <p:cNvCxnSpPr>
            <a:cxnSpLocks noChangeShapeType="1"/>
            <a:stCxn id="174087" idx="4"/>
            <a:endCxn id="174088" idx="0"/>
          </p:cNvCxnSpPr>
          <p:nvPr/>
        </p:nvCxnSpPr>
        <p:spPr bwMode="auto">
          <a:xfrm flipH="1">
            <a:off x="3149600" y="2959100"/>
            <a:ext cx="1828800" cy="381000"/>
          </a:xfrm>
          <a:prstGeom prst="straightConnector1">
            <a:avLst/>
          </a:prstGeom>
          <a:noFill/>
          <a:ln w="9525">
            <a:solidFill>
              <a:schemeClr val="tx1"/>
            </a:solidFill>
            <a:round/>
            <a:headEnd/>
            <a:tailEnd/>
          </a:ln>
        </p:spPr>
      </p:cxnSp>
      <p:cxnSp>
        <p:nvCxnSpPr>
          <p:cNvPr id="174097" name="AutoShape 16"/>
          <p:cNvCxnSpPr>
            <a:cxnSpLocks noChangeShapeType="1"/>
            <a:stCxn id="174087" idx="4"/>
            <a:endCxn id="174089" idx="0"/>
          </p:cNvCxnSpPr>
          <p:nvPr/>
        </p:nvCxnSpPr>
        <p:spPr bwMode="auto">
          <a:xfrm>
            <a:off x="4978400" y="2959100"/>
            <a:ext cx="1676400" cy="381000"/>
          </a:xfrm>
          <a:prstGeom prst="straightConnector1">
            <a:avLst/>
          </a:prstGeom>
          <a:noFill/>
          <a:ln w="9525">
            <a:solidFill>
              <a:schemeClr val="tx1"/>
            </a:solidFill>
            <a:round/>
            <a:headEnd/>
            <a:tailEnd/>
          </a:ln>
        </p:spPr>
      </p:cxnSp>
      <p:cxnSp>
        <p:nvCxnSpPr>
          <p:cNvPr id="174098" name="AutoShape 17"/>
          <p:cNvCxnSpPr>
            <a:cxnSpLocks noChangeShapeType="1"/>
            <a:stCxn id="174088" idx="4"/>
            <a:endCxn id="174090" idx="0"/>
          </p:cNvCxnSpPr>
          <p:nvPr/>
        </p:nvCxnSpPr>
        <p:spPr bwMode="auto">
          <a:xfrm flipH="1">
            <a:off x="2159000" y="3721100"/>
            <a:ext cx="990600" cy="365125"/>
          </a:xfrm>
          <a:prstGeom prst="straightConnector1">
            <a:avLst/>
          </a:prstGeom>
          <a:noFill/>
          <a:ln w="9525">
            <a:solidFill>
              <a:schemeClr val="tx1"/>
            </a:solidFill>
            <a:round/>
            <a:headEnd/>
            <a:tailEnd/>
          </a:ln>
        </p:spPr>
      </p:cxnSp>
      <p:cxnSp>
        <p:nvCxnSpPr>
          <p:cNvPr id="174099" name="AutoShape 18"/>
          <p:cNvCxnSpPr>
            <a:cxnSpLocks noChangeShapeType="1"/>
            <a:stCxn id="174088" idx="4"/>
            <a:endCxn id="174091" idx="0"/>
          </p:cNvCxnSpPr>
          <p:nvPr/>
        </p:nvCxnSpPr>
        <p:spPr bwMode="auto">
          <a:xfrm>
            <a:off x="3149600" y="3721100"/>
            <a:ext cx="914400" cy="365125"/>
          </a:xfrm>
          <a:prstGeom prst="straightConnector1">
            <a:avLst/>
          </a:prstGeom>
          <a:noFill/>
          <a:ln w="9525">
            <a:solidFill>
              <a:schemeClr val="tx1"/>
            </a:solidFill>
            <a:round/>
            <a:headEnd/>
            <a:tailEnd/>
          </a:ln>
        </p:spPr>
      </p:cxnSp>
      <p:cxnSp>
        <p:nvCxnSpPr>
          <p:cNvPr id="174100" name="AutoShape 19"/>
          <p:cNvCxnSpPr>
            <a:cxnSpLocks noChangeShapeType="1"/>
            <a:stCxn id="174089" idx="4"/>
            <a:endCxn id="174092" idx="0"/>
          </p:cNvCxnSpPr>
          <p:nvPr/>
        </p:nvCxnSpPr>
        <p:spPr bwMode="auto">
          <a:xfrm flipH="1">
            <a:off x="5816600" y="3721100"/>
            <a:ext cx="838200" cy="365125"/>
          </a:xfrm>
          <a:prstGeom prst="straightConnector1">
            <a:avLst/>
          </a:prstGeom>
          <a:noFill/>
          <a:ln w="9525">
            <a:solidFill>
              <a:schemeClr val="tx1"/>
            </a:solidFill>
            <a:round/>
            <a:headEnd/>
            <a:tailEnd/>
          </a:ln>
        </p:spPr>
      </p:cxnSp>
      <p:cxnSp>
        <p:nvCxnSpPr>
          <p:cNvPr id="174101" name="AutoShape 20"/>
          <p:cNvCxnSpPr>
            <a:cxnSpLocks noChangeShapeType="1"/>
            <a:stCxn id="174089" idx="4"/>
            <a:endCxn id="174093" idx="0"/>
          </p:cNvCxnSpPr>
          <p:nvPr/>
        </p:nvCxnSpPr>
        <p:spPr bwMode="auto">
          <a:xfrm>
            <a:off x="6654800" y="3721100"/>
            <a:ext cx="762000" cy="365125"/>
          </a:xfrm>
          <a:prstGeom prst="straightConnector1">
            <a:avLst/>
          </a:prstGeom>
          <a:noFill/>
          <a:ln w="9525">
            <a:solidFill>
              <a:schemeClr val="tx1"/>
            </a:solidFill>
            <a:round/>
            <a:headEnd/>
            <a:tailEnd/>
          </a:ln>
        </p:spPr>
      </p:cxnSp>
      <p:cxnSp>
        <p:nvCxnSpPr>
          <p:cNvPr id="174102" name="AutoShape 21"/>
          <p:cNvCxnSpPr>
            <a:cxnSpLocks noChangeShapeType="1"/>
            <a:stCxn id="174093" idx="4"/>
            <a:endCxn id="174094" idx="0"/>
          </p:cNvCxnSpPr>
          <p:nvPr/>
        </p:nvCxnSpPr>
        <p:spPr bwMode="auto">
          <a:xfrm flipH="1">
            <a:off x="7035800" y="4467225"/>
            <a:ext cx="381000" cy="438150"/>
          </a:xfrm>
          <a:prstGeom prst="straightConnector1">
            <a:avLst/>
          </a:prstGeom>
          <a:noFill/>
          <a:ln w="9525">
            <a:solidFill>
              <a:schemeClr val="tx1"/>
            </a:solidFill>
            <a:round/>
            <a:headEnd/>
            <a:tailEnd/>
          </a:ln>
        </p:spPr>
      </p:cxnSp>
      <p:cxnSp>
        <p:nvCxnSpPr>
          <p:cNvPr id="174103" name="AutoShape 22"/>
          <p:cNvCxnSpPr>
            <a:cxnSpLocks noChangeShapeType="1"/>
            <a:stCxn id="174093" idx="4"/>
            <a:endCxn id="174095" idx="0"/>
          </p:cNvCxnSpPr>
          <p:nvPr/>
        </p:nvCxnSpPr>
        <p:spPr bwMode="auto">
          <a:xfrm>
            <a:off x="7416800" y="4467225"/>
            <a:ext cx="381000" cy="438150"/>
          </a:xfrm>
          <a:prstGeom prst="straightConnector1">
            <a:avLst/>
          </a:prstGeom>
          <a:noFill/>
          <a:ln w="9525">
            <a:solidFill>
              <a:schemeClr val="tx1"/>
            </a:solidFill>
            <a:round/>
            <a:headEnd/>
            <a:tailEnd/>
          </a:ln>
        </p:spPr>
      </p:cxnSp>
      <p:sp>
        <p:nvSpPr>
          <p:cNvPr id="174104" name="Text Box 23"/>
          <p:cNvSpPr txBox="1">
            <a:spLocks noChangeArrowheads="1"/>
          </p:cNvSpPr>
          <p:nvPr/>
        </p:nvSpPr>
        <p:spPr bwMode="auto">
          <a:xfrm>
            <a:off x="3873500" y="2913063"/>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74105" name="Oval 24"/>
          <p:cNvSpPr>
            <a:spLocks noChangeArrowheads="1"/>
          </p:cNvSpPr>
          <p:nvPr/>
        </p:nvSpPr>
        <p:spPr bwMode="auto">
          <a:xfrm>
            <a:off x="6692900" y="5854700"/>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X</a:t>
            </a:r>
          </a:p>
        </p:txBody>
      </p:sp>
      <p:cxnSp>
        <p:nvCxnSpPr>
          <p:cNvPr id="174106" name="AutoShape 25"/>
          <p:cNvCxnSpPr>
            <a:cxnSpLocks noChangeShapeType="1"/>
            <a:stCxn id="174094" idx="4"/>
            <a:endCxn id="174105" idx="0"/>
          </p:cNvCxnSpPr>
          <p:nvPr/>
        </p:nvCxnSpPr>
        <p:spPr bwMode="auto">
          <a:xfrm flipH="1">
            <a:off x="6883400" y="5286375"/>
            <a:ext cx="152400" cy="568325"/>
          </a:xfrm>
          <a:prstGeom prst="straightConnector1">
            <a:avLst/>
          </a:prstGeom>
          <a:noFill/>
          <a:ln w="9525">
            <a:solidFill>
              <a:schemeClr val="tx1"/>
            </a:solidFill>
            <a:round/>
            <a:headEnd/>
            <a:tailEnd/>
          </a:ln>
        </p:spPr>
      </p:cxnSp>
      <p:sp>
        <p:nvSpPr>
          <p:cNvPr id="174107" name="Rectangle 26"/>
          <p:cNvSpPr>
            <a:spLocks noChangeArrowheads="1"/>
          </p:cNvSpPr>
          <p:nvPr/>
        </p:nvSpPr>
        <p:spPr bwMode="auto">
          <a:xfrm>
            <a:off x="6692900" y="5854700"/>
            <a:ext cx="381000" cy="381000"/>
          </a:xfrm>
          <a:prstGeom prst="rect">
            <a:avLst/>
          </a:prstGeom>
          <a:noFill/>
          <a:ln w="22225">
            <a:solidFill>
              <a:schemeClr val="tx1"/>
            </a:solidFill>
            <a:miter lim="800000"/>
            <a:headEnd/>
            <a:tailEnd/>
          </a:ln>
        </p:spPr>
        <p:txBody>
          <a:bodyPr wrap="none" anchor="ctr"/>
          <a:lstStyle/>
          <a:p>
            <a:endParaRPr lang="en-US"/>
          </a:p>
        </p:txBody>
      </p:sp>
      <p:sp>
        <p:nvSpPr>
          <p:cNvPr id="174108" name="Text Box 27"/>
          <p:cNvSpPr txBox="1">
            <a:spLocks noChangeArrowheads="1"/>
          </p:cNvSpPr>
          <p:nvPr/>
        </p:nvSpPr>
        <p:spPr bwMode="auto">
          <a:xfrm>
            <a:off x="5854700" y="2913063"/>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74109" name="Text Box 28"/>
          <p:cNvSpPr txBox="1">
            <a:spLocks noChangeArrowheads="1"/>
          </p:cNvSpPr>
          <p:nvPr/>
        </p:nvSpPr>
        <p:spPr bwMode="auto">
          <a:xfrm>
            <a:off x="2501900" y="364490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74110" name="Text Box 29"/>
          <p:cNvSpPr txBox="1">
            <a:spLocks noChangeArrowheads="1"/>
          </p:cNvSpPr>
          <p:nvPr/>
        </p:nvSpPr>
        <p:spPr bwMode="auto">
          <a:xfrm>
            <a:off x="3568700" y="3675063"/>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2</a:t>
            </a:r>
          </a:p>
        </p:txBody>
      </p:sp>
      <p:sp>
        <p:nvSpPr>
          <p:cNvPr id="174111" name="Text Box 30"/>
          <p:cNvSpPr txBox="1">
            <a:spLocks noChangeArrowheads="1"/>
          </p:cNvSpPr>
          <p:nvPr/>
        </p:nvSpPr>
        <p:spPr bwMode="auto">
          <a:xfrm>
            <a:off x="6159500" y="364490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74112" name="Text Box 31"/>
          <p:cNvSpPr txBox="1">
            <a:spLocks noChangeArrowheads="1"/>
          </p:cNvSpPr>
          <p:nvPr/>
        </p:nvSpPr>
        <p:spPr bwMode="auto">
          <a:xfrm>
            <a:off x="6997700" y="3675063"/>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74113" name="Text Box 32"/>
          <p:cNvSpPr txBox="1">
            <a:spLocks noChangeArrowheads="1"/>
          </p:cNvSpPr>
          <p:nvPr/>
        </p:nvSpPr>
        <p:spPr bwMode="auto">
          <a:xfrm>
            <a:off x="6845300" y="5305425"/>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74114" name="Text Box 33"/>
          <p:cNvSpPr txBox="1">
            <a:spLocks noChangeArrowheads="1"/>
          </p:cNvSpPr>
          <p:nvPr/>
        </p:nvSpPr>
        <p:spPr bwMode="auto">
          <a:xfrm>
            <a:off x="7073900" y="4360863"/>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74115" name="Text Box 34"/>
          <p:cNvSpPr txBox="1">
            <a:spLocks noChangeArrowheads="1"/>
          </p:cNvSpPr>
          <p:nvPr/>
        </p:nvSpPr>
        <p:spPr bwMode="auto">
          <a:xfrm>
            <a:off x="7607300" y="4360863"/>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74116" name="Text Box 35"/>
          <p:cNvSpPr txBox="1">
            <a:spLocks noChangeArrowheads="1"/>
          </p:cNvSpPr>
          <p:nvPr/>
        </p:nvSpPr>
        <p:spPr bwMode="auto">
          <a:xfrm>
            <a:off x="2882900" y="3187700"/>
            <a:ext cx="76200" cy="274638"/>
          </a:xfrm>
          <a:prstGeom prst="rect">
            <a:avLst/>
          </a:prstGeom>
          <a:noFill/>
          <a:ln w="9525">
            <a:noFill/>
            <a:miter lim="800000"/>
            <a:headEnd/>
            <a:tailEnd/>
          </a:ln>
        </p:spPr>
        <p:txBody>
          <a:bodyPr lIns="0" tIns="0" rIns="0" bIns="0">
            <a:spAutoFit/>
          </a:bodyPr>
          <a:lstStyle/>
          <a:p>
            <a:pPr algn="l" rtl="0"/>
            <a:r>
              <a:rPr lang="en-US" b="1">
                <a:solidFill>
                  <a:srgbClr val="2B5DD9"/>
                </a:solidFill>
              </a:rPr>
              <a:t>1</a:t>
            </a:r>
          </a:p>
        </p:txBody>
      </p:sp>
      <p:sp>
        <p:nvSpPr>
          <p:cNvPr id="174117" name="Text Box 36"/>
          <p:cNvSpPr txBox="1">
            <a:spLocks noChangeArrowheads="1"/>
          </p:cNvSpPr>
          <p:nvPr/>
        </p:nvSpPr>
        <p:spPr bwMode="auto">
          <a:xfrm>
            <a:off x="6845300" y="3111500"/>
            <a:ext cx="76200" cy="274638"/>
          </a:xfrm>
          <a:prstGeom prst="rect">
            <a:avLst/>
          </a:prstGeom>
          <a:noFill/>
          <a:ln w="9525">
            <a:noFill/>
            <a:miter lim="800000"/>
            <a:headEnd/>
            <a:tailEnd/>
          </a:ln>
        </p:spPr>
        <p:txBody>
          <a:bodyPr lIns="0" tIns="0" rIns="0" bIns="0">
            <a:spAutoFit/>
          </a:bodyPr>
          <a:lstStyle/>
          <a:p>
            <a:pPr algn="l" rtl="0"/>
            <a:r>
              <a:rPr lang="en-US" b="1">
                <a:solidFill>
                  <a:srgbClr val="2B5DD9"/>
                </a:solidFill>
              </a:rPr>
              <a:t>2</a:t>
            </a:r>
          </a:p>
        </p:txBody>
      </p:sp>
      <p:sp>
        <p:nvSpPr>
          <p:cNvPr id="174118" name="Text Box 37"/>
          <p:cNvSpPr txBox="1">
            <a:spLocks noChangeArrowheads="1"/>
          </p:cNvSpPr>
          <p:nvPr/>
        </p:nvSpPr>
        <p:spPr bwMode="auto">
          <a:xfrm>
            <a:off x="1892300" y="3903663"/>
            <a:ext cx="76200" cy="274637"/>
          </a:xfrm>
          <a:prstGeom prst="rect">
            <a:avLst/>
          </a:prstGeom>
          <a:noFill/>
          <a:ln w="9525">
            <a:noFill/>
            <a:miter lim="800000"/>
            <a:headEnd/>
            <a:tailEnd/>
          </a:ln>
        </p:spPr>
        <p:txBody>
          <a:bodyPr lIns="0" tIns="0" rIns="0" bIns="0">
            <a:spAutoFit/>
          </a:bodyPr>
          <a:lstStyle/>
          <a:p>
            <a:pPr algn="l" rtl="0"/>
            <a:r>
              <a:rPr lang="en-US" b="1">
                <a:solidFill>
                  <a:srgbClr val="2B5DD9"/>
                </a:solidFill>
              </a:rPr>
              <a:t>5</a:t>
            </a:r>
          </a:p>
        </p:txBody>
      </p:sp>
      <p:sp>
        <p:nvSpPr>
          <p:cNvPr id="174119" name="Text Box 38"/>
          <p:cNvSpPr txBox="1">
            <a:spLocks noChangeArrowheads="1"/>
          </p:cNvSpPr>
          <p:nvPr/>
        </p:nvSpPr>
        <p:spPr bwMode="auto">
          <a:xfrm>
            <a:off x="4178300" y="3827463"/>
            <a:ext cx="76200" cy="274637"/>
          </a:xfrm>
          <a:prstGeom prst="rect">
            <a:avLst/>
          </a:prstGeom>
          <a:noFill/>
          <a:ln w="9525">
            <a:noFill/>
            <a:miter lim="800000"/>
            <a:headEnd/>
            <a:tailEnd/>
          </a:ln>
        </p:spPr>
        <p:txBody>
          <a:bodyPr lIns="0" tIns="0" rIns="0" bIns="0">
            <a:spAutoFit/>
          </a:bodyPr>
          <a:lstStyle/>
          <a:p>
            <a:pPr algn="l" rtl="0"/>
            <a:r>
              <a:rPr lang="en-US" b="1">
                <a:solidFill>
                  <a:srgbClr val="2B5DD9"/>
                </a:solidFill>
              </a:rPr>
              <a:t>3</a:t>
            </a:r>
          </a:p>
        </p:txBody>
      </p:sp>
      <p:sp>
        <p:nvSpPr>
          <p:cNvPr id="174120" name="Text Box 39"/>
          <p:cNvSpPr txBox="1">
            <a:spLocks noChangeArrowheads="1"/>
          </p:cNvSpPr>
          <p:nvPr/>
        </p:nvSpPr>
        <p:spPr bwMode="auto">
          <a:xfrm>
            <a:off x="6845300" y="6235700"/>
            <a:ext cx="76200" cy="274638"/>
          </a:xfrm>
          <a:prstGeom prst="rect">
            <a:avLst/>
          </a:prstGeom>
          <a:noFill/>
          <a:ln w="9525">
            <a:noFill/>
            <a:miter lim="800000"/>
            <a:headEnd/>
            <a:tailEnd/>
          </a:ln>
        </p:spPr>
        <p:txBody>
          <a:bodyPr lIns="0" tIns="0" rIns="0" bIns="0">
            <a:spAutoFit/>
          </a:bodyPr>
          <a:lstStyle/>
          <a:p>
            <a:pPr algn="l" rtl="0"/>
            <a:r>
              <a:rPr lang="en-US" b="1">
                <a:solidFill>
                  <a:srgbClr val="2B5DD9"/>
                </a:solidFill>
              </a:rPr>
              <a:t>0</a:t>
            </a:r>
          </a:p>
        </p:txBody>
      </p:sp>
      <p:sp>
        <p:nvSpPr>
          <p:cNvPr id="174121" name="Text Box 40"/>
          <p:cNvSpPr txBox="1">
            <a:spLocks noChangeArrowheads="1"/>
          </p:cNvSpPr>
          <p:nvPr/>
        </p:nvSpPr>
        <p:spPr bwMode="auto">
          <a:xfrm>
            <a:off x="7988300" y="4787900"/>
            <a:ext cx="76200" cy="274638"/>
          </a:xfrm>
          <a:prstGeom prst="rect">
            <a:avLst/>
          </a:prstGeom>
          <a:noFill/>
          <a:ln w="9525">
            <a:noFill/>
            <a:miter lim="800000"/>
            <a:headEnd/>
            <a:tailEnd/>
          </a:ln>
        </p:spPr>
        <p:txBody>
          <a:bodyPr lIns="0" tIns="0" rIns="0" bIns="0">
            <a:spAutoFit/>
          </a:bodyPr>
          <a:lstStyle/>
          <a:p>
            <a:pPr algn="l" rtl="0"/>
            <a:r>
              <a:rPr lang="en-US" b="1">
                <a:solidFill>
                  <a:srgbClr val="2B5DD9"/>
                </a:solidFill>
              </a:rPr>
              <a:t>3</a:t>
            </a:r>
          </a:p>
        </p:txBody>
      </p:sp>
      <p:sp>
        <p:nvSpPr>
          <p:cNvPr id="174122" name="Text Box 41"/>
          <p:cNvSpPr txBox="1">
            <a:spLocks noChangeArrowheads="1"/>
          </p:cNvSpPr>
          <p:nvPr/>
        </p:nvSpPr>
        <p:spPr bwMode="auto">
          <a:xfrm>
            <a:off x="7226300" y="4818063"/>
            <a:ext cx="76200" cy="274637"/>
          </a:xfrm>
          <a:prstGeom prst="rect">
            <a:avLst/>
          </a:prstGeom>
          <a:noFill/>
          <a:ln w="9525">
            <a:noFill/>
            <a:miter lim="800000"/>
            <a:headEnd/>
            <a:tailEnd/>
          </a:ln>
        </p:spPr>
        <p:txBody>
          <a:bodyPr lIns="0" tIns="0" rIns="0" bIns="0">
            <a:spAutoFit/>
          </a:bodyPr>
          <a:lstStyle/>
          <a:p>
            <a:pPr algn="l" rtl="0"/>
            <a:r>
              <a:rPr lang="en-US" b="1">
                <a:solidFill>
                  <a:srgbClr val="2B5DD9"/>
                </a:solidFill>
              </a:rPr>
              <a:t>1</a:t>
            </a:r>
          </a:p>
        </p:txBody>
      </p:sp>
      <p:sp>
        <p:nvSpPr>
          <p:cNvPr id="174123" name="Text Box 42"/>
          <p:cNvSpPr txBox="1">
            <a:spLocks noChangeArrowheads="1"/>
          </p:cNvSpPr>
          <p:nvPr/>
        </p:nvSpPr>
        <p:spPr bwMode="auto">
          <a:xfrm>
            <a:off x="5549900" y="3873500"/>
            <a:ext cx="76200" cy="274638"/>
          </a:xfrm>
          <a:prstGeom prst="rect">
            <a:avLst/>
          </a:prstGeom>
          <a:noFill/>
          <a:ln w="9525">
            <a:noFill/>
            <a:miter lim="800000"/>
            <a:headEnd/>
            <a:tailEnd/>
          </a:ln>
        </p:spPr>
        <p:txBody>
          <a:bodyPr lIns="0" tIns="0" rIns="0" bIns="0">
            <a:spAutoFit/>
          </a:bodyPr>
          <a:lstStyle/>
          <a:p>
            <a:pPr algn="l" rtl="0"/>
            <a:r>
              <a:rPr lang="en-US" b="1">
                <a:solidFill>
                  <a:srgbClr val="2B5DD9"/>
                </a:solidFill>
              </a:rPr>
              <a:t>3</a:t>
            </a:r>
          </a:p>
        </p:txBody>
      </p:sp>
      <p:sp>
        <p:nvSpPr>
          <p:cNvPr id="174124" name="Text Box 43"/>
          <p:cNvSpPr txBox="1">
            <a:spLocks noChangeArrowheads="1"/>
          </p:cNvSpPr>
          <p:nvPr/>
        </p:nvSpPr>
        <p:spPr bwMode="auto">
          <a:xfrm>
            <a:off x="7607300" y="3949700"/>
            <a:ext cx="76200" cy="274638"/>
          </a:xfrm>
          <a:prstGeom prst="rect">
            <a:avLst/>
          </a:prstGeom>
          <a:noFill/>
          <a:ln w="9525">
            <a:noFill/>
            <a:miter lim="800000"/>
            <a:headEnd/>
            <a:tailEnd/>
          </a:ln>
        </p:spPr>
        <p:txBody>
          <a:bodyPr lIns="0" tIns="0" rIns="0" bIns="0">
            <a:spAutoFit/>
          </a:bodyPr>
          <a:lstStyle/>
          <a:p>
            <a:pPr algn="l" rtl="0"/>
            <a:r>
              <a:rPr lang="en-US" b="1">
                <a:solidFill>
                  <a:srgbClr val="2B5DD9"/>
                </a:solidFill>
              </a:rPr>
              <a:t>2</a:t>
            </a:r>
          </a:p>
        </p:txBody>
      </p:sp>
      <p:grpSp>
        <p:nvGrpSpPr>
          <p:cNvPr id="3" name="Group 44"/>
          <p:cNvGrpSpPr>
            <a:grpSpLocks/>
          </p:cNvGrpSpPr>
          <p:nvPr/>
        </p:nvGrpSpPr>
        <p:grpSpPr bwMode="auto">
          <a:xfrm>
            <a:off x="6388100" y="2794000"/>
            <a:ext cx="533400" cy="622300"/>
            <a:chOff x="720" y="1797"/>
            <a:chExt cx="336" cy="392"/>
          </a:xfrm>
        </p:grpSpPr>
        <p:sp>
          <p:nvSpPr>
            <p:cNvPr id="174141" name="Text Box 45"/>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pPr algn="l" rtl="0"/>
              <a:r>
                <a:rPr lang="en-US" sz="3200" b="1">
                  <a:sym typeface="Wingdings" pitchFamily="2" charset="2"/>
                </a:rPr>
                <a:t></a:t>
              </a:r>
            </a:p>
          </p:txBody>
        </p:sp>
        <p:sp>
          <p:nvSpPr>
            <p:cNvPr id="174142" name="Text Box 46"/>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pPr algn="l" rtl="0"/>
              <a:r>
                <a:rPr lang="en-US" b="1">
                  <a:solidFill>
                    <a:srgbClr val="5F5F5F"/>
                  </a:solidFill>
                </a:rPr>
                <a:t>2</a:t>
              </a:r>
            </a:p>
          </p:txBody>
        </p:sp>
      </p:grpSp>
      <p:grpSp>
        <p:nvGrpSpPr>
          <p:cNvPr id="4" name="Group 47"/>
          <p:cNvGrpSpPr>
            <a:grpSpLocks/>
          </p:cNvGrpSpPr>
          <p:nvPr/>
        </p:nvGrpSpPr>
        <p:grpSpPr bwMode="auto">
          <a:xfrm>
            <a:off x="7683500" y="3937000"/>
            <a:ext cx="533400" cy="622300"/>
            <a:chOff x="720" y="1797"/>
            <a:chExt cx="336" cy="392"/>
          </a:xfrm>
        </p:grpSpPr>
        <p:sp>
          <p:nvSpPr>
            <p:cNvPr id="174139" name="Text Box 48"/>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pPr algn="l" rtl="0"/>
              <a:r>
                <a:rPr lang="en-US" sz="3200" b="1">
                  <a:sym typeface="Wingdings" pitchFamily="2" charset="2"/>
                </a:rPr>
                <a:t></a:t>
              </a:r>
            </a:p>
          </p:txBody>
        </p:sp>
        <p:sp>
          <p:nvSpPr>
            <p:cNvPr id="174140" name="Text Box 49"/>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pPr algn="l" rtl="0"/>
              <a:r>
                <a:rPr lang="en-US" b="1">
                  <a:solidFill>
                    <a:srgbClr val="5F5F5F"/>
                  </a:solidFill>
                </a:rPr>
                <a:t>3</a:t>
              </a:r>
            </a:p>
          </p:txBody>
        </p:sp>
      </p:grpSp>
      <p:grpSp>
        <p:nvGrpSpPr>
          <p:cNvPr id="5" name="Group 50"/>
          <p:cNvGrpSpPr>
            <a:grpSpLocks/>
          </p:cNvGrpSpPr>
          <p:nvPr/>
        </p:nvGrpSpPr>
        <p:grpSpPr bwMode="auto">
          <a:xfrm>
            <a:off x="6692900" y="4470400"/>
            <a:ext cx="533400" cy="622300"/>
            <a:chOff x="720" y="1797"/>
            <a:chExt cx="336" cy="392"/>
          </a:xfrm>
        </p:grpSpPr>
        <p:sp>
          <p:nvSpPr>
            <p:cNvPr id="174137" name="Text Box 51"/>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pPr algn="l" rtl="0"/>
              <a:r>
                <a:rPr lang="en-US" sz="3200" b="1">
                  <a:sym typeface="Wingdings" pitchFamily="2" charset="2"/>
                </a:rPr>
                <a:t></a:t>
              </a:r>
            </a:p>
          </p:txBody>
        </p:sp>
        <p:sp>
          <p:nvSpPr>
            <p:cNvPr id="174138" name="Text Box 52"/>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pPr algn="l" rtl="0"/>
              <a:r>
                <a:rPr lang="en-US" b="1">
                  <a:solidFill>
                    <a:srgbClr val="5F5F5F"/>
                  </a:solidFill>
                </a:rPr>
                <a:t>4</a:t>
              </a:r>
            </a:p>
          </p:txBody>
        </p:sp>
      </p:grpSp>
      <p:grpSp>
        <p:nvGrpSpPr>
          <p:cNvPr id="6" name="Group 53"/>
          <p:cNvGrpSpPr>
            <a:grpSpLocks/>
          </p:cNvGrpSpPr>
          <p:nvPr/>
        </p:nvGrpSpPr>
        <p:grpSpPr bwMode="auto">
          <a:xfrm>
            <a:off x="6921500" y="5397500"/>
            <a:ext cx="533400" cy="622300"/>
            <a:chOff x="720" y="1797"/>
            <a:chExt cx="336" cy="392"/>
          </a:xfrm>
        </p:grpSpPr>
        <p:sp>
          <p:nvSpPr>
            <p:cNvPr id="174135" name="Text Box 54"/>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pPr algn="l" rtl="0"/>
              <a:r>
                <a:rPr lang="en-US" sz="3200" b="1">
                  <a:sym typeface="Wingdings" pitchFamily="2" charset="2"/>
                </a:rPr>
                <a:t></a:t>
              </a:r>
            </a:p>
          </p:txBody>
        </p:sp>
        <p:sp>
          <p:nvSpPr>
            <p:cNvPr id="174136" name="Text Box 55"/>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pPr algn="l" rtl="0"/>
              <a:r>
                <a:rPr lang="en-US" b="1">
                  <a:solidFill>
                    <a:srgbClr val="5F5F5F"/>
                  </a:solidFill>
                </a:rPr>
                <a:t>5</a:t>
              </a:r>
            </a:p>
          </p:txBody>
        </p:sp>
      </p:grpSp>
      <p:sp>
        <p:nvSpPr>
          <p:cNvPr id="187448" name="Rectangle 56"/>
          <p:cNvSpPr>
            <a:spLocks noChangeArrowheads="1"/>
          </p:cNvSpPr>
          <p:nvPr/>
        </p:nvSpPr>
        <p:spPr bwMode="auto">
          <a:xfrm>
            <a:off x="1358900" y="2959100"/>
            <a:ext cx="7162800" cy="762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87449" name="Rectangle 57"/>
          <p:cNvSpPr>
            <a:spLocks noChangeArrowheads="1"/>
          </p:cNvSpPr>
          <p:nvPr/>
        </p:nvSpPr>
        <p:spPr bwMode="auto">
          <a:xfrm>
            <a:off x="1511300" y="3721100"/>
            <a:ext cx="3352800" cy="1905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87450" name="Rectangle 58"/>
          <p:cNvSpPr>
            <a:spLocks noChangeArrowheads="1"/>
          </p:cNvSpPr>
          <p:nvPr/>
        </p:nvSpPr>
        <p:spPr bwMode="auto">
          <a:xfrm>
            <a:off x="5321300" y="3721100"/>
            <a:ext cx="3048000" cy="74295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87451" name="Rectangle 59"/>
          <p:cNvSpPr>
            <a:spLocks noChangeArrowheads="1"/>
          </p:cNvSpPr>
          <p:nvPr/>
        </p:nvSpPr>
        <p:spPr bwMode="auto">
          <a:xfrm>
            <a:off x="6616700" y="4464050"/>
            <a:ext cx="1600200" cy="838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87452" name="Rectangle 60"/>
          <p:cNvSpPr>
            <a:spLocks noChangeArrowheads="1"/>
          </p:cNvSpPr>
          <p:nvPr/>
        </p:nvSpPr>
        <p:spPr bwMode="auto">
          <a:xfrm>
            <a:off x="5930900" y="5302250"/>
            <a:ext cx="1562100" cy="139065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74134" name="Rectangle 61"/>
          <p:cNvSpPr>
            <a:spLocks noChangeArrowheads="1"/>
          </p:cNvSpPr>
          <p:nvPr/>
        </p:nvSpPr>
        <p:spPr bwMode="auto">
          <a:xfrm>
            <a:off x="603250" y="1851025"/>
            <a:ext cx="7777163" cy="641350"/>
          </a:xfrm>
          <a:prstGeom prst="rect">
            <a:avLst/>
          </a:prstGeom>
          <a:noFill/>
          <a:ln w="9525" algn="ctr">
            <a:noFill/>
            <a:miter lim="800000"/>
            <a:headEnd/>
            <a:tailEnd/>
          </a:ln>
        </p:spPr>
        <p:txBody>
          <a:bodyPr>
            <a:spAutoFit/>
          </a:bodyPr>
          <a:lstStyle/>
          <a:p>
            <a:pPr algn="ctr" rtl="0" eaLnBrk="0" hangingPunct="0">
              <a:spcBef>
                <a:spcPct val="50000"/>
              </a:spcBef>
            </a:pPr>
            <a:r>
              <a:rPr lang="fa-IR" sz="3600" b="1">
                <a:solidFill>
                  <a:schemeClr val="accent2"/>
                </a:solidFill>
                <a:cs typeface="Lotus" pitchFamily="2" charset="-78"/>
              </a:rPr>
              <a:t>جستجوي حريصانه</a:t>
            </a:r>
            <a:endParaRPr lang="en-US" sz="3600" b="1">
              <a:solidFill>
                <a:schemeClr val="accent2"/>
              </a:solidFill>
              <a:cs typeface="Lotus"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87448"/>
                                        </p:tgtEl>
                                      </p:cBhvr>
                                    </p:animEffect>
                                    <p:set>
                                      <p:cBhvr>
                                        <p:cTn id="7" dur="1" fill="hold">
                                          <p:stCondLst>
                                            <p:cond delay="1999"/>
                                          </p:stCondLst>
                                        </p:cTn>
                                        <p:tgtEl>
                                          <p:spTgt spid="18744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187449"/>
                                        </p:tgtEl>
                                      </p:cBhvr>
                                    </p:animEffect>
                                    <p:set>
                                      <p:cBhvr>
                                        <p:cTn id="17" dur="1" fill="hold">
                                          <p:stCondLst>
                                            <p:cond delay="1999"/>
                                          </p:stCondLst>
                                        </p:cTn>
                                        <p:tgtEl>
                                          <p:spTgt spid="18744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2000"/>
                                        <p:tgtEl>
                                          <p:spTgt spid="187450"/>
                                        </p:tgtEl>
                                      </p:cBhvr>
                                    </p:animEffect>
                                    <p:set>
                                      <p:cBhvr>
                                        <p:cTn id="27" dur="1" fill="hold">
                                          <p:stCondLst>
                                            <p:cond delay="1999"/>
                                          </p:stCondLst>
                                        </p:cTn>
                                        <p:tgtEl>
                                          <p:spTgt spid="18745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2000"/>
                                        <p:tgtEl>
                                          <p:spTgt spid="187451"/>
                                        </p:tgtEl>
                                      </p:cBhvr>
                                    </p:animEffect>
                                    <p:set>
                                      <p:cBhvr>
                                        <p:cTn id="37" dur="1" fill="hold">
                                          <p:stCondLst>
                                            <p:cond delay="1999"/>
                                          </p:stCondLst>
                                        </p:cTn>
                                        <p:tgtEl>
                                          <p:spTgt spid="18745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20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2000"/>
                                        <p:tgtEl>
                                          <p:spTgt spid="187452"/>
                                        </p:tgtEl>
                                      </p:cBhvr>
                                    </p:animEffect>
                                    <p:set>
                                      <p:cBhvr>
                                        <p:cTn id="47" dur="1" fill="hold">
                                          <p:stCondLst>
                                            <p:cond delay="1999"/>
                                          </p:stCondLst>
                                        </p:cTn>
                                        <p:tgtEl>
                                          <p:spTgt spid="18745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48" grpId="0" animBg="1"/>
      <p:bldP spid="187449" grpId="0" animBg="1"/>
      <p:bldP spid="187450" grpId="0" animBg="1"/>
      <p:bldP spid="187451" grpId="0" animBg="1"/>
      <p:bldP spid="187452"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111"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112" name="Slide Number Placeholder 5"/>
          <p:cNvSpPr>
            <a:spLocks noGrp="1"/>
          </p:cNvSpPr>
          <p:nvPr>
            <p:ph type="sldNum" sz="quarter" idx="12"/>
          </p:nvPr>
        </p:nvSpPr>
        <p:spPr/>
        <p:txBody>
          <a:bodyPr/>
          <a:lstStyle/>
          <a:p>
            <a:pPr>
              <a:defRPr/>
            </a:pPr>
            <a:fld id="{DA4C0169-5296-4CFC-8137-744278A1BAF1}" type="slidenum">
              <a:rPr lang="ar-SA" altLang="en-US"/>
              <a:pPr>
                <a:defRPr/>
              </a:pPr>
              <a:t>155</a:t>
            </a:fld>
            <a:endParaRPr lang="en-US" altLang="en-US"/>
          </a:p>
        </p:txBody>
      </p:sp>
      <p:sp>
        <p:nvSpPr>
          <p:cNvPr id="17510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sp>
        <p:nvSpPr>
          <p:cNvPr id="175110" name="Rectangle 3"/>
          <p:cNvSpPr>
            <a:spLocks noChangeArrowheads="1"/>
          </p:cNvSpPr>
          <p:nvPr/>
        </p:nvSpPr>
        <p:spPr bwMode="auto">
          <a:xfrm>
            <a:off x="603250" y="1851025"/>
            <a:ext cx="7777163" cy="641350"/>
          </a:xfrm>
          <a:prstGeom prst="rect">
            <a:avLst/>
          </a:prstGeom>
          <a:noFill/>
          <a:ln w="9525" algn="ctr">
            <a:noFill/>
            <a:miter lim="800000"/>
            <a:headEnd/>
            <a:tailEnd/>
          </a:ln>
        </p:spPr>
        <p:txBody>
          <a:bodyPr>
            <a:spAutoFit/>
          </a:bodyPr>
          <a:lstStyle/>
          <a:p>
            <a:pPr algn="ctr" rtl="0" eaLnBrk="0" hangingPunct="0">
              <a:spcBef>
                <a:spcPct val="50000"/>
              </a:spcBef>
            </a:pPr>
            <a:r>
              <a:rPr lang="fa-IR" sz="3600" b="1">
                <a:solidFill>
                  <a:schemeClr val="accent2"/>
                </a:solidFill>
                <a:cs typeface="Lotus" pitchFamily="2" charset="-78"/>
              </a:rPr>
              <a:t>جستجوي حريصانه</a:t>
            </a:r>
            <a:endParaRPr lang="en-US" sz="3600" b="1">
              <a:solidFill>
                <a:schemeClr val="accent2"/>
              </a:solidFill>
              <a:cs typeface="Lotus" pitchFamily="2" charset="-78"/>
            </a:endParaRPr>
          </a:p>
        </p:txBody>
      </p:sp>
      <p:sp>
        <p:nvSpPr>
          <p:cNvPr id="175111" name="Oval 4"/>
          <p:cNvSpPr>
            <a:spLocks noChangeArrowheads="1"/>
          </p:cNvSpPr>
          <p:nvPr/>
        </p:nvSpPr>
        <p:spPr bwMode="auto">
          <a:xfrm>
            <a:off x="4572000" y="2706688"/>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A</a:t>
            </a:r>
          </a:p>
        </p:txBody>
      </p:sp>
      <p:sp>
        <p:nvSpPr>
          <p:cNvPr id="175112" name="Oval 5"/>
          <p:cNvSpPr>
            <a:spLocks noChangeArrowheads="1"/>
          </p:cNvSpPr>
          <p:nvPr/>
        </p:nvSpPr>
        <p:spPr bwMode="auto">
          <a:xfrm>
            <a:off x="5410200" y="4214813"/>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F</a:t>
            </a:r>
          </a:p>
        </p:txBody>
      </p:sp>
      <p:sp>
        <p:nvSpPr>
          <p:cNvPr id="175113" name="Oval 6"/>
          <p:cNvSpPr>
            <a:spLocks noChangeArrowheads="1"/>
          </p:cNvSpPr>
          <p:nvPr/>
        </p:nvSpPr>
        <p:spPr bwMode="auto">
          <a:xfrm>
            <a:off x="7010400" y="4214813"/>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G</a:t>
            </a:r>
          </a:p>
        </p:txBody>
      </p:sp>
      <p:sp>
        <p:nvSpPr>
          <p:cNvPr id="175114" name="Oval 7"/>
          <p:cNvSpPr>
            <a:spLocks noChangeArrowheads="1"/>
          </p:cNvSpPr>
          <p:nvPr/>
        </p:nvSpPr>
        <p:spPr bwMode="auto">
          <a:xfrm>
            <a:off x="1295400" y="5033963"/>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H</a:t>
            </a:r>
          </a:p>
        </p:txBody>
      </p:sp>
      <p:sp>
        <p:nvSpPr>
          <p:cNvPr id="175115" name="Oval 8"/>
          <p:cNvSpPr>
            <a:spLocks noChangeArrowheads="1"/>
          </p:cNvSpPr>
          <p:nvPr/>
        </p:nvSpPr>
        <p:spPr bwMode="auto">
          <a:xfrm>
            <a:off x="2057400" y="5033963"/>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I</a:t>
            </a:r>
          </a:p>
        </p:txBody>
      </p:sp>
      <p:sp>
        <p:nvSpPr>
          <p:cNvPr id="175116" name="Oval 9"/>
          <p:cNvSpPr>
            <a:spLocks noChangeArrowheads="1"/>
          </p:cNvSpPr>
          <p:nvPr/>
        </p:nvSpPr>
        <p:spPr bwMode="auto">
          <a:xfrm>
            <a:off x="5791200" y="5033963"/>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M</a:t>
            </a:r>
          </a:p>
        </p:txBody>
      </p:sp>
      <p:sp>
        <p:nvSpPr>
          <p:cNvPr id="175117" name="Oval 10"/>
          <p:cNvSpPr>
            <a:spLocks noChangeArrowheads="1"/>
          </p:cNvSpPr>
          <p:nvPr/>
        </p:nvSpPr>
        <p:spPr bwMode="auto">
          <a:xfrm>
            <a:off x="4953000" y="5033963"/>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L</a:t>
            </a:r>
          </a:p>
        </p:txBody>
      </p:sp>
      <p:sp>
        <p:nvSpPr>
          <p:cNvPr id="175118" name="Oval 11"/>
          <p:cNvSpPr>
            <a:spLocks noChangeArrowheads="1"/>
          </p:cNvSpPr>
          <p:nvPr/>
        </p:nvSpPr>
        <p:spPr bwMode="auto">
          <a:xfrm>
            <a:off x="6629400" y="5033963"/>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N</a:t>
            </a:r>
          </a:p>
        </p:txBody>
      </p:sp>
      <p:sp>
        <p:nvSpPr>
          <p:cNvPr id="175119" name="Oval 12"/>
          <p:cNvSpPr>
            <a:spLocks noChangeArrowheads="1"/>
          </p:cNvSpPr>
          <p:nvPr/>
        </p:nvSpPr>
        <p:spPr bwMode="auto">
          <a:xfrm>
            <a:off x="7391400" y="5033963"/>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O</a:t>
            </a:r>
          </a:p>
        </p:txBody>
      </p:sp>
      <p:cxnSp>
        <p:nvCxnSpPr>
          <p:cNvPr id="175120" name="AutoShape 13"/>
          <p:cNvCxnSpPr>
            <a:cxnSpLocks noChangeShapeType="1"/>
            <a:stCxn id="175210" idx="4"/>
            <a:endCxn id="175112" idx="0"/>
          </p:cNvCxnSpPr>
          <p:nvPr/>
        </p:nvCxnSpPr>
        <p:spPr bwMode="auto">
          <a:xfrm flipH="1">
            <a:off x="5600700" y="3849688"/>
            <a:ext cx="838200" cy="365125"/>
          </a:xfrm>
          <a:prstGeom prst="straightConnector1">
            <a:avLst/>
          </a:prstGeom>
          <a:noFill/>
          <a:ln w="9525">
            <a:solidFill>
              <a:schemeClr val="tx1"/>
            </a:solidFill>
            <a:round/>
            <a:headEnd/>
            <a:tailEnd/>
          </a:ln>
        </p:spPr>
      </p:cxnSp>
      <p:cxnSp>
        <p:nvCxnSpPr>
          <p:cNvPr id="175121" name="AutoShape 14"/>
          <p:cNvCxnSpPr>
            <a:cxnSpLocks noChangeShapeType="1"/>
            <a:stCxn id="175210" idx="4"/>
            <a:endCxn id="175113" idx="0"/>
          </p:cNvCxnSpPr>
          <p:nvPr/>
        </p:nvCxnSpPr>
        <p:spPr bwMode="auto">
          <a:xfrm>
            <a:off x="6438900" y="3849688"/>
            <a:ext cx="762000" cy="365125"/>
          </a:xfrm>
          <a:prstGeom prst="straightConnector1">
            <a:avLst/>
          </a:prstGeom>
          <a:noFill/>
          <a:ln w="9525">
            <a:solidFill>
              <a:schemeClr val="tx1"/>
            </a:solidFill>
            <a:round/>
            <a:headEnd/>
            <a:tailEnd/>
          </a:ln>
        </p:spPr>
      </p:cxnSp>
      <p:cxnSp>
        <p:nvCxnSpPr>
          <p:cNvPr id="175122" name="AutoShape 15"/>
          <p:cNvCxnSpPr>
            <a:cxnSpLocks noChangeShapeType="1"/>
            <a:stCxn id="175201" idx="4"/>
            <a:endCxn id="175114" idx="0"/>
          </p:cNvCxnSpPr>
          <p:nvPr/>
        </p:nvCxnSpPr>
        <p:spPr bwMode="auto">
          <a:xfrm flipH="1">
            <a:off x="1485900" y="4595813"/>
            <a:ext cx="457200" cy="438150"/>
          </a:xfrm>
          <a:prstGeom prst="straightConnector1">
            <a:avLst/>
          </a:prstGeom>
          <a:noFill/>
          <a:ln w="9525">
            <a:solidFill>
              <a:schemeClr val="tx1"/>
            </a:solidFill>
            <a:round/>
            <a:headEnd/>
            <a:tailEnd/>
          </a:ln>
        </p:spPr>
      </p:cxnSp>
      <p:cxnSp>
        <p:nvCxnSpPr>
          <p:cNvPr id="175123" name="AutoShape 16"/>
          <p:cNvCxnSpPr>
            <a:cxnSpLocks noChangeShapeType="1"/>
            <a:stCxn id="175201" idx="4"/>
            <a:endCxn id="175115" idx="0"/>
          </p:cNvCxnSpPr>
          <p:nvPr/>
        </p:nvCxnSpPr>
        <p:spPr bwMode="auto">
          <a:xfrm>
            <a:off x="1943100" y="4595813"/>
            <a:ext cx="304800" cy="438150"/>
          </a:xfrm>
          <a:prstGeom prst="straightConnector1">
            <a:avLst/>
          </a:prstGeom>
          <a:noFill/>
          <a:ln w="9525">
            <a:solidFill>
              <a:schemeClr val="tx1"/>
            </a:solidFill>
            <a:round/>
            <a:headEnd/>
            <a:tailEnd/>
          </a:ln>
        </p:spPr>
      </p:cxnSp>
      <p:cxnSp>
        <p:nvCxnSpPr>
          <p:cNvPr id="175124" name="AutoShape 17"/>
          <p:cNvCxnSpPr>
            <a:cxnSpLocks noChangeShapeType="1"/>
            <a:stCxn id="175112" idx="4"/>
            <a:endCxn id="175117" idx="0"/>
          </p:cNvCxnSpPr>
          <p:nvPr/>
        </p:nvCxnSpPr>
        <p:spPr bwMode="auto">
          <a:xfrm flipH="1">
            <a:off x="5143500" y="4595813"/>
            <a:ext cx="457200" cy="438150"/>
          </a:xfrm>
          <a:prstGeom prst="straightConnector1">
            <a:avLst/>
          </a:prstGeom>
          <a:noFill/>
          <a:ln w="9525">
            <a:solidFill>
              <a:schemeClr val="tx1"/>
            </a:solidFill>
            <a:round/>
            <a:headEnd/>
            <a:tailEnd/>
          </a:ln>
        </p:spPr>
      </p:cxnSp>
      <p:cxnSp>
        <p:nvCxnSpPr>
          <p:cNvPr id="175125" name="AutoShape 18"/>
          <p:cNvCxnSpPr>
            <a:cxnSpLocks noChangeShapeType="1"/>
            <a:stCxn id="175113" idx="4"/>
            <a:endCxn id="175118" idx="0"/>
          </p:cNvCxnSpPr>
          <p:nvPr/>
        </p:nvCxnSpPr>
        <p:spPr bwMode="auto">
          <a:xfrm flipH="1">
            <a:off x="6819900" y="4595813"/>
            <a:ext cx="381000" cy="438150"/>
          </a:xfrm>
          <a:prstGeom prst="straightConnector1">
            <a:avLst/>
          </a:prstGeom>
          <a:noFill/>
          <a:ln w="9525">
            <a:solidFill>
              <a:schemeClr val="tx1"/>
            </a:solidFill>
            <a:round/>
            <a:headEnd/>
            <a:tailEnd/>
          </a:ln>
        </p:spPr>
      </p:cxnSp>
      <p:cxnSp>
        <p:nvCxnSpPr>
          <p:cNvPr id="175126" name="AutoShape 19"/>
          <p:cNvCxnSpPr>
            <a:cxnSpLocks noChangeShapeType="1"/>
            <a:stCxn id="175113" idx="4"/>
            <a:endCxn id="175119" idx="0"/>
          </p:cNvCxnSpPr>
          <p:nvPr/>
        </p:nvCxnSpPr>
        <p:spPr bwMode="auto">
          <a:xfrm>
            <a:off x="7200900" y="4595813"/>
            <a:ext cx="381000" cy="438150"/>
          </a:xfrm>
          <a:prstGeom prst="straightConnector1">
            <a:avLst/>
          </a:prstGeom>
          <a:noFill/>
          <a:ln w="9525">
            <a:solidFill>
              <a:schemeClr val="tx1"/>
            </a:solidFill>
            <a:round/>
            <a:headEnd/>
            <a:tailEnd/>
          </a:ln>
        </p:spPr>
      </p:cxnSp>
      <p:cxnSp>
        <p:nvCxnSpPr>
          <p:cNvPr id="175127" name="AutoShape 20"/>
          <p:cNvCxnSpPr>
            <a:cxnSpLocks noChangeShapeType="1"/>
            <a:stCxn id="175112" idx="4"/>
            <a:endCxn id="175116" idx="0"/>
          </p:cNvCxnSpPr>
          <p:nvPr/>
        </p:nvCxnSpPr>
        <p:spPr bwMode="auto">
          <a:xfrm>
            <a:off x="5600700" y="4595813"/>
            <a:ext cx="381000" cy="438150"/>
          </a:xfrm>
          <a:prstGeom prst="straightConnector1">
            <a:avLst/>
          </a:prstGeom>
          <a:noFill/>
          <a:ln w="9525">
            <a:solidFill>
              <a:schemeClr val="tx1"/>
            </a:solidFill>
            <a:round/>
            <a:headEnd/>
            <a:tailEnd/>
          </a:ln>
        </p:spPr>
      </p:cxnSp>
      <p:sp>
        <p:nvSpPr>
          <p:cNvPr id="175128" name="Oval 21"/>
          <p:cNvSpPr>
            <a:spLocks noChangeArrowheads="1"/>
          </p:cNvSpPr>
          <p:nvPr/>
        </p:nvSpPr>
        <p:spPr bwMode="auto">
          <a:xfrm>
            <a:off x="914400" y="5983288"/>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P</a:t>
            </a:r>
          </a:p>
        </p:txBody>
      </p:sp>
      <p:sp>
        <p:nvSpPr>
          <p:cNvPr id="175129" name="Oval 22"/>
          <p:cNvSpPr>
            <a:spLocks noChangeArrowheads="1"/>
          </p:cNvSpPr>
          <p:nvPr/>
        </p:nvSpPr>
        <p:spPr bwMode="auto">
          <a:xfrm>
            <a:off x="1524000" y="5983288"/>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Q</a:t>
            </a:r>
          </a:p>
        </p:txBody>
      </p:sp>
      <p:sp>
        <p:nvSpPr>
          <p:cNvPr id="175130" name="Oval 23"/>
          <p:cNvSpPr>
            <a:spLocks noChangeArrowheads="1"/>
          </p:cNvSpPr>
          <p:nvPr/>
        </p:nvSpPr>
        <p:spPr bwMode="auto">
          <a:xfrm>
            <a:off x="5867400" y="5983288"/>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W</a:t>
            </a:r>
          </a:p>
        </p:txBody>
      </p:sp>
      <p:sp>
        <p:nvSpPr>
          <p:cNvPr id="175131" name="Oval 24"/>
          <p:cNvSpPr>
            <a:spLocks noChangeArrowheads="1"/>
          </p:cNvSpPr>
          <p:nvPr/>
        </p:nvSpPr>
        <p:spPr bwMode="auto">
          <a:xfrm>
            <a:off x="5181600" y="5983288"/>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V</a:t>
            </a:r>
          </a:p>
        </p:txBody>
      </p:sp>
      <p:sp>
        <p:nvSpPr>
          <p:cNvPr id="175132" name="Oval 25"/>
          <p:cNvSpPr>
            <a:spLocks noChangeArrowheads="1"/>
          </p:cNvSpPr>
          <p:nvPr/>
        </p:nvSpPr>
        <p:spPr bwMode="auto">
          <a:xfrm>
            <a:off x="6477000" y="5983288"/>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X</a:t>
            </a:r>
          </a:p>
        </p:txBody>
      </p:sp>
      <p:sp>
        <p:nvSpPr>
          <p:cNvPr id="175133" name="Oval 26"/>
          <p:cNvSpPr>
            <a:spLocks noChangeArrowheads="1"/>
          </p:cNvSpPr>
          <p:nvPr/>
        </p:nvSpPr>
        <p:spPr bwMode="auto">
          <a:xfrm>
            <a:off x="7086600" y="5983288"/>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Y</a:t>
            </a:r>
          </a:p>
        </p:txBody>
      </p:sp>
      <p:sp>
        <p:nvSpPr>
          <p:cNvPr id="175134" name="Oval 27"/>
          <p:cNvSpPr>
            <a:spLocks noChangeArrowheads="1"/>
          </p:cNvSpPr>
          <p:nvPr/>
        </p:nvSpPr>
        <p:spPr bwMode="auto">
          <a:xfrm>
            <a:off x="7696200" y="5983288"/>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Z</a:t>
            </a:r>
          </a:p>
        </p:txBody>
      </p:sp>
      <p:sp>
        <p:nvSpPr>
          <p:cNvPr id="175135" name="Oval 28"/>
          <p:cNvSpPr>
            <a:spLocks noChangeArrowheads="1"/>
          </p:cNvSpPr>
          <p:nvPr/>
        </p:nvSpPr>
        <p:spPr bwMode="auto">
          <a:xfrm>
            <a:off x="2209800" y="5983288"/>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R</a:t>
            </a:r>
          </a:p>
        </p:txBody>
      </p:sp>
      <p:sp>
        <p:nvSpPr>
          <p:cNvPr id="175136" name="Oval 29"/>
          <p:cNvSpPr>
            <a:spLocks noChangeArrowheads="1"/>
          </p:cNvSpPr>
          <p:nvPr/>
        </p:nvSpPr>
        <p:spPr bwMode="auto">
          <a:xfrm>
            <a:off x="2819400" y="5983288"/>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S</a:t>
            </a:r>
          </a:p>
        </p:txBody>
      </p:sp>
      <p:sp>
        <p:nvSpPr>
          <p:cNvPr id="175137" name="Oval 30"/>
          <p:cNvSpPr>
            <a:spLocks noChangeArrowheads="1"/>
          </p:cNvSpPr>
          <p:nvPr/>
        </p:nvSpPr>
        <p:spPr bwMode="auto">
          <a:xfrm>
            <a:off x="3505200" y="5983288"/>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T</a:t>
            </a:r>
          </a:p>
        </p:txBody>
      </p:sp>
      <p:sp>
        <p:nvSpPr>
          <p:cNvPr id="175138" name="Oval 31"/>
          <p:cNvSpPr>
            <a:spLocks noChangeArrowheads="1"/>
          </p:cNvSpPr>
          <p:nvPr/>
        </p:nvSpPr>
        <p:spPr bwMode="auto">
          <a:xfrm>
            <a:off x="4572000" y="5983288"/>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U</a:t>
            </a:r>
          </a:p>
        </p:txBody>
      </p:sp>
      <p:cxnSp>
        <p:nvCxnSpPr>
          <p:cNvPr id="175139" name="AutoShape 32"/>
          <p:cNvCxnSpPr>
            <a:cxnSpLocks noChangeShapeType="1"/>
            <a:stCxn id="175114" idx="4"/>
            <a:endCxn id="175128" idx="0"/>
          </p:cNvCxnSpPr>
          <p:nvPr/>
        </p:nvCxnSpPr>
        <p:spPr bwMode="auto">
          <a:xfrm flipH="1">
            <a:off x="1104900" y="5414963"/>
            <a:ext cx="381000" cy="568325"/>
          </a:xfrm>
          <a:prstGeom prst="straightConnector1">
            <a:avLst/>
          </a:prstGeom>
          <a:noFill/>
          <a:ln w="9525">
            <a:solidFill>
              <a:schemeClr val="tx1"/>
            </a:solidFill>
            <a:round/>
            <a:headEnd/>
            <a:tailEnd/>
          </a:ln>
        </p:spPr>
      </p:cxnSp>
      <p:cxnSp>
        <p:nvCxnSpPr>
          <p:cNvPr id="175140" name="AutoShape 33"/>
          <p:cNvCxnSpPr>
            <a:cxnSpLocks noChangeShapeType="1"/>
            <a:stCxn id="175114" idx="4"/>
            <a:endCxn id="175129" idx="0"/>
          </p:cNvCxnSpPr>
          <p:nvPr/>
        </p:nvCxnSpPr>
        <p:spPr bwMode="auto">
          <a:xfrm>
            <a:off x="1485900" y="5414963"/>
            <a:ext cx="228600" cy="568325"/>
          </a:xfrm>
          <a:prstGeom prst="straightConnector1">
            <a:avLst/>
          </a:prstGeom>
          <a:noFill/>
          <a:ln w="9525">
            <a:solidFill>
              <a:schemeClr val="tx1"/>
            </a:solidFill>
            <a:round/>
            <a:headEnd/>
            <a:tailEnd/>
          </a:ln>
        </p:spPr>
      </p:cxnSp>
      <p:cxnSp>
        <p:nvCxnSpPr>
          <p:cNvPr id="175141" name="AutoShape 34"/>
          <p:cNvCxnSpPr>
            <a:cxnSpLocks noChangeShapeType="1"/>
            <a:stCxn id="175115" idx="4"/>
            <a:endCxn id="175135" idx="0"/>
          </p:cNvCxnSpPr>
          <p:nvPr/>
        </p:nvCxnSpPr>
        <p:spPr bwMode="auto">
          <a:xfrm>
            <a:off x="2247900" y="5414963"/>
            <a:ext cx="152400" cy="568325"/>
          </a:xfrm>
          <a:prstGeom prst="straightConnector1">
            <a:avLst/>
          </a:prstGeom>
          <a:noFill/>
          <a:ln w="9525">
            <a:solidFill>
              <a:schemeClr val="tx1"/>
            </a:solidFill>
            <a:round/>
            <a:headEnd/>
            <a:tailEnd/>
          </a:ln>
        </p:spPr>
      </p:cxnSp>
      <p:cxnSp>
        <p:nvCxnSpPr>
          <p:cNvPr id="175142" name="AutoShape 35"/>
          <p:cNvCxnSpPr>
            <a:cxnSpLocks noChangeShapeType="1"/>
            <a:stCxn id="175195" idx="4"/>
            <a:endCxn id="175136" idx="0"/>
          </p:cNvCxnSpPr>
          <p:nvPr/>
        </p:nvCxnSpPr>
        <p:spPr bwMode="auto">
          <a:xfrm flipH="1">
            <a:off x="3009900" y="5403850"/>
            <a:ext cx="381000" cy="579438"/>
          </a:xfrm>
          <a:prstGeom prst="straightConnector1">
            <a:avLst/>
          </a:prstGeom>
          <a:noFill/>
          <a:ln w="9525">
            <a:solidFill>
              <a:schemeClr val="tx1"/>
            </a:solidFill>
            <a:round/>
            <a:headEnd/>
            <a:tailEnd/>
          </a:ln>
        </p:spPr>
      </p:cxnSp>
      <p:cxnSp>
        <p:nvCxnSpPr>
          <p:cNvPr id="175143" name="AutoShape 36"/>
          <p:cNvCxnSpPr>
            <a:cxnSpLocks noChangeShapeType="1"/>
            <a:stCxn id="175195" idx="4"/>
            <a:endCxn id="175137" idx="0"/>
          </p:cNvCxnSpPr>
          <p:nvPr/>
        </p:nvCxnSpPr>
        <p:spPr bwMode="auto">
          <a:xfrm>
            <a:off x="3390900" y="5403850"/>
            <a:ext cx="304800" cy="579438"/>
          </a:xfrm>
          <a:prstGeom prst="straightConnector1">
            <a:avLst/>
          </a:prstGeom>
          <a:noFill/>
          <a:ln w="9525">
            <a:solidFill>
              <a:schemeClr val="tx1"/>
            </a:solidFill>
            <a:round/>
            <a:headEnd/>
            <a:tailEnd/>
          </a:ln>
        </p:spPr>
      </p:cxnSp>
      <p:cxnSp>
        <p:nvCxnSpPr>
          <p:cNvPr id="175144" name="AutoShape 37"/>
          <p:cNvCxnSpPr>
            <a:cxnSpLocks noChangeShapeType="1"/>
            <a:stCxn id="175117" idx="4"/>
            <a:endCxn id="175138" idx="0"/>
          </p:cNvCxnSpPr>
          <p:nvPr/>
        </p:nvCxnSpPr>
        <p:spPr bwMode="auto">
          <a:xfrm flipH="1">
            <a:off x="4762500" y="5414963"/>
            <a:ext cx="381000" cy="568325"/>
          </a:xfrm>
          <a:prstGeom prst="straightConnector1">
            <a:avLst/>
          </a:prstGeom>
          <a:noFill/>
          <a:ln w="9525">
            <a:solidFill>
              <a:schemeClr val="tx1"/>
            </a:solidFill>
            <a:round/>
            <a:headEnd/>
            <a:tailEnd/>
          </a:ln>
        </p:spPr>
      </p:cxnSp>
      <p:cxnSp>
        <p:nvCxnSpPr>
          <p:cNvPr id="175145" name="AutoShape 38"/>
          <p:cNvCxnSpPr>
            <a:cxnSpLocks noChangeShapeType="1"/>
            <a:stCxn id="175117" idx="4"/>
            <a:endCxn id="175131" idx="0"/>
          </p:cNvCxnSpPr>
          <p:nvPr/>
        </p:nvCxnSpPr>
        <p:spPr bwMode="auto">
          <a:xfrm>
            <a:off x="5143500" y="5414963"/>
            <a:ext cx="228600" cy="568325"/>
          </a:xfrm>
          <a:prstGeom prst="straightConnector1">
            <a:avLst/>
          </a:prstGeom>
          <a:noFill/>
          <a:ln w="9525">
            <a:solidFill>
              <a:schemeClr val="tx1"/>
            </a:solidFill>
            <a:round/>
            <a:headEnd/>
            <a:tailEnd/>
          </a:ln>
        </p:spPr>
      </p:cxnSp>
      <p:cxnSp>
        <p:nvCxnSpPr>
          <p:cNvPr id="175146" name="AutoShape 39"/>
          <p:cNvCxnSpPr>
            <a:cxnSpLocks noChangeShapeType="1"/>
            <a:stCxn id="175116" idx="4"/>
            <a:endCxn id="175130" idx="0"/>
          </p:cNvCxnSpPr>
          <p:nvPr/>
        </p:nvCxnSpPr>
        <p:spPr bwMode="auto">
          <a:xfrm>
            <a:off x="5981700" y="5414963"/>
            <a:ext cx="76200" cy="568325"/>
          </a:xfrm>
          <a:prstGeom prst="straightConnector1">
            <a:avLst/>
          </a:prstGeom>
          <a:noFill/>
          <a:ln w="9525">
            <a:solidFill>
              <a:schemeClr val="tx1"/>
            </a:solidFill>
            <a:round/>
            <a:headEnd/>
            <a:tailEnd/>
          </a:ln>
        </p:spPr>
      </p:cxnSp>
      <p:cxnSp>
        <p:nvCxnSpPr>
          <p:cNvPr id="175147" name="AutoShape 40"/>
          <p:cNvCxnSpPr>
            <a:cxnSpLocks noChangeShapeType="1"/>
            <a:stCxn id="175118" idx="4"/>
            <a:endCxn id="175132" idx="0"/>
          </p:cNvCxnSpPr>
          <p:nvPr/>
        </p:nvCxnSpPr>
        <p:spPr bwMode="auto">
          <a:xfrm flipH="1">
            <a:off x="6667500" y="5414963"/>
            <a:ext cx="152400" cy="568325"/>
          </a:xfrm>
          <a:prstGeom prst="straightConnector1">
            <a:avLst/>
          </a:prstGeom>
          <a:noFill/>
          <a:ln w="9525">
            <a:solidFill>
              <a:schemeClr val="tx1"/>
            </a:solidFill>
            <a:round/>
            <a:headEnd/>
            <a:tailEnd/>
          </a:ln>
        </p:spPr>
      </p:cxnSp>
      <p:cxnSp>
        <p:nvCxnSpPr>
          <p:cNvPr id="175148" name="AutoShape 41"/>
          <p:cNvCxnSpPr>
            <a:cxnSpLocks noChangeShapeType="1"/>
            <a:stCxn id="175119" idx="4"/>
            <a:endCxn id="175133" idx="0"/>
          </p:cNvCxnSpPr>
          <p:nvPr/>
        </p:nvCxnSpPr>
        <p:spPr bwMode="auto">
          <a:xfrm flipH="1">
            <a:off x="7277100" y="5414963"/>
            <a:ext cx="304800" cy="568325"/>
          </a:xfrm>
          <a:prstGeom prst="straightConnector1">
            <a:avLst/>
          </a:prstGeom>
          <a:noFill/>
          <a:ln w="9525">
            <a:solidFill>
              <a:schemeClr val="tx1"/>
            </a:solidFill>
            <a:round/>
            <a:headEnd/>
            <a:tailEnd/>
          </a:ln>
        </p:spPr>
      </p:cxnSp>
      <p:cxnSp>
        <p:nvCxnSpPr>
          <p:cNvPr id="175149" name="AutoShape 42"/>
          <p:cNvCxnSpPr>
            <a:cxnSpLocks noChangeShapeType="1"/>
            <a:stCxn id="175119" idx="4"/>
            <a:endCxn id="175134" idx="0"/>
          </p:cNvCxnSpPr>
          <p:nvPr/>
        </p:nvCxnSpPr>
        <p:spPr bwMode="auto">
          <a:xfrm>
            <a:off x="7581900" y="5414963"/>
            <a:ext cx="304800" cy="568325"/>
          </a:xfrm>
          <a:prstGeom prst="straightConnector1">
            <a:avLst/>
          </a:prstGeom>
          <a:noFill/>
          <a:ln w="9525">
            <a:solidFill>
              <a:schemeClr val="tx1"/>
            </a:solidFill>
            <a:round/>
            <a:headEnd/>
            <a:tailEnd/>
          </a:ln>
        </p:spPr>
      </p:cxnSp>
      <p:sp>
        <p:nvSpPr>
          <p:cNvPr id="175150" name="Rectangle 43"/>
          <p:cNvSpPr>
            <a:spLocks noChangeArrowheads="1"/>
          </p:cNvSpPr>
          <p:nvPr/>
        </p:nvSpPr>
        <p:spPr bwMode="auto">
          <a:xfrm>
            <a:off x="6477000" y="5983288"/>
            <a:ext cx="381000" cy="381000"/>
          </a:xfrm>
          <a:prstGeom prst="rect">
            <a:avLst/>
          </a:prstGeom>
          <a:noFill/>
          <a:ln w="22225">
            <a:solidFill>
              <a:schemeClr val="tx1"/>
            </a:solidFill>
            <a:miter lim="800000"/>
            <a:headEnd/>
            <a:tailEnd/>
          </a:ln>
        </p:spPr>
        <p:txBody>
          <a:bodyPr wrap="none" anchor="ctr"/>
          <a:lstStyle/>
          <a:p>
            <a:endParaRPr lang="en-US"/>
          </a:p>
        </p:txBody>
      </p:sp>
      <p:sp>
        <p:nvSpPr>
          <p:cNvPr id="175151" name="Text Box 44"/>
          <p:cNvSpPr txBox="1">
            <a:spLocks noChangeArrowheads="1"/>
          </p:cNvSpPr>
          <p:nvPr/>
        </p:nvSpPr>
        <p:spPr bwMode="auto">
          <a:xfrm>
            <a:off x="1524000" y="448945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75152" name="Text Box 45"/>
          <p:cNvSpPr txBox="1">
            <a:spLocks noChangeArrowheads="1"/>
          </p:cNvSpPr>
          <p:nvPr/>
        </p:nvSpPr>
        <p:spPr bwMode="auto">
          <a:xfrm>
            <a:off x="2133600" y="448945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75153" name="Text Box 46"/>
          <p:cNvSpPr txBox="1">
            <a:spLocks noChangeArrowheads="1"/>
          </p:cNvSpPr>
          <p:nvPr/>
        </p:nvSpPr>
        <p:spPr bwMode="auto">
          <a:xfrm>
            <a:off x="1143000" y="5434013"/>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75154" name="Text Box 47"/>
          <p:cNvSpPr txBox="1">
            <a:spLocks noChangeArrowheads="1"/>
          </p:cNvSpPr>
          <p:nvPr/>
        </p:nvSpPr>
        <p:spPr bwMode="auto">
          <a:xfrm>
            <a:off x="1600200" y="540385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2</a:t>
            </a:r>
          </a:p>
        </p:txBody>
      </p:sp>
      <p:sp>
        <p:nvSpPr>
          <p:cNvPr id="175155" name="Text Box 48"/>
          <p:cNvSpPr txBox="1">
            <a:spLocks noChangeArrowheads="1"/>
          </p:cNvSpPr>
          <p:nvPr/>
        </p:nvSpPr>
        <p:spPr bwMode="auto">
          <a:xfrm>
            <a:off x="2362200" y="5434013"/>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75156" name="Text Box 49"/>
          <p:cNvSpPr txBox="1">
            <a:spLocks noChangeArrowheads="1"/>
          </p:cNvSpPr>
          <p:nvPr/>
        </p:nvSpPr>
        <p:spPr bwMode="auto">
          <a:xfrm>
            <a:off x="3048000" y="540385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2</a:t>
            </a:r>
          </a:p>
        </p:txBody>
      </p:sp>
      <p:sp>
        <p:nvSpPr>
          <p:cNvPr id="175157" name="Text Box 50"/>
          <p:cNvSpPr txBox="1">
            <a:spLocks noChangeArrowheads="1"/>
          </p:cNvSpPr>
          <p:nvPr/>
        </p:nvSpPr>
        <p:spPr bwMode="auto">
          <a:xfrm>
            <a:off x="3581400" y="540385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75158" name="Text Box 51"/>
          <p:cNvSpPr txBox="1">
            <a:spLocks noChangeArrowheads="1"/>
          </p:cNvSpPr>
          <p:nvPr/>
        </p:nvSpPr>
        <p:spPr bwMode="auto">
          <a:xfrm>
            <a:off x="5943600" y="37734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75159" name="Text Box 52"/>
          <p:cNvSpPr txBox="1">
            <a:spLocks noChangeArrowheads="1"/>
          </p:cNvSpPr>
          <p:nvPr/>
        </p:nvSpPr>
        <p:spPr bwMode="auto">
          <a:xfrm>
            <a:off x="6781800" y="380365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75160" name="Text Box 53"/>
          <p:cNvSpPr txBox="1">
            <a:spLocks noChangeArrowheads="1"/>
          </p:cNvSpPr>
          <p:nvPr/>
        </p:nvSpPr>
        <p:spPr bwMode="auto">
          <a:xfrm>
            <a:off x="5181600" y="448945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75161" name="Text Box 54"/>
          <p:cNvSpPr txBox="1">
            <a:spLocks noChangeArrowheads="1"/>
          </p:cNvSpPr>
          <p:nvPr/>
        </p:nvSpPr>
        <p:spPr bwMode="auto">
          <a:xfrm>
            <a:off x="5791200" y="448945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2</a:t>
            </a:r>
          </a:p>
        </p:txBody>
      </p:sp>
      <p:sp>
        <p:nvSpPr>
          <p:cNvPr id="175162" name="Text Box 55"/>
          <p:cNvSpPr txBox="1">
            <a:spLocks noChangeArrowheads="1"/>
          </p:cNvSpPr>
          <p:nvPr/>
        </p:nvSpPr>
        <p:spPr bwMode="auto">
          <a:xfrm>
            <a:off x="4800600" y="5434013"/>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75163" name="Text Box 56"/>
          <p:cNvSpPr txBox="1">
            <a:spLocks noChangeArrowheads="1"/>
          </p:cNvSpPr>
          <p:nvPr/>
        </p:nvSpPr>
        <p:spPr bwMode="auto">
          <a:xfrm>
            <a:off x="5257800" y="5434013"/>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2</a:t>
            </a:r>
          </a:p>
        </p:txBody>
      </p:sp>
      <p:sp>
        <p:nvSpPr>
          <p:cNvPr id="175164" name="Text Box 57"/>
          <p:cNvSpPr txBox="1">
            <a:spLocks noChangeArrowheads="1"/>
          </p:cNvSpPr>
          <p:nvPr/>
        </p:nvSpPr>
        <p:spPr bwMode="auto">
          <a:xfrm>
            <a:off x="5867400" y="548005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75165" name="Text Box 58"/>
          <p:cNvSpPr txBox="1">
            <a:spLocks noChangeArrowheads="1"/>
          </p:cNvSpPr>
          <p:nvPr/>
        </p:nvSpPr>
        <p:spPr bwMode="auto">
          <a:xfrm>
            <a:off x="6629400" y="5434013"/>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75166" name="Text Box 59"/>
          <p:cNvSpPr txBox="1">
            <a:spLocks noChangeArrowheads="1"/>
          </p:cNvSpPr>
          <p:nvPr/>
        </p:nvSpPr>
        <p:spPr bwMode="auto">
          <a:xfrm>
            <a:off x="6858000" y="448945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75167" name="Text Box 60"/>
          <p:cNvSpPr txBox="1">
            <a:spLocks noChangeArrowheads="1"/>
          </p:cNvSpPr>
          <p:nvPr/>
        </p:nvSpPr>
        <p:spPr bwMode="auto">
          <a:xfrm>
            <a:off x="7391400" y="448945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75168" name="Text Box 61"/>
          <p:cNvSpPr txBox="1">
            <a:spLocks noChangeArrowheads="1"/>
          </p:cNvSpPr>
          <p:nvPr/>
        </p:nvSpPr>
        <p:spPr bwMode="auto">
          <a:xfrm>
            <a:off x="7315200" y="540385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2</a:t>
            </a:r>
          </a:p>
        </p:txBody>
      </p:sp>
      <p:sp>
        <p:nvSpPr>
          <p:cNvPr id="175169" name="Text Box 62"/>
          <p:cNvSpPr txBox="1">
            <a:spLocks noChangeArrowheads="1"/>
          </p:cNvSpPr>
          <p:nvPr/>
        </p:nvSpPr>
        <p:spPr bwMode="auto">
          <a:xfrm>
            <a:off x="7772400" y="5434013"/>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grpSp>
        <p:nvGrpSpPr>
          <p:cNvPr id="175170" name="Group 63"/>
          <p:cNvGrpSpPr>
            <a:grpSpLocks/>
          </p:cNvGrpSpPr>
          <p:nvPr/>
        </p:nvGrpSpPr>
        <p:grpSpPr bwMode="auto">
          <a:xfrm>
            <a:off x="2667000" y="3041650"/>
            <a:ext cx="4038600" cy="808038"/>
            <a:chOff x="1680" y="1699"/>
            <a:chExt cx="2544" cy="509"/>
          </a:xfrm>
        </p:grpSpPr>
        <p:sp>
          <p:nvSpPr>
            <p:cNvPr id="175209" name="Oval 64"/>
            <p:cNvSpPr>
              <a:spLocks noChangeArrowheads="1"/>
            </p:cNvSpPr>
            <p:nvPr/>
          </p:nvSpPr>
          <p:spPr bwMode="auto">
            <a:xfrm>
              <a:off x="1728" y="1968"/>
              <a:ext cx="240" cy="240"/>
            </a:xfrm>
            <a:prstGeom prst="ellipse">
              <a:avLst/>
            </a:prstGeom>
            <a:solidFill>
              <a:schemeClr val="bg1"/>
            </a:solidFill>
            <a:ln w="9525">
              <a:solidFill>
                <a:schemeClr val="tx1"/>
              </a:solidFill>
              <a:round/>
              <a:headEnd/>
              <a:tailEnd/>
            </a:ln>
          </p:spPr>
          <p:txBody>
            <a:bodyPr wrap="none" anchor="ctr"/>
            <a:lstStyle/>
            <a:p>
              <a:pPr algn="ctr" rtl="0"/>
              <a:r>
                <a:rPr lang="en-US" b="1"/>
                <a:t>B</a:t>
              </a:r>
            </a:p>
          </p:txBody>
        </p:sp>
        <p:sp>
          <p:nvSpPr>
            <p:cNvPr id="175210" name="Oval 65"/>
            <p:cNvSpPr>
              <a:spLocks noChangeArrowheads="1"/>
            </p:cNvSpPr>
            <p:nvPr/>
          </p:nvSpPr>
          <p:spPr bwMode="auto">
            <a:xfrm>
              <a:off x="3936" y="1968"/>
              <a:ext cx="240" cy="240"/>
            </a:xfrm>
            <a:prstGeom prst="ellipse">
              <a:avLst/>
            </a:prstGeom>
            <a:solidFill>
              <a:schemeClr val="bg1"/>
            </a:solidFill>
            <a:ln w="9525">
              <a:solidFill>
                <a:schemeClr val="tx1"/>
              </a:solidFill>
              <a:round/>
              <a:headEnd/>
              <a:tailEnd/>
            </a:ln>
          </p:spPr>
          <p:txBody>
            <a:bodyPr wrap="none" anchor="ctr"/>
            <a:lstStyle/>
            <a:p>
              <a:pPr algn="ctr" rtl="0"/>
              <a:r>
                <a:rPr lang="en-US" b="1"/>
                <a:t>C</a:t>
              </a:r>
            </a:p>
          </p:txBody>
        </p:sp>
        <p:cxnSp>
          <p:nvCxnSpPr>
            <p:cNvPr id="175211" name="AutoShape 66"/>
            <p:cNvCxnSpPr>
              <a:cxnSpLocks noChangeShapeType="1"/>
              <a:stCxn id="175111" idx="4"/>
              <a:endCxn id="175209" idx="0"/>
            </p:cNvCxnSpPr>
            <p:nvPr/>
          </p:nvCxnSpPr>
          <p:spPr bwMode="auto">
            <a:xfrm flipH="1">
              <a:off x="1848" y="1728"/>
              <a:ext cx="1152" cy="240"/>
            </a:xfrm>
            <a:prstGeom prst="straightConnector1">
              <a:avLst/>
            </a:prstGeom>
            <a:noFill/>
            <a:ln w="9525">
              <a:solidFill>
                <a:schemeClr val="tx1"/>
              </a:solidFill>
              <a:round/>
              <a:headEnd/>
              <a:tailEnd/>
            </a:ln>
          </p:spPr>
        </p:cxnSp>
        <p:cxnSp>
          <p:nvCxnSpPr>
            <p:cNvPr id="175212" name="AutoShape 67"/>
            <p:cNvCxnSpPr>
              <a:cxnSpLocks noChangeShapeType="1"/>
              <a:stCxn id="175111" idx="4"/>
              <a:endCxn id="175210" idx="0"/>
            </p:cNvCxnSpPr>
            <p:nvPr/>
          </p:nvCxnSpPr>
          <p:spPr bwMode="auto">
            <a:xfrm>
              <a:off x="3000" y="1728"/>
              <a:ext cx="1056" cy="240"/>
            </a:xfrm>
            <a:prstGeom prst="straightConnector1">
              <a:avLst/>
            </a:prstGeom>
            <a:noFill/>
            <a:ln w="9525">
              <a:solidFill>
                <a:schemeClr val="tx1"/>
              </a:solidFill>
              <a:round/>
              <a:headEnd/>
              <a:tailEnd/>
            </a:ln>
          </p:spPr>
        </p:cxnSp>
        <p:sp>
          <p:nvSpPr>
            <p:cNvPr id="175213" name="Text Box 68"/>
            <p:cNvSpPr txBox="1">
              <a:spLocks noChangeArrowheads="1"/>
            </p:cNvSpPr>
            <p:nvPr/>
          </p:nvSpPr>
          <p:spPr bwMode="auto">
            <a:xfrm>
              <a:off x="2304" y="1699"/>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2</a:t>
              </a:r>
            </a:p>
          </p:txBody>
        </p:sp>
        <p:sp>
          <p:nvSpPr>
            <p:cNvPr id="175214" name="Text Box 69"/>
            <p:cNvSpPr txBox="1">
              <a:spLocks noChangeArrowheads="1"/>
            </p:cNvSpPr>
            <p:nvPr/>
          </p:nvSpPr>
          <p:spPr bwMode="auto">
            <a:xfrm>
              <a:off x="3552" y="1699"/>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75215" name="Text Box 70"/>
            <p:cNvSpPr txBox="1">
              <a:spLocks noChangeArrowheads="1"/>
            </p:cNvSpPr>
            <p:nvPr/>
          </p:nvSpPr>
          <p:spPr bwMode="auto">
            <a:xfrm>
              <a:off x="1680" y="1872"/>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1</a:t>
              </a:r>
            </a:p>
          </p:txBody>
        </p:sp>
        <p:sp>
          <p:nvSpPr>
            <p:cNvPr id="175216" name="Text Box 71"/>
            <p:cNvSpPr txBox="1">
              <a:spLocks noChangeArrowheads="1"/>
            </p:cNvSpPr>
            <p:nvPr/>
          </p:nvSpPr>
          <p:spPr bwMode="auto">
            <a:xfrm>
              <a:off x="4176" y="1824"/>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4</a:t>
              </a:r>
            </a:p>
          </p:txBody>
        </p:sp>
      </p:grpSp>
      <p:grpSp>
        <p:nvGrpSpPr>
          <p:cNvPr id="175171" name="Group 72"/>
          <p:cNvGrpSpPr>
            <a:grpSpLocks/>
          </p:cNvGrpSpPr>
          <p:nvPr/>
        </p:nvGrpSpPr>
        <p:grpSpPr bwMode="auto">
          <a:xfrm>
            <a:off x="1676400" y="3773488"/>
            <a:ext cx="2362200" cy="822325"/>
            <a:chOff x="1056" y="2160"/>
            <a:chExt cx="1488" cy="518"/>
          </a:xfrm>
        </p:grpSpPr>
        <p:sp>
          <p:nvSpPr>
            <p:cNvPr id="175201" name="Oval 73"/>
            <p:cNvSpPr>
              <a:spLocks noChangeArrowheads="1"/>
            </p:cNvSpPr>
            <p:nvPr/>
          </p:nvSpPr>
          <p:spPr bwMode="auto">
            <a:xfrm>
              <a:off x="1104" y="2438"/>
              <a:ext cx="240" cy="240"/>
            </a:xfrm>
            <a:prstGeom prst="ellipse">
              <a:avLst/>
            </a:prstGeom>
            <a:solidFill>
              <a:schemeClr val="bg1"/>
            </a:solidFill>
            <a:ln w="9525">
              <a:solidFill>
                <a:schemeClr val="tx1"/>
              </a:solidFill>
              <a:round/>
              <a:headEnd/>
              <a:tailEnd/>
            </a:ln>
          </p:spPr>
          <p:txBody>
            <a:bodyPr wrap="none" anchor="ctr"/>
            <a:lstStyle/>
            <a:p>
              <a:pPr algn="ctr" rtl="0"/>
              <a:r>
                <a:rPr lang="en-US" b="1"/>
                <a:t>D</a:t>
              </a:r>
            </a:p>
          </p:txBody>
        </p:sp>
        <p:sp>
          <p:nvSpPr>
            <p:cNvPr id="175202" name="Oval 74"/>
            <p:cNvSpPr>
              <a:spLocks noChangeArrowheads="1"/>
            </p:cNvSpPr>
            <p:nvPr/>
          </p:nvSpPr>
          <p:spPr bwMode="auto">
            <a:xfrm>
              <a:off x="2304" y="2438"/>
              <a:ext cx="240" cy="240"/>
            </a:xfrm>
            <a:prstGeom prst="ellipse">
              <a:avLst/>
            </a:prstGeom>
            <a:solidFill>
              <a:schemeClr val="bg1"/>
            </a:solidFill>
            <a:ln w="9525">
              <a:solidFill>
                <a:schemeClr val="tx1"/>
              </a:solidFill>
              <a:round/>
              <a:headEnd/>
              <a:tailEnd/>
            </a:ln>
          </p:spPr>
          <p:txBody>
            <a:bodyPr wrap="none" anchor="ctr"/>
            <a:lstStyle/>
            <a:p>
              <a:pPr algn="ctr" rtl="0"/>
              <a:r>
                <a:rPr lang="en-US" b="1"/>
                <a:t>E</a:t>
              </a:r>
            </a:p>
          </p:txBody>
        </p:sp>
        <p:cxnSp>
          <p:nvCxnSpPr>
            <p:cNvPr id="175203" name="AutoShape 75"/>
            <p:cNvCxnSpPr>
              <a:cxnSpLocks noChangeShapeType="1"/>
              <a:stCxn id="175209" idx="4"/>
              <a:endCxn id="175201" idx="0"/>
            </p:cNvCxnSpPr>
            <p:nvPr/>
          </p:nvCxnSpPr>
          <p:spPr bwMode="auto">
            <a:xfrm flipH="1">
              <a:off x="1224" y="2208"/>
              <a:ext cx="624" cy="230"/>
            </a:xfrm>
            <a:prstGeom prst="straightConnector1">
              <a:avLst/>
            </a:prstGeom>
            <a:noFill/>
            <a:ln w="9525">
              <a:solidFill>
                <a:schemeClr val="tx1"/>
              </a:solidFill>
              <a:round/>
              <a:headEnd/>
              <a:tailEnd/>
            </a:ln>
          </p:spPr>
        </p:cxnSp>
        <p:cxnSp>
          <p:nvCxnSpPr>
            <p:cNvPr id="175204" name="AutoShape 76"/>
            <p:cNvCxnSpPr>
              <a:cxnSpLocks noChangeShapeType="1"/>
              <a:stCxn id="175209" idx="4"/>
              <a:endCxn id="175202" idx="0"/>
            </p:cNvCxnSpPr>
            <p:nvPr/>
          </p:nvCxnSpPr>
          <p:spPr bwMode="auto">
            <a:xfrm>
              <a:off x="1848" y="2208"/>
              <a:ext cx="576" cy="230"/>
            </a:xfrm>
            <a:prstGeom prst="straightConnector1">
              <a:avLst/>
            </a:prstGeom>
            <a:noFill/>
            <a:ln w="9525">
              <a:solidFill>
                <a:schemeClr val="tx1"/>
              </a:solidFill>
              <a:round/>
              <a:headEnd/>
              <a:tailEnd/>
            </a:ln>
          </p:spPr>
        </p:cxnSp>
        <p:sp>
          <p:nvSpPr>
            <p:cNvPr id="175205" name="Text Box 77"/>
            <p:cNvSpPr txBox="1">
              <a:spLocks noChangeArrowheads="1"/>
            </p:cNvSpPr>
            <p:nvPr/>
          </p:nvSpPr>
          <p:spPr bwMode="auto">
            <a:xfrm>
              <a:off x="1440" y="2160"/>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75206" name="Text Box 78"/>
            <p:cNvSpPr txBox="1">
              <a:spLocks noChangeArrowheads="1"/>
            </p:cNvSpPr>
            <p:nvPr/>
          </p:nvSpPr>
          <p:spPr bwMode="auto">
            <a:xfrm>
              <a:off x="2112" y="2179"/>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75207" name="Text Box 79"/>
            <p:cNvSpPr txBox="1">
              <a:spLocks noChangeArrowheads="1"/>
            </p:cNvSpPr>
            <p:nvPr/>
          </p:nvSpPr>
          <p:spPr bwMode="auto">
            <a:xfrm>
              <a:off x="1056" y="2323"/>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5</a:t>
              </a:r>
            </a:p>
          </p:txBody>
        </p:sp>
        <p:sp>
          <p:nvSpPr>
            <p:cNvPr id="175208" name="Text Box 80"/>
            <p:cNvSpPr txBox="1">
              <a:spLocks noChangeArrowheads="1"/>
            </p:cNvSpPr>
            <p:nvPr/>
          </p:nvSpPr>
          <p:spPr bwMode="auto">
            <a:xfrm>
              <a:off x="2496" y="2275"/>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1</a:t>
              </a:r>
            </a:p>
          </p:txBody>
        </p:sp>
      </p:grpSp>
      <p:grpSp>
        <p:nvGrpSpPr>
          <p:cNvPr id="175172" name="Group 81"/>
          <p:cNvGrpSpPr>
            <a:grpSpLocks/>
          </p:cNvGrpSpPr>
          <p:nvPr/>
        </p:nvGrpSpPr>
        <p:grpSpPr bwMode="auto">
          <a:xfrm>
            <a:off x="3048000" y="4489450"/>
            <a:ext cx="1295400" cy="1189038"/>
            <a:chOff x="1920" y="2611"/>
            <a:chExt cx="816" cy="749"/>
          </a:xfrm>
        </p:grpSpPr>
        <p:sp>
          <p:nvSpPr>
            <p:cNvPr id="175192" name="Oval 82"/>
            <p:cNvSpPr>
              <a:spLocks noChangeArrowheads="1"/>
            </p:cNvSpPr>
            <p:nvPr/>
          </p:nvSpPr>
          <p:spPr bwMode="auto">
            <a:xfrm>
              <a:off x="2496" y="2954"/>
              <a:ext cx="240" cy="240"/>
            </a:xfrm>
            <a:prstGeom prst="ellipse">
              <a:avLst/>
            </a:prstGeom>
            <a:solidFill>
              <a:schemeClr val="bg1"/>
            </a:solidFill>
            <a:ln w="9525">
              <a:solidFill>
                <a:schemeClr val="tx1"/>
              </a:solidFill>
              <a:round/>
              <a:headEnd/>
              <a:tailEnd/>
            </a:ln>
          </p:spPr>
          <p:txBody>
            <a:bodyPr wrap="none" anchor="ctr"/>
            <a:lstStyle/>
            <a:p>
              <a:pPr algn="ctr" rtl="0"/>
              <a:r>
                <a:rPr lang="en-US" b="1"/>
                <a:t>K</a:t>
              </a:r>
            </a:p>
          </p:txBody>
        </p:sp>
        <p:cxnSp>
          <p:nvCxnSpPr>
            <p:cNvPr id="175193" name="AutoShape 83"/>
            <p:cNvCxnSpPr>
              <a:cxnSpLocks noChangeShapeType="1"/>
              <a:stCxn id="175202" idx="4"/>
              <a:endCxn id="175192" idx="0"/>
            </p:cNvCxnSpPr>
            <p:nvPr/>
          </p:nvCxnSpPr>
          <p:spPr bwMode="auto">
            <a:xfrm>
              <a:off x="2424" y="2678"/>
              <a:ext cx="192" cy="276"/>
            </a:xfrm>
            <a:prstGeom prst="straightConnector1">
              <a:avLst/>
            </a:prstGeom>
            <a:noFill/>
            <a:ln w="9525">
              <a:solidFill>
                <a:schemeClr val="tx1"/>
              </a:solidFill>
              <a:round/>
              <a:headEnd/>
              <a:tailEnd/>
            </a:ln>
          </p:spPr>
        </p:cxnSp>
        <p:sp>
          <p:nvSpPr>
            <p:cNvPr id="175194" name="Rectangle 84"/>
            <p:cNvSpPr>
              <a:spLocks noChangeArrowheads="1"/>
            </p:cNvSpPr>
            <p:nvPr/>
          </p:nvSpPr>
          <p:spPr bwMode="auto">
            <a:xfrm>
              <a:off x="2496" y="2954"/>
              <a:ext cx="240" cy="240"/>
            </a:xfrm>
            <a:prstGeom prst="rect">
              <a:avLst/>
            </a:prstGeom>
            <a:noFill/>
            <a:ln w="22225">
              <a:solidFill>
                <a:schemeClr val="tx1"/>
              </a:solidFill>
              <a:miter lim="800000"/>
              <a:headEnd/>
              <a:tailEnd/>
            </a:ln>
          </p:spPr>
          <p:txBody>
            <a:bodyPr wrap="none" anchor="ctr"/>
            <a:lstStyle/>
            <a:p>
              <a:endParaRPr lang="en-US"/>
            </a:p>
          </p:txBody>
        </p:sp>
        <p:sp>
          <p:nvSpPr>
            <p:cNvPr id="175195" name="Oval 85"/>
            <p:cNvSpPr>
              <a:spLocks noChangeArrowheads="1"/>
            </p:cNvSpPr>
            <p:nvPr/>
          </p:nvSpPr>
          <p:spPr bwMode="auto">
            <a:xfrm>
              <a:off x="2016" y="2947"/>
              <a:ext cx="240" cy="240"/>
            </a:xfrm>
            <a:prstGeom prst="ellipse">
              <a:avLst/>
            </a:prstGeom>
            <a:solidFill>
              <a:schemeClr val="bg1"/>
            </a:solidFill>
            <a:ln w="9525">
              <a:solidFill>
                <a:schemeClr val="tx1"/>
              </a:solidFill>
              <a:round/>
              <a:headEnd/>
              <a:tailEnd/>
            </a:ln>
          </p:spPr>
          <p:txBody>
            <a:bodyPr wrap="none" anchor="ctr"/>
            <a:lstStyle/>
            <a:p>
              <a:pPr algn="ctr" rtl="0"/>
              <a:r>
                <a:rPr lang="en-US" b="1"/>
                <a:t>J</a:t>
              </a:r>
            </a:p>
          </p:txBody>
        </p:sp>
        <p:cxnSp>
          <p:nvCxnSpPr>
            <p:cNvPr id="175196" name="AutoShape 86"/>
            <p:cNvCxnSpPr>
              <a:cxnSpLocks noChangeShapeType="1"/>
              <a:stCxn id="175202" idx="4"/>
              <a:endCxn id="175195" idx="0"/>
            </p:cNvCxnSpPr>
            <p:nvPr/>
          </p:nvCxnSpPr>
          <p:spPr bwMode="auto">
            <a:xfrm flipH="1">
              <a:off x="2136" y="2678"/>
              <a:ext cx="288" cy="269"/>
            </a:xfrm>
            <a:prstGeom prst="straightConnector1">
              <a:avLst/>
            </a:prstGeom>
            <a:noFill/>
            <a:ln w="9525">
              <a:solidFill>
                <a:schemeClr val="tx1"/>
              </a:solidFill>
              <a:round/>
              <a:headEnd/>
              <a:tailEnd/>
            </a:ln>
          </p:spPr>
        </p:cxnSp>
        <p:sp>
          <p:nvSpPr>
            <p:cNvPr id="175197" name="Text Box 87"/>
            <p:cNvSpPr txBox="1">
              <a:spLocks noChangeArrowheads="1"/>
            </p:cNvSpPr>
            <p:nvPr/>
          </p:nvSpPr>
          <p:spPr bwMode="auto">
            <a:xfrm>
              <a:off x="2160" y="2611"/>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75198" name="Text Box 88"/>
            <p:cNvSpPr txBox="1">
              <a:spLocks noChangeArrowheads="1"/>
            </p:cNvSpPr>
            <p:nvPr/>
          </p:nvSpPr>
          <p:spPr bwMode="auto">
            <a:xfrm>
              <a:off x="2544" y="2611"/>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75199" name="Text Box 89"/>
            <p:cNvSpPr txBox="1">
              <a:spLocks noChangeArrowheads="1"/>
            </p:cNvSpPr>
            <p:nvPr/>
          </p:nvSpPr>
          <p:spPr bwMode="auto">
            <a:xfrm>
              <a:off x="2688" y="3187"/>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0</a:t>
              </a:r>
            </a:p>
          </p:txBody>
        </p:sp>
        <p:sp>
          <p:nvSpPr>
            <p:cNvPr id="175200" name="Text Box 90"/>
            <p:cNvSpPr txBox="1">
              <a:spLocks noChangeArrowheads="1"/>
            </p:cNvSpPr>
            <p:nvPr/>
          </p:nvSpPr>
          <p:spPr bwMode="auto">
            <a:xfrm>
              <a:off x="1920" y="2880"/>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1</a:t>
              </a:r>
            </a:p>
          </p:txBody>
        </p:sp>
      </p:grpSp>
      <p:sp>
        <p:nvSpPr>
          <p:cNvPr id="175173" name="Text Box 91"/>
          <p:cNvSpPr txBox="1">
            <a:spLocks noChangeArrowheads="1"/>
          </p:cNvSpPr>
          <p:nvPr/>
        </p:nvSpPr>
        <p:spPr bwMode="auto">
          <a:xfrm>
            <a:off x="2438400" y="4992688"/>
            <a:ext cx="76200" cy="274637"/>
          </a:xfrm>
          <a:prstGeom prst="rect">
            <a:avLst/>
          </a:prstGeom>
          <a:noFill/>
          <a:ln w="9525">
            <a:noFill/>
            <a:miter lim="800000"/>
            <a:headEnd/>
            <a:tailEnd/>
          </a:ln>
        </p:spPr>
        <p:txBody>
          <a:bodyPr lIns="0" tIns="0" rIns="0" bIns="0">
            <a:spAutoFit/>
          </a:bodyPr>
          <a:lstStyle/>
          <a:p>
            <a:pPr algn="l" rtl="0"/>
            <a:r>
              <a:rPr lang="en-US" b="1">
                <a:solidFill>
                  <a:srgbClr val="2B5DD9"/>
                </a:solidFill>
              </a:rPr>
              <a:t>3</a:t>
            </a:r>
          </a:p>
        </p:txBody>
      </p:sp>
      <p:sp>
        <p:nvSpPr>
          <p:cNvPr id="175174" name="Text Box 92"/>
          <p:cNvSpPr txBox="1">
            <a:spLocks noChangeArrowheads="1"/>
          </p:cNvSpPr>
          <p:nvPr/>
        </p:nvSpPr>
        <p:spPr bwMode="auto">
          <a:xfrm>
            <a:off x="1219200" y="4946650"/>
            <a:ext cx="76200" cy="274638"/>
          </a:xfrm>
          <a:prstGeom prst="rect">
            <a:avLst/>
          </a:prstGeom>
          <a:noFill/>
          <a:ln w="9525">
            <a:noFill/>
            <a:miter lim="800000"/>
            <a:headEnd/>
            <a:tailEnd/>
          </a:ln>
        </p:spPr>
        <p:txBody>
          <a:bodyPr lIns="0" tIns="0" rIns="0" bIns="0">
            <a:spAutoFit/>
          </a:bodyPr>
          <a:lstStyle/>
          <a:p>
            <a:pPr algn="l" rtl="0"/>
            <a:r>
              <a:rPr lang="en-US" b="1">
                <a:solidFill>
                  <a:srgbClr val="2B5DD9"/>
                </a:solidFill>
              </a:rPr>
              <a:t>2</a:t>
            </a:r>
          </a:p>
        </p:txBody>
      </p:sp>
      <p:sp>
        <p:nvSpPr>
          <p:cNvPr id="175175" name="Text Box 93"/>
          <p:cNvSpPr txBox="1">
            <a:spLocks noChangeArrowheads="1"/>
          </p:cNvSpPr>
          <p:nvPr/>
        </p:nvSpPr>
        <p:spPr bwMode="auto">
          <a:xfrm>
            <a:off x="838200" y="5861050"/>
            <a:ext cx="76200" cy="274638"/>
          </a:xfrm>
          <a:prstGeom prst="rect">
            <a:avLst/>
          </a:prstGeom>
          <a:noFill/>
          <a:ln w="9525">
            <a:noFill/>
            <a:miter lim="800000"/>
            <a:headEnd/>
            <a:tailEnd/>
          </a:ln>
        </p:spPr>
        <p:txBody>
          <a:bodyPr lIns="0" tIns="0" rIns="0" bIns="0">
            <a:spAutoFit/>
          </a:bodyPr>
          <a:lstStyle/>
          <a:p>
            <a:pPr algn="l" rtl="0"/>
            <a:r>
              <a:rPr lang="en-US" b="1">
                <a:solidFill>
                  <a:srgbClr val="2B5DD9"/>
                </a:solidFill>
              </a:rPr>
              <a:t>3</a:t>
            </a:r>
          </a:p>
        </p:txBody>
      </p:sp>
      <p:sp>
        <p:nvSpPr>
          <p:cNvPr id="175176" name="Text Box 94"/>
          <p:cNvSpPr txBox="1">
            <a:spLocks noChangeArrowheads="1"/>
          </p:cNvSpPr>
          <p:nvPr/>
        </p:nvSpPr>
        <p:spPr bwMode="auto">
          <a:xfrm>
            <a:off x="1752600" y="6318250"/>
            <a:ext cx="76200" cy="274638"/>
          </a:xfrm>
          <a:prstGeom prst="rect">
            <a:avLst/>
          </a:prstGeom>
          <a:noFill/>
          <a:ln w="9525">
            <a:noFill/>
            <a:miter lim="800000"/>
            <a:headEnd/>
            <a:tailEnd/>
          </a:ln>
        </p:spPr>
        <p:txBody>
          <a:bodyPr lIns="0" tIns="0" rIns="0" bIns="0">
            <a:spAutoFit/>
          </a:bodyPr>
          <a:lstStyle/>
          <a:p>
            <a:pPr algn="l" rtl="0"/>
            <a:r>
              <a:rPr lang="en-US" b="1">
                <a:solidFill>
                  <a:srgbClr val="2B5DD9"/>
                </a:solidFill>
              </a:rPr>
              <a:t>1</a:t>
            </a:r>
          </a:p>
        </p:txBody>
      </p:sp>
      <p:sp>
        <p:nvSpPr>
          <p:cNvPr id="175177" name="Text Box 95"/>
          <p:cNvSpPr txBox="1">
            <a:spLocks noChangeArrowheads="1"/>
          </p:cNvSpPr>
          <p:nvPr/>
        </p:nvSpPr>
        <p:spPr bwMode="auto">
          <a:xfrm>
            <a:off x="2438400" y="6318250"/>
            <a:ext cx="76200" cy="274638"/>
          </a:xfrm>
          <a:prstGeom prst="rect">
            <a:avLst/>
          </a:prstGeom>
          <a:noFill/>
          <a:ln w="9525">
            <a:noFill/>
            <a:miter lim="800000"/>
            <a:headEnd/>
            <a:tailEnd/>
          </a:ln>
        </p:spPr>
        <p:txBody>
          <a:bodyPr lIns="0" tIns="0" rIns="0" bIns="0">
            <a:spAutoFit/>
          </a:bodyPr>
          <a:lstStyle/>
          <a:p>
            <a:pPr algn="l" rtl="0"/>
            <a:r>
              <a:rPr lang="en-US" b="1">
                <a:solidFill>
                  <a:srgbClr val="2B5DD9"/>
                </a:solidFill>
              </a:rPr>
              <a:t>2</a:t>
            </a:r>
          </a:p>
        </p:txBody>
      </p:sp>
      <p:sp>
        <p:nvSpPr>
          <p:cNvPr id="175178" name="Text Box 96"/>
          <p:cNvSpPr txBox="1">
            <a:spLocks noChangeArrowheads="1"/>
          </p:cNvSpPr>
          <p:nvPr/>
        </p:nvSpPr>
        <p:spPr bwMode="auto">
          <a:xfrm>
            <a:off x="3048000" y="6318250"/>
            <a:ext cx="76200" cy="274638"/>
          </a:xfrm>
          <a:prstGeom prst="rect">
            <a:avLst/>
          </a:prstGeom>
          <a:noFill/>
          <a:ln w="9525">
            <a:noFill/>
            <a:miter lim="800000"/>
            <a:headEnd/>
            <a:tailEnd/>
          </a:ln>
        </p:spPr>
        <p:txBody>
          <a:bodyPr lIns="0" tIns="0" rIns="0" bIns="0">
            <a:spAutoFit/>
          </a:bodyPr>
          <a:lstStyle/>
          <a:p>
            <a:pPr algn="l" rtl="0"/>
            <a:r>
              <a:rPr lang="en-US" b="1">
                <a:solidFill>
                  <a:srgbClr val="2B5DD9"/>
                </a:solidFill>
              </a:rPr>
              <a:t>2</a:t>
            </a:r>
          </a:p>
        </p:txBody>
      </p:sp>
      <p:sp>
        <p:nvSpPr>
          <p:cNvPr id="175179" name="Text Box 97"/>
          <p:cNvSpPr txBox="1">
            <a:spLocks noChangeArrowheads="1"/>
          </p:cNvSpPr>
          <p:nvPr/>
        </p:nvSpPr>
        <p:spPr bwMode="auto">
          <a:xfrm>
            <a:off x="3810000" y="6288088"/>
            <a:ext cx="76200" cy="274637"/>
          </a:xfrm>
          <a:prstGeom prst="rect">
            <a:avLst/>
          </a:prstGeom>
          <a:noFill/>
          <a:ln w="9525">
            <a:noFill/>
            <a:miter lim="800000"/>
            <a:headEnd/>
            <a:tailEnd/>
          </a:ln>
        </p:spPr>
        <p:txBody>
          <a:bodyPr lIns="0" tIns="0" rIns="0" bIns="0">
            <a:spAutoFit/>
          </a:bodyPr>
          <a:lstStyle/>
          <a:p>
            <a:pPr algn="l" rtl="0"/>
            <a:r>
              <a:rPr lang="en-US" b="1">
                <a:solidFill>
                  <a:srgbClr val="2B5DD9"/>
                </a:solidFill>
              </a:rPr>
              <a:t>1</a:t>
            </a:r>
          </a:p>
        </p:txBody>
      </p:sp>
      <p:sp>
        <p:nvSpPr>
          <p:cNvPr id="175180" name="Text Box 98"/>
          <p:cNvSpPr txBox="1">
            <a:spLocks noChangeArrowheads="1"/>
          </p:cNvSpPr>
          <p:nvPr/>
        </p:nvSpPr>
        <p:spPr bwMode="auto">
          <a:xfrm>
            <a:off x="4800600" y="6318250"/>
            <a:ext cx="76200" cy="274638"/>
          </a:xfrm>
          <a:prstGeom prst="rect">
            <a:avLst/>
          </a:prstGeom>
          <a:noFill/>
          <a:ln w="9525">
            <a:noFill/>
            <a:miter lim="800000"/>
            <a:headEnd/>
            <a:tailEnd/>
          </a:ln>
        </p:spPr>
        <p:txBody>
          <a:bodyPr lIns="0" tIns="0" rIns="0" bIns="0">
            <a:spAutoFit/>
          </a:bodyPr>
          <a:lstStyle/>
          <a:p>
            <a:pPr algn="l" rtl="0"/>
            <a:r>
              <a:rPr lang="en-US" b="1">
                <a:solidFill>
                  <a:srgbClr val="2B5DD9"/>
                </a:solidFill>
              </a:rPr>
              <a:t>1</a:t>
            </a:r>
          </a:p>
        </p:txBody>
      </p:sp>
      <p:sp>
        <p:nvSpPr>
          <p:cNvPr id="175181" name="Text Box 99"/>
          <p:cNvSpPr txBox="1">
            <a:spLocks noChangeArrowheads="1"/>
          </p:cNvSpPr>
          <p:nvPr/>
        </p:nvSpPr>
        <p:spPr bwMode="auto">
          <a:xfrm>
            <a:off x="5486400" y="6288088"/>
            <a:ext cx="76200" cy="274637"/>
          </a:xfrm>
          <a:prstGeom prst="rect">
            <a:avLst/>
          </a:prstGeom>
          <a:noFill/>
          <a:ln w="9525">
            <a:noFill/>
            <a:miter lim="800000"/>
            <a:headEnd/>
            <a:tailEnd/>
          </a:ln>
        </p:spPr>
        <p:txBody>
          <a:bodyPr lIns="0" tIns="0" rIns="0" bIns="0">
            <a:spAutoFit/>
          </a:bodyPr>
          <a:lstStyle/>
          <a:p>
            <a:pPr algn="l" rtl="0"/>
            <a:r>
              <a:rPr lang="en-US" b="1">
                <a:solidFill>
                  <a:srgbClr val="2B5DD9"/>
                </a:solidFill>
              </a:rPr>
              <a:t>2</a:t>
            </a:r>
          </a:p>
        </p:txBody>
      </p:sp>
      <p:sp>
        <p:nvSpPr>
          <p:cNvPr id="175182" name="Text Box 100"/>
          <p:cNvSpPr txBox="1">
            <a:spLocks noChangeArrowheads="1"/>
          </p:cNvSpPr>
          <p:nvPr/>
        </p:nvSpPr>
        <p:spPr bwMode="auto">
          <a:xfrm>
            <a:off x="6019800" y="6394450"/>
            <a:ext cx="76200" cy="274638"/>
          </a:xfrm>
          <a:prstGeom prst="rect">
            <a:avLst/>
          </a:prstGeom>
          <a:noFill/>
          <a:ln w="9525">
            <a:noFill/>
            <a:miter lim="800000"/>
            <a:headEnd/>
            <a:tailEnd/>
          </a:ln>
        </p:spPr>
        <p:txBody>
          <a:bodyPr lIns="0" tIns="0" rIns="0" bIns="0">
            <a:spAutoFit/>
          </a:bodyPr>
          <a:lstStyle/>
          <a:p>
            <a:pPr algn="l" rtl="0"/>
            <a:r>
              <a:rPr lang="en-US" b="1">
                <a:solidFill>
                  <a:srgbClr val="2B5DD9"/>
                </a:solidFill>
              </a:rPr>
              <a:t>1</a:t>
            </a:r>
          </a:p>
        </p:txBody>
      </p:sp>
      <p:sp>
        <p:nvSpPr>
          <p:cNvPr id="175183" name="Text Box 101"/>
          <p:cNvSpPr txBox="1">
            <a:spLocks noChangeArrowheads="1"/>
          </p:cNvSpPr>
          <p:nvPr/>
        </p:nvSpPr>
        <p:spPr bwMode="auto">
          <a:xfrm>
            <a:off x="6629400" y="6364288"/>
            <a:ext cx="76200" cy="274637"/>
          </a:xfrm>
          <a:prstGeom prst="rect">
            <a:avLst/>
          </a:prstGeom>
          <a:noFill/>
          <a:ln w="9525">
            <a:noFill/>
            <a:miter lim="800000"/>
            <a:headEnd/>
            <a:tailEnd/>
          </a:ln>
        </p:spPr>
        <p:txBody>
          <a:bodyPr lIns="0" tIns="0" rIns="0" bIns="0">
            <a:spAutoFit/>
          </a:bodyPr>
          <a:lstStyle/>
          <a:p>
            <a:pPr algn="l" rtl="0"/>
            <a:r>
              <a:rPr lang="en-US" b="1">
                <a:solidFill>
                  <a:srgbClr val="2B5DD9"/>
                </a:solidFill>
              </a:rPr>
              <a:t>0</a:t>
            </a:r>
          </a:p>
        </p:txBody>
      </p:sp>
      <p:sp>
        <p:nvSpPr>
          <p:cNvPr id="175184" name="Text Box 102"/>
          <p:cNvSpPr txBox="1">
            <a:spLocks noChangeArrowheads="1"/>
          </p:cNvSpPr>
          <p:nvPr/>
        </p:nvSpPr>
        <p:spPr bwMode="auto">
          <a:xfrm>
            <a:off x="7162800" y="6364288"/>
            <a:ext cx="76200" cy="274637"/>
          </a:xfrm>
          <a:prstGeom prst="rect">
            <a:avLst/>
          </a:prstGeom>
          <a:noFill/>
          <a:ln w="9525">
            <a:noFill/>
            <a:miter lim="800000"/>
            <a:headEnd/>
            <a:tailEnd/>
          </a:ln>
        </p:spPr>
        <p:txBody>
          <a:bodyPr lIns="0" tIns="0" rIns="0" bIns="0">
            <a:spAutoFit/>
          </a:bodyPr>
          <a:lstStyle/>
          <a:p>
            <a:pPr algn="l" rtl="0"/>
            <a:r>
              <a:rPr lang="en-US" b="1">
                <a:solidFill>
                  <a:srgbClr val="2B5DD9"/>
                </a:solidFill>
              </a:rPr>
              <a:t>2</a:t>
            </a:r>
          </a:p>
        </p:txBody>
      </p:sp>
      <p:sp>
        <p:nvSpPr>
          <p:cNvPr id="175185" name="Text Box 103"/>
          <p:cNvSpPr txBox="1">
            <a:spLocks noChangeArrowheads="1"/>
          </p:cNvSpPr>
          <p:nvPr/>
        </p:nvSpPr>
        <p:spPr bwMode="auto">
          <a:xfrm>
            <a:off x="7696200" y="6394450"/>
            <a:ext cx="76200" cy="274638"/>
          </a:xfrm>
          <a:prstGeom prst="rect">
            <a:avLst/>
          </a:prstGeom>
          <a:noFill/>
          <a:ln w="9525">
            <a:noFill/>
            <a:miter lim="800000"/>
            <a:headEnd/>
            <a:tailEnd/>
          </a:ln>
        </p:spPr>
        <p:txBody>
          <a:bodyPr lIns="0" tIns="0" rIns="0" bIns="0">
            <a:spAutoFit/>
          </a:bodyPr>
          <a:lstStyle/>
          <a:p>
            <a:pPr algn="l" rtl="0"/>
            <a:r>
              <a:rPr lang="en-US" b="1">
                <a:solidFill>
                  <a:srgbClr val="2B5DD9"/>
                </a:solidFill>
              </a:rPr>
              <a:t>1</a:t>
            </a:r>
          </a:p>
        </p:txBody>
      </p:sp>
      <p:sp>
        <p:nvSpPr>
          <p:cNvPr id="175186" name="Text Box 104"/>
          <p:cNvSpPr txBox="1">
            <a:spLocks noChangeArrowheads="1"/>
          </p:cNvSpPr>
          <p:nvPr/>
        </p:nvSpPr>
        <p:spPr bwMode="auto">
          <a:xfrm>
            <a:off x="7772400" y="4916488"/>
            <a:ext cx="76200" cy="274637"/>
          </a:xfrm>
          <a:prstGeom prst="rect">
            <a:avLst/>
          </a:prstGeom>
          <a:noFill/>
          <a:ln w="9525">
            <a:noFill/>
            <a:miter lim="800000"/>
            <a:headEnd/>
            <a:tailEnd/>
          </a:ln>
        </p:spPr>
        <p:txBody>
          <a:bodyPr lIns="0" tIns="0" rIns="0" bIns="0">
            <a:spAutoFit/>
          </a:bodyPr>
          <a:lstStyle/>
          <a:p>
            <a:pPr algn="l" rtl="0"/>
            <a:r>
              <a:rPr lang="en-US" b="1">
                <a:solidFill>
                  <a:srgbClr val="2B5DD9"/>
                </a:solidFill>
              </a:rPr>
              <a:t>3</a:t>
            </a:r>
          </a:p>
        </p:txBody>
      </p:sp>
      <p:sp>
        <p:nvSpPr>
          <p:cNvPr id="175187" name="Text Box 105"/>
          <p:cNvSpPr txBox="1">
            <a:spLocks noChangeArrowheads="1"/>
          </p:cNvSpPr>
          <p:nvPr/>
        </p:nvSpPr>
        <p:spPr bwMode="auto">
          <a:xfrm>
            <a:off x="7010400" y="4946650"/>
            <a:ext cx="76200" cy="274638"/>
          </a:xfrm>
          <a:prstGeom prst="rect">
            <a:avLst/>
          </a:prstGeom>
          <a:noFill/>
          <a:ln w="9525">
            <a:noFill/>
            <a:miter lim="800000"/>
            <a:headEnd/>
            <a:tailEnd/>
          </a:ln>
        </p:spPr>
        <p:txBody>
          <a:bodyPr lIns="0" tIns="0" rIns="0" bIns="0">
            <a:spAutoFit/>
          </a:bodyPr>
          <a:lstStyle/>
          <a:p>
            <a:pPr algn="l" rtl="0"/>
            <a:r>
              <a:rPr lang="en-US" b="1">
                <a:solidFill>
                  <a:srgbClr val="2B5DD9"/>
                </a:solidFill>
              </a:rPr>
              <a:t>1</a:t>
            </a:r>
          </a:p>
        </p:txBody>
      </p:sp>
      <p:sp>
        <p:nvSpPr>
          <p:cNvPr id="175188" name="Text Box 106"/>
          <p:cNvSpPr txBox="1">
            <a:spLocks noChangeArrowheads="1"/>
          </p:cNvSpPr>
          <p:nvPr/>
        </p:nvSpPr>
        <p:spPr bwMode="auto">
          <a:xfrm>
            <a:off x="6172200" y="4916488"/>
            <a:ext cx="76200" cy="274637"/>
          </a:xfrm>
          <a:prstGeom prst="rect">
            <a:avLst/>
          </a:prstGeom>
          <a:noFill/>
          <a:ln w="9525">
            <a:noFill/>
            <a:miter lim="800000"/>
            <a:headEnd/>
            <a:tailEnd/>
          </a:ln>
        </p:spPr>
        <p:txBody>
          <a:bodyPr lIns="0" tIns="0" rIns="0" bIns="0">
            <a:spAutoFit/>
          </a:bodyPr>
          <a:lstStyle/>
          <a:p>
            <a:pPr algn="l" rtl="0"/>
            <a:r>
              <a:rPr lang="en-US" b="1">
                <a:solidFill>
                  <a:srgbClr val="2B5DD9"/>
                </a:solidFill>
              </a:rPr>
              <a:t>2</a:t>
            </a:r>
          </a:p>
        </p:txBody>
      </p:sp>
      <p:sp>
        <p:nvSpPr>
          <p:cNvPr id="175189" name="Text Box 107"/>
          <p:cNvSpPr txBox="1">
            <a:spLocks noChangeArrowheads="1"/>
          </p:cNvSpPr>
          <p:nvPr/>
        </p:nvSpPr>
        <p:spPr bwMode="auto">
          <a:xfrm>
            <a:off x="5334000" y="4992688"/>
            <a:ext cx="76200" cy="274637"/>
          </a:xfrm>
          <a:prstGeom prst="rect">
            <a:avLst/>
          </a:prstGeom>
          <a:noFill/>
          <a:ln w="9525">
            <a:noFill/>
            <a:miter lim="800000"/>
            <a:headEnd/>
            <a:tailEnd/>
          </a:ln>
        </p:spPr>
        <p:txBody>
          <a:bodyPr lIns="0" tIns="0" rIns="0" bIns="0">
            <a:spAutoFit/>
          </a:bodyPr>
          <a:lstStyle/>
          <a:p>
            <a:pPr algn="l" rtl="0"/>
            <a:r>
              <a:rPr lang="en-US" b="1">
                <a:solidFill>
                  <a:srgbClr val="2B5DD9"/>
                </a:solidFill>
              </a:rPr>
              <a:t>3</a:t>
            </a:r>
          </a:p>
        </p:txBody>
      </p:sp>
      <p:sp>
        <p:nvSpPr>
          <p:cNvPr id="175190" name="Text Box 108"/>
          <p:cNvSpPr txBox="1">
            <a:spLocks noChangeArrowheads="1"/>
          </p:cNvSpPr>
          <p:nvPr/>
        </p:nvSpPr>
        <p:spPr bwMode="auto">
          <a:xfrm>
            <a:off x="5334000" y="4002088"/>
            <a:ext cx="76200" cy="274637"/>
          </a:xfrm>
          <a:prstGeom prst="rect">
            <a:avLst/>
          </a:prstGeom>
          <a:noFill/>
          <a:ln w="9525">
            <a:noFill/>
            <a:miter lim="800000"/>
            <a:headEnd/>
            <a:tailEnd/>
          </a:ln>
        </p:spPr>
        <p:txBody>
          <a:bodyPr lIns="0" tIns="0" rIns="0" bIns="0">
            <a:spAutoFit/>
          </a:bodyPr>
          <a:lstStyle/>
          <a:p>
            <a:pPr algn="l" rtl="0"/>
            <a:r>
              <a:rPr lang="en-US" b="1">
                <a:solidFill>
                  <a:srgbClr val="2B5DD9"/>
                </a:solidFill>
              </a:rPr>
              <a:t>3</a:t>
            </a:r>
          </a:p>
        </p:txBody>
      </p:sp>
      <p:sp>
        <p:nvSpPr>
          <p:cNvPr id="175191" name="Text Box 109"/>
          <p:cNvSpPr txBox="1">
            <a:spLocks noChangeArrowheads="1"/>
          </p:cNvSpPr>
          <p:nvPr/>
        </p:nvSpPr>
        <p:spPr bwMode="auto">
          <a:xfrm>
            <a:off x="7391400" y="4078288"/>
            <a:ext cx="76200" cy="274637"/>
          </a:xfrm>
          <a:prstGeom prst="rect">
            <a:avLst/>
          </a:prstGeom>
          <a:noFill/>
          <a:ln w="9525">
            <a:noFill/>
            <a:miter lim="800000"/>
            <a:headEnd/>
            <a:tailEnd/>
          </a:ln>
        </p:spPr>
        <p:txBody>
          <a:bodyPr lIns="0" tIns="0" rIns="0" bIns="0">
            <a:spAutoFit/>
          </a:bodyPr>
          <a:lstStyle/>
          <a:p>
            <a:pPr algn="l" rtl="0"/>
            <a:r>
              <a:rPr lang="en-US" b="1">
                <a:solidFill>
                  <a:srgbClr val="2B5DD9"/>
                </a:solidFill>
              </a:rPr>
              <a:t>3</a:t>
            </a: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3"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44" name="Slide Number Placeholder 5"/>
          <p:cNvSpPr>
            <a:spLocks noGrp="1"/>
          </p:cNvSpPr>
          <p:nvPr>
            <p:ph type="sldNum" sz="quarter" idx="12"/>
          </p:nvPr>
        </p:nvSpPr>
        <p:spPr/>
        <p:txBody>
          <a:bodyPr/>
          <a:lstStyle/>
          <a:p>
            <a:pPr>
              <a:defRPr/>
            </a:pPr>
            <a:fld id="{205E825F-2C39-45BF-87CB-54953DA16D34}" type="slidenum">
              <a:rPr lang="ar-SA" altLang="en-US"/>
              <a:pPr>
                <a:defRPr/>
              </a:pPr>
              <a:t>156</a:t>
            </a:fld>
            <a:endParaRPr lang="en-US" altLang="en-US"/>
          </a:p>
        </p:txBody>
      </p:sp>
      <p:sp>
        <p:nvSpPr>
          <p:cNvPr id="17613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sp>
        <p:nvSpPr>
          <p:cNvPr id="176134" name="Rectangle 3"/>
          <p:cNvSpPr>
            <a:spLocks noChangeArrowheads="1"/>
          </p:cNvSpPr>
          <p:nvPr/>
        </p:nvSpPr>
        <p:spPr bwMode="auto">
          <a:xfrm>
            <a:off x="603250" y="1851025"/>
            <a:ext cx="7777163" cy="641350"/>
          </a:xfrm>
          <a:prstGeom prst="rect">
            <a:avLst/>
          </a:prstGeom>
          <a:noFill/>
          <a:ln w="9525" algn="ctr">
            <a:noFill/>
            <a:miter lim="800000"/>
            <a:headEnd/>
            <a:tailEnd/>
          </a:ln>
        </p:spPr>
        <p:txBody>
          <a:bodyPr>
            <a:spAutoFit/>
          </a:bodyPr>
          <a:lstStyle/>
          <a:p>
            <a:pPr algn="ctr" rtl="0" eaLnBrk="0" hangingPunct="0">
              <a:spcBef>
                <a:spcPct val="50000"/>
              </a:spcBef>
            </a:pPr>
            <a:r>
              <a:rPr lang="fa-IR" sz="3600" b="1">
                <a:solidFill>
                  <a:schemeClr val="accent2"/>
                </a:solidFill>
                <a:cs typeface="Lotus" pitchFamily="2" charset="-78"/>
              </a:rPr>
              <a:t>جستجوي حريصانه</a:t>
            </a:r>
            <a:endParaRPr lang="en-US" sz="3600" b="1">
              <a:solidFill>
                <a:schemeClr val="accent2"/>
              </a:solidFill>
              <a:cs typeface="Lotus" pitchFamily="2" charset="-78"/>
            </a:endParaRPr>
          </a:p>
        </p:txBody>
      </p:sp>
      <p:grpSp>
        <p:nvGrpSpPr>
          <p:cNvPr id="2" name="Group 4"/>
          <p:cNvGrpSpPr>
            <a:grpSpLocks/>
          </p:cNvGrpSpPr>
          <p:nvPr/>
        </p:nvGrpSpPr>
        <p:grpSpPr bwMode="auto">
          <a:xfrm>
            <a:off x="3962400" y="4079875"/>
            <a:ext cx="533400" cy="622300"/>
            <a:chOff x="720" y="1797"/>
            <a:chExt cx="336" cy="392"/>
          </a:xfrm>
        </p:grpSpPr>
        <p:sp>
          <p:nvSpPr>
            <p:cNvPr id="176171" name="Text Box 5"/>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pPr algn="l" rtl="0"/>
              <a:r>
                <a:rPr lang="en-US" sz="3200" b="1">
                  <a:sym typeface="Wingdings" pitchFamily="2" charset="2"/>
                </a:rPr>
                <a:t></a:t>
              </a:r>
            </a:p>
          </p:txBody>
        </p:sp>
        <p:sp>
          <p:nvSpPr>
            <p:cNvPr id="176172" name="Text Box 6"/>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pPr algn="l" rtl="0"/>
              <a:r>
                <a:rPr lang="en-US" b="1">
                  <a:solidFill>
                    <a:srgbClr val="5F5F5F"/>
                  </a:solidFill>
                </a:rPr>
                <a:t>2</a:t>
              </a:r>
            </a:p>
          </p:txBody>
        </p:sp>
      </p:grpSp>
      <p:sp>
        <p:nvSpPr>
          <p:cNvPr id="176136" name="Oval 7"/>
          <p:cNvSpPr>
            <a:spLocks noChangeArrowheads="1"/>
          </p:cNvSpPr>
          <p:nvPr/>
        </p:nvSpPr>
        <p:spPr bwMode="auto">
          <a:xfrm>
            <a:off x="4572000" y="2708275"/>
            <a:ext cx="381000" cy="381000"/>
          </a:xfrm>
          <a:prstGeom prst="ellipse">
            <a:avLst/>
          </a:prstGeom>
          <a:solidFill>
            <a:schemeClr val="bg1"/>
          </a:solidFill>
          <a:ln w="9525">
            <a:solidFill>
              <a:schemeClr val="tx1"/>
            </a:solidFill>
            <a:round/>
            <a:headEnd/>
            <a:tailEnd/>
          </a:ln>
        </p:spPr>
        <p:txBody>
          <a:bodyPr wrap="none" anchor="ctr"/>
          <a:lstStyle/>
          <a:p>
            <a:pPr algn="ctr" rtl="0"/>
            <a:r>
              <a:rPr lang="en-US" b="1"/>
              <a:t>A</a:t>
            </a:r>
          </a:p>
        </p:txBody>
      </p:sp>
      <p:grpSp>
        <p:nvGrpSpPr>
          <p:cNvPr id="3" name="Group 8"/>
          <p:cNvGrpSpPr>
            <a:grpSpLocks/>
          </p:cNvGrpSpPr>
          <p:nvPr/>
        </p:nvGrpSpPr>
        <p:grpSpPr bwMode="auto">
          <a:xfrm>
            <a:off x="2667000" y="3043238"/>
            <a:ext cx="4038600" cy="808037"/>
            <a:chOff x="1680" y="1699"/>
            <a:chExt cx="2544" cy="509"/>
          </a:xfrm>
        </p:grpSpPr>
        <p:sp>
          <p:nvSpPr>
            <p:cNvPr id="176163" name="Oval 9"/>
            <p:cNvSpPr>
              <a:spLocks noChangeArrowheads="1"/>
            </p:cNvSpPr>
            <p:nvPr/>
          </p:nvSpPr>
          <p:spPr bwMode="auto">
            <a:xfrm>
              <a:off x="1728" y="1968"/>
              <a:ext cx="240" cy="240"/>
            </a:xfrm>
            <a:prstGeom prst="ellipse">
              <a:avLst/>
            </a:prstGeom>
            <a:solidFill>
              <a:schemeClr val="bg1"/>
            </a:solidFill>
            <a:ln w="9525">
              <a:solidFill>
                <a:schemeClr val="tx1"/>
              </a:solidFill>
              <a:round/>
              <a:headEnd/>
              <a:tailEnd/>
            </a:ln>
          </p:spPr>
          <p:txBody>
            <a:bodyPr wrap="none" anchor="ctr"/>
            <a:lstStyle/>
            <a:p>
              <a:pPr algn="ctr" rtl="0"/>
              <a:r>
                <a:rPr lang="en-US" b="1"/>
                <a:t>B</a:t>
              </a:r>
            </a:p>
          </p:txBody>
        </p:sp>
        <p:sp>
          <p:nvSpPr>
            <p:cNvPr id="176164" name="Oval 10"/>
            <p:cNvSpPr>
              <a:spLocks noChangeArrowheads="1"/>
            </p:cNvSpPr>
            <p:nvPr/>
          </p:nvSpPr>
          <p:spPr bwMode="auto">
            <a:xfrm>
              <a:off x="3936" y="1968"/>
              <a:ext cx="240" cy="240"/>
            </a:xfrm>
            <a:prstGeom prst="ellipse">
              <a:avLst/>
            </a:prstGeom>
            <a:solidFill>
              <a:schemeClr val="bg1"/>
            </a:solidFill>
            <a:ln w="9525">
              <a:solidFill>
                <a:schemeClr val="tx1"/>
              </a:solidFill>
              <a:round/>
              <a:headEnd/>
              <a:tailEnd/>
            </a:ln>
          </p:spPr>
          <p:txBody>
            <a:bodyPr wrap="none" anchor="ctr"/>
            <a:lstStyle/>
            <a:p>
              <a:pPr algn="ctr" rtl="0"/>
              <a:r>
                <a:rPr lang="en-US" b="1"/>
                <a:t>C</a:t>
              </a:r>
            </a:p>
          </p:txBody>
        </p:sp>
        <p:cxnSp>
          <p:nvCxnSpPr>
            <p:cNvPr id="176165" name="AutoShape 11"/>
            <p:cNvCxnSpPr>
              <a:cxnSpLocks noChangeShapeType="1"/>
              <a:stCxn id="176136" idx="4"/>
              <a:endCxn id="176163" idx="0"/>
            </p:cNvCxnSpPr>
            <p:nvPr/>
          </p:nvCxnSpPr>
          <p:spPr bwMode="auto">
            <a:xfrm flipH="1">
              <a:off x="1848" y="1728"/>
              <a:ext cx="1152" cy="240"/>
            </a:xfrm>
            <a:prstGeom prst="straightConnector1">
              <a:avLst/>
            </a:prstGeom>
            <a:noFill/>
            <a:ln w="9525">
              <a:solidFill>
                <a:schemeClr val="tx1"/>
              </a:solidFill>
              <a:round/>
              <a:headEnd/>
              <a:tailEnd/>
            </a:ln>
          </p:spPr>
        </p:cxnSp>
        <p:cxnSp>
          <p:nvCxnSpPr>
            <p:cNvPr id="176166" name="AutoShape 12"/>
            <p:cNvCxnSpPr>
              <a:cxnSpLocks noChangeShapeType="1"/>
              <a:stCxn id="176136" idx="4"/>
              <a:endCxn id="176164" idx="0"/>
            </p:cNvCxnSpPr>
            <p:nvPr/>
          </p:nvCxnSpPr>
          <p:spPr bwMode="auto">
            <a:xfrm>
              <a:off x="3000" y="1728"/>
              <a:ext cx="1056" cy="240"/>
            </a:xfrm>
            <a:prstGeom prst="straightConnector1">
              <a:avLst/>
            </a:prstGeom>
            <a:noFill/>
            <a:ln w="9525">
              <a:solidFill>
                <a:schemeClr val="tx1"/>
              </a:solidFill>
              <a:round/>
              <a:headEnd/>
              <a:tailEnd/>
            </a:ln>
          </p:spPr>
        </p:cxnSp>
        <p:sp>
          <p:nvSpPr>
            <p:cNvPr id="176167" name="Text Box 13"/>
            <p:cNvSpPr txBox="1">
              <a:spLocks noChangeArrowheads="1"/>
            </p:cNvSpPr>
            <p:nvPr/>
          </p:nvSpPr>
          <p:spPr bwMode="auto">
            <a:xfrm>
              <a:off x="2304" y="1699"/>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2</a:t>
              </a:r>
            </a:p>
          </p:txBody>
        </p:sp>
        <p:sp>
          <p:nvSpPr>
            <p:cNvPr id="176168" name="Text Box 14"/>
            <p:cNvSpPr txBox="1">
              <a:spLocks noChangeArrowheads="1"/>
            </p:cNvSpPr>
            <p:nvPr/>
          </p:nvSpPr>
          <p:spPr bwMode="auto">
            <a:xfrm>
              <a:off x="3552" y="1699"/>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76169" name="Text Box 15"/>
            <p:cNvSpPr txBox="1">
              <a:spLocks noChangeArrowheads="1"/>
            </p:cNvSpPr>
            <p:nvPr/>
          </p:nvSpPr>
          <p:spPr bwMode="auto">
            <a:xfrm>
              <a:off x="1680" y="1872"/>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1</a:t>
              </a:r>
            </a:p>
          </p:txBody>
        </p:sp>
        <p:sp>
          <p:nvSpPr>
            <p:cNvPr id="176170" name="Text Box 16"/>
            <p:cNvSpPr txBox="1">
              <a:spLocks noChangeArrowheads="1"/>
            </p:cNvSpPr>
            <p:nvPr/>
          </p:nvSpPr>
          <p:spPr bwMode="auto">
            <a:xfrm>
              <a:off x="4176" y="1824"/>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4</a:t>
              </a:r>
            </a:p>
          </p:txBody>
        </p:sp>
      </p:grpSp>
      <p:grpSp>
        <p:nvGrpSpPr>
          <p:cNvPr id="4" name="Group 17"/>
          <p:cNvGrpSpPr>
            <a:grpSpLocks/>
          </p:cNvGrpSpPr>
          <p:nvPr/>
        </p:nvGrpSpPr>
        <p:grpSpPr bwMode="auto">
          <a:xfrm>
            <a:off x="1676400" y="3775075"/>
            <a:ext cx="2362200" cy="822325"/>
            <a:chOff x="1056" y="2160"/>
            <a:chExt cx="1488" cy="518"/>
          </a:xfrm>
        </p:grpSpPr>
        <p:sp>
          <p:nvSpPr>
            <p:cNvPr id="176155" name="Oval 18"/>
            <p:cNvSpPr>
              <a:spLocks noChangeArrowheads="1"/>
            </p:cNvSpPr>
            <p:nvPr/>
          </p:nvSpPr>
          <p:spPr bwMode="auto">
            <a:xfrm>
              <a:off x="1104" y="2438"/>
              <a:ext cx="240" cy="240"/>
            </a:xfrm>
            <a:prstGeom prst="ellipse">
              <a:avLst/>
            </a:prstGeom>
            <a:solidFill>
              <a:schemeClr val="bg1"/>
            </a:solidFill>
            <a:ln w="9525">
              <a:solidFill>
                <a:schemeClr val="tx1"/>
              </a:solidFill>
              <a:round/>
              <a:headEnd/>
              <a:tailEnd/>
            </a:ln>
          </p:spPr>
          <p:txBody>
            <a:bodyPr wrap="none" anchor="ctr"/>
            <a:lstStyle/>
            <a:p>
              <a:pPr algn="ctr" rtl="0"/>
              <a:r>
                <a:rPr lang="en-US" b="1"/>
                <a:t>D</a:t>
              </a:r>
            </a:p>
          </p:txBody>
        </p:sp>
        <p:sp>
          <p:nvSpPr>
            <p:cNvPr id="176156" name="Oval 19"/>
            <p:cNvSpPr>
              <a:spLocks noChangeArrowheads="1"/>
            </p:cNvSpPr>
            <p:nvPr/>
          </p:nvSpPr>
          <p:spPr bwMode="auto">
            <a:xfrm>
              <a:off x="2304" y="2438"/>
              <a:ext cx="240" cy="240"/>
            </a:xfrm>
            <a:prstGeom prst="ellipse">
              <a:avLst/>
            </a:prstGeom>
            <a:solidFill>
              <a:schemeClr val="bg1"/>
            </a:solidFill>
            <a:ln w="9525">
              <a:solidFill>
                <a:schemeClr val="tx1"/>
              </a:solidFill>
              <a:round/>
              <a:headEnd/>
              <a:tailEnd/>
            </a:ln>
          </p:spPr>
          <p:txBody>
            <a:bodyPr wrap="none" anchor="ctr"/>
            <a:lstStyle/>
            <a:p>
              <a:pPr algn="ctr" rtl="0"/>
              <a:r>
                <a:rPr lang="en-US" b="1"/>
                <a:t>E</a:t>
              </a:r>
            </a:p>
          </p:txBody>
        </p:sp>
        <p:cxnSp>
          <p:nvCxnSpPr>
            <p:cNvPr id="176157" name="AutoShape 20"/>
            <p:cNvCxnSpPr>
              <a:cxnSpLocks noChangeShapeType="1"/>
              <a:stCxn id="176163" idx="4"/>
              <a:endCxn id="176155" idx="0"/>
            </p:cNvCxnSpPr>
            <p:nvPr/>
          </p:nvCxnSpPr>
          <p:spPr bwMode="auto">
            <a:xfrm flipH="1">
              <a:off x="1224" y="2208"/>
              <a:ext cx="624" cy="230"/>
            </a:xfrm>
            <a:prstGeom prst="straightConnector1">
              <a:avLst/>
            </a:prstGeom>
            <a:noFill/>
            <a:ln w="9525">
              <a:solidFill>
                <a:schemeClr val="tx1"/>
              </a:solidFill>
              <a:round/>
              <a:headEnd/>
              <a:tailEnd/>
            </a:ln>
          </p:spPr>
        </p:cxnSp>
        <p:cxnSp>
          <p:nvCxnSpPr>
            <p:cNvPr id="176158" name="AutoShape 21"/>
            <p:cNvCxnSpPr>
              <a:cxnSpLocks noChangeShapeType="1"/>
              <a:stCxn id="176163" idx="4"/>
              <a:endCxn id="176156" idx="0"/>
            </p:cNvCxnSpPr>
            <p:nvPr/>
          </p:nvCxnSpPr>
          <p:spPr bwMode="auto">
            <a:xfrm>
              <a:off x="1848" y="2208"/>
              <a:ext cx="576" cy="230"/>
            </a:xfrm>
            <a:prstGeom prst="straightConnector1">
              <a:avLst/>
            </a:prstGeom>
            <a:noFill/>
            <a:ln w="9525">
              <a:solidFill>
                <a:schemeClr val="tx1"/>
              </a:solidFill>
              <a:round/>
              <a:headEnd/>
              <a:tailEnd/>
            </a:ln>
          </p:spPr>
        </p:cxnSp>
        <p:sp>
          <p:nvSpPr>
            <p:cNvPr id="176159" name="Text Box 22"/>
            <p:cNvSpPr txBox="1">
              <a:spLocks noChangeArrowheads="1"/>
            </p:cNvSpPr>
            <p:nvPr/>
          </p:nvSpPr>
          <p:spPr bwMode="auto">
            <a:xfrm>
              <a:off x="1440" y="2160"/>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76160" name="Text Box 23"/>
            <p:cNvSpPr txBox="1">
              <a:spLocks noChangeArrowheads="1"/>
            </p:cNvSpPr>
            <p:nvPr/>
          </p:nvSpPr>
          <p:spPr bwMode="auto">
            <a:xfrm>
              <a:off x="2112" y="2179"/>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76161" name="Text Box 24"/>
            <p:cNvSpPr txBox="1">
              <a:spLocks noChangeArrowheads="1"/>
            </p:cNvSpPr>
            <p:nvPr/>
          </p:nvSpPr>
          <p:spPr bwMode="auto">
            <a:xfrm>
              <a:off x="1056" y="2323"/>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5</a:t>
              </a:r>
            </a:p>
          </p:txBody>
        </p:sp>
        <p:sp>
          <p:nvSpPr>
            <p:cNvPr id="176162" name="Text Box 25"/>
            <p:cNvSpPr txBox="1">
              <a:spLocks noChangeArrowheads="1"/>
            </p:cNvSpPr>
            <p:nvPr/>
          </p:nvSpPr>
          <p:spPr bwMode="auto">
            <a:xfrm>
              <a:off x="2496" y="2275"/>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1</a:t>
              </a:r>
            </a:p>
          </p:txBody>
        </p:sp>
      </p:grpSp>
      <p:grpSp>
        <p:nvGrpSpPr>
          <p:cNvPr id="5" name="Group 26"/>
          <p:cNvGrpSpPr>
            <a:grpSpLocks/>
          </p:cNvGrpSpPr>
          <p:nvPr/>
        </p:nvGrpSpPr>
        <p:grpSpPr bwMode="auto">
          <a:xfrm>
            <a:off x="3048000" y="4491038"/>
            <a:ext cx="1295400" cy="1189037"/>
            <a:chOff x="1920" y="2611"/>
            <a:chExt cx="816" cy="749"/>
          </a:xfrm>
        </p:grpSpPr>
        <p:sp>
          <p:nvSpPr>
            <p:cNvPr id="176146" name="Oval 27"/>
            <p:cNvSpPr>
              <a:spLocks noChangeArrowheads="1"/>
            </p:cNvSpPr>
            <p:nvPr/>
          </p:nvSpPr>
          <p:spPr bwMode="auto">
            <a:xfrm>
              <a:off x="2496" y="2954"/>
              <a:ext cx="240" cy="240"/>
            </a:xfrm>
            <a:prstGeom prst="ellipse">
              <a:avLst/>
            </a:prstGeom>
            <a:solidFill>
              <a:schemeClr val="bg1"/>
            </a:solidFill>
            <a:ln w="9525">
              <a:solidFill>
                <a:schemeClr val="tx1"/>
              </a:solidFill>
              <a:round/>
              <a:headEnd/>
              <a:tailEnd/>
            </a:ln>
          </p:spPr>
          <p:txBody>
            <a:bodyPr wrap="none" anchor="ctr"/>
            <a:lstStyle/>
            <a:p>
              <a:pPr algn="ctr" rtl="0"/>
              <a:r>
                <a:rPr lang="en-US" b="1"/>
                <a:t>K</a:t>
              </a:r>
            </a:p>
          </p:txBody>
        </p:sp>
        <p:cxnSp>
          <p:nvCxnSpPr>
            <p:cNvPr id="176147" name="AutoShape 28"/>
            <p:cNvCxnSpPr>
              <a:cxnSpLocks noChangeShapeType="1"/>
              <a:stCxn id="176156" idx="4"/>
              <a:endCxn id="176146" idx="0"/>
            </p:cNvCxnSpPr>
            <p:nvPr/>
          </p:nvCxnSpPr>
          <p:spPr bwMode="auto">
            <a:xfrm>
              <a:off x="2424" y="2678"/>
              <a:ext cx="192" cy="276"/>
            </a:xfrm>
            <a:prstGeom prst="straightConnector1">
              <a:avLst/>
            </a:prstGeom>
            <a:noFill/>
            <a:ln w="9525">
              <a:solidFill>
                <a:schemeClr val="tx1"/>
              </a:solidFill>
              <a:round/>
              <a:headEnd/>
              <a:tailEnd/>
            </a:ln>
          </p:spPr>
        </p:cxnSp>
        <p:sp>
          <p:nvSpPr>
            <p:cNvPr id="176148" name="Rectangle 29"/>
            <p:cNvSpPr>
              <a:spLocks noChangeArrowheads="1"/>
            </p:cNvSpPr>
            <p:nvPr/>
          </p:nvSpPr>
          <p:spPr bwMode="auto">
            <a:xfrm>
              <a:off x="2496" y="2954"/>
              <a:ext cx="240" cy="240"/>
            </a:xfrm>
            <a:prstGeom prst="rect">
              <a:avLst/>
            </a:prstGeom>
            <a:noFill/>
            <a:ln w="22225">
              <a:solidFill>
                <a:schemeClr val="tx1"/>
              </a:solidFill>
              <a:miter lim="800000"/>
              <a:headEnd/>
              <a:tailEnd/>
            </a:ln>
          </p:spPr>
          <p:txBody>
            <a:bodyPr wrap="none" anchor="ctr"/>
            <a:lstStyle/>
            <a:p>
              <a:endParaRPr lang="en-US"/>
            </a:p>
          </p:txBody>
        </p:sp>
        <p:sp>
          <p:nvSpPr>
            <p:cNvPr id="176149" name="Oval 30"/>
            <p:cNvSpPr>
              <a:spLocks noChangeArrowheads="1"/>
            </p:cNvSpPr>
            <p:nvPr/>
          </p:nvSpPr>
          <p:spPr bwMode="auto">
            <a:xfrm>
              <a:off x="2016" y="2947"/>
              <a:ext cx="240" cy="240"/>
            </a:xfrm>
            <a:prstGeom prst="ellipse">
              <a:avLst/>
            </a:prstGeom>
            <a:solidFill>
              <a:schemeClr val="bg1"/>
            </a:solidFill>
            <a:ln w="9525">
              <a:solidFill>
                <a:schemeClr val="tx1"/>
              </a:solidFill>
              <a:round/>
              <a:headEnd/>
              <a:tailEnd/>
            </a:ln>
          </p:spPr>
          <p:txBody>
            <a:bodyPr wrap="none" anchor="ctr"/>
            <a:lstStyle/>
            <a:p>
              <a:pPr algn="ctr" rtl="0"/>
              <a:r>
                <a:rPr lang="en-US" b="1"/>
                <a:t>J</a:t>
              </a:r>
            </a:p>
          </p:txBody>
        </p:sp>
        <p:cxnSp>
          <p:nvCxnSpPr>
            <p:cNvPr id="176150" name="AutoShape 31"/>
            <p:cNvCxnSpPr>
              <a:cxnSpLocks noChangeShapeType="1"/>
              <a:stCxn id="176156" idx="4"/>
              <a:endCxn id="176149" idx="0"/>
            </p:cNvCxnSpPr>
            <p:nvPr/>
          </p:nvCxnSpPr>
          <p:spPr bwMode="auto">
            <a:xfrm flipH="1">
              <a:off x="2136" y="2678"/>
              <a:ext cx="288" cy="269"/>
            </a:xfrm>
            <a:prstGeom prst="straightConnector1">
              <a:avLst/>
            </a:prstGeom>
            <a:noFill/>
            <a:ln w="9525">
              <a:solidFill>
                <a:schemeClr val="tx1"/>
              </a:solidFill>
              <a:round/>
              <a:headEnd/>
              <a:tailEnd/>
            </a:ln>
          </p:spPr>
        </p:cxnSp>
        <p:sp>
          <p:nvSpPr>
            <p:cNvPr id="176151" name="Text Box 32"/>
            <p:cNvSpPr txBox="1">
              <a:spLocks noChangeArrowheads="1"/>
            </p:cNvSpPr>
            <p:nvPr/>
          </p:nvSpPr>
          <p:spPr bwMode="auto">
            <a:xfrm>
              <a:off x="2160" y="2611"/>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76152" name="Text Box 33"/>
            <p:cNvSpPr txBox="1">
              <a:spLocks noChangeArrowheads="1"/>
            </p:cNvSpPr>
            <p:nvPr/>
          </p:nvSpPr>
          <p:spPr bwMode="auto">
            <a:xfrm>
              <a:off x="2544" y="2611"/>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76153" name="Text Box 34"/>
            <p:cNvSpPr txBox="1">
              <a:spLocks noChangeArrowheads="1"/>
            </p:cNvSpPr>
            <p:nvPr/>
          </p:nvSpPr>
          <p:spPr bwMode="auto">
            <a:xfrm>
              <a:off x="2688" y="3187"/>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0</a:t>
              </a:r>
            </a:p>
          </p:txBody>
        </p:sp>
        <p:sp>
          <p:nvSpPr>
            <p:cNvPr id="176154" name="Text Box 35"/>
            <p:cNvSpPr txBox="1">
              <a:spLocks noChangeArrowheads="1"/>
            </p:cNvSpPr>
            <p:nvPr/>
          </p:nvSpPr>
          <p:spPr bwMode="auto">
            <a:xfrm>
              <a:off x="1920" y="2880"/>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1</a:t>
              </a:r>
            </a:p>
          </p:txBody>
        </p:sp>
      </p:grpSp>
      <p:grpSp>
        <p:nvGrpSpPr>
          <p:cNvPr id="6" name="Group 36"/>
          <p:cNvGrpSpPr>
            <a:grpSpLocks/>
          </p:cNvGrpSpPr>
          <p:nvPr/>
        </p:nvGrpSpPr>
        <p:grpSpPr bwMode="auto">
          <a:xfrm>
            <a:off x="2286000" y="3152775"/>
            <a:ext cx="533400" cy="622300"/>
            <a:chOff x="720" y="1797"/>
            <a:chExt cx="336" cy="392"/>
          </a:xfrm>
        </p:grpSpPr>
        <p:sp>
          <p:nvSpPr>
            <p:cNvPr id="176144" name="Text Box 37"/>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pPr algn="l" rtl="0"/>
              <a:r>
                <a:rPr lang="en-US" sz="3200" b="1">
                  <a:sym typeface="Wingdings" pitchFamily="2" charset="2"/>
                </a:rPr>
                <a:t></a:t>
              </a:r>
            </a:p>
          </p:txBody>
        </p:sp>
        <p:sp>
          <p:nvSpPr>
            <p:cNvPr id="176145" name="Text Box 38"/>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pPr algn="l" rtl="0"/>
              <a:r>
                <a:rPr lang="en-US" b="1">
                  <a:solidFill>
                    <a:srgbClr val="5F5F5F"/>
                  </a:solidFill>
                </a:rPr>
                <a:t>1</a:t>
              </a:r>
            </a:p>
          </p:txBody>
        </p:sp>
      </p:grpSp>
      <p:grpSp>
        <p:nvGrpSpPr>
          <p:cNvPr id="7" name="Group 39"/>
          <p:cNvGrpSpPr>
            <a:grpSpLocks/>
          </p:cNvGrpSpPr>
          <p:nvPr/>
        </p:nvGrpSpPr>
        <p:grpSpPr bwMode="auto">
          <a:xfrm>
            <a:off x="4267200" y="4841875"/>
            <a:ext cx="533400" cy="622300"/>
            <a:chOff x="720" y="1797"/>
            <a:chExt cx="336" cy="392"/>
          </a:xfrm>
        </p:grpSpPr>
        <p:sp>
          <p:nvSpPr>
            <p:cNvPr id="176142" name="Text Box 40"/>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pPr algn="l" rtl="0"/>
              <a:r>
                <a:rPr lang="en-US" sz="3200" b="1">
                  <a:sym typeface="Wingdings" pitchFamily="2" charset="2"/>
                </a:rPr>
                <a:t></a:t>
              </a:r>
            </a:p>
          </p:txBody>
        </p:sp>
        <p:sp>
          <p:nvSpPr>
            <p:cNvPr id="176143" name="Text Box 41"/>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pPr algn="l" rtl="0"/>
              <a:r>
                <a:rPr lang="en-US" b="1">
                  <a:solidFill>
                    <a:srgbClr val="5F5F5F"/>
                  </a:solidFill>
                </a:rPr>
                <a:t>3</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12"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13" name="Slide Number Placeholder 4"/>
          <p:cNvSpPr>
            <a:spLocks noGrp="1"/>
          </p:cNvSpPr>
          <p:nvPr>
            <p:ph type="sldNum" sz="quarter" idx="12"/>
          </p:nvPr>
        </p:nvSpPr>
        <p:spPr/>
        <p:txBody>
          <a:bodyPr/>
          <a:lstStyle/>
          <a:p>
            <a:pPr>
              <a:defRPr/>
            </a:pPr>
            <a:fld id="{30BA0ECE-EB4B-4E41-B298-14DC6AC1C83E}" type="slidenum">
              <a:rPr lang="ar-SA" altLang="en-US"/>
              <a:pPr>
                <a:defRPr/>
              </a:pPr>
              <a:t>157</a:t>
            </a:fld>
            <a:endParaRPr lang="en-US" altLang="en-US"/>
          </a:p>
        </p:txBody>
      </p:sp>
      <p:sp>
        <p:nvSpPr>
          <p:cNvPr id="820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sp>
        <p:nvSpPr>
          <p:cNvPr id="8202" name="Rectangle 3"/>
          <p:cNvSpPr>
            <a:spLocks noChangeArrowheads="1"/>
          </p:cNvSpPr>
          <p:nvPr/>
        </p:nvSpPr>
        <p:spPr bwMode="auto">
          <a:xfrm>
            <a:off x="603250" y="1851025"/>
            <a:ext cx="7777163" cy="641350"/>
          </a:xfrm>
          <a:prstGeom prst="rect">
            <a:avLst/>
          </a:prstGeom>
          <a:noFill/>
          <a:ln w="9525" algn="ctr">
            <a:noFill/>
            <a:miter lim="800000"/>
            <a:headEnd/>
            <a:tailEnd/>
          </a:ln>
        </p:spPr>
        <p:txBody>
          <a:bodyPr>
            <a:spAutoFit/>
          </a:bodyPr>
          <a:lstStyle/>
          <a:p>
            <a:pPr algn="ctr" rtl="0" eaLnBrk="0" hangingPunct="0">
              <a:spcBef>
                <a:spcPct val="50000"/>
              </a:spcBef>
            </a:pPr>
            <a:r>
              <a:rPr lang="fa-IR" sz="3600" b="1">
                <a:solidFill>
                  <a:schemeClr val="accent2"/>
                </a:solidFill>
                <a:cs typeface="Lotus" pitchFamily="2" charset="-78"/>
              </a:rPr>
              <a:t>جستجوي حريصانه</a:t>
            </a:r>
            <a:endParaRPr lang="en-US" sz="3600" b="1">
              <a:solidFill>
                <a:schemeClr val="accent2"/>
              </a:solidFill>
              <a:cs typeface="Lotus" pitchFamily="2" charset="-78"/>
            </a:endParaRPr>
          </a:p>
        </p:txBody>
      </p:sp>
      <p:sp>
        <p:nvSpPr>
          <p:cNvPr id="8203" name="Text Box 4"/>
          <p:cNvSpPr txBox="1">
            <a:spLocks noChangeArrowheads="1"/>
          </p:cNvSpPr>
          <p:nvPr/>
        </p:nvSpPr>
        <p:spPr bwMode="auto">
          <a:xfrm>
            <a:off x="684213" y="2565400"/>
            <a:ext cx="7632700" cy="3851275"/>
          </a:xfrm>
          <a:prstGeom prst="rect">
            <a:avLst/>
          </a:prstGeom>
          <a:noFill/>
          <a:ln w="9525">
            <a:noFill/>
            <a:miter lim="800000"/>
            <a:headEnd/>
            <a:tailEnd/>
          </a:ln>
        </p:spPr>
        <p:txBody>
          <a:bodyPr>
            <a:spAutoFit/>
          </a:bodyPr>
          <a:lstStyle/>
          <a:p>
            <a:pPr eaLnBrk="0" hangingPunct="0">
              <a:lnSpc>
                <a:spcPct val="90000"/>
              </a:lnSpc>
              <a:spcBef>
                <a:spcPct val="15000"/>
              </a:spcBef>
              <a:buClr>
                <a:srgbClr val="00D600"/>
              </a:buClr>
              <a:buFont typeface="Wingdings" pitchFamily="2" charset="2"/>
              <a:buChar char="Ã"/>
            </a:pPr>
            <a:r>
              <a:rPr lang="fa-IR" sz="3600">
                <a:solidFill>
                  <a:schemeClr val="accent2"/>
                </a:solidFill>
                <a:cs typeface="Homa" pitchFamily="2" charset="-78"/>
              </a:rPr>
              <a:t>کامل بودن:</a:t>
            </a:r>
            <a:r>
              <a:rPr lang="fa-IR" sz="3200">
                <a:solidFill>
                  <a:schemeClr val="accent2"/>
                </a:solidFill>
                <a:cs typeface="Homa" pitchFamily="2" charset="-78"/>
              </a:rPr>
              <a:t> </a:t>
            </a:r>
            <a:r>
              <a:rPr lang="fa-IR" sz="3200">
                <a:solidFill>
                  <a:srgbClr val="CC3300"/>
                </a:solidFill>
                <a:cs typeface="Homa" pitchFamily="2" charset="-78"/>
              </a:rPr>
              <a:t>خير</a:t>
            </a:r>
          </a:p>
          <a:p>
            <a:pPr lvl="3" eaLnBrk="0" hangingPunct="0">
              <a:lnSpc>
                <a:spcPct val="90000"/>
              </a:lnSpc>
              <a:spcBef>
                <a:spcPct val="15000"/>
              </a:spcBef>
              <a:buClr>
                <a:srgbClr val="00D600"/>
              </a:buClr>
              <a:buFont typeface="Wingdings" pitchFamily="2" charset="2"/>
              <a:buChar char="×"/>
            </a:pPr>
            <a:r>
              <a:rPr lang="fa-IR" sz="2400">
                <a:solidFill>
                  <a:srgbClr val="CC3300"/>
                </a:solidFill>
                <a:cs typeface="Homa" pitchFamily="2" charset="-78"/>
              </a:rPr>
              <a:t>اما اگر </a:t>
            </a:r>
            <a:r>
              <a:rPr lang="en-US" sz="2000" b="1">
                <a:solidFill>
                  <a:srgbClr val="CC3300"/>
                </a:solidFill>
                <a:cs typeface="Homa" pitchFamily="2" charset="-78"/>
              </a:rPr>
              <a:t>h = h*</a:t>
            </a:r>
            <a:r>
              <a:rPr lang="fa-IR" sz="2400">
                <a:solidFill>
                  <a:srgbClr val="CC3300"/>
                </a:solidFill>
                <a:cs typeface="Homa" pitchFamily="2" charset="-78"/>
              </a:rPr>
              <a:t> آنگاه جستجو کامل ميشود</a:t>
            </a:r>
          </a:p>
          <a:p>
            <a:pPr eaLnBrk="0" hangingPunct="0">
              <a:lnSpc>
                <a:spcPct val="90000"/>
              </a:lnSpc>
              <a:spcBef>
                <a:spcPct val="15000"/>
              </a:spcBef>
              <a:buClr>
                <a:srgbClr val="00D600"/>
              </a:buClr>
              <a:buFont typeface="Wingdings" pitchFamily="2" charset="2"/>
              <a:buChar char="Ã"/>
            </a:pPr>
            <a:r>
              <a:rPr lang="fa-IR" sz="3600">
                <a:solidFill>
                  <a:schemeClr val="accent2"/>
                </a:solidFill>
                <a:cs typeface="Homa" pitchFamily="2" charset="-78"/>
              </a:rPr>
              <a:t>بهينگي:</a:t>
            </a:r>
            <a:r>
              <a:rPr lang="fa-IR" sz="3200">
                <a:solidFill>
                  <a:schemeClr val="accent2"/>
                </a:solidFill>
                <a:cs typeface="Homa" pitchFamily="2" charset="-78"/>
              </a:rPr>
              <a:t> </a:t>
            </a:r>
            <a:r>
              <a:rPr lang="fa-IR" sz="3200">
                <a:solidFill>
                  <a:srgbClr val="CC3300"/>
                </a:solidFill>
                <a:cs typeface="Homa" pitchFamily="2" charset="-78"/>
              </a:rPr>
              <a:t>خير</a:t>
            </a:r>
          </a:p>
          <a:p>
            <a:pPr lvl="3" eaLnBrk="0" hangingPunct="0">
              <a:lnSpc>
                <a:spcPct val="90000"/>
              </a:lnSpc>
              <a:spcBef>
                <a:spcPct val="15000"/>
              </a:spcBef>
              <a:buClr>
                <a:srgbClr val="00D600"/>
              </a:buClr>
              <a:buFont typeface="Wingdings" pitchFamily="2" charset="2"/>
              <a:buChar char="×"/>
            </a:pPr>
            <a:r>
              <a:rPr lang="fa-IR" sz="2400">
                <a:solidFill>
                  <a:srgbClr val="CC3300"/>
                </a:solidFill>
                <a:cs typeface="Homa" pitchFamily="2" charset="-78"/>
              </a:rPr>
              <a:t>اما اگر </a:t>
            </a:r>
            <a:r>
              <a:rPr lang="en-US" sz="2400">
                <a:solidFill>
                  <a:srgbClr val="CC3300"/>
                </a:solidFill>
                <a:cs typeface="Homa" pitchFamily="2" charset="-78"/>
              </a:rPr>
              <a:t>h = h*</a:t>
            </a:r>
            <a:r>
              <a:rPr lang="fa-IR" sz="2400">
                <a:solidFill>
                  <a:srgbClr val="CC3300"/>
                </a:solidFill>
                <a:cs typeface="Homa" pitchFamily="2" charset="-78"/>
              </a:rPr>
              <a:t> آنگاه جستجو کامل ميشود</a:t>
            </a:r>
          </a:p>
          <a:p>
            <a:pPr eaLnBrk="0" hangingPunct="0">
              <a:lnSpc>
                <a:spcPct val="90000"/>
              </a:lnSpc>
              <a:spcBef>
                <a:spcPct val="15000"/>
              </a:spcBef>
              <a:buClr>
                <a:srgbClr val="00D600"/>
              </a:buClr>
              <a:buFont typeface="Wingdings" pitchFamily="2" charset="2"/>
              <a:buChar char="Ã"/>
            </a:pPr>
            <a:r>
              <a:rPr lang="fa-IR" sz="3600">
                <a:solidFill>
                  <a:schemeClr val="accent2"/>
                </a:solidFill>
                <a:cs typeface="Homa" pitchFamily="2" charset="-78"/>
              </a:rPr>
              <a:t>پيچيدگي زماني:</a:t>
            </a:r>
          </a:p>
          <a:p>
            <a:pPr lvl="3" eaLnBrk="0" hangingPunct="0">
              <a:lnSpc>
                <a:spcPct val="90000"/>
              </a:lnSpc>
              <a:spcBef>
                <a:spcPct val="15000"/>
              </a:spcBef>
              <a:buClr>
                <a:srgbClr val="00D600"/>
              </a:buClr>
              <a:buFont typeface="Wingdings" pitchFamily="2" charset="2"/>
              <a:buChar char="×"/>
            </a:pPr>
            <a:r>
              <a:rPr lang="fa-IR" sz="2400">
                <a:solidFill>
                  <a:srgbClr val="CC3300"/>
                </a:solidFill>
                <a:cs typeface="Homa" pitchFamily="2" charset="-78"/>
              </a:rPr>
              <a:t>اما اگر </a:t>
            </a:r>
            <a:r>
              <a:rPr lang="en-US" sz="2400">
                <a:solidFill>
                  <a:srgbClr val="CC3300"/>
                </a:solidFill>
                <a:cs typeface="Homa" pitchFamily="2" charset="-78"/>
              </a:rPr>
              <a:t>h = h*</a:t>
            </a:r>
            <a:r>
              <a:rPr lang="fa-IR" sz="2400">
                <a:solidFill>
                  <a:srgbClr val="CC3300"/>
                </a:solidFill>
                <a:cs typeface="Homa" pitchFamily="2" charset="-78"/>
              </a:rPr>
              <a:t> آنگاه</a:t>
            </a:r>
          </a:p>
          <a:p>
            <a:pPr eaLnBrk="0" hangingPunct="0">
              <a:lnSpc>
                <a:spcPct val="90000"/>
              </a:lnSpc>
              <a:spcBef>
                <a:spcPct val="15000"/>
              </a:spcBef>
              <a:buClr>
                <a:srgbClr val="00D600"/>
              </a:buClr>
              <a:buFont typeface="Wingdings" pitchFamily="2" charset="2"/>
              <a:buChar char="Ã"/>
            </a:pPr>
            <a:r>
              <a:rPr lang="fa-IR" sz="3600">
                <a:solidFill>
                  <a:schemeClr val="accent2"/>
                </a:solidFill>
                <a:cs typeface="Homa" pitchFamily="2" charset="-78"/>
              </a:rPr>
              <a:t>پيچيدگي فضا:</a:t>
            </a:r>
          </a:p>
          <a:p>
            <a:pPr lvl="3" eaLnBrk="0" hangingPunct="0">
              <a:lnSpc>
                <a:spcPct val="90000"/>
              </a:lnSpc>
              <a:spcBef>
                <a:spcPct val="15000"/>
              </a:spcBef>
              <a:buClr>
                <a:srgbClr val="00D600"/>
              </a:buClr>
              <a:buFont typeface="Wingdings" pitchFamily="2" charset="2"/>
              <a:buChar char="×"/>
            </a:pPr>
            <a:r>
              <a:rPr lang="fa-IR" sz="2400">
                <a:solidFill>
                  <a:srgbClr val="CC3300"/>
                </a:solidFill>
                <a:cs typeface="Homa" pitchFamily="2" charset="-78"/>
              </a:rPr>
              <a:t>اما اگر </a:t>
            </a:r>
            <a:r>
              <a:rPr lang="en-US" sz="2400">
                <a:solidFill>
                  <a:srgbClr val="CC3300"/>
                </a:solidFill>
                <a:cs typeface="Homa" pitchFamily="2" charset="-78"/>
              </a:rPr>
              <a:t>h = h*</a:t>
            </a:r>
            <a:r>
              <a:rPr lang="fa-IR" sz="2400">
                <a:solidFill>
                  <a:srgbClr val="CC3300"/>
                </a:solidFill>
                <a:cs typeface="Homa" pitchFamily="2" charset="-78"/>
              </a:rPr>
              <a:t> آنگاه</a:t>
            </a:r>
            <a:endParaRPr lang="en-US" sz="2400">
              <a:solidFill>
                <a:srgbClr val="CC3300"/>
              </a:solidFill>
              <a:cs typeface="Homa" pitchFamily="2" charset="-78"/>
            </a:endParaRPr>
          </a:p>
        </p:txBody>
      </p:sp>
      <p:graphicFrame>
        <p:nvGraphicFramePr>
          <p:cNvPr id="8194" name="Object 5"/>
          <p:cNvGraphicFramePr>
            <a:graphicFrameLocks noChangeAspect="1"/>
          </p:cNvGraphicFramePr>
          <p:nvPr>
            <p:ph/>
          </p:nvPr>
        </p:nvGraphicFramePr>
        <p:xfrm>
          <a:off x="4191000" y="4437063"/>
          <a:ext cx="990600" cy="546100"/>
        </p:xfrm>
        <a:graphic>
          <a:graphicData uri="http://schemas.openxmlformats.org/presentationml/2006/ole">
            <p:oleObj spid="_x0000_s8194" name="Equation" r:id="rId3" imgW="419040" imgH="228600" progId="Equation.3">
              <p:embed/>
            </p:oleObj>
          </a:graphicData>
        </a:graphic>
      </p:graphicFrame>
      <p:graphicFrame>
        <p:nvGraphicFramePr>
          <p:cNvPr id="8195" name="Object 6"/>
          <p:cNvGraphicFramePr>
            <a:graphicFrameLocks noChangeAspect="1"/>
          </p:cNvGraphicFramePr>
          <p:nvPr/>
        </p:nvGraphicFramePr>
        <p:xfrm>
          <a:off x="4211638" y="5438775"/>
          <a:ext cx="936625" cy="511175"/>
        </p:xfrm>
        <a:graphic>
          <a:graphicData uri="http://schemas.openxmlformats.org/presentationml/2006/ole">
            <p:oleObj spid="_x0000_s8195" name="Equation" r:id="rId4" imgW="419040" imgH="228600" progId="Equation.3">
              <p:embed/>
            </p:oleObj>
          </a:graphicData>
        </a:graphic>
      </p:graphicFrame>
      <p:graphicFrame>
        <p:nvGraphicFramePr>
          <p:cNvPr id="8196" name="Object 7"/>
          <p:cNvGraphicFramePr>
            <a:graphicFrameLocks noChangeAspect="1"/>
          </p:cNvGraphicFramePr>
          <p:nvPr/>
        </p:nvGraphicFramePr>
        <p:xfrm>
          <a:off x="3386138" y="5021263"/>
          <a:ext cx="965200" cy="454025"/>
        </p:xfrm>
        <a:graphic>
          <a:graphicData uri="http://schemas.openxmlformats.org/presentationml/2006/ole">
            <p:oleObj spid="_x0000_s8196" name="Equation" r:id="rId5" imgW="431640" imgH="203040" progId="Equation.3">
              <p:embed/>
            </p:oleObj>
          </a:graphicData>
        </a:graphic>
      </p:graphicFrame>
      <p:graphicFrame>
        <p:nvGraphicFramePr>
          <p:cNvPr id="8197" name="Object 8"/>
          <p:cNvGraphicFramePr>
            <a:graphicFrameLocks noChangeAspect="1"/>
          </p:cNvGraphicFramePr>
          <p:nvPr/>
        </p:nvGraphicFramePr>
        <p:xfrm>
          <a:off x="3419475" y="5949950"/>
          <a:ext cx="965200" cy="454025"/>
        </p:xfrm>
        <a:graphic>
          <a:graphicData uri="http://schemas.openxmlformats.org/presentationml/2006/ole">
            <p:oleObj spid="_x0000_s8197" name="Equation" r:id="rId6" imgW="431640" imgH="203040" progId="Equation.3">
              <p:embed/>
            </p:oleObj>
          </a:graphicData>
        </a:graphic>
      </p:graphicFrame>
      <p:sp>
        <p:nvSpPr>
          <p:cNvPr id="8204" name="Text Box 9"/>
          <p:cNvSpPr txBox="1">
            <a:spLocks noChangeArrowheads="1"/>
          </p:cNvSpPr>
          <p:nvPr/>
        </p:nvSpPr>
        <p:spPr bwMode="auto">
          <a:xfrm>
            <a:off x="5829300" y="2528888"/>
            <a:ext cx="2482850" cy="641350"/>
          </a:xfrm>
          <a:prstGeom prst="rect">
            <a:avLst/>
          </a:prstGeom>
          <a:noFill/>
          <a:ln w="9525" algn="ctr">
            <a:noFill/>
            <a:miter lim="800000"/>
            <a:headEnd/>
            <a:tailEnd/>
          </a:ln>
        </p:spPr>
        <p:txBody>
          <a:bodyPr>
            <a:spAutoFit/>
          </a:bodyPr>
          <a:lstStyle/>
          <a:p>
            <a:pPr eaLnBrk="0" hangingPunct="0">
              <a:spcBef>
                <a:spcPct val="50000"/>
              </a:spcBef>
              <a:buClr>
                <a:srgbClr val="00D600"/>
              </a:buClr>
              <a:buFont typeface="Wingdings" pitchFamily="2" charset="2"/>
              <a:buChar char="Ã"/>
            </a:pPr>
            <a:r>
              <a:rPr lang="fa-IR" sz="3600">
                <a:solidFill>
                  <a:schemeClr val="accent2"/>
                </a:solidFill>
                <a:cs typeface="Homa" pitchFamily="2" charset="-78"/>
              </a:rPr>
              <a:t>کامل بودن:</a:t>
            </a:r>
            <a:endParaRPr lang="en-US" sz="3600">
              <a:solidFill>
                <a:schemeClr val="accent2"/>
              </a:solidFill>
              <a:cs typeface="Homa" pitchFamily="2" charset="-78"/>
            </a:endParaRPr>
          </a:p>
        </p:txBody>
      </p:sp>
      <p:sp>
        <p:nvSpPr>
          <p:cNvPr id="8205" name="Text Box 10"/>
          <p:cNvSpPr txBox="1">
            <a:spLocks noChangeArrowheads="1"/>
          </p:cNvSpPr>
          <p:nvPr/>
        </p:nvSpPr>
        <p:spPr bwMode="auto">
          <a:xfrm>
            <a:off x="6372225" y="3487738"/>
            <a:ext cx="1943100" cy="641350"/>
          </a:xfrm>
          <a:prstGeom prst="rect">
            <a:avLst/>
          </a:prstGeom>
          <a:noFill/>
          <a:ln w="9525" algn="ctr">
            <a:noFill/>
            <a:miter lim="800000"/>
            <a:headEnd/>
            <a:tailEnd/>
          </a:ln>
        </p:spPr>
        <p:txBody>
          <a:bodyPr>
            <a:spAutoFit/>
          </a:bodyPr>
          <a:lstStyle/>
          <a:p>
            <a:pPr eaLnBrk="0" hangingPunct="0">
              <a:spcBef>
                <a:spcPct val="50000"/>
              </a:spcBef>
              <a:buClr>
                <a:srgbClr val="00D600"/>
              </a:buClr>
              <a:buFont typeface="Wingdings" pitchFamily="2" charset="2"/>
              <a:buChar char="Ã"/>
            </a:pPr>
            <a:r>
              <a:rPr lang="fa-IR" sz="3600">
                <a:solidFill>
                  <a:schemeClr val="accent2"/>
                </a:solidFill>
                <a:cs typeface="Homa" pitchFamily="2" charset="-78"/>
              </a:rPr>
              <a:t>بهينگي:</a:t>
            </a:r>
            <a:endParaRPr lang="en-US" sz="3600">
              <a:solidFill>
                <a:schemeClr val="accent2"/>
              </a:solidFill>
              <a:cs typeface="Homa" pitchFamily="2" charset="-78"/>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2"/>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3"/>
          <p:cNvSpPr>
            <a:spLocks noGrp="1"/>
          </p:cNvSpPr>
          <p:nvPr>
            <p:ph type="sldNum" sz="quarter" idx="12"/>
          </p:nvPr>
        </p:nvSpPr>
        <p:spPr/>
        <p:txBody>
          <a:bodyPr/>
          <a:lstStyle/>
          <a:p>
            <a:pPr>
              <a:defRPr/>
            </a:pPr>
            <a:fld id="{652E3B9B-36CD-4BCF-A321-31E09A1FD64E}" type="slidenum">
              <a:rPr lang="ar-SA" altLang="en-US"/>
              <a:pPr>
                <a:defRPr/>
              </a:pPr>
              <a:t>158</a:t>
            </a:fld>
            <a:endParaRPr lang="en-US" altLang="en-US"/>
          </a:p>
        </p:txBody>
      </p:sp>
      <p:sp>
        <p:nvSpPr>
          <p:cNvPr id="177157" name="Text Box 2"/>
          <p:cNvSpPr txBox="1">
            <a:spLocks noChangeArrowheads="1"/>
          </p:cNvSpPr>
          <p:nvPr/>
        </p:nvSpPr>
        <p:spPr bwMode="auto">
          <a:xfrm>
            <a:off x="385763" y="1341438"/>
            <a:ext cx="8186737" cy="4700587"/>
          </a:xfrm>
          <a:prstGeom prst="rect">
            <a:avLst/>
          </a:prstGeom>
          <a:noFill/>
          <a:ln w="9525">
            <a:noFill/>
            <a:miter lim="800000"/>
            <a:headEnd/>
            <a:tailEnd/>
          </a:ln>
        </p:spPr>
        <p:txBody>
          <a:bodyPr>
            <a:spAutoFit/>
          </a:bodyPr>
          <a:lstStyle/>
          <a:p>
            <a:pPr algn="just">
              <a:lnSpc>
                <a:spcPct val="135000"/>
              </a:lnSpc>
            </a:pPr>
            <a:r>
              <a:rPr lang="ar-SA" sz="2800" b="1">
                <a:solidFill>
                  <a:srgbClr val="7F5429"/>
                </a:solidFill>
                <a:cs typeface="Zar" pitchFamily="2" charset="-78"/>
              </a:rPr>
              <a:t>حداقل‌سازي مجموع هزينه مسير: جستجوي </a:t>
            </a:r>
            <a:r>
              <a:rPr lang="en-US" sz="2800" b="1">
                <a:solidFill>
                  <a:srgbClr val="7F5429"/>
                </a:solidFill>
                <a:cs typeface="Zar" pitchFamily="2" charset="-78"/>
              </a:rPr>
              <a:t>A*</a:t>
            </a:r>
            <a:endParaRPr lang="fa-IR" sz="2800" b="1">
              <a:solidFill>
                <a:srgbClr val="7F5429"/>
              </a:solidFill>
              <a:cs typeface="Zar" pitchFamily="2" charset="-78"/>
            </a:endParaRPr>
          </a:p>
          <a:p>
            <a:pPr algn="just">
              <a:lnSpc>
                <a:spcPct val="135000"/>
              </a:lnSpc>
            </a:pPr>
            <a:endParaRPr lang="fa-IR" sz="2800">
              <a:solidFill>
                <a:srgbClr val="7F5429"/>
              </a:solidFill>
              <a:cs typeface="Zar" pitchFamily="2" charset="-78"/>
            </a:endParaRPr>
          </a:p>
          <a:p>
            <a:pPr algn="just">
              <a:lnSpc>
                <a:spcPct val="135000"/>
              </a:lnSpc>
            </a:pPr>
            <a:r>
              <a:rPr lang="ar-SA" sz="2400">
                <a:cs typeface="Zar" pitchFamily="2" charset="-78"/>
              </a:rPr>
              <a:t>جستجو با هزينه يکسان، هزينه مسير، </a:t>
            </a:r>
            <a:r>
              <a:rPr lang="en-US" sz="2400">
                <a:cs typeface="Zar" pitchFamily="2" charset="-78"/>
              </a:rPr>
              <a:t>g(n)</a:t>
            </a:r>
            <a:r>
              <a:rPr lang="ar-SA" sz="2400">
                <a:cs typeface="Zar" pitchFamily="2" charset="-78"/>
              </a:rPr>
              <a:t> را نيز حداقل مي‌کند</a:t>
            </a:r>
            <a:r>
              <a:rPr lang="fa-IR" sz="2400">
                <a:cs typeface="Zar" pitchFamily="2" charset="-78"/>
              </a:rPr>
              <a:t>.</a:t>
            </a:r>
          </a:p>
          <a:p>
            <a:pPr algn="just">
              <a:lnSpc>
                <a:spcPct val="135000"/>
              </a:lnSpc>
            </a:pPr>
            <a:r>
              <a:rPr lang="ar-SA" sz="2400">
                <a:cs typeface="Zar" pitchFamily="2" charset="-78"/>
              </a:rPr>
              <a:t>با ترکيب دو تابع ارزيابي داريم:</a:t>
            </a:r>
            <a:endParaRPr lang="en-US" sz="2400">
              <a:cs typeface="Zar" pitchFamily="2" charset="-78"/>
            </a:endParaRPr>
          </a:p>
          <a:p>
            <a:pPr algn="ctr">
              <a:lnSpc>
                <a:spcPct val="135000"/>
              </a:lnSpc>
            </a:pPr>
            <a:r>
              <a:rPr lang="en-US" sz="2400">
                <a:solidFill>
                  <a:srgbClr val="7F5429"/>
                </a:solidFill>
                <a:cs typeface="Zar" pitchFamily="2" charset="-78"/>
              </a:rPr>
              <a:t>f(n) = g(n) + h(n)</a:t>
            </a:r>
          </a:p>
          <a:p>
            <a:pPr algn="just">
              <a:lnSpc>
                <a:spcPct val="135000"/>
              </a:lnSpc>
            </a:pPr>
            <a:r>
              <a:rPr lang="en-US" sz="2400" b="1">
                <a:cs typeface="Zar" pitchFamily="2" charset="-78"/>
              </a:rPr>
              <a:t>:g(n)</a:t>
            </a:r>
            <a:r>
              <a:rPr lang="ar-SA" sz="2400">
                <a:cs typeface="Zar" pitchFamily="2" charset="-78"/>
              </a:rPr>
              <a:t> هزينه مسير از گره آغازين به گره </a:t>
            </a:r>
            <a:r>
              <a:rPr lang="en-US" sz="2400">
                <a:cs typeface="Zar" pitchFamily="2" charset="-78"/>
              </a:rPr>
              <a:t>n </a:t>
            </a:r>
            <a:r>
              <a:rPr lang="fa-IR" sz="2400">
                <a:cs typeface="Zar" pitchFamily="2" charset="-78"/>
              </a:rPr>
              <a:t> </a:t>
            </a:r>
            <a:r>
              <a:rPr lang="ar-SA" sz="2400">
                <a:cs typeface="Zar" pitchFamily="2" charset="-78"/>
              </a:rPr>
              <a:t>را به ما مي‌دهد</a:t>
            </a:r>
            <a:r>
              <a:rPr lang="en-US" sz="2400">
                <a:cs typeface="Zar" pitchFamily="2" charset="-78"/>
              </a:rPr>
              <a:t>.</a:t>
            </a:r>
          </a:p>
          <a:p>
            <a:pPr algn="just">
              <a:lnSpc>
                <a:spcPct val="135000"/>
              </a:lnSpc>
            </a:pPr>
            <a:r>
              <a:rPr lang="en-US" sz="2400" b="1">
                <a:cs typeface="Zar" pitchFamily="2" charset="-78"/>
              </a:rPr>
              <a:t>h(n)</a:t>
            </a:r>
            <a:r>
              <a:rPr lang="fa-IR" sz="2400" b="1">
                <a:cs typeface="Zar" pitchFamily="2" charset="-78"/>
              </a:rPr>
              <a:t>:</a:t>
            </a:r>
            <a:r>
              <a:rPr lang="fa-IR" sz="2400">
                <a:cs typeface="Zar" pitchFamily="2" charset="-78"/>
              </a:rPr>
              <a:t> </a:t>
            </a:r>
            <a:r>
              <a:rPr lang="ar-SA" sz="2400">
                <a:cs typeface="Zar" pitchFamily="2" charset="-78"/>
              </a:rPr>
              <a:t>هزينه تخمين زده شده از ارزانترين مسير از </a:t>
            </a:r>
            <a:r>
              <a:rPr lang="en-US" sz="2400">
                <a:cs typeface="Zar" pitchFamily="2" charset="-78"/>
              </a:rPr>
              <a:t>n</a:t>
            </a:r>
            <a:r>
              <a:rPr lang="ar-SA" sz="2400">
                <a:cs typeface="Zar" pitchFamily="2" charset="-78"/>
              </a:rPr>
              <a:t> به هدف است</a:t>
            </a:r>
            <a:endParaRPr lang="fa-IR" sz="2400">
              <a:cs typeface="Zar" pitchFamily="2" charset="-78"/>
            </a:endParaRPr>
          </a:p>
          <a:p>
            <a:pPr algn="just">
              <a:lnSpc>
                <a:spcPct val="135000"/>
              </a:lnSpc>
            </a:pPr>
            <a:r>
              <a:rPr lang="ar-SA" sz="2400">
                <a:cs typeface="Zar" pitchFamily="2" charset="-78"/>
              </a:rPr>
              <a:t>و ما داريم:</a:t>
            </a:r>
            <a:endParaRPr lang="fa-IR" sz="2400">
              <a:cs typeface="Zar" pitchFamily="2" charset="-78"/>
            </a:endParaRPr>
          </a:p>
          <a:p>
            <a:pPr algn="ctr">
              <a:lnSpc>
                <a:spcPct val="135000"/>
              </a:lnSpc>
            </a:pPr>
            <a:r>
              <a:rPr lang="ar-SA" sz="2400" u="sng">
                <a:solidFill>
                  <a:srgbClr val="7F5429"/>
                </a:solidFill>
                <a:cs typeface="Zar" pitchFamily="2" charset="-78"/>
              </a:rPr>
              <a:t>هزينه تخمين زده شده ارزانترين راه حل از طريق </a:t>
            </a:r>
            <a:r>
              <a:rPr lang="en-US" sz="2400" u="sng">
                <a:solidFill>
                  <a:srgbClr val="7F5429"/>
                </a:solidFill>
                <a:cs typeface="Zar" pitchFamily="2" charset="-78"/>
              </a:rPr>
              <a:t>n</a:t>
            </a:r>
            <a:r>
              <a:rPr lang="fa-IR" sz="2400" u="sng">
                <a:solidFill>
                  <a:srgbClr val="7F5429"/>
                </a:solidFill>
                <a:cs typeface="Zar" pitchFamily="2" charset="-78"/>
              </a:rPr>
              <a:t> = </a:t>
            </a:r>
            <a:r>
              <a:rPr lang="en-US" sz="2400" u="sng">
                <a:solidFill>
                  <a:srgbClr val="7F5429"/>
                </a:solidFill>
                <a:cs typeface="Zar" pitchFamily="2" charset="-78"/>
              </a:rPr>
              <a:t>f(n)</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83"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4" name="Slide Number Placeholder 5"/>
          <p:cNvSpPr>
            <a:spLocks noGrp="1"/>
          </p:cNvSpPr>
          <p:nvPr>
            <p:ph type="sldNum" sz="quarter" idx="12"/>
          </p:nvPr>
        </p:nvSpPr>
        <p:spPr/>
        <p:txBody>
          <a:bodyPr/>
          <a:lstStyle/>
          <a:p>
            <a:pPr>
              <a:defRPr/>
            </a:pPr>
            <a:fld id="{A26B72C7-3F93-49A9-BA16-E09E994AD717}" type="slidenum">
              <a:rPr lang="ar-SA" altLang="en-US"/>
              <a:pPr>
                <a:defRPr/>
              </a:pPr>
              <a:t>159</a:t>
            </a:fld>
            <a:endParaRPr lang="en-US" altLang="en-US"/>
          </a:p>
        </p:txBody>
      </p:sp>
      <p:sp>
        <p:nvSpPr>
          <p:cNvPr id="17818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sp>
        <p:nvSpPr>
          <p:cNvPr id="178182" name="Rectangle 3"/>
          <p:cNvSpPr>
            <a:spLocks noChangeArrowheads="1"/>
          </p:cNvSpPr>
          <p:nvPr/>
        </p:nvSpPr>
        <p:spPr bwMode="auto">
          <a:xfrm>
            <a:off x="603250" y="1851025"/>
            <a:ext cx="7777163" cy="641350"/>
          </a:xfrm>
          <a:prstGeom prst="rect">
            <a:avLst/>
          </a:prstGeom>
          <a:noFill/>
          <a:ln w="9525" algn="ctr">
            <a:noFill/>
            <a:miter lim="800000"/>
            <a:headEnd/>
            <a:tailEnd/>
          </a:ln>
        </p:spPr>
        <p:txBody>
          <a:bodyPr>
            <a:spAutoFit/>
          </a:bodyPr>
          <a:lstStyle/>
          <a:p>
            <a:pPr algn="ctr" eaLnBrk="0" hangingPunct="0">
              <a:spcBef>
                <a:spcPct val="50000"/>
              </a:spcBef>
            </a:pPr>
            <a:r>
              <a:rPr lang="fa-IR" sz="3600" b="1">
                <a:solidFill>
                  <a:schemeClr val="accent2"/>
                </a:solidFill>
                <a:cs typeface="Lotus" pitchFamily="2" charset="-78"/>
              </a:rPr>
              <a:t>جستجوي </a:t>
            </a:r>
            <a:r>
              <a:rPr lang="en-US" sz="3600" b="1">
                <a:solidFill>
                  <a:schemeClr val="accent2"/>
                </a:solidFill>
                <a:cs typeface="Lotus" pitchFamily="2" charset="-78"/>
              </a:rPr>
              <a:t>A*</a:t>
            </a:r>
          </a:p>
        </p:txBody>
      </p:sp>
      <p:sp>
        <p:nvSpPr>
          <p:cNvPr id="178183" name="Oval 4"/>
          <p:cNvSpPr>
            <a:spLocks noChangeArrowheads="1"/>
          </p:cNvSpPr>
          <p:nvPr/>
        </p:nvSpPr>
        <p:spPr bwMode="auto">
          <a:xfrm>
            <a:off x="4572000" y="2651125"/>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A/5</a:t>
            </a:r>
          </a:p>
        </p:txBody>
      </p:sp>
      <p:sp>
        <p:nvSpPr>
          <p:cNvPr id="178184" name="Oval 5"/>
          <p:cNvSpPr>
            <a:spLocks noChangeArrowheads="1"/>
          </p:cNvSpPr>
          <p:nvPr/>
        </p:nvSpPr>
        <p:spPr bwMode="auto">
          <a:xfrm>
            <a:off x="2743200" y="3413125"/>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B/4</a:t>
            </a:r>
          </a:p>
        </p:txBody>
      </p:sp>
      <p:sp>
        <p:nvSpPr>
          <p:cNvPr id="178185" name="Oval 6"/>
          <p:cNvSpPr>
            <a:spLocks noChangeArrowheads="1"/>
          </p:cNvSpPr>
          <p:nvPr/>
        </p:nvSpPr>
        <p:spPr bwMode="auto">
          <a:xfrm>
            <a:off x="6248400" y="3413125"/>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C/4</a:t>
            </a:r>
          </a:p>
        </p:txBody>
      </p:sp>
      <p:sp>
        <p:nvSpPr>
          <p:cNvPr id="178186" name="Oval 7"/>
          <p:cNvSpPr>
            <a:spLocks noChangeArrowheads="1"/>
          </p:cNvSpPr>
          <p:nvPr/>
        </p:nvSpPr>
        <p:spPr bwMode="auto">
          <a:xfrm>
            <a:off x="1752600" y="415925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D/5</a:t>
            </a:r>
          </a:p>
        </p:txBody>
      </p:sp>
      <p:sp>
        <p:nvSpPr>
          <p:cNvPr id="178187" name="Oval 8"/>
          <p:cNvSpPr>
            <a:spLocks noChangeArrowheads="1"/>
          </p:cNvSpPr>
          <p:nvPr/>
        </p:nvSpPr>
        <p:spPr bwMode="auto">
          <a:xfrm>
            <a:off x="3657600" y="415925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E/1</a:t>
            </a:r>
          </a:p>
        </p:txBody>
      </p:sp>
      <p:sp>
        <p:nvSpPr>
          <p:cNvPr id="178188" name="Oval 9"/>
          <p:cNvSpPr>
            <a:spLocks noChangeArrowheads="1"/>
          </p:cNvSpPr>
          <p:nvPr/>
        </p:nvSpPr>
        <p:spPr bwMode="auto">
          <a:xfrm>
            <a:off x="5410200" y="415925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F/3</a:t>
            </a:r>
          </a:p>
        </p:txBody>
      </p:sp>
      <p:sp>
        <p:nvSpPr>
          <p:cNvPr id="178189" name="Oval 10"/>
          <p:cNvSpPr>
            <a:spLocks noChangeArrowheads="1"/>
          </p:cNvSpPr>
          <p:nvPr/>
        </p:nvSpPr>
        <p:spPr bwMode="auto">
          <a:xfrm>
            <a:off x="7010400" y="415925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G/2</a:t>
            </a:r>
          </a:p>
        </p:txBody>
      </p:sp>
      <p:sp>
        <p:nvSpPr>
          <p:cNvPr id="178190" name="Oval 11"/>
          <p:cNvSpPr>
            <a:spLocks noChangeArrowheads="1"/>
          </p:cNvSpPr>
          <p:nvPr/>
        </p:nvSpPr>
        <p:spPr bwMode="auto">
          <a:xfrm>
            <a:off x="1295400" y="49784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H/2</a:t>
            </a:r>
          </a:p>
        </p:txBody>
      </p:sp>
      <p:sp>
        <p:nvSpPr>
          <p:cNvPr id="178191" name="Oval 12"/>
          <p:cNvSpPr>
            <a:spLocks noChangeArrowheads="1"/>
          </p:cNvSpPr>
          <p:nvPr/>
        </p:nvSpPr>
        <p:spPr bwMode="auto">
          <a:xfrm>
            <a:off x="2057400" y="49784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I/3</a:t>
            </a:r>
          </a:p>
        </p:txBody>
      </p:sp>
      <p:sp>
        <p:nvSpPr>
          <p:cNvPr id="178192" name="Oval 13"/>
          <p:cNvSpPr>
            <a:spLocks noChangeArrowheads="1"/>
          </p:cNvSpPr>
          <p:nvPr/>
        </p:nvSpPr>
        <p:spPr bwMode="auto">
          <a:xfrm>
            <a:off x="3962400" y="49784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K/0</a:t>
            </a:r>
          </a:p>
        </p:txBody>
      </p:sp>
      <p:sp>
        <p:nvSpPr>
          <p:cNvPr id="178193" name="Oval 14"/>
          <p:cNvSpPr>
            <a:spLocks noChangeArrowheads="1"/>
          </p:cNvSpPr>
          <p:nvPr/>
        </p:nvSpPr>
        <p:spPr bwMode="auto">
          <a:xfrm>
            <a:off x="5791200" y="49784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M/2</a:t>
            </a:r>
          </a:p>
        </p:txBody>
      </p:sp>
      <p:sp>
        <p:nvSpPr>
          <p:cNvPr id="178194" name="Oval 15"/>
          <p:cNvSpPr>
            <a:spLocks noChangeArrowheads="1"/>
          </p:cNvSpPr>
          <p:nvPr/>
        </p:nvSpPr>
        <p:spPr bwMode="auto">
          <a:xfrm>
            <a:off x="4953000" y="49784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L/3</a:t>
            </a:r>
          </a:p>
        </p:txBody>
      </p:sp>
      <p:sp>
        <p:nvSpPr>
          <p:cNvPr id="178195" name="Oval 16"/>
          <p:cNvSpPr>
            <a:spLocks noChangeArrowheads="1"/>
          </p:cNvSpPr>
          <p:nvPr/>
        </p:nvSpPr>
        <p:spPr bwMode="auto">
          <a:xfrm>
            <a:off x="6629400" y="49784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N/1</a:t>
            </a:r>
          </a:p>
        </p:txBody>
      </p:sp>
      <p:sp>
        <p:nvSpPr>
          <p:cNvPr id="178196" name="Oval 17"/>
          <p:cNvSpPr>
            <a:spLocks noChangeArrowheads="1"/>
          </p:cNvSpPr>
          <p:nvPr/>
        </p:nvSpPr>
        <p:spPr bwMode="auto">
          <a:xfrm>
            <a:off x="7391400" y="49784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O/3</a:t>
            </a:r>
          </a:p>
        </p:txBody>
      </p:sp>
      <p:cxnSp>
        <p:nvCxnSpPr>
          <p:cNvPr id="178197" name="AutoShape 18"/>
          <p:cNvCxnSpPr>
            <a:cxnSpLocks noChangeShapeType="1"/>
            <a:stCxn id="178183" idx="4"/>
            <a:endCxn id="178184" idx="0"/>
          </p:cNvCxnSpPr>
          <p:nvPr/>
        </p:nvCxnSpPr>
        <p:spPr bwMode="auto">
          <a:xfrm flipH="1">
            <a:off x="2933700" y="3032125"/>
            <a:ext cx="1828800" cy="381000"/>
          </a:xfrm>
          <a:prstGeom prst="straightConnector1">
            <a:avLst/>
          </a:prstGeom>
          <a:noFill/>
          <a:ln w="9525">
            <a:solidFill>
              <a:schemeClr val="tx1"/>
            </a:solidFill>
            <a:round/>
            <a:headEnd/>
            <a:tailEnd/>
          </a:ln>
        </p:spPr>
      </p:cxnSp>
      <p:cxnSp>
        <p:nvCxnSpPr>
          <p:cNvPr id="178198" name="AutoShape 19"/>
          <p:cNvCxnSpPr>
            <a:cxnSpLocks noChangeShapeType="1"/>
            <a:stCxn id="178183" idx="4"/>
            <a:endCxn id="178185" idx="0"/>
          </p:cNvCxnSpPr>
          <p:nvPr/>
        </p:nvCxnSpPr>
        <p:spPr bwMode="auto">
          <a:xfrm>
            <a:off x="4762500" y="3032125"/>
            <a:ext cx="1676400" cy="381000"/>
          </a:xfrm>
          <a:prstGeom prst="straightConnector1">
            <a:avLst/>
          </a:prstGeom>
          <a:noFill/>
          <a:ln w="9525">
            <a:solidFill>
              <a:schemeClr val="tx1"/>
            </a:solidFill>
            <a:round/>
            <a:headEnd/>
            <a:tailEnd/>
          </a:ln>
        </p:spPr>
      </p:cxnSp>
      <p:cxnSp>
        <p:nvCxnSpPr>
          <p:cNvPr id="178199" name="AutoShape 20"/>
          <p:cNvCxnSpPr>
            <a:cxnSpLocks noChangeShapeType="1"/>
            <a:stCxn id="178184" idx="4"/>
            <a:endCxn id="178186" idx="0"/>
          </p:cNvCxnSpPr>
          <p:nvPr/>
        </p:nvCxnSpPr>
        <p:spPr bwMode="auto">
          <a:xfrm flipH="1">
            <a:off x="1943100" y="3794125"/>
            <a:ext cx="990600" cy="365125"/>
          </a:xfrm>
          <a:prstGeom prst="straightConnector1">
            <a:avLst/>
          </a:prstGeom>
          <a:noFill/>
          <a:ln w="9525">
            <a:solidFill>
              <a:schemeClr val="tx1"/>
            </a:solidFill>
            <a:round/>
            <a:headEnd/>
            <a:tailEnd/>
          </a:ln>
        </p:spPr>
      </p:cxnSp>
      <p:cxnSp>
        <p:nvCxnSpPr>
          <p:cNvPr id="178200" name="AutoShape 21"/>
          <p:cNvCxnSpPr>
            <a:cxnSpLocks noChangeShapeType="1"/>
            <a:stCxn id="178184" idx="4"/>
            <a:endCxn id="178187" idx="0"/>
          </p:cNvCxnSpPr>
          <p:nvPr/>
        </p:nvCxnSpPr>
        <p:spPr bwMode="auto">
          <a:xfrm>
            <a:off x="2933700" y="3794125"/>
            <a:ext cx="914400" cy="365125"/>
          </a:xfrm>
          <a:prstGeom prst="straightConnector1">
            <a:avLst/>
          </a:prstGeom>
          <a:noFill/>
          <a:ln w="9525">
            <a:solidFill>
              <a:schemeClr val="tx1"/>
            </a:solidFill>
            <a:round/>
            <a:headEnd/>
            <a:tailEnd/>
          </a:ln>
        </p:spPr>
      </p:cxnSp>
      <p:cxnSp>
        <p:nvCxnSpPr>
          <p:cNvPr id="178201" name="AutoShape 22"/>
          <p:cNvCxnSpPr>
            <a:cxnSpLocks noChangeShapeType="1"/>
            <a:stCxn id="178185" idx="4"/>
            <a:endCxn id="178188" idx="0"/>
          </p:cNvCxnSpPr>
          <p:nvPr/>
        </p:nvCxnSpPr>
        <p:spPr bwMode="auto">
          <a:xfrm flipH="1">
            <a:off x="5600700" y="3794125"/>
            <a:ext cx="838200" cy="365125"/>
          </a:xfrm>
          <a:prstGeom prst="straightConnector1">
            <a:avLst/>
          </a:prstGeom>
          <a:noFill/>
          <a:ln w="9525">
            <a:solidFill>
              <a:schemeClr val="tx1"/>
            </a:solidFill>
            <a:round/>
            <a:headEnd/>
            <a:tailEnd/>
          </a:ln>
        </p:spPr>
      </p:cxnSp>
      <p:cxnSp>
        <p:nvCxnSpPr>
          <p:cNvPr id="178202" name="AutoShape 23"/>
          <p:cNvCxnSpPr>
            <a:cxnSpLocks noChangeShapeType="1"/>
            <a:stCxn id="178185" idx="4"/>
            <a:endCxn id="178189" idx="0"/>
          </p:cNvCxnSpPr>
          <p:nvPr/>
        </p:nvCxnSpPr>
        <p:spPr bwMode="auto">
          <a:xfrm>
            <a:off x="6438900" y="3794125"/>
            <a:ext cx="762000" cy="365125"/>
          </a:xfrm>
          <a:prstGeom prst="straightConnector1">
            <a:avLst/>
          </a:prstGeom>
          <a:noFill/>
          <a:ln w="9525">
            <a:solidFill>
              <a:schemeClr val="tx1"/>
            </a:solidFill>
            <a:round/>
            <a:headEnd/>
            <a:tailEnd/>
          </a:ln>
        </p:spPr>
      </p:cxnSp>
      <p:cxnSp>
        <p:nvCxnSpPr>
          <p:cNvPr id="178203" name="AutoShape 24"/>
          <p:cNvCxnSpPr>
            <a:cxnSpLocks noChangeShapeType="1"/>
            <a:stCxn id="178186" idx="4"/>
            <a:endCxn id="178190" idx="0"/>
          </p:cNvCxnSpPr>
          <p:nvPr/>
        </p:nvCxnSpPr>
        <p:spPr bwMode="auto">
          <a:xfrm flipH="1">
            <a:off x="1485900" y="4540250"/>
            <a:ext cx="457200" cy="438150"/>
          </a:xfrm>
          <a:prstGeom prst="straightConnector1">
            <a:avLst/>
          </a:prstGeom>
          <a:noFill/>
          <a:ln w="9525">
            <a:solidFill>
              <a:schemeClr val="tx1"/>
            </a:solidFill>
            <a:round/>
            <a:headEnd/>
            <a:tailEnd/>
          </a:ln>
        </p:spPr>
      </p:cxnSp>
      <p:cxnSp>
        <p:nvCxnSpPr>
          <p:cNvPr id="178204" name="AutoShape 25"/>
          <p:cNvCxnSpPr>
            <a:cxnSpLocks noChangeShapeType="1"/>
            <a:stCxn id="178186" idx="4"/>
            <a:endCxn id="178191" idx="0"/>
          </p:cNvCxnSpPr>
          <p:nvPr/>
        </p:nvCxnSpPr>
        <p:spPr bwMode="auto">
          <a:xfrm>
            <a:off x="1943100" y="4540250"/>
            <a:ext cx="304800" cy="438150"/>
          </a:xfrm>
          <a:prstGeom prst="straightConnector1">
            <a:avLst/>
          </a:prstGeom>
          <a:noFill/>
          <a:ln w="9525">
            <a:solidFill>
              <a:schemeClr val="tx1"/>
            </a:solidFill>
            <a:round/>
            <a:headEnd/>
            <a:tailEnd/>
          </a:ln>
        </p:spPr>
      </p:cxnSp>
      <p:cxnSp>
        <p:nvCxnSpPr>
          <p:cNvPr id="178205" name="AutoShape 26"/>
          <p:cNvCxnSpPr>
            <a:cxnSpLocks noChangeShapeType="1"/>
            <a:stCxn id="178187" idx="4"/>
            <a:endCxn id="178192" idx="0"/>
          </p:cNvCxnSpPr>
          <p:nvPr/>
        </p:nvCxnSpPr>
        <p:spPr bwMode="auto">
          <a:xfrm>
            <a:off x="3848100" y="4540250"/>
            <a:ext cx="304800" cy="438150"/>
          </a:xfrm>
          <a:prstGeom prst="straightConnector1">
            <a:avLst/>
          </a:prstGeom>
          <a:noFill/>
          <a:ln w="9525">
            <a:solidFill>
              <a:schemeClr val="tx1"/>
            </a:solidFill>
            <a:round/>
            <a:headEnd/>
            <a:tailEnd/>
          </a:ln>
        </p:spPr>
      </p:cxnSp>
      <p:cxnSp>
        <p:nvCxnSpPr>
          <p:cNvPr id="178206" name="AutoShape 27"/>
          <p:cNvCxnSpPr>
            <a:cxnSpLocks noChangeShapeType="1"/>
            <a:stCxn id="178188" idx="4"/>
            <a:endCxn id="178194" idx="0"/>
          </p:cNvCxnSpPr>
          <p:nvPr/>
        </p:nvCxnSpPr>
        <p:spPr bwMode="auto">
          <a:xfrm flipH="1">
            <a:off x="5143500" y="4540250"/>
            <a:ext cx="457200" cy="438150"/>
          </a:xfrm>
          <a:prstGeom prst="straightConnector1">
            <a:avLst/>
          </a:prstGeom>
          <a:noFill/>
          <a:ln w="9525">
            <a:solidFill>
              <a:schemeClr val="tx1"/>
            </a:solidFill>
            <a:round/>
            <a:headEnd/>
            <a:tailEnd/>
          </a:ln>
        </p:spPr>
      </p:cxnSp>
      <p:cxnSp>
        <p:nvCxnSpPr>
          <p:cNvPr id="178207" name="AutoShape 28"/>
          <p:cNvCxnSpPr>
            <a:cxnSpLocks noChangeShapeType="1"/>
            <a:stCxn id="178189" idx="4"/>
            <a:endCxn id="178195" idx="0"/>
          </p:cNvCxnSpPr>
          <p:nvPr/>
        </p:nvCxnSpPr>
        <p:spPr bwMode="auto">
          <a:xfrm flipH="1">
            <a:off x="6819900" y="4540250"/>
            <a:ext cx="381000" cy="438150"/>
          </a:xfrm>
          <a:prstGeom prst="straightConnector1">
            <a:avLst/>
          </a:prstGeom>
          <a:noFill/>
          <a:ln w="9525">
            <a:solidFill>
              <a:schemeClr val="tx1"/>
            </a:solidFill>
            <a:round/>
            <a:headEnd/>
            <a:tailEnd/>
          </a:ln>
        </p:spPr>
      </p:cxnSp>
      <p:cxnSp>
        <p:nvCxnSpPr>
          <p:cNvPr id="178208" name="AutoShape 29"/>
          <p:cNvCxnSpPr>
            <a:cxnSpLocks noChangeShapeType="1"/>
            <a:stCxn id="178189" idx="4"/>
            <a:endCxn id="178196" idx="0"/>
          </p:cNvCxnSpPr>
          <p:nvPr/>
        </p:nvCxnSpPr>
        <p:spPr bwMode="auto">
          <a:xfrm>
            <a:off x="7200900" y="4540250"/>
            <a:ext cx="381000" cy="438150"/>
          </a:xfrm>
          <a:prstGeom prst="straightConnector1">
            <a:avLst/>
          </a:prstGeom>
          <a:noFill/>
          <a:ln w="9525">
            <a:solidFill>
              <a:schemeClr val="tx1"/>
            </a:solidFill>
            <a:round/>
            <a:headEnd/>
            <a:tailEnd/>
          </a:ln>
        </p:spPr>
      </p:cxnSp>
      <p:cxnSp>
        <p:nvCxnSpPr>
          <p:cNvPr id="178209" name="AutoShape 30"/>
          <p:cNvCxnSpPr>
            <a:cxnSpLocks noChangeShapeType="1"/>
            <a:stCxn id="178188" idx="4"/>
            <a:endCxn id="178193" idx="0"/>
          </p:cNvCxnSpPr>
          <p:nvPr/>
        </p:nvCxnSpPr>
        <p:spPr bwMode="auto">
          <a:xfrm>
            <a:off x="5600700" y="4540250"/>
            <a:ext cx="381000" cy="438150"/>
          </a:xfrm>
          <a:prstGeom prst="straightConnector1">
            <a:avLst/>
          </a:prstGeom>
          <a:noFill/>
          <a:ln w="9525">
            <a:solidFill>
              <a:schemeClr val="tx1"/>
            </a:solidFill>
            <a:round/>
            <a:headEnd/>
            <a:tailEnd/>
          </a:ln>
        </p:spPr>
      </p:cxnSp>
      <p:sp>
        <p:nvSpPr>
          <p:cNvPr id="178210" name="Rectangle 31"/>
          <p:cNvSpPr>
            <a:spLocks noChangeArrowheads="1"/>
          </p:cNvSpPr>
          <p:nvPr/>
        </p:nvSpPr>
        <p:spPr bwMode="auto">
          <a:xfrm>
            <a:off x="3962400" y="4978400"/>
            <a:ext cx="381000" cy="381000"/>
          </a:xfrm>
          <a:prstGeom prst="rect">
            <a:avLst/>
          </a:prstGeom>
          <a:noFill/>
          <a:ln w="22225">
            <a:solidFill>
              <a:schemeClr val="tx1"/>
            </a:solidFill>
            <a:miter lim="800000"/>
            <a:headEnd/>
            <a:tailEnd/>
          </a:ln>
        </p:spPr>
        <p:txBody>
          <a:bodyPr wrap="none" anchor="ctr"/>
          <a:lstStyle/>
          <a:p>
            <a:endParaRPr lang="en-US"/>
          </a:p>
        </p:txBody>
      </p:sp>
      <p:sp>
        <p:nvSpPr>
          <p:cNvPr id="178211" name="Text Box 32"/>
          <p:cNvSpPr txBox="1">
            <a:spLocks noChangeArrowheads="1"/>
          </p:cNvSpPr>
          <p:nvPr/>
        </p:nvSpPr>
        <p:spPr bwMode="auto">
          <a:xfrm>
            <a:off x="3657600" y="29860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2</a:t>
            </a:r>
          </a:p>
        </p:txBody>
      </p:sp>
      <p:sp>
        <p:nvSpPr>
          <p:cNvPr id="178212" name="Oval 33"/>
          <p:cNvSpPr>
            <a:spLocks noChangeArrowheads="1"/>
          </p:cNvSpPr>
          <p:nvPr/>
        </p:nvSpPr>
        <p:spPr bwMode="auto">
          <a:xfrm>
            <a:off x="914400" y="5927725"/>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P/3</a:t>
            </a:r>
          </a:p>
        </p:txBody>
      </p:sp>
      <p:sp>
        <p:nvSpPr>
          <p:cNvPr id="178213" name="Oval 34"/>
          <p:cNvSpPr>
            <a:spLocks noChangeArrowheads="1"/>
          </p:cNvSpPr>
          <p:nvPr/>
        </p:nvSpPr>
        <p:spPr bwMode="auto">
          <a:xfrm>
            <a:off x="1524000" y="5927725"/>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Q/1</a:t>
            </a:r>
          </a:p>
        </p:txBody>
      </p:sp>
      <p:sp>
        <p:nvSpPr>
          <p:cNvPr id="178214" name="Oval 35"/>
          <p:cNvSpPr>
            <a:spLocks noChangeArrowheads="1"/>
          </p:cNvSpPr>
          <p:nvPr/>
        </p:nvSpPr>
        <p:spPr bwMode="auto">
          <a:xfrm>
            <a:off x="3200400" y="4967288"/>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J/1</a:t>
            </a:r>
          </a:p>
        </p:txBody>
      </p:sp>
      <p:sp>
        <p:nvSpPr>
          <p:cNvPr id="178215" name="Oval 36"/>
          <p:cNvSpPr>
            <a:spLocks noChangeArrowheads="1"/>
          </p:cNvSpPr>
          <p:nvPr/>
        </p:nvSpPr>
        <p:spPr bwMode="auto">
          <a:xfrm>
            <a:off x="5867400" y="5927725"/>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W/1</a:t>
            </a:r>
          </a:p>
        </p:txBody>
      </p:sp>
      <p:sp>
        <p:nvSpPr>
          <p:cNvPr id="178216" name="Oval 37"/>
          <p:cNvSpPr>
            <a:spLocks noChangeArrowheads="1"/>
          </p:cNvSpPr>
          <p:nvPr/>
        </p:nvSpPr>
        <p:spPr bwMode="auto">
          <a:xfrm>
            <a:off x="5181600" y="5927725"/>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V/2</a:t>
            </a:r>
          </a:p>
        </p:txBody>
      </p:sp>
      <p:sp>
        <p:nvSpPr>
          <p:cNvPr id="178217" name="Oval 38"/>
          <p:cNvSpPr>
            <a:spLocks noChangeArrowheads="1"/>
          </p:cNvSpPr>
          <p:nvPr/>
        </p:nvSpPr>
        <p:spPr bwMode="auto">
          <a:xfrm>
            <a:off x="6477000" y="5927725"/>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X/0</a:t>
            </a:r>
          </a:p>
        </p:txBody>
      </p:sp>
      <p:sp>
        <p:nvSpPr>
          <p:cNvPr id="178218" name="Oval 39"/>
          <p:cNvSpPr>
            <a:spLocks noChangeArrowheads="1"/>
          </p:cNvSpPr>
          <p:nvPr/>
        </p:nvSpPr>
        <p:spPr bwMode="auto">
          <a:xfrm>
            <a:off x="7086600" y="5927725"/>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Y/2</a:t>
            </a:r>
          </a:p>
        </p:txBody>
      </p:sp>
      <p:sp>
        <p:nvSpPr>
          <p:cNvPr id="178219" name="Oval 40"/>
          <p:cNvSpPr>
            <a:spLocks noChangeArrowheads="1"/>
          </p:cNvSpPr>
          <p:nvPr/>
        </p:nvSpPr>
        <p:spPr bwMode="auto">
          <a:xfrm>
            <a:off x="7696200" y="5927725"/>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Z/1</a:t>
            </a:r>
          </a:p>
        </p:txBody>
      </p:sp>
      <p:sp>
        <p:nvSpPr>
          <p:cNvPr id="178220" name="Oval 41"/>
          <p:cNvSpPr>
            <a:spLocks noChangeArrowheads="1"/>
          </p:cNvSpPr>
          <p:nvPr/>
        </p:nvSpPr>
        <p:spPr bwMode="auto">
          <a:xfrm>
            <a:off x="2209800" y="5927725"/>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R/2</a:t>
            </a:r>
          </a:p>
        </p:txBody>
      </p:sp>
      <p:sp>
        <p:nvSpPr>
          <p:cNvPr id="178221" name="Oval 42"/>
          <p:cNvSpPr>
            <a:spLocks noChangeArrowheads="1"/>
          </p:cNvSpPr>
          <p:nvPr/>
        </p:nvSpPr>
        <p:spPr bwMode="auto">
          <a:xfrm>
            <a:off x="2819400" y="5927725"/>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S/2</a:t>
            </a:r>
          </a:p>
        </p:txBody>
      </p:sp>
      <p:sp>
        <p:nvSpPr>
          <p:cNvPr id="178222" name="Oval 43"/>
          <p:cNvSpPr>
            <a:spLocks noChangeArrowheads="1"/>
          </p:cNvSpPr>
          <p:nvPr/>
        </p:nvSpPr>
        <p:spPr bwMode="auto">
          <a:xfrm>
            <a:off x="3505200" y="5927725"/>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T/1</a:t>
            </a:r>
          </a:p>
        </p:txBody>
      </p:sp>
      <p:sp>
        <p:nvSpPr>
          <p:cNvPr id="178223" name="Oval 44"/>
          <p:cNvSpPr>
            <a:spLocks noChangeArrowheads="1"/>
          </p:cNvSpPr>
          <p:nvPr/>
        </p:nvSpPr>
        <p:spPr bwMode="auto">
          <a:xfrm>
            <a:off x="4572000" y="5927725"/>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U/1</a:t>
            </a:r>
          </a:p>
        </p:txBody>
      </p:sp>
      <p:cxnSp>
        <p:nvCxnSpPr>
          <p:cNvPr id="178224" name="AutoShape 45"/>
          <p:cNvCxnSpPr>
            <a:cxnSpLocks noChangeShapeType="1"/>
            <a:stCxn id="178187" idx="4"/>
            <a:endCxn id="178214" idx="0"/>
          </p:cNvCxnSpPr>
          <p:nvPr/>
        </p:nvCxnSpPr>
        <p:spPr bwMode="auto">
          <a:xfrm flipH="1">
            <a:off x="3390900" y="4540250"/>
            <a:ext cx="457200" cy="427038"/>
          </a:xfrm>
          <a:prstGeom prst="straightConnector1">
            <a:avLst/>
          </a:prstGeom>
          <a:noFill/>
          <a:ln w="9525">
            <a:solidFill>
              <a:schemeClr val="tx1"/>
            </a:solidFill>
            <a:round/>
            <a:headEnd/>
            <a:tailEnd/>
          </a:ln>
        </p:spPr>
      </p:cxnSp>
      <p:cxnSp>
        <p:nvCxnSpPr>
          <p:cNvPr id="178225" name="AutoShape 46"/>
          <p:cNvCxnSpPr>
            <a:cxnSpLocks noChangeShapeType="1"/>
            <a:stCxn id="178190" idx="4"/>
            <a:endCxn id="178212" idx="0"/>
          </p:cNvCxnSpPr>
          <p:nvPr/>
        </p:nvCxnSpPr>
        <p:spPr bwMode="auto">
          <a:xfrm flipH="1">
            <a:off x="1104900" y="5359400"/>
            <a:ext cx="381000" cy="568325"/>
          </a:xfrm>
          <a:prstGeom prst="straightConnector1">
            <a:avLst/>
          </a:prstGeom>
          <a:noFill/>
          <a:ln w="9525">
            <a:solidFill>
              <a:schemeClr val="tx1"/>
            </a:solidFill>
            <a:round/>
            <a:headEnd/>
            <a:tailEnd/>
          </a:ln>
        </p:spPr>
      </p:cxnSp>
      <p:cxnSp>
        <p:nvCxnSpPr>
          <p:cNvPr id="178226" name="AutoShape 47"/>
          <p:cNvCxnSpPr>
            <a:cxnSpLocks noChangeShapeType="1"/>
            <a:stCxn id="178190" idx="4"/>
            <a:endCxn id="178213" idx="0"/>
          </p:cNvCxnSpPr>
          <p:nvPr/>
        </p:nvCxnSpPr>
        <p:spPr bwMode="auto">
          <a:xfrm>
            <a:off x="1485900" y="5359400"/>
            <a:ext cx="228600" cy="568325"/>
          </a:xfrm>
          <a:prstGeom prst="straightConnector1">
            <a:avLst/>
          </a:prstGeom>
          <a:noFill/>
          <a:ln w="9525">
            <a:solidFill>
              <a:schemeClr val="tx1"/>
            </a:solidFill>
            <a:round/>
            <a:headEnd/>
            <a:tailEnd/>
          </a:ln>
        </p:spPr>
      </p:cxnSp>
      <p:cxnSp>
        <p:nvCxnSpPr>
          <p:cNvPr id="178227" name="AutoShape 48"/>
          <p:cNvCxnSpPr>
            <a:cxnSpLocks noChangeShapeType="1"/>
            <a:stCxn id="178191" idx="4"/>
            <a:endCxn id="178220" idx="0"/>
          </p:cNvCxnSpPr>
          <p:nvPr/>
        </p:nvCxnSpPr>
        <p:spPr bwMode="auto">
          <a:xfrm>
            <a:off x="2247900" y="5359400"/>
            <a:ext cx="152400" cy="568325"/>
          </a:xfrm>
          <a:prstGeom prst="straightConnector1">
            <a:avLst/>
          </a:prstGeom>
          <a:noFill/>
          <a:ln w="9525">
            <a:solidFill>
              <a:schemeClr val="tx1"/>
            </a:solidFill>
            <a:round/>
            <a:headEnd/>
            <a:tailEnd/>
          </a:ln>
        </p:spPr>
      </p:cxnSp>
      <p:cxnSp>
        <p:nvCxnSpPr>
          <p:cNvPr id="178228" name="AutoShape 49"/>
          <p:cNvCxnSpPr>
            <a:cxnSpLocks noChangeShapeType="1"/>
            <a:stCxn id="178214" idx="4"/>
            <a:endCxn id="178221" idx="0"/>
          </p:cNvCxnSpPr>
          <p:nvPr/>
        </p:nvCxnSpPr>
        <p:spPr bwMode="auto">
          <a:xfrm flipH="1">
            <a:off x="3009900" y="5348288"/>
            <a:ext cx="381000" cy="579437"/>
          </a:xfrm>
          <a:prstGeom prst="straightConnector1">
            <a:avLst/>
          </a:prstGeom>
          <a:noFill/>
          <a:ln w="9525">
            <a:solidFill>
              <a:schemeClr val="tx1"/>
            </a:solidFill>
            <a:round/>
            <a:headEnd/>
            <a:tailEnd/>
          </a:ln>
        </p:spPr>
      </p:cxnSp>
      <p:cxnSp>
        <p:nvCxnSpPr>
          <p:cNvPr id="178229" name="AutoShape 50"/>
          <p:cNvCxnSpPr>
            <a:cxnSpLocks noChangeShapeType="1"/>
            <a:stCxn id="178214" idx="4"/>
            <a:endCxn id="178222" idx="0"/>
          </p:cNvCxnSpPr>
          <p:nvPr/>
        </p:nvCxnSpPr>
        <p:spPr bwMode="auto">
          <a:xfrm>
            <a:off x="3390900" y="5348288"/>
            <a:ext cx="304800" cy="579437"/>
          </a:xfrm>
          <a:prstGeom prst="straightConnector1">
            <a:avLst/>
          </a:prstGeom>
          <a:noFill/>
          <a:ln w="9525">
            <a:solidFill>
              <a:schemeClr val="tx1"/>
            </a:solidFill>
            <a:round/>
            <a:headEnd/>
            <a:tailEnd/>
          </a:ln>
        </p:spPr>
      </p:cxnSp>
      <p:cxnSp>
        <p:nvCxnSpPr>
          <p:cNvPr id="178230" name="AutoShape 51"/>
          <p:cNvCxnSpPr>
            <a:cxnSpLocks noChangeShapeType="1"/>
            <a:stCxn id="178194" idx="4"/>
            <a:endCxn id="178223" idx="0"/>
          </p:cNvCxnSpPr>
          <p:nvPr/>
        </p:nvCxnSpPr>
        <p:spPr bwMode="auto">
          <a:xfrm flipH="1">
            <a:off x="4762500" y="5359400"/>
            <a:ext cx="381000" cy="568325"/>
          </a:xfrm>
          <a:prstGeom prst="straightConnector1">
            <a:avLst/>
          </a:prstGeom>
          <a:noFill/>
          <a:ln w="9525">
            <a:solidFill>
              <a:schemeClr val="tx1"/>
            </a:solidFill>
            <a:round/>
            <a:headEnd/>
            <a:tailEnd/>
          </a:ln>
        </p:spPr>
      </p:cxnSp>
      <p:cxnSp>
        <p:nvCxnSpPr>
          <p:cNvPr id="178231" name="AutoShape 52"/>
          <p:cNvCxnSpPr>
            <a:cxnSpLocks noChangeShapeType="1"/>
            <a:stCxn id="178194" idx="4"/>
            <a:endCxn id="178216" idx="0"/>
          </p:cNvCxnSpPr>
          <p:nvPr/>
        </p:nvCxnSpPr>
        <p:spPr bwMode="auto">
          <a:xfrm>
            <a:off x="5143500" y="5359400"/>
            <a:ext cx="228600" cy="568325"/>
          </a:xfrm>
          <a:prstGeom prst="straightConnector1">
            <a:avLst/>
          </a:prstGeom>
          <a:noFill/>
          <a:ln w="9525">
            <a:solidFill>
              <a:schemeClr val="tx1"/>
            </a:solidFill>
            <a:round/>
            <a:headEnd/>
            <a:tailEnd/>
          </a:ln>
        </p:spPr>
      </p:cxnSp>
      <p:cxnSp>
        <p:nvCxnSpPr>
          <p:cNvPr id="178232" name="AutoShape 53"/>
          <p:cNvCxnSpPr>
            <a:cxnSpLocks noChangeShapeType="1"/>
            <a:stCxn id="178193" idx="4"/>
            <a:endCxn id="178215" idx="0"/>
          </p:cNvCxnSpPr>
          <p:nvPr/>
        </p:nvCxnSpPr>
        <p:spPr bwMode="auto">
          <a:xfrm>
            <a:off x="5981700" y="5359400"/>
            <a:ext cx="76200" cy="568325"/>
          </a:xfrm>
          <a:prstGeom prst="straightConnector1">
            <a:avLst/>
          </a:prstGeom>
          <a:noFill/>
          <a:ln w="9525">
            <a:solidFill>
              <a:schemeClr val="tx1"/>
            </a:solidFill>
            <a:round/>
            <a:headEnd/>
            <a:tailEnd/>
          </a:ln>
        </p:spPr>
      </p:cxnSp>
      <p:cxnSp>
        <p:nvCxnSpPr>
          <p:cNvPr id="178233" name="AutoShape 54"/>
          <p:cNvCxnSpPr>
            <a:cxnSpLocks noChangeShapeType="1"/>
            <a:stCxn id="178195" idx="4"/>
            <a:endCxn id="178217" idx="0"/>
          </p:cNvCxnSpPr>
          <p:nvPr/>
        </p:nvCxnSpPr>
        <p:spPr bwMode="auto">
          <a:xfrm flipH="1">
            <a:off x="6667500" y="5359400"/>
            <a:ext cx="152400" cy="568325"/>
          </a:xfrm>
          <a:prstGeom prst="straightConnector1">
            <a:avLst/>
          </a:prstGeom>
          <a:noFill/>
          <a:ln w="9525">
            <a:solidFill>
              <a:schemeClr val="tx1"/>
            </a:solidFill>
            <a:round/>
            <a:headEnd/>
            <a:tailEnd/>
          </a:ln>
        </p:spPr>
      </p:cxnSp>
      <p:cxnSp>
        <p:nvCxnSpPr>
          <p:cNvPr id="178234" name="AutoShape 55"/>
          <p:cNvCxnSpPr>
            <a:cxnSpLocks noChangeShapeType="1"/>
            <a:stCxn id="178196" idx="4"/>
            <a:endCxn id="178218" idx="0"/>
          </p:cNvCxnSpPr>
          <p:nvPr/>
        </p:nvCxnSpPr>
        <p:spPr bwMode="auto">
          <a:xfrm flipH="1">
            <a:off x="7277100" y="5359400"/>
            <a:ext cx="304800" cy="568325"/>
          </a:xfrm>
          <a:prstGeom prst="straightConnector1">
            <a:avLst/>
          </a:prstGeom>
          <a:noFill/>
          <a:ln w="9525">
            <a:solidFill>
              <a:schemeClr val="tx1"/>
            </a:solidFill>
            <a:round/>
            <a:headEnd/>
            <a:tailEnd/>
          </a:ln>
        </p:spPr>
      </p:cxnSp>
      <p:cxnSp>
        <p:nvCxnSpPr>
          <p:cNvPr id="178235" name="AutoShape 56"/>
          <p:cNvCxnSpPr>
            <a:cxnSpLocks noChangeShapeType="1"/>
            <a:stCxn id="178196" idx="4"/>
            <a:endCxn id="178219" idx="0"/>
          </p:cNvCxnSpPr>
          <p:nvPr/>
        </p:nvCxnSpPr>
        <p:spPr bwMode="auto">
          <a:xfrm>
            <a:off x="7581900" y="5359400"/>
            <a:ext cx="304800" cy="568325"/>
          </a:xfrm>
          <a:prstGeom prst="straightConnector1">
            <a:avLst/>
          </a:prstGeom>
          <a:noFill/>
          <a:ln w="9525">
            <a:solidFill>
              <a:schemeClr val="tx1"/>
            </a:solidFill>
            <a:round/>
            <a:headEnd/>
            <a:tailEnd/>
          </a:ln>
        </p:spPr>
      </p:cxnSp>
      <p:sp>
        <p:nvSpPr>
          <p:cNvPr id="178236" name="Rectangle 57"/>
          <p:cNvSpPr>
            <a:spLocks noChangeArrowheads="1"/>
          </p:cNvSpPr>
          <p:nvPr/>
        </p:nvSpPr>
        <p:spPr bwMode="auto">
          <a:xfrm>
            <a:off x="6477000" y="5927725"/>
            <a:ext cx="381000" cy="381000"/>
          </a:xfrm>
          <a:prstGeom prst="rect">
            <a:avLst/>
          </a:prstGeom>
          <a:noFill/>
          <a:ln w="22225">
            <a:solidFill>
              <a:schemeClr val="tx1"/>
            </a:solidFill>
            <a:miter lim="800000"/>
            <a:headEnd/>
            <a:tailEnd/>
          </a:ln>
        </p:spPr>
        <p:txBody>
          <a:bodyPr wrap="none" anchor="ctr"/>
          <a:lstStyle/>
          <a:p>
            <a:endParaRPr lang="en-US"/>
          </a:p>
        </p:txBody>
      </p:sp>
      <p:sp>
        <p:nvSpPr>
          <p:cNvPr id="178237" name="Text Box 58"/>
          <p:cNvSpPr txBox="1">
            <a:spLocks noChangeArrowheads="1"/>
          </p:cNvSpPr>
          <p:nvPr/>
        </p:nvSpPr>
        <p:spPr bwMode="auto">
          <a:xfrm>
            <a:off x="5638800" y="29860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78238" name="Text Box 59"/>
          <p:cNvSpPr txBox="1">
            <a:spLocks noChangeArrowheads="1"/>
          </p:cNvSpPr>
          <p:nvPr/>
        </p:nvSpPr>
        <p:spPr bwMode="auto">
          <a:xfrm>
            <a:off x="2286000" y="3717925"/>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78239" name="Text Box 60"/>
          <p:cNvSpPr txBox="1">
            <a:spLocks noChangeArrowheads="1"/>
          </p:cNvSpPr>
          <p:nvPr/>
        </p:nvSpPr>
        <p:spPr bwMode="auto">
          <a:xfrm>
            <a:off x="3352800" y="37480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78240" name="Text Box 61"/>
          <p:cNvSpPr txBox="1">
            <a:spLocks noChangeArrowheads="1"/>
          </p:cNvSpPr>
          <p:nvPr/>
        </p:nvSpPr>
        <p:spPr bwMode="auto">
          <a:xfrm>
            <a:off x="1524000" y="44338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78241" name="Text Box 62"/>
          <p:cNvSpPr txBox="1">
            <a:spLocks noChangeArrowheads="1"/>
          </p:cNvSpPr>
          <p:nvPr/>
        </p:nvSpPr>
        <p:spPr bwMode="auto">
          <a:xfrm>
            <a:off x="2133600" y="44338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78242" name="Text Box 63"/>
          <p:cNvSpPr txBox="1">
            <a:spLocks noChangeArrowheads="1"/>
          </p:cNvSpPr>
          <p:nvPr/>
        </p:nvSpPr>
        <p:spPr bwMode="auto">
          <a:xfrm>
            <a:off x="3429000" y="44338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78243" name="Text Box 64"/>
          <p:cNvSpPr txBox="1">
            <a:spLocks noChangeArrowheads="1"/>
          </p:cNvSpPr>
          <p:nvPr/>
        </p:nvSpPr>
        <p:spPr bwMode="auto">
          <a:xfrm>
            <a:off x="4038600" y="44338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78244" name="Text Box 65"/>
          <p:cNvSpPr txBox="1">
            <a:spLocks noChangeArrowheads="1"/>
          </p:cNvSpPr>
          <p:nvPr/>
        </p:nvSpPr>
        <p:spPr bwMode="auto">
          <a:xfrm>
            <a:off x="1143000" y="537845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78245" name="Text Box 66"/>
          <p:cNvSpPr txBox="1">
            <a:spLocks noChangeArrowheads="1"/>
          </p:cNvSpPr>
          <p:nvPr/>
        </p:nvSpPr>
        <p:spPr bwMode="auto">
          <a:xfrm>
            <a:off x="1600200" y="53482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2</a:t>
            </a:r>
          </a:p>
        </p:txBody>
      </p:sp>
      <p:sp>
        <p:nvSpPr>
          <p:cNvPr id="178246" name="Text Box 67"/>
          <p:cNvSpPr txBox="1">
            <a:spLocks noChangeArrowheads="1"/>
          </p:cNvSpPr>
          <p:nvPr/>
        </p:nvSpPr>
        <p:spPr bwMode="auto">
          <a:xfrm>
            <a:off x="2362200" y="537845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78247" name="Text Box 68"/>
          <p:cNvSpPr txBox="1">
            <a:spLocks noChangeArrowheads="1"/>
          </p:cNvSpPr>
          <p:nvPr/>
        </p:nvSpPr>
        <p:spPr bwMode="auto">
          <a:xfrm>
            <a:off x="3048000" y="53482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2</a:t>
            </a:r>
          </a:p>
        </p:txBody>
      </p:sp>
      <p:sp>
        <p:nvSpPr>
          <p:cNvPr id="178248" name="Text Box 69"/>
          <p:cNvSpPr txBox="1">
            <a:spLocks noChangeArrowheads="1"/>
          </p:cNvSpPr>
          <p:nvPr/>
        </p:nvSpPr>
        <p:spPr bwMode="auto">
          <a:xfrm>
            <a:off x="3581400" y="53482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78249" name="Text Box 70"/>
          <p:cNvSpPr txBox="1">
            <a:spLocks noChangeArrowheads="1"/>
          </p:cNvSpPr>
          <p:nvPr/>
        </p:nvSpPr>
        <p:spPr bwMode="auto">
          <a:xfrm>
            <a:off x="5943600" y="3717925"/>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78250" name="Text Box 71"/>
          <p:cNvSpPr txBox="1">
            <a:spLocks noChangeArrowheads="1"/>
          </p:cNvSpPr>
          <p:nvPr/>
        </p:nvSpPr>
        <p:spPr bwMode="auto">
          <a:xfrm>
            <a:off x="6781800" y="37480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78251" name="Text Box 72"/>
          <p:cNvSpPr txBox="1">
            <a:spLocks noChangeArrowheads="1"/>
          </p:cNvSpPr>
          <p:nvPr/>
        </p:nvSpPr>
        <p:spPr bwMode="auto">
          <a:xfrm>
            <a:off x="5181600" y="44338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78252" name="Text Box 73"/>
          <p:cNvSpPr txBox="1">
            <a:spLocks noChangeArrowheads="1"/>
          </p:cNvSpPr>
          <p:nvPr/>
        </p:nvSpPr>
        <p:spPr bwMode="auto">
          <a:xfrm>
            <a:off x="5791200" y="44338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2</a:t>
            </a:r>
          </a:p>
        </p:txBody>
      </p:sp>
      <p:sp>
        <p:nvSpPr>
          <p:cNvPr id="178253" name="Text Box 74"/>
          <p:cNvSpPr txBox="1">
            <a:spLocks noChangeArrowheads="1"/>
          </p:cNvSpPr>
          <p:nvPr/>
        </p:nvSpPr>
        <p:spPr bwMode="auto">
          <a:xfrm>
            <a:off x="4800600" y="537845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78254" name="Text Box 75"/>
          <p:cNvSpPr txBox="1">
            <a:spLocks noChangeArrowheads="1"/>
          </p:cNvSpPr>
          <p:nvPr/>
        </p:nvSpPr>
        <p:spPr bwMode="auto">
          <a:xfrm>
            <a:off x="5257800" y="537845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2</a:t>
            </a:r>
          </a:p>
        </p:txBody>
      </p:sp>
      <p:sp>
        <p:nvSpPr>
          <p:cNvPr id="178255" name="Text Box 76"/>
          <p:cNvSpPr txBox="1">
            <a:spLocks noChangeArrowheads="1"/>
          </p:cNvSpPr>
          <p:nvPr/>
        </p:nvSpPr>
        <p:spPr bwMode="auto">
          <a:xfrm>
            <a:off x="5867400" y="54244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78256" name="Text Box 77"/>
          <p:cNvSpPr txBox="1">
            <a:spLocks noChangeArrowheads="1"/>
          </p:cNvSpPr>
          <p:nvPr/>
        </p:nvSpPr>
        <p:spPr bwMode="auto">
          <a:xfrm>
            <a:off x="6629400" y="537845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78257" name="Text Box 78"/>
          <p:cNvSpPr txBox="1">
            <a:spLocks noChangeArrowheads="1"/>
          </p:cNvSpPr>
          <p:nvPr/>
        </p:nvSpPr>
        <p:spPr bwMode="auto">
          <a:xfrm>
            <a:off x="6858000" y="44338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78258" name="Text Box 79"/>
          <p:cNvSpPr txBox="1">
            <a:spLocks noChangeArrowheads="1"/>
          </p:cNvSpPr>
          <p:nvPr/>
        </p:nvSpPr>
        <p:spPr bwMode="auto">
          <a:xfrm>
            <a:off x="7391400" y="44338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78259" name="Text Box 80"/>
          <p:cNvSpPr txBox="1">
            <a:spLocks noChangeArrowheads="1"/>
          </p:cNvSpPr>
          <p:nvPr/>
        </p:nvSpPr>
        <p:spPr bwMode="auto">
          <a:xfrm>
            <a:off x="7315200" y="53482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2</a:t>
            </a:r>
          </a:p>
        </p:txBody>
      </p:sp>
      <p:sp>
        <p:nvSpPr>
          <p:cNvPr id="178260" name="Text Box 81"/>
          <p:cNvSpPr txBox="1">
            <a:spLocks noChangeArrowheads="1"/>
          </p:cNvSpPr>
          <p:nvPr/>
        </p:nvSpPr>
        <p:spPr bwMode="auto">
          <a:xfrm>
            <a:off x="7772400" y="537845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85C2F345-165C-4287-96C3-C19363192276}" type="slidenum">
              <a:rPr lang="ar-SA" altLang="en-US"/>
              <a:pPr>
                <a:defRPr/>
              </a:pPr>
              <a:t>16</a:t>
            </a:fld>
            <a:endParaRPr lang="en-US" altLang="en-US"/>
          </a:p>
        </p:txBody>
      </p:sp>
      <p:sp>
        <p:nvSpPr>
          <p:cNvPr id="38917" name="Rectangle 2"/>
          <p:cNvSpPr>
            <a:spLocks noGrp="1" noChangeArrowheads="1"/>
          </p:cNvSpPr>
          <p:nvPr>
            <p:ph type="body" idx="1"/>
          </p:nvPr>
        </p:nvSpPr>
        <p:spPr>
          <a:xfrm>
            <a:off x="457200" y="1855788"/>
            <a:ext cx="8229600" cy="3521075"/>
          </a:xfrm>
          <a:noFill/>
        </p:spPr>
        <p:txBody>
          <a:bodyPr/>
          <a:lstStyle/>
          <a:p>
            <a:pPr eaLnBrk="1" hangingPunct="1">
              <a:lnSpc>
                <a:spcPct val="135000"/>
              </a:lnSpc>
              <a:buFont typeface="Wingdings" pitchFamily="2" charset="2"/>
              <a:buNone/>
            </a:pPr>
            <a:r>
              <a:rPr lang="ar-SA" sz="2100" smtClean="0">
                <a:cs typeface="Zar" pitchFamily="2" charset="-78"/>
              </a:rPr>
              <a:t>رنه دکارت مدافع سرسخت قدرت استدلال بود؛ و همچنين طرفدار مکتب دواليسم.</a:t>
            </a:r>
            <a:endParaRPr lang="fa-IR" sz="2100" smtClean="0">
              <a:cs typeface="Zar" pitchFamily="2" charset="-78"/>
            </a:endParaRPr>
          </a:p>
          <a:p>
            <a:pPr eaLnBrk="1" hangingPunct="1">
              <a:lnSpc>
                <a:spcPct val="135000"/>
              </a:lnSpc>
              <a:buFont typeface="Wingdings" pitchFamily="2" charset="2"/>
              <a:buNone/>
            </a:pPr>
            <a:r>
              <a:rPr lang="ar-SA" sz="2100" smtClean="0">
                <a:cs typeface="Zar" pitchFamily="2" charset="-78"/>
              </a:rPr>
              <a:t>ماترياليسم: در مقابل دواليسم قرار دارد</a:t>
            </a:r>
            <a:r>
              <a:rPr lang="fa-IR" sz="2100" smtClean="0">
                <a:cs typeface="Zar" pitchFamily="2" charset="-78"/>
              </a:rPr>
              <a:t> و </a:t>
            </a:r>
            <a:r>
              <a:rPr lang="ar-SA" sz="2100" smtClean="0">
                <a:cs typeface="Zar" pitchFamily="2" charset="-78"/>
              </a:rPr>
              <a:t>معتقد است تمامي جهان مطابق قوانين فيزيکي عمل مي‌کنند.</a:t>
            </a:r>
            <a:endParaRPr lang="fa-IR" sz="2100" smtClean="0">
              <a:cs typeface="Zar" pitchFamily="2" charset="-78"/>
            </a:endParaRPr>
          </a:p>
          <a:p>
            <a:pPr eaLnBrk="1" hangingPunct="1">
              <a:lnSpc>
                <a:spcPct val="135000"/>
              </a:lnSpc>
              <a:buFont typeface="Wingdings" pitchFamily="2" charset="2"/>
              <a:buNone/>
            </a:pPr>
            <a:r>
              <a:rPr lang="ar-SA" sz="2100" smtClean="0">
                <a:cs typeface="Zar" pitchFamily="2" charset="-78"/>
              </a:rPr>
              <a:t>ويلهم لايبنيز: </a:t>
            </a:r>
            <a:endParaRPr lang="fa-IR" sz="2100" smtClean="0">
              <a:cs typeface="Zar" pitchFamily="2" charset="-78"/>
            </a:endParaRPr>
          </a:p>
          <a:p>
            <a:pPr eaLnBrk="1" hangingPunct="1">
              <a:lnSpc>
                <a:spcPct val="135000"/>
              </a:lnSpc>
              <a:buClr>
                <a:srgbClr val="7F5429"/>
              </a:buClr>
            </a:pPr>
            <a:r>
              <a:rPr lang="ar-SA" sz="2100" u="sng" smtClean="0">
                <a:cs typeface="Zar" pitchFamily="2" charset="-78"/>
              </a:rPr>
              <a:t>تبديل موقعيت ماترياليستي به نتايج منطقي</a:t>
            </a:r>
            <a:endParaRPr lang="fa-IR" sz="2100" u="sng" smtClean="0">
              <a:cs typeface="Zar" pitchFamily="2" charset="-78"/>
            </a:endParaRPr>
          </a:p>
          <a:p>
            <a:pPr eaLnBrk="1" hangingPunct="1">
              <a:lnSpc>
                <a:spcPct val="135000"/>
              </a:lnSpc>
              <a:buClr>
                <a:srgbClr val="7F5429"/>
              </a:buClr>
            </a:pPr>
            <a:r>
              <a:rPr lang="ar-SA" sz="2100" u="sng" smtClean="0">
                <a:cs typeface="Zar" pitchFamily="2" charset="-78"/>
              </a:rPr>
              <a:t>ساخت ابزاري مکانيکي براي انجام عمليات منطقي</a:t>
            </a:r>
            <a:endParaRPr lang="en-US" sz="2100" u="sng" smtClean="0">
              <a:cs typeface="Zar" pitchFamily="2" charset="-78"/>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8"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49" name="Slide Number Placeholder 5"/>
          <p:cNvSpPr>
            <a:spLocks noGrp="1"/>
          </p:cNvSpPr>
          <p:nvPr>
            <p:ph type="sldNum" sz="quarter" idx="12"/>
          </p:nvPr>
        </p:nvSpPr>
        <p:spPr/>
        <p:txBody>
          <a:bodyPr/>
          <a:lstStyle/>
          <a:p>
            <a:pPr>
              <a:defRPr/>
            </a:pPr>
            <a:fld id="{D66CB69C-6A9D-4F25-A525-1673B8AA5285}" type="slidenum">
              <a:rPr lang="ar-SA" altLang="en-US"/>
              <a:pPr>
                <a:defRPr/>
              </a:pPr>
              <a:t>160</a:t>
            </a:fld>
            <a:endParaRPr lang="en-US" altLang="en-US"/>
          </a:p>
        </p:txBody>
      </p:sp>
      <p:sp>
        <p:nvSpPr>
          <p:cNvPr id="17920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sp>
        <p:nvSpPr>
          <p:cNvPr id="179206" name="Rectangle 3"/>
          <p:cNvSpPr>
            <a:spLocks noChangeArrowheads="1"/>
          </p:cNvSpPr>
          <p:nvPr/>
        </p:nvSpPr>
        <p:spPr bwMode="auto">
          <a:xfrm>
            <a:off x="603250" y="1851025"/>
            <a:ext cx="7777163" cy="641350"/>
          </a:xfrm>
          <a:prstGeom prst="rect">
            <a:avLst/>
          </a:prstGeom>
          <a:noFill/>
          <a:ln w="9525" algn="ctr">
            <a:noFill/>
            <a:miter lim="800000"/>
            <a:headEnd/>
            <a:tailEnd/>
          </a:ln>
        </p:spPr>
        <p:txBody>
          <a:bodyPr>
            <a:spAutoFit/>
          </a:bodyPr>
          <a:lstStyle/>
          <a:p>
            <a:pPr algn="ctr" eaLnBrk="0" hangingPunct="0">
              <a:spcBef>
                <a:spcPct val="50000"/>
              </a:spcBef>
            </a:pPr>
            <a:r>
              <a:rPr lang="fa-IR" sz="3600" b="1">
                <a:solidFill>
                  <a:schemeClr val="accent2"/>
                </a:solidFill>
                <a:cs typeface="Lotus" pitchFamily="2" charset="-78"/>
              </a:rPr>
              <a:t>جستجوي </a:t>
            </a:r>
            <a:r>
              <a:rPr lang="en-US" sz="3600" b="1">
                <a:solidFill>
                  <a:schemeClr val="accent2"/>
                </a:solidFill>
                <a:cs typeface="Lotus" pitchFamily="2" charset="-78"/>
              </a:rPr>
              <a:t>A*</a:t>
            </a:r>
          </a:p>
        </p:txBody>
      </p:sp>
      <p:grpSp>
        <p:nvGrpSpPr>
          <p:cNvPr id="2" name="Group 4"/>
          <p:cNvGrpSpPr>
            <a:grpSpLocks/>
          </p:cNvGrpSpPr>
          <p:nvPr/>
        </p:nvGrpSpPr>
        <p:grpSpPr bwMode="auto">
          <a:xfrm>
            <a:off x="6705600" y="3198813"/>
            <a:ext cx="533400" cy="622300"/>
            <a:chOff x="720" y="1797"/>
            <a:chExt cx="336" cy="392"/>
          </a:xfrm>
        </p:grpSpPr>
        <p:sp>
          <p:nvSpPr>
            <p:cNvPr id="179248" name="Text Box 5"/>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pPr algn="l" rtl="0"/>
              <a:r>
                <a:rPr lang="en-US" sz="3200" b="1">
                  <a:sym typeface="Wingdings" pitchFamily="2" charset="2"/>
                </a:rPr>
                <a:t></a:t>
              </a:r>
            </a:p>
          </p:txBody>
        </p:sp>
        <p:sp>
          <p:nvSpPr>
            <p:cNvPr id="179249" name="Text Box 6"/>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pPr algn="l" rtl="0"/>
              <a:r>
                <a:rPr lang="en-US" b="1">
                  <a:solidFill>
                    <a:srgbClr val="5F5F5F"/>
                  </a:solidFill>
                </a:rPr>
                <a:t>1</a:t>
              </a:r>
            </a:p>
          </p:txBody>
        </p:sp>
      </p:grpSp>
      <p:grpSp>
        <p:nvGrpSpPr>
          <p:cNvPr id="3" name="Group 7"/>
          <p:cNvGrpSpPr>
            <a:grpSpLocks/>
          </p:cNvGrpSpPr>
          <p:nvPr/>
        </p:nvGrpSpPr>
        <p:grpSpPr bwMode="auto">
          <a:xfrm>
            <a:off x="6362700" y="4633913"/>
            <a:ext cx="533400" cy="622300"/>
            <a:chOff x="720" y="1797"/>
            <a:chExt cx="336" cy="392"/>
          </a:xfrm>
        </p:grpSpPr>
        <p:sp>
          <p:nvSpPr>
            <p:cNvPr id="179246" name="Text Box 8"/>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pPr algn="l" rtl="0"/>
              <a:r>
                <a:rPr lang="en-US" sz="3200" b="1">
                  <a:sym typeface="Wingdings" pitchFamily="2" charset="2"/>
                </a:rPr>
                <a:t></a:t>
              </a:r>
            </a:p>
          </p:txBody>
        </p:sp>
        <p:sp>
          <p:nvSpPr>
            <p:cNvPr id="179247" name="Text Box 9"/>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pPr algn="l" rtl="0"/>
              <a:r>
                <a:rPr lang="en-US" b="1">
                  <a:solidFill>
                    <a:srgbClr val="5F5F5F"/>
                  </a:solidFill>
                </a:rPr>
                <a:t>3</a:t>
              </a:r>
            </a:p>
          </p:txBody>
        </p:sp>
      </p:grpSp>
      <p:grpSp>
        <p:nvGrpSpPr>
          <p:cNvPr id="4" name="Group 10"/>
          <p:cNvGrpSpPr>
            <a:grpSpLocks/>
          </p:cNvGrpSpPr>
          <p:nvPr/>
        </p:nvGrpSpPr>
        <p:grpSpPr bwMode="auto">
          <a:xfrm>
            <a:off x="7467600" y="3960813"/>
            <a:ext cx="533400" cy="622300"/>
            <a:chOff x="720" y="1797"/>
            <a:chExt cx="336" cy="392"/>
          </a:xfrm>
        </p:grpSpPr>
        <p:sp>
          <p:nvSpPr>
            <p:cNvPr id="179244" name="Text Box 11"/>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pPr algn="l" rtl="0"/>
              <a:r>
                <a:rPr lang="en-US" sz="3200" b="1">
                  <a:sym typeface="Wingdings" pitchFamily="2" charset="2"/>
                </a:rPr>
                <a:t></a:t>
              </a:r>
            </a:p>
          </p:txBody>
        </p:sp>
        <p:sp>
          <p:nvSpPr>
            <p:cNvPr id="179245" name="Text Box 12"/>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pPr algn="l" rtl="0"/>
              <a:r>
                <a:rPr lang="en-US" b="1">
                  <a:solidFill>
                    <a:srgbClr val="5F5F5F"/>
                  </a:solidFill>
                </a:rPr>
                <a:t>2</a:t>
              </a:r>
            </a:p>
          </p:txBody>
        </p:sp>
      </p:grpSp>
      <p:sp>
        <p:nvSpPr>
          <p:cNvPr id="179210" name="Oval 13"/>
          <p:cNvSpPr>
            <a:spLocks noChangeArrowheads="1"/>
          </p:cNvSpPr>
          <p:nvPr/>
        </p:nvSpPr>
        <p:spPr bwMode="auto">
          <a:xfrm>
            <a:off x="4572000" y="2665413"/>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A/5</a:t>
            </a:r>
          </a:p>
        </p:txBody>
      </p:sp>
      <p:grpSp>
        <p:nvGrpSpPr>
          <p:cNvPr id="5" name="Group 14"/>
          <p:cNvGrpSpPr>
            <a:grpSpLocks/>
          </p:cNvGrpSpPr>
          <p:nvPr/>
        </p:nvGrpSpPr>
        <p:grpSpPr bwMode="auto">
          <a:xfrm>
            <a:off x="2667000" y="3000375"/>
            <a:ext cx="4038600" cy="808038"/>
            <a:chOff x="1680" y="1699"/>
            <a:chExt cx="2544" cy="509"/>
          </a:xfrm>
        </p:grpSpPr>
        <p:sp>
          <p:nvSpPr>
            <p:cNvPr id="179236" name="Oval 15"/>
            <p:cNvSpPr>
              <a:spLocks noChangeArrowheads="1"/>
            </p:cNvSpPr>
            <p:nvPr/>
          </p:nvSpPr>
          <p:spPr bwMode="auto">
            <a:xfrm>
              <a:off x="1728" y="1968"/>
              <a:ext cx="240" cy="240"/>
            </a:xfrm>
            <a:prstGeom prst="ellipse">
              <a:avLst/>
            </a:prstGeom>
            <a:solidFill>
              <a:schemeClr val="bg1"/>
            </a:solidFill>
            <a:ln w="9525">
              <a:solidFill>
                <a:schemeClr val="tx1"/>
              </a:solidFill>
              <a:round/>
              <a:headEnd/>
              <a:tailEnd/>
            </a:ln>
          </p:spPr>
          <p:txBody>
            <a:bodyPr wrap="none" anchor="ctr"/>
            <a:lstStyle/>
            <a:p>
              <a:pPr algn="ctr" rtl="0"/>
              <a:r>
                <a:rPr lang="en-US" sz="1600" b="1"/>
                <a:t>B/4</a:t>
              </a:r>
            </a:p>
          </p:txBody>
        </p:sp>
        <p:sp>
          <p:nvSpPr>
            <p:cNvPr id="179237" name="Oval 16"/>
            <p:cNvSpPr>
              <a:spLocks noChangeArrowheads="1"/>
            </p:cNvSpPr>
            <p:nvPr/>
          </p:nvSpPr>
          <p:spPr bwMode="auto">
            <a:xfrm>
              <a:off x="3936" y="1968"/>
              <a:ext cx="240" cy="240"/>
            </a:xfrm>
            <a:prstGeom prst="ellipse">
              <a:avLst/>
            </a:prstGeom>
            <a:solidFill>
              <a:schemeClr val="bg1"/>
            </a:solidFill>
            <a:ln w="9525">
              <a:solidFill>
                <a:schemeClr val="tx1"/>
              </a:solidFill>
              <a:round/>
              <a:headEnd/>
              <a:tailEnd/>
            </a:ln>
          </p:spPr>
          <p:txBody>
            <a:bodyPr wrap="none" anchor="ctr"/>
            <a:lstStyle/>
            <a:p>
              <a:pPr algn="ctr" rtl="0"/>
              <a:r>
                <a:rPr lang="en-US" sz="1600" b="1"/>
                <a:t>C/4</a:t>
              </a:r>
            </a:p>
          </p:txBody>
        </p:sp>
        <p:cxnSp>
          <p:nvCxnSpPr>
            <p:cNvPr id="179238" name="AutoShape 17"/>
            <p:cNvCxnSpPr>
              <a:cxnSpLocks noChangeShapeType="1"/>
              <a:stCxn id="179210" idx="4"/>
              <a:endCxn id="179236" idx="0"/>
            </p:cNvCxnSpPr>
            <p:nvPr/>
          </p:nvCxnSpPr>
          <p:spPr bwMode="auto">
            <a:xfrm flipH="1">
              <a:off x="1848" y="1728"/>
              <a:ext cx="1152" cy="240"/>
            </a:xfrm>
            <a:prstGeom prst="straightConnector1">
              <a:avLst/>
            </a:prstGeom>
            <a:noFill/>
            <a:ln w="9525">
              <a:solidFill>
                <a:schemeClr val="tx1"/>
              </a:solidFill>
              <a:round/>
              <a:headEnd/>
              <a:tailEnd/>
            </a:ln>
          </p:spPr>
        </p:cxnSp>
        <p:cxnSp>
          <p:nvCxnSpPr>
            <p:cNvPr id="179239" name="AutoShape 18"/>
            <p:cNvCxnSpPr>
              <a:cxnSpLocks noChangeShapeType="1"/>
              <a:stCxn id="179210" idx="4"/>
              <a:endCxn id="179237" idx="0"/>
            </p:cNvCxnSpPr>
            <p:nvPr/>
          </p:nvCxnSpPr>
          <p:spPr bwMode="auto">
            <a:xfrm>
              <a:off x="3000" y="1728"/>
              <a:ext cx="1056" cy="240"/>
            </a:xfrm>
            <a:prstGeom prst="straightConnector1">
              <a:avLst/>
            </a:prstGeom>
            <a:noFill/>
            <a:ln w="9525">
              <a:solidFill>
                <a:schemeClr val="tx1"/>
              </a:solidFill>
              <a:round/>
              <a:headEnd/>
              <a:tailEnd/>
            </a:ln>
          </p:spPr>
        </p:cxnSp>
        <p:sp>
          <p:nvSpPr>
            <p:cNvPr id="179240" name="Text Box 19"/>
            <p:cNvSpPr txBox="1">
              <a:spLocks noChangeArrowheads="1"/>
            </p:cNvSpPr>
            <p:nvPr/>
          </p:nvSpPr>
          <p:spPr bwMode="auto">
            <a:xfrm>
              <a:off x="2304" y="1699"/>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2</a:t>
              </a:r>
            </a:p>
          </p:txBody>
        </p:sp>
        <p:sp>
          <p:nvSpPr>
            <p:cNvPr id="179241" name="Text Box 20"/>
            <p:cNvSpPr txBox="1">
              <a:spLocks noChangeArrowheads="1"/>
            </p:cNvSpPr>
            <p:nvPr/>
          </p:nvSpPr>
          <p:spPr bwMode="auto">
            <a:xfrm>
              <a:off x="3552" y="1699"/>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79242" name="Text Box 21"/>
            <p:cNvSpPr txBox="1">
              <a:spLocks noChangeArrowheads="1"/>
            </p:cNvSpPr>
            <p:nvPr/>
          </p:nvSpPr>
          <p:spPr bwMode="auto">
            <a:xfrm>
              <a:off x="1680" y="1872"/>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6</a:t>
              </a:r>
            </a:p>
          </p:txBody>
        </p:sp>
        <p:sp>
          <p:nvSpPr>
            <p:cNvPr id="179243" name="Text Box 22"/>
            <p:cNvSpPr txBox="1">
              <a:spLocks noChangeArrowheads="1"/>
            </p:cNvSpPr>
            <p:nvPr/>
          </p:nvSpPr>
          <p:spPr bwMode="auto">
            <a:xfrm>
              <a:off x="4176" y="1824"/>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5</a:t>
              </a:r>
            </a:p>
          </p:txBody>
        </p:sp>
      </p:grpSp>
      <p:grpSp>
        <p:nvGrpSpPr>
          <p:cNvPr id="6" name="Group 23"/>
          <p:cNvGrpSpPr>
            <a:grpSpLocks/>
          </p:cNvGrpSpPr>
          <p:nvPr/>
        </p:nvGrpSpPr>
        <p:grpSpPr bwMode="auto">
          <a:xfrm>
            <a:off x="6477000" y="5373688"/>
            <a:ext cx="381000" cy="1223962"/>
            <a:chOff x="4080" y="3194"/>
            <a:chExt cx="240" cy="771"/>
          </a:xfrm>
        </p:grpSpPr>
        <p:sp>
          <p:nvSpPr>
            <p:cNvPr id="179231" name="Oval 24"/>
            <p:cNvSpPr>
              <a:spLocks noChangeArrowheads="1"/>
            </p:cNvSpPr>
            <p:nvPr/>
          </p:nvSpPr>
          <p:spPr bwMode="auto">
            <a:xfrm>
              <a:off x="4080" y="3552"/>
              <a:ext cx="240" cy="240"/>
            </a:xfrm>
            <a:prstGeom prst="ellipse">
              <a:avLst/>
            </a:prstGeom>
            <a:solidFill>
              <a:schemeClr val="bg1"/>
            </a:solidFill>
            <a:ln w="9525">
              <a:solidFill>
                <a:schemeClr val="tx1"/>
              </a:solidFill>
              <a:round/>
              <a:headEnd/>
              <a:tailEnd/>
            </a:ln>
          </p:spPr>
          <p:txBody>
            <a:bodyPr wrap="none" anchor="ctr"/>
            <a:lstStyle/>
            <a:p>
              <a:pPr algn="ctr" rtl="0"/>
              <a:r>
                <a:rPr lang="en-US" sz="1600" b="1"/>
                <a:t>X/0</a:t>
              </a:r>
            </a:p>
          </p:txBody>
        </p:sp>
        <p:cxnSp>
          <p:nvCxnSpPr>
            <p:cNvPr id="179232" name="AutoShape 25"/>
            <p:cNvCxnSpPr>
              <a:cxnSpLocks noChangeShapeType="1"/>
              <a:stCxn id="179223" idx="4"/>
              <a:endCxn id="179231" idx="0"/>
            </p:cNvCxnSpPr>
            <p:nvPr/>
          </p:nvCxnSpPr>
          <p:spPr bwMode="auto">
            <a:xfrm flipH="1">
              <a:off x="4200" y="3194"/>
              <a:ext cx="96" cy="358"/>
            </a:xfrm>
            <a:prstGeom prst="straightConnector1">
              <a:avLst/>
            </a:prstGeom>
            <a:noFill/>
            <a:ln w="9525">
              <a:solidFill>
                <a:schemeClr val="tx1"/>
              </a:solidFill>
              <a:round/>
              <a:headEnd/>
              <a:tailEnd/>
            </a:ln>
          </p:spPr>
        </p:cxnSp>
        <p:sp>
          <p:nvSpPr>
            <p:cNvPr id="179233" name="Rectangle 26"/>
            <p:cNvSpPr>
              <a:spLocks noChangeArrowheads="1"/>
            </p:cNvSpPr>
            <p:nvPr/>
          </p:nvSpPr>
          <p:spPr bwMode="auto">
            <a:xfrm>
              <a:off x="4080" y="3552"/>
              <a:ext cx="240" cy="240"/>
            </a:xfrm>
            <a:prstGeom prst="rect">
              <a:avLst/>
            </a:prstGeom>
            <a:noFill/>
            <a:ln w="22225">
              <a:solidFill>
                <a:schemeClr val="tx1"/>
              </a:solidFill>
              <a:miter lim="800000"/>
              <a:headEnd/>
              <a:tailEnd/>
            </a:ln>
          </p:spPr>
          <p:txBody>
            <a:bodyPr wrap="none" anchor="ctr"/>
            <a:lstStyle/>
            <a:p>
              <a:endParaRPr lang="en-US"/>
            </a:p>
          </p:txBody>
        </p:sp>
        <p:sp>
          <p:nvSpPr>
            <p:cNvPr id="179234" name="Text Box 27"/>
            <p:cNvSpPr txBox="1">
              <a:spLocks noChangeArrowheads="1"/>
            </p:cNvSpPr>
            <p:nvPr/>
          </p:nvSpPr>
          <p:spPr bwMode="auto">
            <a:xfrm>
              <a:off x="4176" y="3206"/>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79235" name="Text Box 28"/>
            <p:cNvSpPr txBox="1">
              <a:spLocks noChangeArrowheads="1"/>
            </p:cNvSpPr>
            <p:nvPr/>
          </p:nvSpPr>
          <p:spPr bwMode="auto">
            <a:xfrm>
              <a:off x="4176" y="3792"/>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4</a:t>
              </a:r>
            </a:p>
          </p:txBody>
        </p:sp>
      </p:grpSp>
      <p:grpSp>
        <p:nvGrpSpPr>
          <p:cNvPr id="7" name="Group 29"/>
          <p:cNvGrpSpPr>
            <a:grpSpLocks/>
          </p:cNvGrpSpPr>
          <p:nvPr/>
        </p:nvGrpSpPr>
        <p:grpSpPr bwMode="auto">
          <a:xfrm>
            <a:off x="6629400" y="4448175"/>
            <a:ext cx="1219200" cy="925513"/>
            <a:chOff x="4176" y="2611"/>
            <a:chExt cx="768" cy="583"/>
          </a:xfrm>
        </p:grpSpPr>
        <p:sp>
          <p:nvSpPr>
            <p:cNvPr id="179223" name="Oval 30"/>
            <p:cNvSpPr>
              <a:spLocks noChangeArrowheads="1"/>
            </p:cNvSpPr>
            <p:nvPr/>
          </p:nvSpPr>
          <p:spPr bwMode="auto">
            <a:xfrm>
              <a:off x="4176" y="2954"/>
              <a:ext cx="240" cy="240"/>
            </a:xfrm>
            <a:prstGeom prst="ellipse">
              <a:avLst/>
            </a:prstGeom>
            <a:solidFill>
              <a:schemeClr val="bg1"/>
            </a:solidFill>
            <a:ln w="9525">
              <a:solidFill>
                <a:schemeClr val="tx1"/>
              </a:solidFill>
              <a:round/>
              <a:headEnd/>
              <a:tailEnd/>
            </a:ln>
          </p:spPr>
          <p:txBody>
            <a:bodyPr wrap="none" anchor="ctr"/>
            <a:lstStyle/>
            <a:p>
              <a:pPr algn="ctr" rtl="0"/>
              <a:r>
                <a:rPr lang="en-US" sz="1600" b="1"/>
                <a:t>N/1</a:t>
              </a:r>
            </a:p>
          </p:txBody>
        </p:sp>
        <p:sp>
          <p:nvSpPr>
            <p:cNvPr id="179224" name="Oval 31"/>
            <p:cNvSpPr>
              <a:spLocks noChangeArrowheads="1"/>
            </p:cNvSpPr>
            <p:nvPr/>
          </p:nvSpPr>
          <p:spPr bwMode="auto">
            <a:xfrm>
              <a:off x="4656" y="2954"/>
              <a:ext cx="240" cy="240"/>
            </a:xfrm>
            <a:prstGeom prst="ellipse">
              <a:avLst/>
            </a:prstGeom>
            <a:solidFill>
              <a:schemeClr val="bg1"/>
            </a:solidFill>
            <a:ln w="9525">
              <a:solidFill>
                <a:schemeClr val="tx1"/>
              </a:solidFill>
              <a:round/>
              <a:headEnd/>
              <a:tailEnd/>
            </a:ln>
          </p:spPr>
          <p:txBody>
            <a:bodyPr wrap="none" anchor="ctr"/>
            <a:lstStyle/>
            <a:p>
              <a:pPr algn="ctr" rtl="0"/>
              <a:r>
                <a:rPr lang="en-US" sz="1600" b="1"/>
                <a:t>O/3</a:t>
              </a:r>
            </a:p>
          </p:txBody>
        </p:sp>
        <p:cxnSp>
          <p:nvCxnSpPr>
            <p:cNvPr id="179225" name="AutoShape 32"/>
            <p:cNvCxnSpPr>
              <a:cxnSpLocks noChangeShapeType="1"/>
              <a:stCxn id="179216" idx="4"/>
              <a:endCxn id="179223" idx="0"/>
            </p:cNvCxnSpPr>
            <p:nvPr/>
          </p:nvCxnSpPr>
          <p:spPr bwMode="auto">
            <a:xfrm flipH="1">
              <a:off x="4296" y="2678"/>
              <a:ext cx="240" cy="276"/>
            </a:xfrm>
            <a:prstGeom prst="straightConnector1">
              <a:avLst/>
            </a:prstGeom>
            <a:noFill/>
            <a:ln w="9525">
              <a:solidFill>
                <a:schemeClr val="tx1"/>
              </a:solidFill>
              <a:round/>
              <a:headEnd/>
              <a:tailEnd/>
            </a:ln>
          </p:spPr>
        </p:cxnSp>
        <p:cxnSp>
          <p:nvCxnSpPr>
            <p:cNvPr id="179226" name="AutoShape 33"/>
            <p:cNvCxnSpPr>
              <a:cxnSpLocks noChangeShapeType="1"/>
              <a:stCxn id="179216" idx="4"/>
              <a:endCxn id="179224" idx="0"/>
            </p:cNvCxnSpPr>
            <p:nvPr/>
          </p:nvCxnSpPr>
          <p:spPr bwMode="auto">
            <a:xfrm>
              <a:off x="4536" y="2678"/>
              <a:ext cx="240" cy="276"/>
            </a:xfrm>
            <a:prstGeom prst="straightConnector1">
              <a:avLst/>
            </a:prstGeom>
            <a:noFill/>
            <a:ln w="9525">
              <a:solidFill>
                <a:schemeClr val="tx1"/>
              </a:solidFill>
              <a:round/>
              <a:headEnd/>
              <a:tailEnd/>
            </a:ln>
          </p:spPr>
        </p:cxnSp>
        <p:sp>
          <p:nvSpPr>
            <p:cNvPr id="179227" name="Text Box 34"/>
            <p:cNvSpPr txBox="1">
              <a:spLocks noChangeArrowheads="1"/>
            </p:cNvSpPr>
            <p:nvPr/>
          </p:nvSpPr>
          <p:spPr bwMode="auto">
            <a:xfrm>
              <a:off x="4320" y="2611"/>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79228" name="Text Box 35"/>
            <p:cNvSpPr txBox="1">
              <a:spLocks noChangeArrowheads="1"/>
            </p:cNvSpPr>
            <p:nvPr/>
          </p:nvSpPr>
          <p:spPr bwMode="auto">
            <a:xfrm>
              <a:off x="4656" y="2611"/>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79229" name="Text Box 36"/>
            <p:cNvSpPr txBox="1">
              <a:spLocks noChangeArrowheads="1"/>
            </p:cNvSpPr>
            <p:nvPr/>
          </p:nvSpPr>
          <p:spPr bwMode="auto">
            <a:xfrm>
              <a:off x="4896" y="2880"/>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8</a:t>
              </a:r>
            </a:p>
          </p:txBody>
        </p:sp>
        <p:sp>
          <p:nvSpPr>
            <p:cNvPr id="179230" name="Text Box 37"/>
            <p:cNvSpPr txBox="1">
              <a:spLocks noChangeArrowheads="1"/>
            </p:cNvSpPr>
            <p:nvPr/>
          </p:nvSpPr>
          <p:spPr bwMode="auto">
            <a:xfrm>
              <a:off x="4416" y="2899"/>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4</a:t>
              </a:r>
            </a:p>
          </p:txBody>
        </p:sp>
      </p:grpSp>
      <p:grpSp>
        <p:nvGrpSpPr>
          <p:cNvPr id="8" name="Group 38"/>
          <p:cNvGrpSpPr>
            <a:grpSpLocks/>
          </p:cNvGrpSpPr>
          <p:nvPr/>
        </p:nvGrpSpPr>
        <p:grpSpPr bwMode="auto">
          <a:xfrm>
            <a:off x="5295900" y="3732213"/>
            <a:ext cx="2171700" cy="822325"/>
            <a:chOff x="3336" y="2160"/>
            <a:chExt cx="1368" cy="518"/>
          </a:xfrm>
        </p:grpSpPr>
        <p:sp>
          <p:nvSpPr>
            <p:cNvPr id="179215" name="Oval 39"/>
            <p:cNvSpPr>
              <a:spLocks noChangeArrowheads="1"/>
            </p:cNvSpPr>
            <p:nvPr/>
          </p:nvSpPr>
          <p:spPr bwMode="auto">
            <a:xfrm>
              <a:off x="3408" y="2438"/>
              <a:ext cx="240" cy="240"/>
            </a:xfrm>
            <a:prstGeom prst="ellipse">
              <a:avLst/>
            </a:prstGeom>
            <a:solidFill>
              <a:schemeClr val="bg1"/>
            </a:solidFill>
            <a:ln w="9525">
              <a:solidFill>
                <a:schemeClr val="tx1"/>
              </a:solidFill>
              <a:round/>
              <a:headEnd/>
              <a:tailEnd/>
            </a:ln>
          </p:spPr>
          <p:txBody>
            <a:bodyPr wrap="none" anchor="ctr"/>
            <a:lstStyle/>
            <a:p>
              <a:pPr algn="ctr" rtl="0"/>
              <a:r>
                <a:rPr lang="en-US" sz="1600" b="1"/>
                <a:t>F/3</a:t>
              </a:r>
            </a:p>
          </p:txBody>
        </p:sp>
        <p:sp>
          <p:nvSpPr>
            <p:cNvPr id="179216" name="Oval 40"/>
            <p:cNvSpPr>
              <a:spLocks noChangeArrowheads="1"/>
            </p:cNvSpPr>
            <p:nvPr/>
          </p:nvSpPr>
          <p:spPr bwMode="auto">
            <a:xfrm>
              <a:off x="4416" y="2438"/>
              <a:ext cx="240" cy="240"/>
            </a:xfrm>
            <a:prstGeom prst="ellipse">
              <a:avLst/>
            </a:prstGeom>
            <a:solidFill>
              <a:schemeClr val="bg1"/>
            </a:solidFill>
            <a:ln w="9525">
              <a:solidFill>
                <a:schemeClr val="tx1"/>
              </a:solidFill>
              <a:round/>
              <a:headEnd/>
              <a:tailEnd/>
            </a:ln>
          </p:spPr>
          <p:txBody>
            <a:bodyPr wrap="none" anchor="ctr"/>
            <a:lstStyle/>
            <a:p>
              <a:pPr algn="ctr" rtl="0"/>
              <a:r>
                <a:rPr lang="en-US" sz="1600" b="1"/>
                <a:t>G/2</a:t>
              </a:r>
            </a:p>
          </p:txBody>
        </p:sp>
        <p:cxnSp>
          <p:nvCxnSpPr>
            <p:cNvPr id="179217" name="AutoShape 41"/>
            <p:cNvCxnSpPr>
              <a:cxnSpLocks noChangeShapeType="1"/>
              <a:stCxn id="179237" idx="4"/>
              <a:endCxn id="179215" idx="0"/>
            </p:cNvCxnSpPr>
            <p:nvPr/>
          </p:nvCxnSpPr>
          <p:spPr bwMode="auto">
            <a:xfrm flipH="1">
              <a:off x="3528" y="2208"/>
              <a:ext cx="528" cy="230"/>
            </a:xfrm>
            <a:prstGeom prst="straightConnector1">
              <a:avLst/>
            </a:prstGeom>
            <a:noFill/>
            <a:ln w="9525">
              <a:solidFill>
                <a:schemeClr val="tx1"/>
              </a:solidFill>
              <a:round/>
              <a:headEnd/>
              <a:tailEnd/>
            </a:ln>
          </p:spPr>
        </p:cxnSp>
        <p:cxnSp>
          <p:nvCxnSpPr>
            <p:cNvPr id="179218" name="AutoShape 42"/>
            <p:cNvCxnSpPr>
              <a:cxnSpLocks noChangeShapeType="1"/>
              <a:stCxn id="179237" idx="4"/>
              <a:endCxn id="179216" idx="0"/>
            </p:cNvCxnSpPr>
            <p:nvPr/>
          </p:nvCxnSpPr>
          <p:spPr bwMode="auto">
            <a:xfrm>
              <a:off x="4056" y="2208"/>
              <a:ext cx="480" cy="230"/>
            </a:xfrm>
            <a:prstGeom prst="straightConnector1">
              <a:avLst/>
            </a:prstGeom>
            <a:noFill/>
            <a:ln w="9525">
              <a:solidFill>
                <a:schemeClr val="tx1"/>
              </a:solidFill>
              <a:round/>
              <a:headEnd/>
              <a:tailEnd/>
            </a:ln>
          </p:spPr>
        </p:cxnSp>
        <p:sp>
          <p:nvSpPr>
            <p:cNvPr id="179219" name="Text Box 43"/>
            <p:cNvSpPr txBox="1">
              <a:spLocks noChangeArrowheads="1"/>
            </p:cNvSpPr>
            <p:nvPr/>
          </p:nvSpPr>
          <p:spPr bwMode="auto">
            <a:xfrm>
              <a:off x="3744" y="2160"/>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79220" name="Text Box 44"/>
            <p:cNvSpPr txBox="1">
              <a:spLocks noChangeArrowheads="1"/>
            </p:cNvSpPr>
            <p:nvPr/>
          </p:nvSpPr>
          <p:spPr bwMode="auto">
            <a:xfrm>
              <a:off x="4272" y="2179"/>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79221" name="Text Box 45"/>
            <p:cNvSpPr txBox="1">
              <a:spLocks noChangeArrowheads="1"/>
            </p:cNvSpPr>
            <p:nvPr/>
          </p:nvSpPr>
          <p:spPr bwMode="auto">
            <a:xfrm>
              <a:off x="3336" y="2292"/>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5</a:t>
              </a:r>
            </a:p>
          </p:txBody>
        </p:sp>
        <p:sp>
          <p:nvSpPr>
            <p:cNvPr id="179222" name="Text Box 46"/>
            <p:cNvSpPr txBox="1">
              <a:spLocks noChangeArrowheads="1"/>
            </p:cNvSpPr>
            <p:nvPr/>
          </p:nvSpPr>
          <p:spPr bwMode="auto">
            <a:xfrm>
              <a:off x="4656" y="2352"/>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4</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2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83"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4" name="Slide Number Placeholder 5"/>
          <p:cNvSpPr>
            <a:spLocks noGrp="1"/>
          </p:cNvSpPr>
          <p:nvPr>
            <p:ph type="sldNum" sz="quarter" idx="12"/>
          </p:nvPr>
        </p:nvSpPr>
        <p:spPr/>
        <p:txBody>
          <a:bodyPr/>
          <a:lstStyle/>
          <a:p>
            <a:pPr>
              <a:defRPr/>
            </a:pPr>
            <a:fld id="{BC6EC5F1-EE41-4E50-BAC2-DA7528337B28}" type="slidenum">
              <a:rPr lang="ar-SA" altLang="en-US"/>
              <a:pPr>
                <a:defRPr/>
              </a:pPr>
              <a:t>161</a:t>
            </a:fld>
            <a:endParaRPr lang="en-US" altLang="en-US"/>
          </a:p>
        </p:txBody>
      </p:sp>
      <p:sp>
        <p:nvSpPr>
          <p:cNvPr id="18022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sp>
        <p:nvSpPr>
          <p:cNvPr id="180230" name="Rectangle 3"/>
          <p:cNvSpPr>
            <a:spLocks noChangeArrowheads="1"/>
          </p:cNvSpPr>
          <p:nvPr/>
        </p:nvSpPr>
        <p:spPr bwMode="auto">
          <a:xfrm>
            <a:off x="603250" y="1851025"/>
            <a:ext cx="7777163" cy="641350"/>
          </a:xfrm>
          <a:prstGeom prst="rect">
            <a:avLst/>
          </a:prstGeom>
          <a:noFill/>
          <a:ln w="9525" algn="ctr">
            <a:noFill/>
            <a:miter lim="800000"/>
            <a:headEnd/>
            <a:tailEnd/>
          </a:ln>
        </p:spPr>
        <p:txBody>
          <a:bodyPr>
            <a:spAutoFit/>
          </a:bodyPr>
          <a:lstStyle/>
          <a:p>
            <a:pPr algn="ctr" eaLnBrk="0" hangingPunct="0">
              <a:spcBef>
                <a:spcPct val="50000"/>
              </a:spcBef>
            </a:pPr>
            <a:r>
              <a:rPr lang="fa-IR" sz="3600" b="1">
                <a:solidFill>
                  <a:schemeClr val="accent2"/>
                </a:solidFill>
                <a:cs typeface="Lotus" pitchFamily="2" charset="-78"/>
              </a:rPr>
              <a:t>جستجوي </a:t>
            </a:r>
            <a:r>
              <a:rPr lang="en-US" sz="3600" b="1">
                <a:solidFill>
                  <a:schemeClr val="accent2"/>
                </a:solidFill>
                <a:cs typeface="Lotus" pitchFamily="2" charset="-78"/>
              </a:rPr>
              <a:t>A*</a:t>
            </a:r>
          </a:p>
        </p:txBody>
      </p:sp>
      <p:sp>
        <p:nvSpPr>
          <p:cNvPr id="180231" name="Oval 4"/>
          <p:cNvSpPr>
            <a:spLocks noChangeArrowheads="1"/>
          </p:cNvSpPr>
          <p:nvPr/>
        </p:nvSpPr>
        <p:spPr bwMode="auto">
          <a:xfrm>
            <a:off x="4572000" y="2651125"/>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A/5</a:t>
            </a:r>
          </a:p>
        </p:txBody>
      </p:sp>
      <p:sp>
        <p:nvSpPr>
          <p:cNvPr id="180232" name="Oval 5"/>
          <p:cNvSpPr>
            <a:spLocks noChangeArrowheads="1"/>
          </p:cNvSpPr>
          <p:nvPr/>
        </p:nvSpPr>
        <p:spPr bwMode="auto">
          <a:xfrm>
            <a:off x="2743200" y="3413125"/>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B/1</a:t>
            </a:r>
          </a:p>
        </p:txBody>
      </p:sp>
      <p:sp>
        <p:nvSpPr>
          <p:cNvPr id="180233" name="Oval 6"/>
          <p:cNvSpPr>
            <a:spLocks noChangeArrowheads="1"/>
          </p:cNvSpPr>
          <p:nvPr/>
        </p:nvSpPr>
        <p:spPr bwMode="auto">
          <a:xfrm>
            <a:off x="6248400" y="3413125"/>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C/4</a:t>
            </a:r>
          </a:p>
        </p:txBody>
      </p:sp>
      <p:sp>
        <p:nvSpPr>
          <p:cNvPr id="180234" name="Oval 7"/>
          <p:cNvSpPr>
            <a:spLocks noChangeArrowheads="1"/>
          </p:cNvSpPr>
          <p:nvPr/>
        </p:nvSpPr>
        <p:spPr bwMode="auto">
          <a:xfrm>
            <a:off x="1752600" y="415925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D/5</a:t>
            </a:r>
          </a:p>
        </p:txBody>
      </p:sp>
      <p:sp>
        <p:nvSpPr>
          <p:cNvPr id="180235" name="Oval 8"/>
          <p:cNvSpPr>
            <a:spLocks noChangeArrowheads="1"/>
          </p:cNvSpPr>
          <p:nvPr/>
        </p:nvSpPr>
        <p:spPr bwMode="auto">
          <a:xfrm>
            <a:off x="3657600" y="415925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E/1</a:t>
            </a:r>
          </a:p>
        </p:txBody>
      </p:sp>
      <p:sp>
        <p:nvSpPr>
          <p:cNvPr id="180236" name="Oval 9"/>
          <p:cNvSpPr>
            <a:spLocks noChangeArrowheads="1"/>
          </p:cNvSpPr>
          <p:nvPr/>
        </p:nvSpPr>
        <p:spPr bwMode="auto">
          <a:xfrm>
            <a:off x="5410200" y="415925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F/3</a:t>
            </a:r>
          </a:p>
        </p:txBody>
      </p:sp>
      <p:sp>
        <p:nvSpPr>
          <p:cNvPr id="180237" name="Oval 10"/>
          <p:cNvSpPr>
            <a:spLocks noChangeArrowheads="1"/>
          </p:cNvSpPr>
          <p:nvPr/>
        </p:nvSpPr>
        <p:spPr bwMode="auto">
          <a:xfrm>
            <a:off x="7010400" y="415925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G/2</a:t>
            </a:r>
          </a:p>
        </p:txBody>
      </p:sp>
      <p:sp>
        <p:nvSpPr>
          <p:cNvPr id="180238" name="Oval 11"/>
          <p:cNvSpPr>
            <a:spLocks noChangeArrowheads="1"/>
          </p:cNvSpPr>
          <p:nvPr/>
        </p:nvSpPr>
        <p:spPr bwMode="auto">
          <a:xfrm>
            <a:off x="1295400" y="49784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H/2</a:t>
            </a:r>
          </a:p>
        </p:txBody>
      </p:sp>
      <p:sp>
        <p:nvSpPr>
          <p:cNvPr id="180239" name="Oval 12"/>
          <p:cNvSpPr>
            <a:spLocks noChangeArrowheads="1"/>
          </p:cNvSpPr>
          <p:nvPr/>
        </p:nvSpPr>
        <p:spPr bwMode="auto">
          <a:xfrm>
            <a:off x="2057400" y="49784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I/3</a:t>
            </a:r>
          </a:p>
        </p:txBody>
      </p:sp>
      <p:sp>
        <p:nvSpPr>
          <p:cNvPr id="180240" name="Oval 13"/>
          <p:cNvSpPr>
            <a:spLocks noChangeArrowheads="1"/>
          </p:cNvSpPr>
          <p:nvPr/>
        </p:nvSpPr>
        <p:spPr bwMode="auto">
          <a:xfrm>
            <a:off x="3962400" y="49784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K/0</a:t>
            </a:r>
          </a:p>
        </p:txBody>
      </p:sp>
      <p:sp>
        <p:nvSpPr>
          <p:cNvPr id="180241" name="Oval 14"/>
          <p:cNvSpPr>
            <a:spLocks noChangeArrowheads="1"/>
          </p:cNvSpPr>
          <p:nvPr/>
        </p:nvSpPr>
        <p:spPr bwMode="auto">
          <a:xfrm>
            <a:off x="5791200" y="49784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M/2</a:t>
            </a:r>
          </a:p>
        </p:txBody>
      </p:sp>
      <p:sp>
        <p:nvSpPr>
          <p:cNvPr id="180242" name="Oval 15"/>
          <p:cNvSpPr>
            <a:spLocks noChangeArrowheads="1"/>
          </p:cNvSpPr>
          <p:nvPr/>
        </p:nvSpPr>
        <p:spPr bwMode="auto">
          <a:xfrm>
            <a:off x="4953000" y="49784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L/3</a:t>
            </a:r>
          </a:p>
        </p:txBody>
      </p:sp>
      <p:sp>
        <p:nvSpPr>
          <p:cNvPr id="180243" name="Oval 16"/>
          <p:cNvSpPr>
            <a:spLocks noChangeArrowheads="1"/>
          </p:cNvSpPr>
          <p:nvPr/>
        </p:nvSpPr>
        <p:spPr bwMode="auto">
          <a:xfrm>
            <a:off x="6629400" y="49784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N/1</a:t>
            </a:r>
          </a:p>
        </p:txBody>
      </p:sp>
      <p:sp>
        <p:nvSpPr>
          <p:cNvPr id="180244" name="Oval 17"/>
          <p:cNvSpPr>
            <a:spLocks noChangeArrowheads="1"/>
          </p:cNvSpPr>
          <p:nvPr/>
        </p:nvSpPr>
        <p:spPr bwMode="auto">
          <a:xfrm>
            <a:off x="7391400" y="49784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O/3</a:t>
            </a:r>
          </a:p>
        </p:txBody>
      </p:sp>
      <p:cxnSp>
        <p:nvCxnSpPr>
          <p:cNvPr id="180245" name="AutoShape 18"/>
          <p:cNvCxnSpPr>
            <a:cxnSpLocks noChangeShapeType="1"/>
            <a:stCxn id="180231" idx="4"/>
            <a:endCxn id="180232" idx="0"/>
          </p:cNvCxnSpPr>
          <p:nvPr/>
        </p:nvCxnSpPr>
        <p:spPr bwMode="auto">
          <a:xfrm flipH="1">
            <a:off x="2933700" y="3032125"/>
            <a:ext cx="1828800" cy="381000"/>
          </a:xfrm>
          <a:prstGeom prst="straightConnector1">
            <a:avLst/>
          </a:prstGeom>
          <a:noFill/>
          <a:ln w="9525">
            <a:solidFill>
              <a:schemeClr val="tx1"/>
            </a:solidFill>
            <a:round/>
            <a:headEnd/>
            <a:tailEnd/>
          </a:ln>
        </p:spPr>
      </p:cxnSp>
      <p:cxnSp>
        <p:nvCxnSpPr>
          <p:cNvPr id="180246" name="AutoShape 19"/>
          <p:cNvCxnSpPr>
            <a:cxnSpLocks noChangeShapeType="1"/>
            <a:stCxn id="180231" idx="4"/>
            <a:endCxn id="180233" idx="0"/>
          </p:cNvCxnSpPr>
          <p:nvPr/>
        </p:nvCxnSpPr>
        <p:spPr bwMode="auto">
          <a:xfrm>
            <a:off x="4762500" y="3032125"/>
            <a:ext cx="1676400" cy="381000"/>
          </a:xfrm>
          <a:prstGeom prst="straightConnector1">
            <a:avLst/>
          </a:prstGeom>
          <a:noFill/>
          <a:ln w="9525">
            <a:solidFill>
              <a:schemeClr val="tx1"/>
            </a:solidFill>
            <a:round/>
            <a:headEnd/>
            <a:tailEnd/>
          </a:ln>
        </p:spPr>
      </p:cxnSp>
      <p:cxnSp>
        <p:nvCxnSpPr>
          <p:cNvPr id="180247" name="AutoShape 20"/>
          <p:cNvCxnSpPr>
            <a:cxnSpLocks noChangeShapeType="1"/>
            <a:stCxn id="180232" idx="4"/>
            <a:endCxn id="180234" idx="0"/>
          </p:cNvCxnSpPr>
          <p:nvPr/>
        </p:nvCxnSpPr>
        <p:spPr bwMode="auto">
          <a:xfrm flipH="1">
            <a:off x="1943100" y="3794125"/>
            <a:ext cx="990600" cy="365125"/>
          </a:xfrm>
          <a:prstGeom prst="straightConnector1">
            <a:avLst/>
          </a:prstGeom>
          <a:noFill/>
          <a:ln w="9525">
            <a:solidFill>
              <a:schemeClr val="tx1"/>
            </a:solidFill>
            <a:round/>
            <a:headEnd/>
            <a:tailEnd/>
          </a:ln>
        </p:spPr>
      </p:cxnSp>
      <p:cxnSp>
        <p:nvCxnSpPr>
          <p:cNvPr id="180248" name="AutoShape 21"/>
          <p:cNvCxnSpPr>
            <a:cxnSpLocks noChangeShapeType="1"/>
            <a:stCxn id="180232" idx="4"/>
            <a:endCxn id="180235" idx="0"/>
          </p:cNvCxnSpPr>
          <p:nvPr/>
        </p:nvCxnSpPr>
        <p:spPr bwMode="auto">
          <a:xfrm>
            <a:off x="2933700" y="3794125"/>
            <a:ext cx="914400" cy="365125"/>
          </a:xfrm>
          <a:prstGeom prst="straightConnector1">
            <a:avLst/>
          </a:prstGeom>
          <a:noFill/>
          <a:ln w="9525">
            <a:solidFill>
              <a:schemeClr val="tx1"/>
            </a:solidFill>
            <a:round/>
            <a:headEnd/>
            <a:tailEnd/>
          </a:ln>
        </p:spPr>
      </p:cxnSp>
      <p:cxnSp>
        <p:nvCxnSpPr>
          <p:cNvPr id="180249" name="AutoShape 22"/>
          <p:cNvCxnSpPr>
            <a:cxnSpLocks noChangeShapeType="1"/>
            <a:stCxn id="180233" idx="4"/>
            <a:endCxn id="180236" idx="0"/>
          </p:cNvCxnSpPr>
          <p:nvPr/>
        </p:nvCxnSpPr>
        <p:spPr bwMode="auto">
          <a:xfrm flipH="1">
            <a:off x="5600700" y="3794125"/>
            <a:ext cx="838200" cy="365125"/>
          </a:xfrm>
          <a:prstGeom prst="straightConnector1">
            <a:avLst/>
          </a:prstGeom>
          <a:noFill/>
          <a:ln w="9525">
            <a:solidFill>
              <a:schemeClr val="tx1"/>
            </a:solidFill>
            <a:round/>
            <a:headEnd/>
            <a:tailEnd/>
          </a:ln>
        </p:spPr>
      </p:cxnSp>
      <p:cxnSp>
        <p:nvCxnSpPr>
          <p:cNvPr id="180250" name="AutoShape 23"/>
          <p:cNvCxnSpPr>
            <a:cxnSpLocks noChangeShapeType="1"/>
            <a:stCxn id="180233" idx="4"/>
            <a:endCxn id="180237" idx="0"/>
          </p:cNvCxnSpPr>
          <p:nvPr/>
        </p:nvCxnSpPr>
        <p:spPr bwMode="auto">
          <a:xfrm>
            <a:off x="6438900" y="3794125"/>
            <a:ext cx="762000" cy="365125"/>
          </a:xfrm>
          <a:prstGeom prst="straightConnector1">
            <a:avLst/>
          </a:prstGeom>
          <a:noFill/>
          <a:ln w="9525">
            <a:solidFill>
              <a:schemeClr val="tx1"/>
            </a:solidFill>
            <a:round/>
            <a:headEnd/>
            <a:tailEnd/>
          </a:ln>
        </p:spPr>
      </p:cxnSp>
      <p:cxnSp>
        <p:nvCxnSpPr>
          <p:cNvPr id="180251" name="AutoShape 24"/>
          <p:cNvCxnSpPr>
            <a:cxnSpLocks noChangeShapeType="1"/>
            <a:stCxn id="180234" idx="4"/>
            <a:endCxn id="180238" idx="0"/>
          </p:cNvCxnSpPr>
          <p:nvPr/>
        </p:nvCxnSpPr>
        <p:spPr bwMode="auto">
          <a:xfrm flipH="1">
            <a:off x="1485900" y="4540250"/>
            <a:ext cx="457200" cy="438150"/>
          </a:xfrm>
          <a:prstGeom prst="straightConnector1">
            <a:avLst/>
          </a:prstGeom>
          <a:noFill/>
          <a:ln w="9525">
            <a:solidFill>
              <a:schemeClr val="tx1"/>
            </a:solidFill>
            <a:round/>
            <a:headEnd/>
            <a:tailEnd/>
          </a:ln>
        </p:spPr>
      </p:cxnSp>
      <p:cxnSp>
        <p:nvCxnSpPr>
          <p:cNvPr id="180252" name="AutoShape 25"/>
          <p:cNvCxnSpPr>
            <a:cxnSpLocks noChangeShapeType="1"/>
            <a:stCxn id="180234" idx="4"/>
            <a:endCxn id="180239" idx="0"/>
          </p:cNvCxnSpPr>
          <p:nvPr/>
        </p:nvCxnSpPr>
        <p:spPr bwMode="auto">
          <a:xfrm>
            <a:off x="1943100" y="4540250"/>
            <a:ext cx="304800" cy="438150"/>
          </a:xfrm>
          <a:prstGeom prst="straightConnector1">
            <a:avLst/>
          </a:prstGeom>
          <a:noFill/>
          <a:ln w="9525">
            <a:solidFill>
              <a:schemeClr val="tx1"/>
            </a:solidFill>
            <a:round/>
            <a:headEnd/>
            <a:tailEnd/>
          </a:ln>
        </p:spPr>
      </p:cxnSp>
      <p:cxnSp>
        <p:nvCxnSpPr>
          <p:cNvPr id="180253" name="AutoShape 26"/>
          <p:cNvCxnSpPr>
            <a:cxnSpLocks noChangeShapeType="1"/>
            <a:stCxn id="180235" idx="4"/>
            <a:endCxn id="180240" idx="0"/>
          </p:cNvCxnSpPr>
          <p:nvPr/>
        </p:nvCxnSpPr>
        <p:spPr bwMode="auto">
          <a:xfrm>
            <a:off x="3848100" y="4540250"/>
            <a:ext cx="304800" cy="438150"/>
          </a:xfrm>
          <a:prstGeom prst="straightConnector1">
            <a:avLst/>
          </a:prstGeom>
          <a:noFill/>
          <a:ln w="9525">
            <a:solidFill>
              <a:schemeClr val="tx1"/>
            </a:solidFill>
            <a:round/>
            <a:headEnd/>
            <a:tailEnd/>
          </a:ln>
        </p:spPr>
      </p:cxnSp>
      <p:cxnSp>
        <p:nvCxnSpPr>
          <p:cNvPr id="180254" name="AutoShape 27"/>
          <p:cNvCxnSpPr>
            <a:cxnSpLocks noChangeShapeType="1"/>
            <a:stCxn id="180236" idx="4"/>
            <a:endCxn id="180242" idx="0"/>
          </p:cNvCxnSpPr>
          <p:nvPr/>
        </p:nvCxnSpPr>
        <p:spPr bwMode="auto">
          <a:xfrm flipH="1">
            <a:off x="5143500" y="4540250"/>
            <a:ext cx="457200" cy="438150"/>
          </a:xfrm>
          <a:prstGeom prst="straightConnector1">
            <a:avLst/>
          </a:prstGeom>
          <a:noFill/>
          <a:ln w="9525">
            <a:solidFill>
              <a:schemeClr val="tx1"/>
            </a:solidFill>
            <a:round/>
            <a:headEnd/>
            <a:tailEnd/>
          </a:ln>
        </p:spPr>
      </p:cxnSp>
      <p:cxnSp>
        <p:nvCxnSpPr>
          <p:cNvPr id="180255" name="AutoShape 28"/>
          <p:cNvCxnSpPr>
            <a:cxnSpLocks noChangeShapeType="1"/>
            <a:stCxn id="180237" idx="4"/>
            <a:endCxn id="180243" idx="0"/>
          </p:cNvCxnSpPr>
          <p:nvPr/>
        </p:nvCxnSpPr>
        <p:spPr bwMode="auto">
          <a:xfrm flipH="1">
            <a:off x="6819900" y="4540250"/>
            <a:ext cx="381000" cy="438150"/>
          </a:xfrm>
          <a:prstGeom prst="straightConnector1">
            <a:avLst/>
          </a:prstGeom>
          <a:noFill/>
          <a:ln w="9525">
            <a:solidFill>
              <a:schemeClr val="tx1"/>
            </a:solidFill>
            <a:round/>
            <a:headEnd/>
            <a:tailEnd/>
          </a:ln>
        </p:spPr>
      </p:cxnSp>
      <p:cxnSp>
        <p:nvCxnSpPr>
          <p:cNvPr id="180256" name="AutoShape 29"/>
          <p:cNvCxnSpPr>
            <a:cxnSpLocks noChangeShapeType="1"/>
            <a:stCxn id="180237" idx="4"/>
            <a:endCxn id="180244" idx="0"/>
          </p:cNvCxnSpPr>
          <p:nvPr/>
        </p:nvCxnSpPr>
        <p:spPr bwMode="auto">
          <a:xfrm>
            <a:off x="7200900" y="4540250"/>
            <a:ext cx="381000" cy="438150"/>
          </a:xfrm>
          <a:prstGeom prst="straightConnector1">
            <a:avLst/>
          </a:prstGeom>
          <a:noFill/>
          <a:ln w="9525">
            <a:solidFill>
              <a:schemeClr val="tx1"/>
            </a:solidFill>
            <a:round/>
            <a:headEnd/>
            <a:tailEnd/>
          </a:ln>
        </p:spPr>
      </p:cxnSp>
      <p:cxnSp>
        <p:nvCxnSpPr>
          <p:cNvPr id="180257" name="AutoShape 30"/>
          <p:cNvCxnSpPr>
            <a:cxnSpLocks noChangeShapeType="1"/>
            <a:stCxn id="180236" idx="4"/>
            <a:endCxn id="180241" idx="0"/>
          </p:cNvCxnSpPr>
          <p:nvPr/>
        </p:nvCxnSpPr>
        <p:spPr bwMode="auto">
          <a:xfrm>
            <a:off x="5600700" y="4540250"/>
            <a:ext cx="381000" cy="438150"/>
          </a:xfrm>
          <a:prstGeom prst="straightConnector1">
            <a:avLst/>
          </a:prstGeom>
          <a:noFill/>
          <a:ln w="9525">
            <a:solidFill>
              <a:schemeClr val="tx1"/>
            </a:solidFill>
            <a:round/>
            <a:headEnd/>
            <a:tailEnd/>
          </a:ln>
        </p:spPr>
      </p:cxnSp>
      <p:sp>
        <p:nvSpPr>
          <p:cNvPr id="180258" name="Rectangle 31"/>
          <p:cNvSpPr>
            <a:spLocks noChangeArrowheads="1"/>
          </p:cNvSpPr>
          <p:nvPr/>
        </p:nvSpPr>
        <p:spPr bwMode="auto">
          <a:xfrm>
            <a:off x="3962400" y="4978400"/>
            <a:ext cx="381000" cy="381000"/>
          </a:xfrm>
          <a:prstGeom prst="rect">
            <a:avLst/>
          </a:prstGeom>
          <a:noFill/>
          <a:ln w="22225">
            <a:solidFill>
              <a:schemeClr val="tx1"/>
            </a:solidFill>
            <a:miter lim="800000"/>
            <a:headEnd/>
            <a:tailEnd/>
          </a:ln>
        </p:spPr>
        <p:txBody>
          <a:bodyPr wrap="none" anchor="ctr"/>
          <a:lstStyle/>
          <a:p>
            <a:endParaRPr lang="en-US"/>
          </a:p>
        </p:txBody>
      </p:sp>
      <p:sp>
        <p:nvSpPr>
          <p:cNvPr id="180259" name="Text Box 32"/>
          <p:cNvSpPr txBox="1">
            <a:spLocks noChangeArrowheads="1"/>
          </p:cNvSpPr>
          <p:nvPr/>
        </p:nvSpPr>
        <p:spPr bwMode="auto">
          <a:xfrm>
            <a:off x="3657600" y="29860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2</a:t>
            </a:r>
          </a:p>
        </p:txBody>
      </p:sp>
      <p:sp>
        <p:nvSpPr>
          <p:cNvPr id="180260" name="Oval 33"/>
          <p:cNvSpPr>
            <a:spLocks noChangeArrowheads="1"/>
          </p:cNvSpPr>
          <p:nvPr/>
        </p:nvSpPr>
        <p:spPr bwMode="auto">
          <a:xfrm>
            <a:off x="914400" y="5927725"/>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P/3</a:t>
            </a:r>
          </a:p>
        </p:txBody>
      </p:sp>
      <p:sp>
        <p:nvSpPr>
          <p:cNvPr id="180261" name="Oval 34"/>
          <p:cNvSpPr>
            <a:spLocks noChangeArrowheads="1"/>
          </p:cNvSpPr>
          <p:nvPr/>
        </p:nvSpPr>
        <p:spPr bwMode="auto">
          <a:xfrm>
            <a:off x="1524000" y="5927725"/>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Q/1</a:t>
            </a:r>
          </a:p>
        </p:txBody>
      </p:sp>
      <p:sp>
        <p:nvSpPr>
          <p:cNvPr id="180262" name="Oval 35"/>
          <p:cNvSpPr>
            <a:spLocks noChangeArrowheads="1"/>
          </p:cNvSpPr>
          <p:nvPr/>
        </p:nvSpPr>
        <p:spPr bwMode="auto">
          <a:xfrm>
            <a:off x="3200400" y="4967288"/>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J/1</a:t>
            </a:r>
          </a:p>
        </p:txBody>
      </p:sp>
      <p:sp>
        <p:nvSpPr>
          <p:cNvPr id="180263" name="Oval 36"/>
          <p:cNvSpPr>
            <a:spLocks noChangeArrowheads="1"/>
          </p:cNvSpPr>
          <p:nvPr/>
        </p:nvSpPr>
        <p:spPr bwMode="auto">
          <a:xfrm>
            <a:off x="5867400" y="5927725"/>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W/1</a:t>
            </a:r>
          </a:p>
        </p:txBody>
      </p:sp>
      <p:sp>
        <p:nvSpPr>
          <p:cNvPr id="180264" name="Oval 37"/>
          <p:cNvSpPr>
            <a:spLocks noChangeArrowheads="1"/>
          </p:cNvSpPr>
          <p:nvPr/>
        </p:nvSpPr>
        <p:spPr bwMode="auto">
          <a:xfrm>
            <a:off x="5181600" y="5927725"/>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V/2</a:t>
            </a:r>
          </a:p>
        </p:txBody>
      </p:sp>
      <p:sp>
        <p:nvSpPr>
          <p:cNvPr id="180265" name="Oval 38"/>
          <p:cNvSpPr>
            <a:spLocks noChangeArrowheads="1"/>
          </p:cNvSpPr>
          <p:nvPr/>
        </p:nvSpPr>
        <p:spPr bwMode="auto">
          <a:xfrm>
            <a:off x="6477000" y="5927725"/>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X/0</a:t>
            </a:r>
          </a:p>
        </p:txBody>
      </p:sp>
      <p:sp>
        <p:nvSpPr>
          <p:cNvPr id="180266" name="Oval 39"/>
          <p:cNvSpPr>
            <a:spLocks noChangeArrowheads="1"/>
          </p:cNvSpPr>
          <p:nvPr/>
        </p:nvSpPr>
        <p:spPr bwMode="auto">
          <a:xfrm>
            <a:off x="7086600" y="5927725"/>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Y/2</a:t>
            </a:r>
          </a:p>
        </p:txBody>
      </p:sp>
      <p:sp>
        <p:nvSpPr>
          <p:cNvPr id="180267" name="Oval 40"/>
          <p:cNvSpPr>
            <a:spLocks noChangeArrowheads="1"/>
          </p:cNvSpPr>
          <p:nvPr/>
        </p:nvSpPr>
        <p:spPr bwMode="auto">
          <a:xfrm>
            <a:off x="7696200" y="5927725"/>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Z/1</a:t>
            </a:r>
          </a:p>
        </p:txBody>
      </p:sp>
      <p:sp>
        <p:nvSpPr>
          <p:cNvPr id="180268" name="Oval 41"/>
          <p:cNvSpPr>
            <a:spLocks noChangeArrowheads="1"/>
          </p:cNvSpPr>
          <p:nvPr/>
        </p:nvSpPr>
        <p:spPr bwMode="auto">
          <a:xfrm>
            <a:off x="2209800" y="5927725"/>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R/2</a:t>
            </a:r>
          </a:p>
        </p:txBody>
      </p:sp>
      <p:sp>
        <p:nvSpPr>
          <p:cNvPr id="180269" name="Oval 42"/>
          <p:cNvSpPr>
            <a:spLocks noChangeArrowheads="1"/>
          </p:cNvSpPr>
          <p:nvPr/>
        </p:nvSpPr>
        <p:spPr bwMode="auto">
          <a:xfrm>
            <a:off x="2819400" y="5927725"/>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S/2</a:t>
            </a:r>
          </a:p>
        </p:txBody>
      </p:sp>
      <p:sp>
        <p:nvSpPr>
          <p:cNvPr id="180270" name="Oval 43"/>
          <p:cNvSpPr>
            <a:spLocks noChangeArrowheads="1"/>
          </p:cNvSpPr>
          <p:nvPr/>
        </p:nvSpPr>
        <p:spPr bwMode="auto">
          <a:xfrm>
            <a:off x="3505200" y="5927725"/>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T/1</a:t>
            </a:r>
          </a:p>
        </p:txBody>
      </p:sp>
      <p:sp>
        <p:nvSpPr>
          <p:cNvPr id="180271" name="Oval 44"/>
          <p:cNvSpPr>
            <a:spLocks noChangeArrowheads="1"/>
          </p:cNvSpPr>
          <p:nvPr/>
        </p:nvSpPr>
        <p:spPr bwMode="auto">
          <a:xfrm>
            <a:off x="4572000" y="5927725"/>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U/1</a:t>
            </a:r>
          </a:p>
        </p:txBody>
      </p:sp>
      <p:cxnSp>
        <p:nvCxnSpPr>
          <p:cNvPr id="180272" name="AutoShape 45"/>
          <p:cNvCxnSpPr>
            <a:cxnSpLocks noChangeShapeType="1"/>
            <a:stCxn id="180235" idx="4"/>
            <a:endCxn id="180262" idx="0"/>
          </p:cNvCxnSpPr>
          <p:nvPr/>
        </p:nvCxnSpPr>
        <p:spPr bwMode="auto">
          <a:xfrm flipH="1">
            <a:off x="3390900" y="4540250"/>
            <a:ext cx="457200" cy="427038"/>
          </a:xfrm>
          <a:prstGeom prst="straightConnector1">
            <a:avLst/>
          </a:prstGeom>
          <a:noFill/>
          <a:ln w="9525">
            <a:solidFill>
              <a:schemeClr val="tx1"/>
            </a:solidFill>
            <a:round/>
            <a:headEnd/>
            <a:tailEnd/>
          </a:ln>
        </p:spPr>
      </p:cxnSp>
      <p:cxnSp>
        <p:nvCxnSpPr>
          <p:cNvPr id="180273" name="AutoShape 46"/>
          <p:cNvCxnSpPr>
            <a:cxnSpLocks noChangeShapeType="1"/>
            <a:stCxn id="180238" idx="4"/>
            <a:endCxn id="180260" idx="0"/>
          </p:cNvCxnSpPr>
          <p:nvPr/>
        </p:nvCxnSpPr>
        <p:spPr bwMode="auto">
          <a:xfrm flipH="1">
            <a:off x="1104900" y="5359400"/>
            <a:ext cx="381000" cy="568325"/>
          </a:xfrm>
          <a:prstGeom prst="straightConnector1">
            <a:avLst/>
          </a:prstGeom>
          <a:noFill/>
          <a:ln w="9525">
            <a:solidFill>
              <a:schemeClr val="tx1"/>
            </a:solidFill>
            <a:round/>
            <a:headEnd/>
            <a:tailEnd/>
          </a:ln>
        </p:spPr>
      </p:cxnSp>
      <p:cxnSp>
        <p:nvCxnSpPr>
          <p:cNvPr id="180274" name="AutoShape 47"/>
          <p:cNvCxnSpPr>
            <a:cxnSpLocks noChangeShapeType="1"/>
            <a:stCxn id="180238" idx="4"/>
            <a:endCxn id="180261" idx="0"/>
          </p:cNvCxnSpPr>
          <p:nvPr/>
        </p:nvCxnSpPr>
        <p:spPr bwMode="auto">
          <a:xfrm>
            <a:off x="1485900" y="5359400"/>
            <a:ext cx="228600" cy="568325"/>
          </a:xfrm>
          <a:prstGeom prst="straightConnector1">
            <a:avLst/>
          </a:prstGeom>
          <a:noFill/>
          <a:ln w="9525">
            <a:solidFill>
              <a:schemeClr val="tx1"/>
            </a:solidFill>
            <a:round/>
            <a:headEnd/>
            <a:tailEnd/>
          </a:ln>
        </p:spPr>
      </p:cxnSp>
      <p:cxnSp>
        <p:nvCxnSpPr>
          <p:cNvPr id="180275" name="AutoShape 48"/>
          <p:cNvCxnSpPr>
            <a:cxnSpLocks noChangeShapeType="1"/>
            <a:stCxn id="180239" idx="4"/>
            <a:endCxn id="180268" idx="0"/>
          </p:cNvCxnSpPr>
          <p:nvPr/>
        </p:nvCxnSpPr>
        <p:spPr bwMode="auto">
          <a:xfrm>
            <a:off x="2247900" y="5359400"/>
            <a:ext cx="152400" cy="568325"/>
          </a:xfrm>
          <a:prstGeom prst="straightConnector1">
            <a:avLst/>
          </a:prstGeom>
          <a:noFill/>
          <a:ln w="9525">
            <a:solidFill>
              <a:schemeClr val="tx1"/>
            </a:solidFill>
            <a:round/>
            <a:headEnd/>
            <a:tailEnd/>
          </a:ln>
        </p:spPr>
      </p:cxnSp>
      <p:cxnSp>
        <p:nvCxnSpPr>
          <p:cNvPr id="180276" name="AutoShape 49"/>
          <p:cNvCxnSpPr>
            <a:cxnSpLocks noChangeShapeType="1"/>
            <a:stCxn id="180262" idx="4"/>
            <a:endCxn id="180269" idx="0"/>
          </p:cNvCxnSpPr>
          <p:nvPr/>
        </p:nvCxnSpPr>
        <p:spPr bwMode="auto">
          <a:xfrm flipH="1">
            <a:off x="3009900" y="5348288"/>
            <a:ext cx="381000" cy="579437"/>
          </a:xfrm>
          <a:prstGeom prst="straightConnector1">
            <a:avLst/>
          </a:prstGeom>
          <a:noFill/>
          <a:ln w="9525">
            <a:solidFill>
              <a:schemeClr val="tx1"/>
            </a:solidFill>
            <a:round/>
            <a:headEnd/>
            <a:tailEnd/>
          </a:ln>
        </p:spPr>
      </p:cxnSp>
      <p:cxnSp>
        <p:nvCxnSpPr>
          <p:cNvPr id="180277" name="AutoShape 50"/>
          <p:cNvCxnSpPr>
            <a:cxnSpLocks noChangeShapeType="1"/>
            <a:stCxn id="180262" idx="4"/>
            <a:endCxn id="180270" idx="0"/>
          </p:cNvCxnSpPr>
          <p:nvPr/>
        </p:nvCxnSpPr>
        <p:spPr bwMode="auto">
          <a:xfrm>
            <a:off x="3390900" y="5348288"/>
            <a:ext cx="304800" cy="579437"/>
          </a:xfrm>
          <a:prstGeom prst="straightConnector1">
            <a:avLst/>
          </a:prstGeom>
          <a:noFill/>
          <a:ln w="9525">
            <a:solidFill>
              <a:schemeClr val="tx1"/>
            </a:solidFill>
            <a:round/>
            <a:headEnd/>
            <a:tailEnd/>
          </a:ln>
        </p:spPr>
      </p:cxnSp>
      <p:cxnSp>
        <p:nvCxnSpPr>
          <p:cNvPr id="180278" name="AutoShape 51"/>
          <p:cNvCxnSpPr>
            <a:cxnSpLocks noChangeShapeType="1"/>
            <a:stCxn id="180242" idx="4"/>
            <a:endCxn id="180271" idx="0"/>
          </p:cNvCxnSpPr>
          <p:nvPr/>
        </p:nvCxnSpPr>
        <p:spPr bwMode="auto">
          <a:xfrm flipH="1">
            <a:off x="4762500" y="5359400"/>
            <a:ext cx="381000" cy="568325"/>
          </a:xfrm>
          <a:prstGeom prst="straightConnector1">
            <a:avLst/>
          </a:prstGeom>
          <a:noFill/>
          <a:ln w="9525">
            <a:solidFill>
              <a:schemeClr val="tx1"/>
            </a:solidFill>
            <a:round/>
            <a:headEnd/>
            <a:tailEnd/>
          </a:ln>
        </p:spPr>
      </p:cxnSp>
      <p:cxnSp>
        <p:nvCxnSpPr>
          <p:cNvPr id="180279" name="AutoShape 52"/>
          <p:cNvCxnSpPr>
            <a:cxnSpLocks noChangeShapeType="1"/>
            <a:stCxn id="180242" idx="4"/>
            <a:endCxn id="180264" idx="0"/>
          </p:cNvCxnSpPr>
          <p:nvPr/>
        </p:nvCxnSpPr>
        <p:spPr bwMode="auto">
          <a:xfrm>
            <a:off x="5143500" y="5359400"/>
            <a:ext cx="228600" cy="568325"/>
          </a:xfrm>
          <a:prstGeom prst="straightConnector1">
            <a:avLst/>
          </a:prstGeom>
          <a:noFill/>
          <a:ln w="9525">
            <a:solidFill>
              <a:schemeClr val="tx1"/>
            </a:solidFill>
            <a:round/>
            <a:headEnd/>
            <a:tailEnd/>
          </a:ln>
        </p:spPr>
      </p:cxnSp>
      <p:cxnSp>
        <p:nvCxnSpPr>
          <p:cNvPr id="180280" name="AutoShape 53"/>
          <p:cNvCxnSpPr>
            <a:cxnSpLocks noChangeShapeType="1"/>
            <a:stCxn id="180241" idx="4"/>
            <a:endCxn id="180263" idx="0"/>
          </p:cNvCxnSpPr>
          <p:nvPr/>
        </p:nvCxnSpPr>
        <p:spPr bwMode="auto">
          <a:xfrm>
            <a:off x="5981700" y="5359400"/>
            <a:ext cx="76200" cy="568325"/>
          </a:xfrm>
          <a:prstGeom prst="straightConnector1">
            <a:avLst/>
          </a:prstGeom>
          <a:noFill/>
          <a:ln w="9525">
            <a:solidFill>
              <a:schemeClr val="tx1"/>
            </a:solidFill>
            <a:round/>
            <a:headEnd/>
            <a:tailEnd/>
          </a:ln>
        </p:spPr>
      </p:cxnSp>
      <p:cxnSp>
        <p:nvCxnSpPr>
          <p:cNvPr id="180281" name="AutoShape 54"/>
          <p:cNvCxnSpPr>
            <a:cxnSpLocks noChangeShapeType="1"/>
            <a:stCxn id="180243" idx="4"/>
            <a:endCxn id="180265" idx="0"/>
          </p:cNvCxnSpPr>
          <p:nvPr/>
        </p:nvCxnSpPr>
        <p:spPr bwMode="auto">
          <a:xfrm flipH="1">
            <a:off x="6667500" y="5359400"/>
            <a:ext cx="152400" cy="568325"/>
          </a:xfrm>
          <a:prstGeom prst="straightConnector1">
            <a:avLst/>
          </a:prstGeom>
          <a:noFill/>
          <a:ln w="9525">
            <a:solidFill>
              <a:schemeClr val="tx1"/>
            </a:solidFill>
            <a:round/>
            <a:headEnd/>
            <a:tailEnd/>
          </a:ln>
        </p:spPr>
      </p:cxnSp>
      <p:cxnSp>
        <p:nvCxnSpPr>
          <p:cNvPr id="180282" name="AutoShape 55"/>
          <p:cNvCxnSpPr>
            <a:cxnSpLocks noChangeShapeType="1"/>
            <a:stCxn id="180244" idx="4"/>
            <a:endCxn id="180266" idx="0"/>
          </p:cNvCxnSpPr>
          <p:nvPr/>
        </p:nvCxnSpPr>
        <p:spPr bwMode="auto">
          <a:xfrm flipH="1">
            <a:off x="7277100" y="5359400"/>
            <a:ext cx="304800" cy="568325"/>
          </a:xfrm>
          <a:prstGeom prst="straightConnector1">
            <a:avLst/>
          </a:prstGeom>
          <a:noFill/>
          <a:ln w="9525">
            <a:solidFill>
              <a:schemeClr val="tx1"/>
            </a:solidFill>
            <a:round/>
            <a:headEnd/>
            <a:tailEnd/>
          </a:ln>
        </p:spPr>
      </p:cxnSp>
      <p:cxnSp>
        <p:nvCxnSpPr>
          <p:cNvPr id="180283" name="AutoShape 56"/>
          <p:cNvCxnSpPr>
            <a:cxnSpLocks noChangeShapeType="1"/>
            <a:stCxn id="180244" idx="4"/>
            <a:endCxn id="180267" idx="0"/>
          </p:cNvCxnSpPr>
          <p:nvPr/>
        </p:nvCxnSpPr>
        <p:spPr bwMode="auto">
          <a:xfrm>
            <a:off x="7581900" y="5359400"/>
            <a:ext cx="304800" cy="568325"/>
          </a:xfrm>
          <a:prstGeom prst="straightConnector1">
            <a:avLst/>
          </a:prstGeom>
          <a:noFill/>
          <a:ln w="9525">
            <a:solidFill>
              <a:schemeClr val="tx1"/>
            </a:solidFill>
            <a:round/>
            <a:headEnd/>
            <a:tailEnd/>
          </a:ln>
        </p:spPr>
      </p:cxnSp>
      <p:sp>
        <p:nvSpPr>
          <p:cNvPr id="180284" name="Rectangle 57"/>
          <p:cNvSpPr>
            <a:spLocks noChangeArrowheads="1"/>
          </p:cNvSpPr>
          <p:nvPr/>
        </p:nvSpPr>
        <p:spPr bwMode="auto">
          <a:xfrm>
            <a:off x="6477000" y="5927725"/>
            <a:ext cx="381000" cy="381000"/>
          </a:xfrm>
          <a:prstGeom prst="rect">
            <a:avLst/>
          </a:prstGeom>
          <a:noFill/>
          <a:ln w="22225">
            <a:solidFill>
              <a:schemeClr val="tx1"/>
            </a:solidFill>
            <a:miter lim="800000"/>
            <a:headEnd/>
            <a:tailEnd/>
          </a:ln>
        </p:spPr>
        <p:txBody>
          <a:bodyPr wrap="none" anchor="ctr"/>
          <a:lstStyle/>
          <a:p>
            <a:endParaRPr lang="en-US"/>
          </a:p>
        </p:txBody>
      </p:sp>
      <p:sp>
        <p:nvSpPr>
          <p:cNvPr id="180285" name="Text Box 58"/>
          <p:cNvSpPr txBox="1">
            <a:spLocks noChangeArrowheads="1"/>
          </p:cNvSpPr>
          <p:nvPr/>
        </p:nvSpPr>
        <p:spPr bwMode="auto">
          <a:xfrm>
            <a:off x="5638800" y="29860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0286" name="Text Box 59"/>
          <p:cNvSpPr txBox="1">
            <a:spLocks noChangeArrowheads="1"/>
          </p:cNvSpPr>
          <p:nvPr/>
        </p:nvSpPr>
        <p:spPr bwMode="auto">
          <a:xfrm>
            <a:off x="2286000" y="3717925"/>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0287" name="Text Box 60"/>
          <p:cNvSpPr txBox="1">
            <a:spLocks noChangeArrowheads="1"/>
          </p:cNvSpPr>
          <p:nvPr/>
        </p:nvSpPr>
        <p:spPr bwMode="auto">
          <a:xfrm>
            <a:off x="3352800" y="37480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0288" name="Text Box 61"/>
          <p:cNvSpPr txBox="1">
            <a:spLocks noChangeArrowheads="1"/>
          </p:cNvSpPr>
          <p:nvPr/>
        </p:nvSpPr>
        <p:spPr bwMode="auto">
          <a:xfrm>
            <a:off x="1524000" y="44338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0289" name="Text Box 62"/>
          <p:cNvSpPr txBox="1">
            <a:spLocks noChangeArrowheads="1"/>
          </p:cNvSpPr>
          <p:nvPr/>
        </p:nvSpPr>
        <p:spPr bwMode="auto">
          <a:xfrm>
            <a:off x="2133600" y="44338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80290" name="Text Box 63"/>
          <p:cNvSpPr txBox="1">
            <a:spLocks noChangeArrowheads="1"/>
          </p:cNvSpPr>
          <p:nvPr/>
        </p:nvSpPr>
        <p:spPr bwMode="auto">
          <a:xfrm>
            <a:off x="3429000" y="44338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80291" name="Text Box 64"/>
          <p:cNvSpPr txBox="1">
            <a:spLocks noChangeArrowheads="1"/>
          </p:cNvSpPr>
          <p:nvPr/>
        </p:nvSpPr>
        <p:spPr bwMode="auto">
          <a:xfrm>
            <a:off x="4038600" y="44338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80292" name="Text Box 65"/>
          <p:cNvSpPr txBox="1">
            <a:spLocks noChangeArrowheads="1"/>
          </p:cNvSpPr>
          <p:nvPr/>
        </p:nvSpPr>
        <p:spPr bwMode="auto">
          <a:xfrm>
            <a:off x="1143000" y="537845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80293" name="Text Box 66"/>
          <p:cNvSpPr txBox="1">
            <a:spLocks noChangeArrowheads="1"/>
          </p:cNvSpPr>
          <p:nvPr/>
        </p:nvSpPr>
        <p:spPr bwMode="auto">
          <a:xfrm>
            <a:off x="1600200" y="53482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2</a:t>
            </a:r>
          </a:p>
        </p:txBody>
      </p:sp>
      <p:sp>
        <p:nvSpPr>
          <p:cNvPr id="180294" name="Text Box 67"/>
          <p:cNvSpPr txBox="1">
            <a:spLocks noChangeArrowheads="1"/>
          </p:cNvSpPr>
          <p:nvPr/>
        </p:nvSpPr>
        <p:spPr bwMode="auto">
          <a:xfrm>
            <a:off x="2362200" y="537845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80295" name="Text Box 68"/>
          <p:cNvSpPr txBox="1">
            <a:spLocks noChangeArrowheads="1"/>
          </p:cNvSpPr>
          <p:nvPr/>
        </p:nvSpPr>
        <p:spPr bwMode="auto">
          <a:xfrm>
            <a:off x="3048000" y="53482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2</a:t>
            </a:r>
          </a:p>
        </p:txBody>
      </p:sp>
      <p:sp>
        <p:nvSpPr>
          <p:cNvPr id="180296" name="Text Box 69"/>
          <p:cNvSpPr txBox="1">
            <a:spLocks noChangeArrowheads="1"/>
          </p:cNvSpPr>
          <p:nvPr/>
        </p:nvSpPr>
        <p:spPr bwMode="auto">
          <a:xfrm>
            <a:off x="3581400" y="53482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80297" name="Text Box 70"/>
          <p:cNvSpPr txBox="1">
            <a:spLocks noChangeArrowheads="1"/>
          </p:cNvSpPr>
          <p:nvPr/>
        </p:nvSpPr>
        <p:spPr bwMode="auto">
          <a:xfrm>
            <a:off x="5943600" y="3717925"/>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0298" name="Text Box 71"/>
          <p:cNvSpPr txBox="1">
            <a:spLocks noChangeArrowheads="1"/>
          </p:cNvSpPr>
          <p:nvPr/>
        </p:nvSpPr>
        <p:spPr bwMode="auto">
          <a:xfrm>
            <a:off x="6781800" y="37480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0299" name="Text Box 72"/>
          <p:cNvSpPr txBox="1">
            <a:spLocks noChangeArrowheads="1"/>
          </p:cNvSpPr>
          <p:nvPr/>
        </p:nvSpPr>
        <p:spPr bwMode="auto">
          <a:xfrm>
            <a:off x="5181600" y="44338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0300" name="Text Box 73"/>
          <p:cNvSpPr txBox="1">
            <a:spLocks noChangeArrowheads="1"/>
          </p:cNvSpPr>
          <p:nvPr/>
        </p:nvSpPr>
        <p:spPr bwMode="auto">
          <a:xfrm>
            <a:off x="5791200" y="44338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2</a:t>
            </a:r>
          </a:p>
        </p:txBody>
      </p:sp>
      <p:sp>
        <p:nvSpPr>
          <p:cNvPr id="180301" name="Text Box 74"/>
          <p:cNvSpPr txBox="1">
            <a:spLocks noChangeArrowheads="1"/>
          </p:cNvSpPr>
          <p:nvPr/>
        </p:nvSpPr>
        <p:spPr bwMode="auto">
          <a:xfrm>
            <a:off x="4800600" y="537845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80302" name="Text Box 75"/>
          <p:cNvSpPr txBox="1">
            <a:spLocks noChangeArrowheads="1"/>
          </p:cNvSpPr>
          <p:nvPr/>
        </p:nvSpPr>
        <p:spPr bwMode="auto">
          <a:xfrm>
            <a:off x="5257800" y="537845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2</a:t>
            </a:r>
          </a:p>
        </p:txBody>
      </p:sp>
      <p:sp>
        <p:nvSpPr>
          <p:cNvPr id="180303" name="Text Box 76"/>
          <p:cNvSpPr txBox="1">
            <a:spLocks noChangeArrowheads="1"/>
          </p:cNvSpPr>
          <p:nvPr/>
        </p:nvSpPr>
        <p:spPr bwMode="auto">
          <a:xfrm>
            <a:off x="5867400" y="54244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0304" name="Text Box 77"/>
          <p:cNvSpPr txBox="1">
            <a:spLocks noChangeArrowheads="1"/>
          </p:cNvSpPr>
          <p:nvPr/>
        </p:nvSpPr>
        <p:spPr bwMode="auto">
          <a:xfrm>
            <a:off x="6629400" y="537845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0305" name="Text Box 78"/>
          <p:cNvSpPr txBox="1">
            <a:spLocks noChangeArrowheads="1"/>
          </p:cNvSpPr>
          <p:nvPr/>
        </p:nvSpPr>
        <p:spPr bwMode="auto">
          <a:xfrm>
            <a:off x="6858000" y="44338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0306" name="Text Box 79"/>
          <p:cNvSpPr txBox="1">
            <a:spLocks noChangeArrowheads="1"/>
          </p:cNvSpPr>
          <p:nvPr/>
        </p:nvSpPr>
        <p:spPr bwMode="auto">
          <a:xfrm>
            <a:off x="7391400" y="44338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80307" name="Text Box 80"/>
          <p:cNvSpPr txBox="1">
            <a:spLocks noChangeArrowheads="1"/>
          </p:cNvSpPr>
          <p:nvPr/>
        </p:nvSpPr>
        <p:spPr bwMode="auto">
          <a:xfrm>
            <a:off x="7315200" y="53482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2</a:t>
            </a:r>
          </a:p>
        </p:txBody>
      </p:sp>
      <p:sp>
        <p:nvSpPr>
          <p:cNvPr id="180308" name="Text Box 81"/>
          <p:cNvSpPr txBox="1">
            <a:spLocks noChangeArrowheads="1"/>
          </p:cNvSpPr>
          <p:nvPr/>
        </p:nvSpPr>
        <p:spPr bwMode="auto">
          <a:xfrm>
            <a:off x="7772400" y="537845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73"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4" name="Slide Number Placeholder 5"/>
          <p:cNvSpPr>
            <a:spLocks noGrp="1"/>
          </p:cNvSpPr>
          <p:nvPr>
            <p:ph type="sldNum" sz="quarter" idx="12"/>
          </p:nvPr>
        </p:nvSpPr>
        <p:spPr/>
        <p:txBody>
          <a:bodyPr/>
          <a:lstStyle/>
          <a:p>
            <a:pPr>
              <a:defRPr/>
            </a:pPr>
            <a:fld id="{AE978471-93FC-481D-B648-982E87689096}" type="slidenum">
              <a:rPr lang="ar-SA" altLang="en-US"/>
              <a:pPr>
                <a:defRPr/>
              </a:pPr>
              <a:t>162</a:t>
            </a:fld>
            <a:endParaRPr lang="en-US" altLang="en-US"/>
          </a:p>
        </p:txBody>
      </p:sp>
      <p:sp>
        <p:nvSpPr>
          <p:cNvPr id="181253" name="Rectangle 2"/>
          <p:cNvSpPr>
            <a:spLocks noChangeArrowheads="1"/>
          </p:cNvSpPr>
          <p:nvPr/>
        </p:nvSpPr>
        <p:spPr bwMode="auto">
          <a:xfrm>
            <a:off x="603250" y="1851025"/>
            <a:ext cx="7777163" cy="641350"/>
          </a:xfrm>
          <a:prstGeom prst="rect">
            <a:avLst/>
          </a:prstGeom>
          <a:noFill/>
          <a:ln w="9525" algn="ctr">
            <a:noFill/>
            <a:miter lim="800000"/>
            <a:headEnd/>
            <a:tailEnd/>
          </a:ln>
        </p:spPr>
        <p:txBody>
          <a:bodyPr>
            <a:spAutoFit/>
          </a:bodyPr>
          <a:lstStyle/>
          <a:p>
            <a:pPr algn="ctr" eaLnBrk="0" hangingPunct="0">
              <a:spcBef>
                <a:spcPct val="50000"/>
              </a:spcBef>
            </a:pPr>
            <a:r>
              <a:rPr lang="fa-IR" sz="3600" b="1">
                <a:solidFill>
                  <a:schemeClr val="accent2"/>
                </a:solidFill>
                <a:cs typeface="Lotus" pitchFamily="2" charset="-78"/>
              </a:rPr>
              <a:t>جستجوي </a:t>
            </a:r>
            <a:r>
              <a:rPr lang="en-US" sz="3600" b="1">
                <a:solidFill>
                  <a:schemeClr val="accent2"/>
                </a:solidFill>
                <a:cs typeface="Lotus" pitchFamily="2" charset="-78"/>
              </a:rPr>
              <a:t>A*</a:t>
            </a:r>
          </a:p>
        </p:txBody>
      </p:sp>
      <p:sp>
        <p:nvSpPr>
          <p:cNvPr id="181254" name="Text Box 3"/>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sp>
        <p:nvSpPr>
          <p:cNvPr id="181255" name="Oval 4"/>
          <p:cNvSpPr>
            <a:spLocks noChangeArrowheads="1"/>
          </p:cNvSpPr>
          <p:nvPr/>
        </p:nvSpPr>
        <p:spPr bwMode="auto">
          <a:xfrm>
            <a:off x="4572000" y="2665413"/>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A/5</a:t>
            </a:r>
          </a:p>
        </p:txBody>
      </p:sp>
      <p:grpSp>
        <p:nvGrpSpPr>
          <p:cNvPr id="2" name="Group 5"/>
          <p:cNvGrpSpPr>
            <a:grpSpLocks/>
          </p:cNvGrpSpPr>
          <p:nvPr/>
        </p:nvGrpSpPr>
        <p:grpSpPr bwMode="auto">
          <a:xfrm>
            <a:off x="3962400" y="4037013"/>
            <a:ext cx="533400" cy="622300"/>
            <a:chOff x="720" y="1797"/>
            <a:chExt cx="336" cy="392"/>
          </a:xfrm>
        </p:grpSpPr>
        <p:sp>
          <p:nvSpPr>
            <p:cNvPr id="181321" name="Text Box 6"/>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pPr algn="l" rtl="0"/>
              <a:r>
                <a:rPr lang="en-US" sz="3200" b="1">
                  <a:sym typeface="Wingdings" pitchFamily="2" charset="2"/>
                </a:rPr>
                <a:t></a:t>
              </a:r>
            </a:p>
          </p:txBody>
        </p:sp>
        <p:sp>
          <p:nvSpPr>
            <p:cNvPr id="181322" name="Text Box 7"/>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pPr algn="l" rtl="0"/>
              <a:r>
                <a:rPr lang="en-US" b="1">
                  <a:solidFill>
                    <a:srgbClr val="5F5F5F"/>
                  </a:solidFill>
                </a:rPr>
                <a:t>2</a:t>
              </a:r>
            </a:p>
          </p:txBody>
        </p:sp>
      </p:grpSp>
      <p:grpSp>
        <p:nvGrpSpPr>
          <p:cNvPr id="3" name="Group 8"/>
          <p:cNvGrpSpPr>
            <a:grpSpLocks/>
          </p:cNvGrpSpPr>
          <p:nvPr/>
        </p:nvGrpSpPr>
        <p:grpSpPr bwMode="auto">
          <a:xfrm>
            <a:off x="2286000" y="3109913"/>
            <a:ext cx="533400" cy="622300"/>
            <a:chOff x="720" y="1797"/>
            <a:chExt cx="336" cy="392"/>
          </a:xfrm>
        </p:grpSpPr>
        <p:sp>
          <p:nvSpPr>
            <p:cNvPr id="181319" name="Text Box 9"/>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pPr algn="l" rtl="0"/>
              <a:r>
                <a:rPr lang="en-US" sz="3200" b="1">
                  <a:sym typeface="Wingdings" pitchFamily="2" charset="2"/>
                </a:rPr>
                <a:t></a:t>
              </a:r>
            </a:p>
          </p:txBody>
        </p:sp>
        <p:sp>
          <p:nvSpPr>
            <p:cNvPr id="181320" name="Text Box 10"/>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pPr algn="l" rtl="0"/>
              <a:r>
                <a:rPr lang="en-US" b="1">
                  <a:solidFill>
                    <a:srgbClr val="5F5F5F"/>
                  </a:solidFill>
                </a:rPr>
                <a:t>1</a:t>
              </a:r>
            </a:p>
          </p:txBody>
        </p:sp>
      </p:grpSp>
      <p:grpSp>
        <p:nvGrpSpPr>
          <p:cNvPr id="4" name="Group 11"/>
          <p:cNvGrpSpPr>
            <a:grpSpLocks/>
          </p:cNvGrpSpPr>
          <p:nvPr/>
        </p:nvGrpSpPr>
        <p:grpSpPr bwMode="auto">
          <a:xfrm>
            <a:off x="6705600" y="3198813"/>
            <a:ext cx="533400" cy="622300"/>
            <a:chOff x="720" y="1797"/>
            <a:chExt cx="336" cy="392"/>
          </a:xfrm>
        </p:grpSpPr>
        <p:sp>
          <p:nvSpPr>
            <p:cNvPr id="181317" name="Text Box 12"/>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pPr algn="l" rtl="0"/>
              <a:r>
                <a:rPr lang="en-US" sz="3200" b="1">
                  <a:sym typeface="Wingdings" pitchFamily="2" charset="2"/>
                </a:rPr>
                <a:t></a:t>
              </a:r>
            </a:p>
          </p:txBody>
        </p:sp>
        <p:sp>
          <p:nvSpPr>
            <p:cNvPr id="181318" name="Text Box 13"/>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pPr algn="l" rtl="0"/>
              <a:r>
                <a:rPr lang="en-US" b="1">
                  <a:solidFill>
                    <a:srgbClr val="5F5F5F"/>
                  </a:solidFill>
                </a:rPr>
                <a:t>3</a:t>
              </a:r>
            </a:p>
          </p:txBody>
        </p:sp>
      </p:grpSp>
      <p:grpSp>
        <p:nvGrpSpPr>
          <p:cNvPr id="5" name="Group 14"/>
          <p:cNvGrpSpPr>
            <a:grpSpLocks/>
          </p:cNvGrpSpPr>
          <p:nvPr/>
        </p:nvGrpSpPr>
        <p:grpSpPr bwMode="auto">
          <a:xfrm>
            <a:off x="7467600" y="3960813"/>
            <a:ext cx="533400" cy="622300"/>
            <a:chOff x="720" y="1797"/>
            <a:chExt cx="336" cy="392"/>
          </a:xfrm>
        </p:grpSpPr>
        <p:sp>
          <p:nvSpPr>
            <p:cNvPr id="181315" name="Text Box 15"/>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pPr algn="l" rtl="0"/>
              <a:r>
                <a:rPr lang="en-US" sz="3200" b="1">
                  <a:sym typeface="Wingdings" pitchFamily="2" charset="2"/>
                </a:rPr>
                <a:t></a:t>
              </a:r>
            </a:p>
          </p:txBody>
        </p:sp>
        <p:sp>
          <p:nvSpPr>
            <p:cNvPr id="181316" name="Text Box 16"/>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pPr algn="l" rtl="0"/>
              <a:r>
                <a:rPr lang="en-US" b="1">
                  <a:solidFill>
                    <a:srgbClr val="5F5F5F"/>
                  </a:solidFill>
                </a:rPr>
                <a:t>4</a:t>
              </a:r>
            </a:p>
          </p:txBody>
        </p:sp>
      </p:grpSp>
      <p:grpSp>
        <p:nvGrpSpPr>
          <p:cNvPr id="6" name="Group 17"/>
          <p:cNvGrpSpPr>
            <a:grpSpLocks/>
          </p:cNvGrpSpPr>
          <p:nvPr/>
        </p:nvGrpSpPr>
        <p:grpSpPr bwMode="auto">
          <a:xfrm>
            <a:off x="6400800" y="4633913"/>
            <a:ext cx="533400" cy="622300"/>
            <a:chOff x="720" y="1797"/>
            <a:chExt cx="336" cy="392"/>
          </a:xfrm>
        </p:grpSpPr>
        <p:sp>
          <p:nvSpPr>
            <p:cNvPr id="181313" name="Text Box 18"/>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pPr algn="l" rtl="0"/>
              <a:r>
                <a:rPr lang="en-US" sz="3200" b="1">
                  <a:sym typeface="Wingdings" pitchFamily="2" charset="2"/>
                </a:rPr>
                <a:t></a:t>
              </a:r>
            </a:p>
          </p:txBody>
        </p:sp>
        <p:sp>
          <p:nvSpPr>
            <p:cNvPr id="181314" name="Text Box 19"/>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pPr algn="l" rtl="0"/>
              <a:r>
                <a:rPr lang="en-US" b="1">
                  <a:solidFill>
                    <a:srgbClr val="5F5F5F"/>
                  </a:solidFill>
                </a:rPr>
                <a:t>5</a:t>
              </a:r>
            </a:p>
          </p:txBody>
        </p:sp>
      </p:grpSp>
      <p:grpSp>
        <p:nvGrpSpPr>
          <p:cNvPr id="7" name="Group 20"/>
          <p:cNvGrpSpPr>
            <a:grpSpLocks/>
          </p:cNvGrpSpPr>
          <p:nvPr/>
        </p:nvGrpSpPr>
        <p:grpSpPr bwMode="auto">
          <a:xfrm>
            <a:off x="2667000" y="3000375"/>
            <a:ext cx="4038600" cy="808038"/>
            <a:chOff x="1680" y="1699"/>
            <a:chExt cx="2544" cy="509"/>
          </a:xfrm>
        </p:grpSpPr>
        <p:sp>
          <p:nvSpPr>
            <p:cNvPr id="181305" name="Oval 21"/>
            <p:cNvSpPr>
              <a:spLocks noChangeArrowheads="1"/>
            </p:cNvSpPr>
            <p:nvPr/>
          </p:nvSpPr>
          <p:spPr bwMode="auto">
            <a:xfrm>
              <a:off x="1728" y="1968"/>
              <a:ext cx="240" cy="240"/>
            </a:xfrm>
            <a:prstGeom prst="ellipse">
              <a:avLst/>
            </a:prstGeom>
            <a:solidFill>
              <a:schemeClr val="bg1"/>
            </a:solidFill>
            <a:ln w="9525">
              <a:solidFill>
                <a:schemeClr val="tx1"/>
              </a:solidFill>
              <a:round/>
              <a:headEnd/>
              <a:tailEnd/>
            </a:ln>
          </p:spPr>
          <p:txBody>
            <a:bodyPr wrap="none" anchor="ctr"/>
            <a:lstStyle/>
            <a:p>
              <a:pPr algn="ctr" rtl="0"/>
              <a:r>
                <a:rPr lang="en-US" sz="1600" b="1"/>
                <a:t>B/1</a:t>
              </a:r>
            </a:p>
          </p:txBody>
        </p:sp>
        <p:sp>
          <p:nvSpPr>
            <p:cNvPr id="181306" name="Oval 22"/>
            <p:cNvSpPr>
              <a:spLocks noChangeArrowheads="1"/>
            </p:cNvSpPr>
            <p:nvPr/>
          </p:nvSpPr>
          <p:spPr bwMode="auto">
            <a:xfrm>
              <a:off x="3936" y="1968"/>
              <a:ext cx="240" cy="240"/>
            </a:xfrm>
            <a:prstGeom prst="ellipse">
              <a:avLst/>
            </a:prstGeom>
            <a:solidFill>
              <a:schemeClr val="bg1"/>
            </a:solidFill>
            <a:ln w="9525">
              <a:solidFill>
                <a:schemeClr val="tx1"/>
              </a:solidFill>
              <a:round/>
              <a:headEnd/>
              <a:tailEnd/>
            </a:ln>
          </p:spPr>
          <p:txBody>
            <a:bodyPr wrap="none" anchor="ctr"/>
            <a:lstStyle/>
            <a:p>
              <a:pPr algn="ctr" rtl="0"/>
              <a:r>
                <a:rPr lang="en-US" sz="1600" b="1"/>
                <a:t>C/4</a:t>
              </a:r>
            </a:p>
          </p:txBody>
        </p:sp>
        <p:cxnSp>
          <p:nvCxnSpPr>
            <p:cNvPr id="181307" name="AutoShape 23"/>
            <p:cNvCxnSpPr>
              <a:cxnSpLocks noChangeShapeType="1"/>
              <a:stCxn id="181255" idx="4"/>
              <a:endCxn id="181305" idx="0"/>
            </p:cNvCxnSpPr>
            <p:nvPr/>
          </p:nvCxnSpPr>
          <p:spPr bwMode="auto">
            <a:xfrm flipH="1">
              <a:off x="1848" y="1728"/>
              <a:ext cx="1152" cy="240"/>
            </a:xfrm>
            <a:prstGeom prst="straightConnector1">
              <a:avLst/>
            </a:prstGeom>
            <a:noFill/>
            <a:ln w="9525">
              <a:solidFill>
                <a:schemeClr val="tx1"/>
              </a:solidFill>
              <a:round/>
              <a:headEnd/>
              <a:tailEnd/>
            </a:ln>
          </p:spPr>
        </p:cxnSp>
        <p:cxnSp>
          <p:nvCxnSpPr>
            <p:cNvPr id="181308" name="AutoShape 24"/>
            <p:cNvCxnSpPr>
              <a:cxnSpLocks noChangeShapeType="1"/>
              <a:stCxn id="181255" idx="4"/>
              <a:endCxn id="181306" idx="0"/>
            </p:cNvCxnSpPr>
            <p:nvPr/>
          </p:nvCxnSpPr>
          <p:spPr bwMode="auto">
            <a:xfrm>
              <a:off x="3000" y="1728"/>
              <a:ext cx="1056" cy="240"/>
            </a:xfrm>
            <a:prstGeom prst="straightConnector1">
              <a:avLst/>
            </a:prstGeom>
            <a:noFill/>
            <a:ln w="9525">
              <a:solidFill>
                <a:schemeClr val="tx1"/>
              </a:solidFill>
              <a:round/>
              <a:headEnd/>
              <a:tailEnd/>
            </a:ln>
          </p:spPr>
        </p:cxnSp>
        <p:sp>
          <p:nvSpPr>
            <p:cNvPr id="181309" name="Text Box 25"/>
            <p:cNvSpPr txBox="1">
              <a:spLocks noChangeArrowheads="1"/>
            </p:cNvSpPr>
            <p:nvPr/>
          </p:nvSpPr>
          <p:spPr bwMode="auto">
            <a:xfrm>
              <a:off x="2304" y="1699"/>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2</a:t>
              </a:r>
            </a:p>
          </p:txBody>
        </p:sp>
        <p:sp>
          <p:nvSpPr>
            <p:cNvPr id="181310" name="Text Box 26"/>
            <p:cNvSpPr txBox="1">
              <a:spLocks noChangeArrowheads="1"/>
            </p:cNvSpPr>
            <p:nvPr/>
          </p:nvSpPr>
          <p:spPr bwMode="auto">
            <a:xfrm>
              <a:off x="3552" y="1699"/>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1311" name="Text Box 27"/>
            <p:cNvSpPr txBox="1">
              <a:spLocks noChangeArrowheads="1"/>
            </p:cNvSpPr>
            <p:nvPr/>
          </p:nvSpPr>
          <p:spPr bwMode="auto">
            <a:xfrm>
              <a:off x="1680" y="1872"/>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3</a:t>
              </a:r>
            </a:p>
          </p:txBody>
        </p:sp>
        <p:sp>
          <p:nvSpPr>
            <p:cNvPr id="181312" name="Text Box 28"/>
            <p:cNvSpPr txBox="1">
              <a:spLocks noChangeArrowheads="1"/>
            </p:cNvSpPr>
            <p:nvPr/>
          </p:nvSpPr>
          <p:spPr bwMode="auto">
            <a:xfrm>
              <a:off x="4176" y="1824"/>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5</a:t>
              </a:r>
            </a:p>
          </p:txBody>
        </p:sp>
      </p:grpSp>
      <p:grpSp>
        <p:nvGrpSpPr>
          <p:cNvPr id="8" name="Group 29"/>
          <p:cNvGrpSpPr>
            <a:grpSpLocks/>
          </p:cNvGrpSpPr>
          <p:nvPr/>
        </p:nvGrpSpPr>
        <p:grpSpPr bwMode="auto">
          <a:xfrm>
            <a:off x="1676400" y="3732213"/>
            <a:ext cx="2362200" cy="822325"/>
            <a:chOff x="1056" y="2160"/>
            <a:chExt cx="1488" cy="518"/>
          </a:xfrm>
        </p:grpSpPr>
        <p:sp>
          <p:nvSpPr>
            <p:cNvPr id="181297" name="Oval 30"/>
            <p:cNvSpPr>
              <a:spLocks noChangeArrowheads="1"/>
            </p:cNvSpPr>
            <p:nvPr/>
          </p:nvSpPr>
          <p:spPr bwMode="auto">
            <a:xfrm>
              <a:off x="1104" y="2438"/>
              <a:ext cx="240" cy="240"/>
            </a:xfrm>
            <a:prstGeom prst="ellipse">
              <a:avLst/>
            </a:prstGeom>
            <a:solidFill>
              <a:schemeClr val="bg1"/>
            </a:solidFill>
            <a:ln w="9525">
              <a:solidFill>
                <a:schemeClr val="tx1"/>
              </a:solidFill>
              <a:round/>
              <a:headEnd/>
              <a:tailEnd/>
            </a:ln>
          </p:spPr>
          <p:txBody>
            <a:bodyPr wrap="none" anchor="ctr"/>
            <a:lstStyle/>
            <a:p>
              <a:pPr algn="ctr" rtl="0"/>
              <a:r>
                <a:rPr lang="en-US" sz="1600" b="1"/>
                <a:t>D/5</a:t>
              </a:r>
            </a:p>
          </p:txBody>
        </p:sp>
        <p:sp>
          <p:nvSpPr>
            <p:cNvPr id="181298" name="Oval 31"/>
            <p:cNvSpPr>
              <a:spLocks noChangeArrowheads="1"/>
            </p:cNvSpPr>
            <p:nvPr/>
          </p:nvSpPr>
          <p:spPr bwMode="auto">
            <a:xfrm>
              <a:off x="2304" y="2438"/>
              <a:ext cx="240" cy="240"/>
            </a:xfrm>
            <a:prstGeom prst="ellipse">
              <a:avLst/>
            </a:prstGeom>
            <a:solidFill>
              <a:schemeClr val="bg1"/>
            </a:solidFill>
            <a:ln w="9525">
              <a:solidFill>
                <a:schemeClr val="tx1"/>
              </a:solidFill>
              <a:round/>
              <a:headEnd/>
              <a:tailEnd/>
            </a:ln>
          </p:spPr>
          <p:txBody>
            <a:bodyPr wrap="none" anchor="ctr"/>
            <a:lstStyle/>
            <a:p>
              <a:pPr algn="ctr" rtl="0"/>
              <a:r>
                <a:rPr lang="en-US" sz="1600" b="1"/>
                <a:t>E/1</a:t>
              </a:r>
            </a:p>
          </p:txBody>
        </p:sp>
        <p:cxnSp>
          <p:nvCxnSpPr>
            <p:cNvPr id="181299" name="AutoShape 32"/>
            <p:cNvCxnSpPr>
              <a:cxnSpLocks noChangeShapeType="1"/>
              <a:stCxn id="181305" idx="4"/>
              <a:endCxn id="181297" idx="0"/>
            </p:cNvCxnSpPr>
            <p:nvPr/>
          </p:nvCxnSpPr>
          <p:spPr bwMode="auto">
            <a:xfrm flipH="1">
              <a:off x="1224" y="2208"/>
              <a:ext cx="624" cy="230"/>
            </a:xfrm>
            <a:prstGeom prst="straightConnector1">
              <a:avLst/>
            </a:prstGeom>
            <a:noFill/>
            <a:ln w="9525">
              <a:solidFill>
                <a:schemeClr val="tx1"/>
              </a:solidFill>
              <a:round/>
              <a:headEnd/>
              <a:tailEnd/>
            </a:ln>
          </p:spPr>
        </p:cxnSp>
        <p:cxnSp>
          <p:nvCxnSpPr>
            <p:cNvPr id="181300" name="AutoShape 33"/>
            <p:cNvCxnSpPr>
              <a:cxnSpLocks noChangeShapeType="1"/>
              <a:stCxn id="181305" idx="4"/>
              <a:endCxn id="181298" idx="0"/>
            </p:cNvCxnSpPr>
            <p:nvPr/>
          </p:nvCxnSpPr>
          <p:spPr bwMode="auto">
            <a:xfrm>
              <a:off x="1848" y="2208"/>
              <a:ext cx="576" cy="230"/>
            </a:xfrm>
            <a:prstGeom prst="straightConnector1">
              <a:avLst/>
            </a:prstGeom>
            <a:noFill/>
            <a:ln w="9525">
              <a:solidFill>
                <a:schemeClr val="tx1"/>
              </a:solidFill>
              <a:round/>
              <a:headEnd/>
              <a:tailEnd/>
            </a:ln>
          </p:spPr>
        </p:cxnSp>
        <p:sp>
          <p:nvSpPr>
            <p:cNvPr id="181301" name="Text Box 34"/>
            <p:cNvSpPr txBox="1">
              <a:spLocks noChangeArrowheads="1"/>
            </p:cNvSpPr>
            <p:nvPr/>
          </p:nvSpPr>
          <p:spPr bwMode="auto">
            <a:xfrm>
              <a:off x="1440" y="2160"/>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1302" name="Text Box 35"/>
            <p:cNvSpPr txBox="1">
              <a:spLocks noChangeArrowheads="1"/>
            </p:cNvSpPr>
            <p:nvPr/>
          </p:nvSpPr>
          <p:spPr bwMode="auto">
            <a:xfrm>
              <a:off x="2112" y="2179"/>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1303" name="Text Box 36"/>
            <p:cNvSpPr txBox="1">
              <a:spLocks noChangeArrowheads="1"/>
            </p:cNvSpPr>
            <p:nvPr/>
          </p:nvSpPr>
          <p:spPr bwMode="auto">
            <a:xfrm>
              <a:off x="1056" y="2323"/>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8</a:t>
              </a:r>
            </a:p>
          </p:txBody>
        </p:sp>
        <p:sp>
          <p:nvSpPr>
            <p:cNvPr id="181304" name="Text Box 37"/>
            <p:cNvSpPr txBox="1">
              <a:spLocks noChangeArrowheads="1"/>
            </p:cNvSpPr>
            <p:nvPr/>
          </p:nvSpPr>
          <p:spPr bwMode="auto">
            <a:xfrm>
              <a:off x="2496" y="2275"/>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4</a:t>
              </a:r>
            </a:p>
          </p:txBody>
        </p:sp>
      </p:grpSp>
      <p:grpSp>
        <p:nvGrpSpPr>
          <p:cNvPr id="9" name="Group 38"/>
          <p:cNvGrpSpPr>
            <a:grpSpLocks/>
          </p:cNvGrpSpPr>
          <p:nvPr/>
        </p:nvGrpSpPr>
        <p:grpSpPr bwMode="auto">
          <a:xfrm>
            <a:off x="3048000" y="4448175"/>
            <a:ext cx="1447800" cy="925513"/>
            <a:chOff x="1920" y="2611"/>
            <a:chExt cx="912" cy="583"/>
          </a:xfrm>
        </p:grpSpPr>
        <p:sp>
          <p:nvSpPr>
            <p:cNvPr id="181288" name="Oval 39"/>
            <p:cNvSpPr>
              <a:spLocks noChangeArrowheads="1"/>
            </p:cNvSpPr>
            <p:nvPr/>
          </p:nvSpPr>
          <p:spPr bwMode="auto">
            <a:xfrm>
              <a:off x="2496" y="2954"/>
              <a:ext cx="240" cy="240"/>
            </a:xfrm>
            <a:prstGeom prst="ellipse">
              <a:avLst/>
            </a:prstGeom>
            <a:solidFill>
              <a:schemeClr val="bg1"/>
            </a:solidFill>
            <a:ln w="9525">
              <a:solidFill>
                <a:schemeClr val="tx1"/>
              </a:solidFill>
              <a:round/>
              <a:headEnd/>
              <a:tailEnd/>
            </a:ln>
          </p:spPr>
          <p:txBody>
            <a:bodyPr wrap="none" anchor="ctr"/>
            <a:lstStyle/>
            <a:p>
              <a:pPr algn="ctr" rtl="0"/>
              <a:r>
                <a:rPr lang="en-US" sz="1600" b="1"/>
                <a:t>K/0</a:t>
              </a:r>
            </a:p>
          </p:txBody>
        </p:sp>
        <p:cxnSp>
          <p:nvCxnSpPr>
            <p:cNvPr id="181289" name="AutoShape 40"/>
            <p:cNvCxnSpPr>
              <a:cxnSpLocks noChangeShapeType="1"/>
              <a:stCxn id="181298" idx="4"/>
              <a:endCxn id="181288" idx="0"/>
            </p:cNvCxnSpPr>
            <p:nvPr/>
          </p:nvCxnSpPr>
          <p:spPr bwMode="auto">
            <a:xfrm>
              <a:off x="2424" y="2678"/>
              <a:ext cx="192" cy="276"/>
            </a:xfrm>
            <a:prstGeom prst="straightConnector1">
              <a:avLst/>
            </a:prstGeom>
            <a:noFill/>
            <a:ln w="9525">
              <a:solidFill>
                <a:schemeClr val="tx1"/>
              </a:solidFill>
              <a:round/>
              <a:headEnd/>
              <a:tailEnd/>
            </a:ln>
          </p:spPr>
        </p:cxnSp>
        <p:sp>
          <p:nvSpPr>
            <p:cNvPr id="181290" name="Rectangle 41"/>
            <p:cNvSpPr>
              <a:spLocks noChangeArrowheads="1"/>
            </p:cNvSpPr>
            <p:nvPr/>
          </p:nvSpPr>
          <p:spPr bwMode="auto">
            <a:xfrm>
              <a:off x="2496" y="2954"/>
              <a:ext cx="240" cy="240"/>
            </a:xfrm>
            <a:prstGeom prst="rect">
              <a:avLst/>
            </a:prstGeom>
            <a:noFill/>
            <a:ln w="22225">
              <a:solidFill>
                <a:schemeClr val="tx1"/>
              </a:solidFill>
              <a:miter lim="800000"/>
              <a:headEnd/>
              <a:tailEnd/>
            </a:ln>
          </p:spPr>
          <p:txBody>
            <a:bodyPr wrap="none" anchor="ctr"/>
            <a:lstStyle/>
            <a:p>
              <a:endParaRPr lang="en-US"/>
            </a:p>
          </p:txBody>
        </p:sp>
        <p:sp>
          <p:nvSpPr>
            <p:cNvPr id="181291" name="Oval 42"/>
            <p:cNvSpPr>
              <a:spLocks noChangeArrowheads="1"/>
            </p:cNvSpPr>
            <p:nvPr/>
          </p:nvSpPr>
          <p:spPr bwMode="auto">
            <a:xfrm>
              <a:off x="2016" y="2947"/>
              <a:ext cx="240" cy="240"/>
            </a:xfrm>
            <a:prstGeom prst="ellipse">
              <a:avLst/>
            </a:prstGeom>
            <a:solidFill>
              <a:schemeClr val="bg1"/>
            </a:solidFill>
            <a:ln w="9525">
              <a:solidFill>
                <a:schemeClr val="tx1"/>
              </a:solidFill>
              <a:round/>
              <a:headEnd/>
              <a:tailEnd/>
            </a:ln>
          </p:spPr>
          <p:txBody>
            <a:bodyPr wrap="none" anchor="ctr"/>
            <a:lstStyle/>
            <a:p>
              <a:pPr algn="ctr" rtl="0"/>
              <a:r>
                <a:rPr lang="en-US" sz="1600" b="1"/>
                <a:t>J/1</a:t>
              </a:r>
            </a:p>
          </p:txBody>
        </p:sp>
        <p:cxnSp>
          <p:nvCxnSpPr>
            <p:cNvPr id="181292" name="AutoShape 43"/>
            <p:cNvCxnSpPr>
              <a:cxnSpLocks noChangeShapeType="1"/>
              <a:stCxn id="181298" idx="4"/>
              <a:endCxn id="181291" idx="0"/>
            </p:cNvCxnSpPr>
            <p:nvPr/>
          </p:nvCxnSpPr>
          <p:spPr bwMode="auto">
            <a:xfrm flipH="1">
              <a:off x="2136" y="2678"/>
              <a:ext cx="288" cy="269"/>
            </a:xfrm>
            <a:prstGeom prst="straightConnector1">
              <a:avLst/>
            </a:prstGeom>
            <a:noFill/>
            <a:ln w="9525">
              <a:solidFill>
                <a:schemeClr val="tx1"/>
              </a:solidFill>
              <a:round/>
              <a:headEnd/>
              <a:tailEnd/>
            </a:ln>
          </p:spPr>
        </p:cxnSp>
        <p:sp>
          <p:nvSpPr>
            <p:cNvPr id="181293" name="Text Box 44"/>
            <p:cNvSpPr txBox="1">
              <a:spLocks noChangeArrowheads="1"/>
            </p:cNvSpPr>
            <p:nvPr/>
          </p:nvSpPr>
          <p:spPr bwMode="auto">
            <a:xfrm>
              <a:off x="2160" y="2611"/>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81294" name="Text Box 45"/>
            <p:cNvSpPr txBox="1">
              <a:spLocks noChangeArrowheads="1"/>
            </p:cNvSpPr>
            <p:nvPr/>
          </p:nvSpPr>
          <p:spPr bwMode="auto">
            <a:xfrm>
              <a:off x="2544" y="2611"/>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81295" name="Text Box 46"/>
            <p:cNvSpPr txBox="1">
              <a:spLocks noChangeArrowheads="1"/>
            </p:cNvSpPr>
            <p:nvPr/>
          </p:nvSpPr>
          <p:spPr bwMode="auto">
            <a:xfrm>
              <a:off x="2784" y="2995"/>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6</a:t>
              </a:r>
            </a:p>
          </p:txBody>
        </p:sp>
        <p:sp>
          <p:nvSpPr>
            <p:cNvPr id="181296" name="Text Box 47"/>
            <p:cNvSpPr txBox="1">
              <a:spLocks noChangeArrowheads="1"/>
            </p:cNvSpPr>
            <p:nvPr/>
          </p:nvSpPr>
          <p:spPr bwMode="auto">
            <a:xfrm>
              <a:off x="1920" y="2880"/>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7</a:t>
              </a:r>
            </a:p>
          </p:txBody>
        </p:sp>
      </p:grpSp>
      <p:grpSp>
        <p:nvGrpSpPr>
          <p:cNvPr id="10" name="Group 48"/>
          <p:cNvGrpSpPr>
            <a:grpSpLocks/>
          </p:cNvGrpSpPr>
          <p:nvPr/>
        </p:nvGrpSpPr>
        <p:grpSpPr bwMode="auto">
          <a:xfrm>
            <a:off x="6477000" y="5373688"/>
            <a:ext cx="381000" cy="1223962"/>
            <a:chOff x="4080" y="3194"/>
            <a:chExt cx="240" cy="771"/>
          </a:xfrm>
        </p:grpSpPr>
        <p:sp>
          <p:nvSpPr>
            <p:cNvPr id="181283" name="Oval 49"/>
            <p:cNvSpPr>
              <a:spLocks noChangeArrowheads="1"/>
            </p:cNvSpPr>
            <p:nvPr/>
          </p:nvSpPr>
          <p:spPr bwMode="auto">
            <a:xfrm>
              <a:off x="4080" y="3552"/>
              <a:ext cx="240" cy="240"/>
            </a:xfrm>
            <a:prstGeom prst="ellipse">
              <a:avLst/>
            </a:prstGeom>
            <a:solidFill>
              <a:schemeClr val="bg1"/>
            </a:solidFill>
            <a:ln w="9525">
              <a:solidFill>
                <a:schemeClr val="tx1"/>
              </a:solidFill>
              <a:round/>
              <a:headEnd/>
              <a:tailEnd/>
            </a:ln>
          </p:spPr>
          <p:txBody>
            <a:bodyPr wrap="none" anchor="ctr"/>
            <a:lstStyle/>
            <a:p>
              <a:pPr algn="ctr" rtl="0"/>
              <a:r>
                <a:rPr lang="en-US" sz="1600" b="1"/>
                <a:t>X/0</a:t>
              </a:r>
            </a:p>
          </p:txBody>
        </p:sp>
        <p:cxnSp>
          <p:nvCxnSpPr>
            <p:cNvPr id="181284" name="AutoShape 50"/>
            <p:cNvCxnSpPr>
              <a:cxnSpLocks noChangeShapeType="1"/>
              <a:stCxn id="181275" idx="4"/>
              <a:endCxn id="181283" idx="0"/>
            </p:cNvCxnSpPr>
            <p:nvPr/>
          </p:nvCxnSpPr>
          <p:spPr bwMode="auto">
            <a:xfrm flipH="1">
              <a:off x="4200" y="3194"/>
              <a:ext cx="96" cy="358"/>
            </a:xfrm>
            <a:prstGeom prst="straightConnector1">
              <a:avLst/>
            </a:prstGeom>
            <a:noFill/>
            <a:ln w="9525">
              <a:solidFill>
                <a:schemeClr val="tx1"/>
              </a:solidFill>
              <a:round/>
              <a:headEnd/>
              <a:tailEnd/>
            </a:ln>
          </p:spPr>
        </p:cxnSp>
        <p:sp>
          <p:nvSpPr>
            <p:cNvPr id="181285" name="Rectangle 51"/>
            <p:cNvSpPr>
              <a:spLocks noChangeArrowheads="1"/>
            </p:cNvSpPr>
            <p:nvPr/>
          </p:nvSpPr>
          <p:spPr bwMode="auto">
            <a:xfrm>
              <a:off x="4080" y="3552"/>
              <a:ext cx="240" cy="240"/>
            </a:xfrm>
            <a:prstGeom prst="rect">
              <a:avLst/>
            </a:prstGeom>
            <a:noFill/>
            <a:ln w="22225">
              <a:solidFill>
                <a:schemeClr val="tx1"/>
              </a:solidFill>
              <a:miter lim="800000"/>
              <a:headEnd/>
              <a:tailEnd/>
            </a:ln>
          </p:spPr>
          <p:txBody>
            <a:bodyPr wrap="none" anchor="ctr"/>
            <a:lstStyle/>
            <a:p>
              <a:endParaRPr lang="en-US"/>
            </a:p>
          </p:txBody>
        </p:sp>
        <p:sp>
          <p:nvSpPr>
            <p:cNvPr id="181286" name="Text Box 52"/>
            <p:cNvSpPr txBox="1">
              <a:spLocks noChangeArrowheads="1"/>
            </p:cNvSpPr>
            <p:nvPr/>
          </p:nvSpPr>
          <p:spPr bwMode="auto">
            <a:xfrm>
              <a:off x="4176" y="3206"/>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1287" name="Text Box 53"/>
            <p:cNvSpPr txBox="1">
              <a:spLocks noChangeArrowheads="1"/>
            </p:cNvSpPr>
            <p:nvPr/>
          </p:nvSpPr>
          <p:spPr bwMode="auto">
            <a:xfrm>
              <a:off x="4176" y="3792"/>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4</a:t>
              </a:r>
            </a:p>
          </p:txBody>
        </p:sp>
      </p:grpSp>
      <p:grpSp>
        <p:nvGrpSpPr>
          <p:cNvPr id="11" name="Group 54"/>
          <p:cNvGrpSpPr>
            <a:grpSpLocks/>
          </p:cNvGrpSpPr>
          <p:nvPr/>
        </p:nvGrpSpPr>
        <p:grpSpPr bwMode="auto">
          <a:xfrm>
            <a:off x="6629400" y="4448175"/>
            <a:ext cx="1219200" cy="925513"/>
            <a:chOff x="4176" y="2611"/>
            <a:chExt cx="768" cy="583"/>
          </a:xfrm>
        </p:grpSpPr>
        <p:sp>
          <p:nvSpPr>
            <p:cNvPr id="181275" name="Oval 55"/>
            <p:cNvSpPr>
              <a:spLocks noChangeArrowheads="1"/>
            </p:cNvSpPr>
            <p:nvPr/>
          </p:nvSpPr>
          <p:spPr bwMode="auto">
            <a:xfrm>
              <a:off x="4176" y="2954"/>
              <a:ext cx="240" cy="240"/>
            </a:xfrm>
            <a:prstGeom prst="ellipse">
              <a:avLst/>
            </a:prstGeom>
            <a:solidFill>
              <a:schemeClr val="bg1"/>
            </a:solidFill>
            <a:ln w="9525">
              <a:solidFill>
                <a:schemeClr val="tx1"/>
              </a:solidFill>
              <a:round/>
              <a:headEnd/>
              <a:tailEnd/>
            </a:ln>
          </p:spPr>
          <p:txBody>
            <a:bodyPr wrap="none" anchor="ctr"/>
            <a:lstStyle/>
            <a:p>
              <a:pPr algn="ctr" rtl="0"/>
              <a:r>
                <a:rPr lang="en-US" sz="1600" b="1"/>
                <a:t>N/1</a:t>
              </a:r>
            </a:p>
          </p:txBody>
        </p:sp>
        <p:sp>
          <p:nvSpPr>
            <p:cNvPr id="181276" name="Oval 56"/>
            <p:cNvSpPr>
              <a:spLocks noChangeArrowheads="1"/>
            </p:cNvSpPr>
            <p:nvPr/>
          </p:nvSpPr>
          <p:spPr bwMode="auto">
            <a:xfrm>
              <a:off x="4656" y="2954"/>
              <a:ext cx="240" cy="240"/>
            </a:xfrm>
            <a:prstGeom prst="ellipse">
              <a:avLst/>
            </a:prstGeom>
            <a:solidFill>
              <a:schemeClr val="bg1"/>
            </a:solidFill>
            <a:ln w="9525">
              <a:solidFill>
                <a:schemeClr val="tx1"/>
              </a:solidFill>
              <a:round/>
              <a:headEnd/>
              <a:tailEnd/>
            </a:ln>
          </p:spPr>
          <p:txBody>
            <a:bodyPr wrap="none" anchor="ctr"/>
            <a:lstStyle/>
            <a:p>
              <a:pPr algn="ctr" rtl="0"/>
              <a:r>
                <a:rPr lang="en-US" sz="1600" b="1"/>
                <a:t>O/3</a:t>
              </a:r>
            </a:p>
          </p:txBody>
        </p:sp>
        <p:cxnSp>
          <p:nvCxnSpPr>
            <p:cNvPr id="181277" name="AutoShape 57"/>
            <p:cNvCxnSpPr>
              <a:cxnSpLocks noChangeShapeType="1"/>
              <a:stCxn id="181268" idx="4"/>
              <a:endCxn id="181275" idx="0"/>
            </p:cNvCxnSpPr>
            <p:nvPr/>
          </p:nvCxnSpPr>
          <p:spPr bwMode="auto">
            <a:xfrm flipH="1">
              <a:off x="4296" y="2678"/>
              <a:ext cx="240" cy="276"/>
            </a:xfrm>
            <a:prstGeom prst="straightConnector1">
              <a:avLst/>
            </a:prstGeom>
            <a:noFill/>
            <a:ln w="9525">
              <a:solidFill>
                <a:schemeClr val="tx1"/>
              </a:solidFill>
              <a:round/>
              <a:headEnd/>
              <a:tailEnd/>
            </a:ln>
          </p:spPr>
        </p:cxnSp>
        <p:cxnSp>
          <p:nvCxnSpPr>
            <p:cNvPr id="181278" name="AutoShape 58"/>
            <p:cNvCxnSpPr>
              <a:cxnSpLocks noChangeShapeType="1"/>
              <a:stCxn id="181268" idx="4"/>
              <a:endCxn id="181276" idx="0"/>
            </p:cNvCxnSpPr>
            <p:nvPr/>
          </p:nvCxnSpPr>
          <p:spPr bwMode="auto">
            <a:xfrm>
              <a:off x="4536" y="2678"/>
              <a:ext cx="240" cy="276"/>
            </a:xfrm>
            <a:prstGeom prst="straightConnector1">
              <a:avLst/>
            </a:prstGeom>
            <a:noFill/>
            <a:ln w="9525">
              <a:solidFill>
                <a:schemeClr val="tx1"/>
              </a:solidFill>
              <a:round/>
              <a:headEnd/>
              <a:tailEnd/>
            </a:ln>
          </p:spPr>
        </p:cxnSp>
        <p:sp>
          <p:nvSpPr>
            <p:cNvPr id="181279" name="Text Box 59"/>
            <p:cNvSpPr txBox="1">
              <a:spLocks noChangeArrowheads="1"/>
            </p:cNvSpPr>
            <p:nvPr/>
          </p:nvSpPr>
          <p:spPr bwMode="auto">
            <a:xfrm>
              <a:off x="4320" y="2611"/>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1280" name="Text Box 60"/>
            <p:cNvSpPr txBox="1">
              <a:spLocks noChangeArrowheads="1"/>
            </p:cNvSpPr>
            <p:nvPr/>
          </p:nvSpPr>
          <p:spPr bwMode="auto">
            <a:xfrm>
              <a:off x="4656" y="2611"/>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81281" name="Text Box 61"/>
            <p:cNvSpPr txBox="1">
              <a:spLocks noChangeArrowheads="1"/>
            </p:cNvSpPr>
            <p:nvPr/>
          </p:nvSpPr>
          <p:spPr bwMode="auto">
            <a:xfrm>
              <a:off x="4896" y="2880"/>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8</a:t>
              </a:r>
            </a:p>
          </p:txBody>
        </p:sp>
        <p:sp>
          <p:nvSpPr>
            <p:cNvPr id="181282" name="Text Box 62"/>
            <p:cNvSpPr txBox="1">
              <a:spLocks noChangeArrowheads="1"/>
            </p:cNvSpPr>
            <p:nvPr/>
          </p:nvSpPr>
          <p:spPr bwMode="auto">
            <a:xfrm>
              <a:off x="4416" y="2899"/>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4</a:t>
              </a:r>
            </a:p>
          </p:txBody>
        </p:sp>
      </p:grpSp>
      <p:grpSp>
        <p:nvGrpSpPr>
          <p:cNvPr id="12" name="Group 63"/>
          <p:cNvGrpSpPr>
            <a:grpSpLocks/>
          </p:cNvGrpSpPr>
          <p:nvPr/>
        </p:nvGrpSpPr>
        <p:grpSpPr bwMode="auto">
          <a:xfrm>
            <a:off x="5334000" y="3732213"/>
            <a:ext cx="2133600" cy="822325"/>
            <a:chOff x="3360" y="2160"/>
            <a:chExt cx="1344" cy="518"/>
          </a:xfrm>
        </p:grpSpPr>
        <p:sp>
          <p:nvSpPr>
            <p:cNvPr id="181267" name="Oval 64"/>
            <p:cNvSpPr>
              <a:spLocks noChangeArrowheads="1"/>
            </p:cNvSpPr>
            <p:nvPr/>
          </p:nvSpPr>
          <p:spPr bwMode="auto">
            <a:xfrm>
              <a:off x="3408" y="2438"/>
              <a:ext cx="240" cy="240"/>
            </a:xfrm>
            <a:prstGeom prst="ellipse">
              <a:avLst/>
            </a:prstGeom>
            <a:solidFill>
              <a:schemeClr val="bg1"/>
            </a:solidFill>
            <a:ln w="9525">
              <a:solidFill>
                <a:schemeClr val="tx1"/>
              </a:solidFill>
              <a:round/>
              <a:headEnd/>
              <a:tailEnd/>
            </a:ln>
          </p:spPr>
          <p:txBody>
            <a:bodyPr wrap="none" anchor="ctr"/>
            <a:lstStyle/>
            <a:p>
              <a:pPr algn="ctr" rtl="0"/>
              <a:r>
                <a:rPr lang="en-US" sz="1600" b="1"/>
                <a:t>F/3</a:t>
              </a:r>
            </a:p>
          </p:txBody>
        </p:sp>
        <p:sp>
          <p:nvSpPr>
            <p:cNvPr id="181268" name="Oval 65"/>
            <p:cNvSpPr>
              <a:spLocks noChangeArrowheads="1"/>
            </p:cNvSpPr>
            <p:nvPr/>
          </p:nvSpPr>
          <p:spPr bwMode="auto">
            <a:xfrm>
              <a:off x="4416" y="2438"/>
              <a:ext cx="240" cy="240"/>
            </a:xfrm>
            <a:prstGeom prst="ellipse">
              <a:avLst/>
            </a:prstGeom>
            <a:solidFill>
              <a:schemeClr val="bg1"/>
            </a:solidFill>
            <a:ln w="9525">
              <a:solidFill>
                <a:schemeClr val="tx1"/>
              </a:solidFill>
              <a:round/>
              <a:headEnd/>
              <a:tailEnd/>
            </a:ln>
          </p:spPr>
          <p:txBody>
            <a:bodyPr wrap="none" anchor="ctr"/>
            <a:lstStyle/>
            <a:p>
              <a:pPr algn="ctr" rtl="0"/>
              <a:r>
                <a:rPr lang="en-US" sz="1600" b="1"/>
                <a:t>G/2</a:t>
              </a:r>
            </a:p>
          </p:txBody>
        </p:sp>
        <p:cxnSp>
          <p:nvCxnSpPr>
            <p:cNvPr id="181269" name="AutoShape 66"/>
            <p:cNvCxnSpPr>
              <a:cxnSpLocks noChangeShapeType="1"/>
              <a:stCxn id="181306" idx="4"/>
              <a:endCxn id="181267" idx="0"/>
            </p:cNvCxnSpPr>
            <p:nvPr/>
          </p:nvCxnSpPr>
          <p:spPr bwMode="auto">
            <a:xfrm flipH="1">
              <a:off x="3528" y="2208"/>
              <a:ext cx="528" cy="230"/>
            </a:xfrm>
            <a:prstGeom prst="straightConnector1">
              <a:avLst/>
            </a:prstGeom>
            <a:noFill/>
            <a:ln w="9525">
              <a:solidFill>
                <a:schemeClr val="tx1"/>
              </a:solidFill>
              <a:round/>
              <a:headEnd/>
              <a:tailEnd/>
            </a:ln>
          </p:spPr>
        </p:cxnSp>
        <p:cxnSp>
          <p:nvCxnSpPr>
            <p:cNvPr id="181270" name="AutoShape 67"/>
            <p:cNvCxnSpPr>
              <a:cxnSpLocks noChangeShapeType="1"/>
              <a:stCxn id="181306" idx="4"/>
              <a:endCxn id="181268" idx="0"/>
            </p:cNvCxnSpPr>
            <p:nvPr/>
          </p:nvCxnSpPr>
          <p:spPr bwMode="auto">
            <a:xfrm>
              <a:off x="4056" y="2208"/>
              <a:ext cx="480" cy="230"/>
            </a:xfrm>
            <a:prstGeom prst="straightConnector1">
              <a:avLst/>
            </a:prstGeom>
            <a:noFill/>
            <a:ln w="9525">
              <a:solidFill>
                <a:schemeClr val="tx1"/>
              </a:solidFill>
              <a:round/>
              <a:headEnd/>
              <a:tailEnd/>
            </a:ln>
          </p:spPr>
        </p:cxnSp>
        <p:sp>
          <p:nvSpPr>
            <p:cNvPr id="181271" name="Text Box 68"/>
            <p:cNvSpPr txBox="1">
              <a:spLocks noChangeArrowheads="1"/>
            </p:cNvSpPr>
            <p:nvPr/>
          </p:nvSpPr>
          <p:spPr bwMode="auto">
            <a:xfrm>
              <a:off x="3744" y="2160"/>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1272" name="Text Box 69"/>
            <p:cNvSpPr txBox="1">
              <a:spLocks noChangeArrowheads="1"/>
            </p:cNvSpPr>
            <p:nvPr/>
          </p:nvSpPr>
          <p:spPr bwMode="auto">
            <a:xfrm>
              <a:off x="4272" y="2179"/>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1273" name="Text Box 70"/>
            <p:cNvSpPr txBox="1">
              <a:spLocks noChangeArrowheads="1"/>
            </p:cNvSpPr>
            <p:nvPr/>
          </p:nvSpPr>
          <p:spPr bwMode="auto">
            <a:xfrm>
              <a:off x="3360" y="2304"/>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5</a:t>
              </a:r>
            </a:p>
          </p:txBody>
        </p:sp>
        <p:sp>
          <p:nvSpPr>
            <p:cNvPr id="181274" name="Text Box 71"/>
            <p:cNvSpPr txBox="1">
              <a:spLocks noChangeArrowheads="1"/>
            </p:cNvSpPr>
            <p:nvPr/>
          </p:nvSpPr>
          <p:spPr bwMode="auto">
            <a:xfrm>
              <a:off x="4656" y="2352"/>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4</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20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20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83"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4" name="Slide Number Placeholder 5"/>
          <p:cNvSpPr>
            <a:spLocks noGrp="1"/>
          </p:cNvSpPr>
          <p:nvPr>
            <p:ph type="sldNum" sz="quarter" idx="12"/>
          </p:nvPr>
        </p:nvSpPr>
        <p:spPr/>
        <p:txBody>
          <a:bodyPr/>
          <a:lstStyle/>
          <a:p>
            <a:pPr>
              <a:defRPr/>
            </a:pPr>
            <a:fld id="{76CAD29D-21C7-4A93-B809-659CD70044A5}" type="slidenum">
              <a:rPr lang="ar-SA" altLang="en-US"/>
              <a:pPr>
                <a:defRPr/>
              </a:pPr>
              <a:t>163</a:t>
            </a:fld>
            <a:endParaRPr lang="en-US" altLang="en-US"/>
          </a:p>
        </p:txBody>
      </p:sp>
      <p:sp>
        <p:nvSpPr>
          <p:cNvPr id="182277" name="Rectangle 2"/>
          <p:cNvSpPr>
            <a:spLocks noChangeArrowheads="1"/>
          </p:cNvSpPr>
          <p:nvPr/>
        </p:nvSpPr>
        <p:spPr bwMode="auto">
          <a:xfrm>
            <a:off x="603250" y="1851025"/>
            <a:ext cx="7777163" cy="641350"/>
          </a:xfrm>
          <a:prstGeom prst="rect">
            <a:avLst/>
          </a:prstGeom>
          <a:noFill/>
          <a:ln w="9525" algn="ctr">
            <a:noFill/>
            <a:miter lim="800000"/>
            <a:headEnd/>
            <a:tailEnd/>
          </a:ln>
        </p:spPr>
        <p:txBody>
          <a:bodyPr>
            <a:spAutoFit/>
          </a:bodyPr>
          <a:lstStyle/>
          <a:p>
            <a:pPr algn="ctr" eaLnBrk="0" hangingPunct="0">
              <a:spcBef>
                <a:spcPct val="50000"/>
              </a:spcBef>
            </a:pPr>
            <a:r>
              <a:rPr lang="fa-IR" sz="3600" b="1">
                <a:solidFill>
                  <a:schemeClr val="accent2"/>
                </a:solidFill>
                <a:cs typeface="Lotus" pitchFamily="2" charset="-78"/>
              </a:rPr>
              <a:t>جستجوي </a:t>
            </a:r>
            <a:r>
              <a:rPr lang="en-US" sz="3600" b="1">
                <a:solidFill>
                  <a:schemeClr val="accent2"/>
                </a:solidFill>
                <a:cs typeface="Lotus" pitchFamily="2" charset="-78"/>
              </a:rPr>
              <a:t>A*</a:t>
            </a:r>
          </a:p>
        </p:txBody>
      </p:sp>
      <p:sp>
        <p:nvSpPr>
          <p:cNvPr id="182278" name="Text Box 3"/>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sp>
        <p:nvSpPr>
          <p:cNvPr id="182279" name="Oval 4"/>
          <p:cNvSpPr>
            <a:spLocks noChangeArrowheads="1"/>
          </p:cNvSpPr>
          <p:nvPr/>
        </p:nvSpPr>
        <p:spPr bwMode="auto">
          <a:xfrm>
            <a:off x="4572000" y="2651125"/>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A/5</a:t>
            </a:r>
          </a:p>
        </p:txBody>
      </p:sp>
      <p:sp>
        <p:nvSpPr>
          <p:cNvPr id="182280" name="Oval 5"/>
          <p:cNvSpPr>
            <a:spLocks noChangeArrowheads="1"/>
          </p:cNvSpPr>
          <p:nvPr/>
        </p:nvSpPr>
        <p:spPr bwMode="auto">
          <a:xfrm>
            <a:off x="2743200" y="3413125"/>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B/1</a:t>
            </a:r>
          </a:p>
        </p:txBody>
      </p:sp>
      <p:sp>
        <p:nvSpPr>
          <p:cNvPr id="182281" name="Oval 6"/>
          <p:cNvSpPr>
            <a:spLocks noChangeArrowheads="1"/>
          </p:cNvSpPr>
          <p:nvPr/>
        </p:nvSpPr>
        <p:spPr bwMode="auto">
          <a:xfrm>
            <a:off x="6248400" y="3413125"/>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C/9</a:t>
            </a:r>
          </a:p>
        </p:txBody>
      </p:sp>
      <p:sp>
        <p:nvSpPr>
          <p:cNvPr id="182282" name="Oval 7"/>
          <p:cNvSpPr>
            <a:spLocks noChangeArrowheads="1"/>
          </p:cNvSpPr>
          <p:nvPr/>
        </p:nvSpPr>
        <p:spPr bwMode="auto">
          <a:xfrm>
            <a:off x="1752600" y="415925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D/5</a:t>
            </a:r>
          </a:p>
        </p:txBody>
      </p:sp>
      <p:sp>
        <p:nvSpPr>
          <p:cNvPr id="182283" name="Oval 8"/>
          <p:cNvSpPr>
            <a:spLocks noChangeArrowheads="1"/>
          </p:cNvSpPr>
          <p:nvPr/>
        </p:nvSpPr>
        <p:spPr bwMode="auto">
          <a:xfrm>
            <a:off x="3657600" y="415925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E/1</a:t>
            </a:r>
          </a:p>
        </p:txBody>
      </p:sp>
      <p:sp>
        <p:nvSpPr>
          <p:cNvPr id="182284" name="Oval 9"/>
          <p:cNvSpPr>
            <a:spLocks noChangeArrowheads="1"/>
          </p:cNvSpPr>
          <p:nvPr/>
        </p:nvSpPr>
        <p:spPr bwMode="auto">
          <a:xfrm>
            <a:off x="5410200" y="415925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F/3</a:t>
            </a:r>
          </a:p>
        </p:txBody>
      </p:sp>
      <p:sp>
        <p:nvSpPr>
          <p:cNvPr id="182285" name="Oval 10"/>
          <p:cNvSpPr>
            <a:spLocks noChangeArrowheads="1"/>
          </p:cNvSpPr>
          <p:nvPr/>
        </p:nvSpPr>
        <p:spPr bwMode="auto">
          <a:xfrm>
            <a:off x="7010400" y="415925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G/2</a:t>
            </a:r>
          </a:p>
        </p:txBody>
      </p:sp>
      <p:sp>
        <p:nvSpPr>
          <p:cNvPr id="182286" name="Oval 11"/>
          <p:cNvSpPr>
            <a:spLocks noChangeArrowheads="1"/>
          </p:cNvSpPr>
          <p:nvPr/>
        </p:nvSpPr>
        <p:spPr bwMode="auto">
          <a:xfrm>
            <a:off x="1295400" y="49784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H/2</a:t>
            </a:r>
          </a:p>
        </p:txBody>
      </p:sp>
      <p:sp>
        <p:nvSpPr>
          <p:cNvPr id="182287" name="Oval 12"/>
          <p:cNvSpPr>
            <a:spLocks noChangeArrowheads="1"/>
          </p:cNvSpPr>
          <p:nvPr/>
        </p:nvSpPr>
        <p:spPr bwMode="auto">
          <a:xfrm>
            <a:off x="2057400" y="49784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I/3</a:t>
            </a:r>
          </a:p>
        </p:txBody>
      </p:sp>
      <p:sp>
        <p:nvSpPr>
          <p:cNvPr id="182288" name="Oval 13"/>
          <p:cNvSpPr>
            <a:spLocks noChangeArrowheads="1"/>
          </p:cNvSpPr>
          <p:nvPr/>
        </p:nvSpPr>
        <p:spPr bwMode="auto">
          <a:xfrm>
            <a:off x="3962400" y="49784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K/0</a:t>
            </a:r>
          </a:p>
        </p:txBody>
      </p:sp>
      <p:sp>
        <p:nvSpPr>
          <p:cNvPr id="182289" name="Oval 14"/>
          <p:cNvSpPr>
            <a:spLocks noChangeArrowheads="1"/>
          </p:cNvSpPr>
          <p:nvPr/>
        </p:nvSpPr>
        <p:spPr bwMode="auto">
          <a:xfrm>
            <a:off x="5791200" y="49784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M/2</a:t>
            </a:r>
          </a:p>
        </p:txBody>
      </p:sp>
      <p:sp>
        <p:nvSpPr>
          <p:cNvPr id="182290" name="Oval 15"/>
          <p:cNvSpPr>
            <a:spLocks noChangeArrowheads="1"/>
          </p:cNvSpPr>
          <p:nvPr/>
        </p:nvSpPr>
        <p:spPr bwMode="auto">
          <a:xfrm>
            <a:off x="4953000" y="49784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L/3</a:t>
            </a:r>
          </a:p>
        </p:txBody>
      </p:sp>
      <p:sp>
        <p:nvSpPr>
          <p:cNvPr id="182291" name="Oval 16"/>
          <p:cNvSpPr>
            <a:spLocks noChangeArrowheads="1"/>
          </p:cNvSpPr>
          <p:nvPr/>
        </p:nvSpPr>
        <p:spPr bwMode="auto">
          <a:xfrm>
            <a:off x="6629400" y="49784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N/1</a:t>
            </a:r>
          </a:p>
        </p:txBody>
      </p:sp>
      <p:sp>
        <p:nvSpPr>
          <p:cNvPr id="182292" name="Oval 17"/>
          <p:cNvSpPr>
            <a:spLocks noChangeArrowheads="1"/>
          </p:cNvSpPr>
          <p:nvPr/>
        </p:nvSpPr>
        <p:spPr bwMode="auto">
          <a:xfrm>
            <a:off x="7391400" y="49784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O/3</a:t>
            </a:r>
          </a:p>
        </p:txBody>
      </p:sp>
      <p:cxnSp>
        <p:nvCxnSpPr>
          <p:cNvPr id="182293" name="AutoShape 18"/>
          <p:cNvCxnSpPr>
            <a:cxnSpLocks noChangeShapeType="1"/>
            <a:stCxn id="182279" idx="4"/>
            <a:endCxn id="182280" idx="0"/>
          </p:cNvCxnSpPr>
          <p:nvPr/>
        </p:nvCxnSpPr>
        <p:spPr bwMode="auto">
          <a:xfrm flipH="1">
            <a:off x="2933700" y="3032125"/>
            <a:ext cx="1828800" cy="381000"/>
          </a:xfrm>
          <a:prstGeom prst="straightConnector1">
            <a:avLst/>
          </a:prstGeom>
          <a:noFill/>
          <a:ln w="9525">
            <a:solidFill>
              <a:schemeClr val="tx1"/>
            </a:solidFill>
            <a:round/>
            <a:headEnd/>
            <a:tailEnd/>
          </a:ln>
        </p:spPr>
      </p:cxnSp>
      <p:cxnSp>
        <p:nvCxnSpPr>
          <p:cNvPr id="182294" name="AutoShape 19"/>
          <p:cNvCxnSpPr>
            <a:cxnSpLocks noChangeShapeType="1"/>
            <a:stCxn id="182279" idx="4"/>
            <a:endCxn id="182281" idx="0"/>
          </p:cNvCxnSpPr>
          <p:nvPr/>
        </p:nvCxnSpPr>
        <p:spPr bwMode="auto">
          <a:xfrm>
            <a:off x="4762500" y="3032125"/>
            <a:ext cx="1676400" cy="381000"/>
          </a:xfrm>
          <a:prstGeom prst="straightConnector1">
            <a:avLst/>
          </a:prstGeom>
          <a:noFill/>
          <a:ln w="9525">
            <a:solidFill>
              <a:schemeClr val="tx1"/>
            </a:solidFill>
            <a:round/>
            <a:headEnd/>
            <a:tailEnd/>
          </a:ln>
        </p:spPr>
      </p:cxnSp>
      <p:cxnSp>
        <p:nvCxnSpPr>
          <p:cNvPr id="182295" name="AutoShape 20"/>
          <p:cNvCxnSpPr>
            <a:cxnSpLocks noChangeShapeType="1"/>
            <a:stCxn id="182280" idx="4"/>
            <a:endCxn id="182282" idx="0"/>
          </p:cNvCxnSpPr>
          <p:nvPr/>
        </p:nvCxnSpPr>
        <p:spPr bwMode="auto">
          <a:xfrm flipH="1">
            <a:off x="1943100" y="3794125"/>
            <a:ext cx="990600" cy="365125"/>
          </a:xfrm>
          <a:prstGeom prst="straightConnector1">
            <a:avLst/>
          </a:prstGeom>
          <a:noFill/>
          <a:ln w="9525">
            <a:solidFill>
              <a:schemeClr val="tx1"/>
            </a:solidFill>
            <a:round/>
            <a:headEnd/>
            <a:tailEnd/>
          </a:ln>
        </p:spPr>
      </p:cxnSp>
      <p:cxnSp>
        <p:nvCxnSpPr>
          <p:cNvPr id="182296" name="AutoShape 21"/>
          <p:cNvCxnSpPr>
            <a:cxnSpLocks noChangeShapeType="1"/>
            <a:stCxn id="182280" idx="4"/>
            <a:endCxn id="182283" idx="0"/>
          </p:cNvCxnSpPr>
          <p:nvPr/>
        </p:nvCxnSpPr>
        <p:spPr bwMode="auto">
          <a:xfrm>
            <a:off x="2933700" y="3794125"/>
            <a:ext cx="914400" cy="365125"/>
          </a:xfrm>
          <a:prstGeom prst="straightConnector1">
            <a:avLst/>
          </a:prstGeom>
          <a:noFill/>
          <a:ln w="9525">
            <a:solidFill>
              <a:schemeClr val="tx1"/>
            </a:solidFill>
            <a:round/>
            <a:headEnd/>
            <a:tailEnd/>
          </a:ln>
        </p:spPr>
      </p:cxnSp>
      <p:cxnSp>
        <p:nvCxnSpPr>
          <p:cNvPr id="182297" name="AutoShape 22"/>
          <p:cNvCxnSpPr>
            <a:cxnSpLocks noChangeShapeType="1"/>
            <a:stCxn id="182281" idx="4"/>
            <a:endCxn id="182284" idx="0"/>
          </p:cNvCxnSpPr>
          <p:nvPr/>
        </p:nvCxnSpPr>
        <p:spPr bwMode="auto">
          <a:xfrm flipH="1">
            <a:off x="5600700" y="3794125"/>
            <a:ext cx="838200" cy="365125"/>
          </a:xfrm>
          <a:prstGeom prst="straightConnector1">
            <a:avLst/>
          </a:prstGeom>
          <a:noFill/>
          <a:ln w="9525">
            <a:solidFill>
              <a:schemeClr val="tx1"/>
            </a:solidFill>
            <a:round/>
            <a:headEnd/>
            <a:tailEnd/>
          </a:ln>
        </p:spPr>
      </p:cxnSp>
      <p:cxnSp>
        <p:nvCxnSpPr>
          <p:cNvPr id="182298" name="AutoShape 23"/>
          <p:cNvCxnSpPr>
            <a:cxnSpLocks noChangeShapeType="1"/>
            <a:stCxn id="182281" idx="4"/>
            <a:endCxn id="182285" idx="0"/>
          </p:cNvCxnSpPr>
          <p:nvPr/>
        </p:nvCxnSpPr>
        <p:spPr bwMode="auto">
          <a:xfrm>
            <a:off x="6438900" y="3794125"/>
            <a:ext cx="762000" cy="365125"/>
          </a:xfrm>
          <a:prstGeom prst="straightConnector1">
            <a:avLst/>
          </a:prstGeom>
          <a:noFill/>
          <a:ln w="9525">
            <a:solidFill>
              <a:schemeClr val="tx1"/>
            </a:solidFill>
            <a:round/>
            <a:headEnd/>
            <a:tailEnd/>
          </a:ln>
        </p:spPr>
      </p:cxnSp>
      <p:cxnSp>
        <p:nvCxnSpPr>
          <p:cNvPr id="182299" name="AutoShape 24"/>
          <p:cNvCxnSpPr>
            <a:cxnSpLocks noChangeShapeType="1"/>
            <a:stCxn id="182282" idx="4"/>
            <a:endCxn id="182286" idx="0"/>
          </p:cNvCxnSpPr>
          <p:nvPr/>
        </p:nvCxnSpPr>
        <p:spPr bwMode="auto">
          <a:xfrm flipH="1">
            <a:off x="1485900" y="4540250"/>
            <a:ext cx="457200" cy="438150"/>
          </a:xfrm>
          <a:prstGeom prst="straightConnector1">
            <a:avLst/>
          </a:prstGeom>
          <a:noFill/>
          <a:ln w="9525">
            <a:solidFill>
              <a:schemeClr val="tx1"/>
            </a:solidFill>
            <a:round/>
            <a:headEnd/>
            <a:tailEnd/>
          </a:ln>
        </p:spPr>
      </p:cxnSp>
      <p:cxnSp>
        <p:nvCxnSpPr>
          <p:cNvPr id="182300" name="AutoShape 25"/>
          <p:cNvCxnSpPr>
            <a:cxnSpLocks noChangeShapeType="1"/>
            <a:stCxn id="182282" idx="4"/>
            <a:endCxn id="182287" idx="0"/>
          </p:cNvCxnSpPr>
          <p:nvPr/>
        </p:nvCxnSpPr>
        <p:spPr bwMode="auto">
          <a:xfrm>
            <a:off x="1943100" y="4540250"/>
            <a:ext cx="304800" cy="438150"/>
          </a:xfrm>
          <a:prstGeom prst="straightConnector1">
            <a:avLst/>
          </a:prstGeom>
          <a:noFill/>
          <a:ln w="9525">
            <a:solidFill>
              <a:schemeClr val="tx1"/>
            </a:solidFill>
            <a:round/>
            <a:headEnd/>
            <a:tailEnd/>
          </a:ln>
        </p:spPr>
      </p:cxnSp>
      <p:cxnSp>
        <p:nvCxnSpPr>
          <p:cNvPr id="182301" name="AutoShape 26"/>
          <p:cNvCxnSpPr>
            <a:cxnSpLocks noChangeShapeType="1"/>
            <a:stCxn id="182283" idx="4"/>
            <a:endCxn id="182288" idx="0"/>
          </p:cNvCxnSpPr>
          <p:nvPr/>
        </p:nvCxnSpPr>
        <p:spPr bwMode="auto">
          <a:xfrm>
            <a:off x="3848100" y="4540250"/>
            <a:ext cx="304800" cy="438150"/>
          </a:xfrm>
          <a:prstGeom prst="straightConnector1">
            <a:avLst/>
          </a:prstGeom>
          <a:noFill/>
          <a:ln w="9525">
            <a:solidFill>
              <a:schemeClr val="tx1"/>
            </a:solidFill>
            <a:round/>
            <a:headEnd/>
            <a:tailEnd/>
          </a:ln>
        </p:spPr>
      </p:cxnSp>
      <p:cxnSp>
        <p:nvCxnSpPr>
          <p:cNvPr id="182302" name="AutoShape 27"/>
          <p:cNvCxnSpPr>
            <a:cxnSpLocks noChangeShapeType="1"/>
            <a:stCxn id="182284" idx="4"/>
            <a:endCxn id="182290" idx="0"/>
          </p:cNvCxnSpPr>
          <p:nvPr/>
        </p:nvCxnSpPr>
        <p:spPr bwMode="auto">
          <a:xfrm flipH="1">
            <a:off x="5143500" y="4540250"/>
            <a:ext cx="457200" cy="438150"/>
          </a:xfrm>
          <a:prstGeom prst="straightConnector1">
            <a:avLst/>
          </a:prstGeom>
          <a:noFill/>
          <a:ln w="9525">
            <a:solidFill>
              <a:schemeClr val="tx1"/>
            </a:solidFill>
            <a:round/>
            <a:headEnd/>
            <a:tailEnd/>
          </a:ln>
        </p:spPr>
      </p:cxnSp>
      <p:cxnSp>
        <p:nvCxnSpPr>
          <p:cNvPr id="182303" name="AutoShape 28"/>
          <p:cNvCxnSpPr>
            <a:cxnSpLocks noChangeShapeType="1"/>
            <a:stCxn id="182285" idx="4"/>
            <a:endCxn id="182291" idx="0"/>
          </p:cNvCxnSpPr>
          <p:nvPr/>
        </p:nvCxnSpPr>
        <p:spPr bwMode="auto">
          <a:xfrm flipH="1">
            <a:off x="6819900" y="4540250"/>
            <a:ext cx="381000" cy="438150"/>
          </a:xfrm>
          <a:prstGeom prst="straightConnector1">
            <a:avLst/>
          </a:prstGeom>
          <a:noFill/>
          <a:ln w="9525">
            <a:solidFill>
              <a:schemeClr val="tx1"/>
            </a:solidFill>
            <a:round/>
            <a:headEnd/>
            <a:tailEnd/>
          </a:ln>
        </p:spPr>
      </p:cxnSp>
      <p:cxnSp>
        <p:nvCxnSpPr>
          <p:cNvPr id="182304" name="AutoShape 29"/>
          <p:cNvCxnSpPr>
            <a:cxnSpLocks noChangeShapeType="1"/>
            <a:stCxn id="182285" idx="4"/>
            <a:endCxn id="182292" idx="0"/>
          </p:cNvCxnSpPr>
          <p:nvPr/>
        </p:nvCxnSpPr>
        <p:spPr bwMode="auto">
          <a:xfrm>
            <a:off x="7200900" y="4540250"/>
            <a:ext cx="381000" cy="438150"/>
          </a:xfrm>
          <a:prstGeom prst="straightConnector1">
            <a:avLst/>
          </a:prstGeom>
          <a:noFill/>
          <a:ln w="9525">
            <a:solidFill>
              <a:schemeClr val="tx1"/>
            </a:solidFill>
            <a:round/>
            <a:headEnd/>
            <a:tailEnd/>
          </a:ln>
        </p:spPr>
      </p:cxnSp>
      <p:cxnSp>
        <p:nvCxnSpPr>
          <p:cNvPr id="182305" name="AutoShape 30"/>
          <p:cNvCxnSpPr>
            <a:cxnSpLocks noChangeShapeType="1"/>
            <a:stCxn id="182284" idx="4"/>
            <a:endCxn id="182289" idx="0"/>
          </p:cNvCxnSpPr>
          <p:nvPr/>
        </p:nvCxnSpPr>
        <p:spPr bwMode="auto">
          <a:xfrm>
            <a:off x="5600700" y="4540250"/>
            <a:ext cx="381000" cy="438150"/>
          </a:xfrm>
          <a:prstGeom prst="straightConnector1">
            <a:avLst/>
          </a:prstGeom>
          <a:noFill/>
          <a:ln w="9525">
            <a:solidFill>
              <a:schemeClr val="tx1"/>
            </a:solidFill>
            <a:round/>
            <a:headEnd/>
            <a:tailEnd/>
          </a:ln>
        </p:spPr>
      </p:cxnSp>
      <p:sp>
        <p:nvSpPr>
          <p:cNvPr id="182306" name="Rectangle 31"/>
          <p:cNvSpPr>
            <a:spLocks noChangeArrowheads="1"/>
          </p:cNvSpPr>
          <p:nvPr/>
        </p:nvSpPr>
        <p:spPr bwMode="auto">
          <a:xfrm>
            <a:off x="3962400" y="4978400"/>
            <a:ext cx="381000" cy="381000"/>
          </a:xfrm>
          <a:prstGeom prst="rect">
            <a:avLst/>
          </a:prstGeom>
          <a:noFill/>
          <a:ln w="22225">
            <a:solidFill>
              <a:schemeClr val="tx1"/>
            </a:solidFill>
            <a:miter lim="800000"/>
            <a:headEnd/>
            <a:tailEnd/>
          </a:ln>
        </p:spPr>
        <p:txBody>
          <a:bodyPr wrap="none" anchor="ctr"/>
          <a:lstStyle/>
          <a:p>
            <a:endParaRPr lang="en-US"/>
          </a:p>
        </p:txBody>
      </p:sp>
      <p:sp>
        <p:nvSpPr>
          <p:cNvPr id="182307" name="Text Box 32"/>
          <p:cNvSpPr txBox="1">
            <a:spLocks noChangeArrowheads="1"/>
          </p:cNvSpPr>
          <p:nvPr/>
        </p:nvSpPr>
        <p:spPr bwMode="auto">
          <a:xfrm>
            <a:off x="3657600" y="29860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2</a:t>
            </a:r>
          </a:p>
        </p:txBody>
      </p:sp>
      <p:sp>
        <p:nvSpPr>
          <p:cNvPr id="182308" name="Oval 33"/>
          <p:cNvSpPr>
            <a:spLocks noChangeArrowheads="1"/>
          </p:cNvSpPr>
          <p:nvPr/>
        </p:nvSpPr>
        <p:spPr bwMode="auto">
          <a:xfrm>
            <a:off x="914400" y="5927725"/>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P/3</a:t>
            </a:r>
          </a:p>
        </p:txBody>
      </p:sp>
      <p:sp>
        <p:nvSpPr>
          <p:cNvPr id="182309" name="Oval 34"/>
          <p:cNvSpPr>
            <a:spLocks noChangeArrowheads="1"/>
          </p:cNvSpPr>
          <p:nvPr/>
        </p:nvSpPr>
        <p:spPr bwMode="auto">
          <a:xfrm>
            <a:off x="1524000" y="5927725"/>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Q/1</a:t>
            </a:r>
          </a:p>
        </p:txBody>
      </p:sp>
      <p:sp>
        <p:nvSpPr>
          <p:cNvPr id="182310" name="Oval 35"/>
          <p:cNvSpPr>
            <a:spLocks noChangeArrowheads="1"/>
          </p:cNvSpPr>
          <p:nvPr/>
        </p:nvSpPr>
        <p:spPr bwMode="auto">
          <a:xfrm>
            <a:off x="3200400" y="4967288"/>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J/1</a:t>
            </a:r>
          </a:p>
        </p:txBody>
      </p:sp>
      <p:sp>
        <p:nvSpPr>
          <p:cNvPr id="182311" name="Oval 36"/>
          <p:cNvSpPr>
            <a:spLocks noChangeArrowheads="1"/>
          </p:cNvSpPr>
          <p:nvPr/>
        </p:nvSpPr>
        <p:spPr bwMode="auto">
          <a:xfrm>
            <a:off x="5867400" y="5927725"/>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W/1</a:t>
            </a:r>
          </a:p>
        </p:txBody>
      </p:sp>
      <p:sp>
        <p:nvSpPr>
          <p:cNvPr id="182312" name="Oval 37"/>
          <p:cNvSpPr>
            <a:spLocks noChangeArrowheads="1"/>
          </p:cNvSpPr>
          <p:nvPr/>
        </p:nvSpPr>
        <p:spPr bwMode="auto">
          <a:xfrm>
            <a:off x="5181600" y="5927725"/>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V/2</a:t>
            </a:r>
          </a:p>
        </p:txBody>
      </p:sp>
      <p:sp>
        <p:nvSpPr>
          <p:cNvPr id="182313" name="Oval 38"/>
          <p:cNvSpPr>
            <a:spLocks noChangeArrowheads="1"/>
          </p:cNvSpPr>
          <p:nvPr/>
        </p:nvSpPr>
        <p:spPr bwMode="auto">
          <a:xfrm>
            <a:off x="6477000" y="5927725"/>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X/0</a:t>
            </a:r>
          </a:p>
        </p:txBody>
      </p:sp>
      <p:sp>
        <p:nvSpPr>
          <p:cNvPr id="182314" name="Oval 39"/>
          <p:cNvSpPr>
            <a:spLocks noChangeArrowheads="1"/>
          </p:cNvSpPr>
          <p:nvPr/>
        </p:nvSpPr>
        <p:spPr bwMode="auto">
          <a:xfrm>
            <a:off x="7086600" y="5927725"/>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Y/2</a:t>
            </a:r>
          </a:p>
        </p:txBody>
      </p:sp>
      <p:sp>
        <p:nvSpPr>
          <p:cNvPr id="182315" name="Oval 40"/>
          <p:cNvSpPr>
            <a:spLocks noChangeArrowheads="1"/>
          </p:cNvSpPr>
          <p:nvPr/>
        </p:nvSpPr>
        <p:spPr bwMode="auto">
          <a:xfrm>
            <a:off x="7696200" y="5927725"/>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Z/1</a:t>
            </a:r>
          </a:p>
        </p:txBody>
      </p:sp>
      <p:sp>
        <p:nvSpPr>
          <p:cNvPr id="182316" name="Oval 41"/>
          <p:cNvSpPr>
            <a:spLocks noChangeArrowheads="1"/>
          </p:cNvSpPr>
          <p:nvPr/>
        </p:nvSpPr>
        <p:spPr bwMode="auto">
          <a:xfrm>
            <a:off x="2209800" y="5927725"/>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R/2</a:t>
            </a:r>
          </a:p>
        </p:txBody>
      </p:sp>
      <p:sp>
        <p:nvSpPr>
          <p:cNvPr id="182317" name="Oval 42"/>
          <p:cNvSpPr>
            <a:spLocks noChangeArrowheads="1"/>
          </p:cNvSpPr>
          <p:nvPr/>
        </p:nvSpPr>
        <p:spPr bwMode="auto">
          <a:xfrm>
            <a:off x="2819400" y="5927725"/>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S/2</a:t>
            </a:r>
          </a:p>
        </p:txBody>
      </p:sp>
      <p:sp>
        <p:nvSpPr>
          <p:cNvPr id="182318" name="Oval 43"/>
          <p:cNvSpPr>
            <a:spLocks noChangeArrowheads="1"/>
          </p:cNvSpPr>
          <p:nvPr/>
        </p:nvSpPr>
        <p:spPr bwMode="auto">
          <a:xfrm>
            <a:off x="3505200" y="5927725"/>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T/1</a:t>
            </a:r>
          </a:p>
        </p:txBody>
      </p:sp>
      <p:sp>
        <p:nvSpPr>
          <p:cNvPr id="182319" name="Oval 44"/>
          <p:cNvSpPr>
            <a:spLocks noChangeArrowheads="1"/>
          </p:cNvSpPr>
          <p:nvPr/>
        </p:nvSpPr>
        <p:spPr bwMode="auto">
          <a:xfrm>
            <a:off x="4572000" y="5927725"/>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U/1</a:t>
            </a:r>
          </a:p>
        </p:txBody>
      </p:sp>
      <p:cxnSp>
        <p:nvCxnSpPr>
          <p:cNvPr id="182320" name="AutoShape 45"/>
          <p:cNvCxnSpPr>
            <a:cxnSpLocks noChangeShapeType="1"/>
            <a:stCxn id="182283" idx="4"/>
            <a:endCxn id="182310" idx="0"/>
          </p:cNvCxnSpPr>
          <p:nvPr/>
        </p:nvCxnSpPr>
        <p:spPr bwMode="auto">
          <a:xfrm flipH="1">
            <a:off x="3390900" y="4540250"/>
            <a:ext cx="457200" cy="427038"/>
          </a:xfrm>
          <a:prstGeom prst="straightConnector1">
            <a:avLst/>
          </a:prstGeom>
          <a:noFill/>
          <a:ln w="9525">
            <a:solidFill>
              <a:schemeClr val="tx1"/>
            </a:solidFill>
            <a:round/>
            <a:headEnd/>
            <a:tailEnd/>
          </a:ln>
        </p:spPr>
      </p:cxnSp>
      <p:cxnSp>
        <p:nvCxnSpPr>
          <p:cNvPr id="182321" name="AutoShape 46"/>
          <p:cNvCxnSpPr>
            <a:cxnSpLocks noChangeShapeType="1"/>
            <a:stCxn id="182286" idx="4"/>
            <a:endCxn id="182308" idx="0"/>
          </p:cNvCxnSpPr>
          <p:nvPr/>
        </p:nvCxnSpPr>
        <p:spPr bwMode="auto">
          <a:xfrm flipH="1">
            <a:off x="1104900" y="5359400"/>
            <a:ext cx="381000" cy="568325"/>
          </a:xfrm>
          <a:prstGeom prst="straightConnector1">
            <a:avLst/>
          </a:prstGeom>
          <a:noFill/>
          <a:ln w="9525">
            <a:solidFill>
              <a:schemeClr val="tx1"/>
            </a:solidFill>
            <a:round/>
            <a:headEnd/>
            <a:tailEnd/>
          </a:ln>
        </p:spPr>
      </p:cxnSp>
      <p:cxnSp>
        <p:nvCxnSpPr>
          <p:cNvPr id="182322" name="AutoShape 47"/>
          <p:cNvCxnSpPr>
            <a:cxnSpLocks noChangeShapeType="1"/>
            <a:stCxn id="182286" idx="4"/>
            <a:endCxn id="182309" idx="0"/>
          </p:cNvCxnSpPr>
          <p:nvPr/>
        </p:nvCxnSpPr>
        <p:spPr bwMode="auto">
          <a:xfrm>
            <a:off x="1485900" y="5359400"/>
            <a:ext cx="228600" cy="568325"/>
          </a:xfrm>
          <a:prstGeom prst="straightConnector1">
            <a:avLst/>
          </a:prstGeom>
          <a:noFill/>
          <a:ln w="9525">
            <a:solidFill>
              <a:schemeClr val="tx1"/>
            </a:solidFill>
            <a:round/>
            <a:headEnd/>
            <a:tailEnd/>
          </a:ln>
        </p:spPr>
      </p:cxnSp>
      <p:cxnSp>
        <p:nvCxnSpPr>
          <p:cNvPr id="182323" name="AutoShape 48"/>
          <p:cNvCxnSpPr>
            <a:cxnSpLocks noChangeShapeType="1"/>
            <a:stCxn id="182287" idx="4"/>
            <a:endCxn id="182316" idx="0"/>
          </p:cNvCxnSpPr>
          <p:nvPr/>
        </p:nvCxnSpPr>
        <p:spPr bwMode="auto">
          <a:xfrm>
            <a:off x="2247900" y="5359400"/>
            <a:ext cx="152400" cy="568325"/>
          </a:xfrm>
          <a:prstGeom prst="straightConnector1">
            <a:avLst/>
          </a:prstGeom>
          <a:noFill/>
          <a:ln w="9525">
            <a:solidFill>
              <a:schemeClr val="tx1"/>
            </a:solidFill>
            <a:round/>
            <a:headEnd/>
            <a:tailEnd/>
          </a:ln>
        </p:spPr>
      </p:cxnSp>
      <p:cxnSp>
        <p:nvCxnSpPr>
          <p:cNvPr id="182324" name="AutoShape 49"/>
          <p:cNvCxnSpPr>
            <a:cxnSpLocks noChangeShapeType="1"/>
            <a:stCxn id="182310" idx="4"/>
            <a:endCxn id="182317" idx="0"/>
          </p:cNvCxnSpPr>
          <p:nvPr/>
        </p:nvCxnSpPr>
        <p:spPr bwMode="auto">
          <a:xfrm flipH="1">
            <a:off x="3009900" y="5348288"/>
            <a:ext cx="381000" cy="579437"/>
          </a:xfrm>
          <a:prstGeom prst="straightConnector1">
            <a:avLst/>
          </a:prstGeom>
          <a:noFill/>
          <a:ln w="9525">
            <a:solidFill>
              <a:schemeClr val="tx1"/>
            </a:solidFill>
            <a:round/>
            <a:headEnd/>
            <a:tailEnd/>
          </a:ln>
        </p:spPr>
      </p:cxnSp>
      <p:cxnSp>
        <p:nvCxnSpPr>
          <p:cNvPr id="182325" name="AutoShape 50"/>
          <p:cNvCxnSpPr>
            <a:cxnSpLocks noChangeShapeType="1"/>
            <a:stCxn id="182310" idx="4"/>
            <a:endCxn id="182318" idx="0"/>
          </p:cNvCxnSpPr>
          <p:nvPr/>
        </p:nvCxnSpPr>
        <p:spPr bwMode="auto">
          <a:xfrm>
            <a:off x="3390900" y="5348288"/>
            <a:ext cx="304800" cy="579437"/>
          </a:xfrm>
          <a:prstGeom prst="straightConnector1">
            <a:avLst/>
          </a:prstGeom>
          <a:noFill/>
          <a:ln w="9525">
            <a:solidFill>
              <a:schemeClr val="tx1"/>
            </a:solidFill>
            <a:round/>
            <a:headEnd/>
            <a:tailEnd/>
          </a:ln>
        </p:spPr>
      </p:cxnSp>
      <p:cxnSp>
        <p:nvCxnSpPr>
          <p:cNvPr id="182326" name="AutoShape 51"/>
          <p:cNvCxnSpPr>
            <a:cxnSpLocks noChangeShapeType="1"/>
            <a:stCxn id="182290" idx="4"/>
            <a:endCxn id="182319" idx="0"/>
          </p:cNvCxnSpPr>
          <p:nvPr/>
        </p:nvCxnSpPr>
        <p:spPr bwMode="auto">
          <a:xfrm flipH="1">
            <a:off x="4762500" y="5359400"/>
            <a:ext cx="381000" cy="568325"/>
          </a:xfrm>
          <a:prstGeom prst="straightConnector1">
            <a:avLst/>
          </a:prstGeom>
          <a:noFill/>
          <a:ln w="9525">
            <a:solidFill>
              <a:schemeClr val="tx1"/>
            </a:solidFill>
            <a:round/>
            <a:headEnd/>
            <a:tailEnd/>
          </a:ln>
        </p:spPr>
      </p:cxnSp>
      <p:cxnSp>
        <p:nvCxnSpPr>
          <p:cNvPr id="182327" name="AutoShape 52"/>
          <p:cNvCxnSpPr>
            <a:cxnSpLocks noChangeShapeType="1"/>
            <a:stCxn id="182290" idx="4"/>
            <a:endCxn id="182312" idx="0"/>
          </p:cNvCxnSpPr>
          <p:nvPr/>
        </p:nvCxnSpPr>
        <p:spPr bwMode="auto">
          <a:xfrm>
            <a:off x="5143500" y="5359400"/>
            <a:ext cx="228600" cy="568325"/>
          </a:xfrm>
          <a:prstGeom prst="straightConnector1">
            <a:avLst/>
          </a:prstGeom>
          <a:noFill/>
          <a:ln w="9525">
            <a:solidFill>
              <a:schemeClr val="tx1"/>
            </a:solidFill>
            <a:round/>
            <a:headEnd/>
            <a:tailEnd/>
          </a:ln>
        </p:spPr>
      </p:cxnSp>
      <p:cxnSp>
        <p:nvCxnSpPr>
          <p:cNvPr id="182328" name="AutoShape 53"/>
          <p:cNvCxnSpPr>
            <a:cxnSpLocks noChangeShapeType="1"/>
            <a:stCxn id="182289" idx="4"/>
            <a:endCxn id="182311" idx="0"/>
          </p:cNvCxnSpPr>
          <p:nvPr/>
        </p:nvCxnSpPr>
        <p:spPr bwMode="auto">
          <a:xfrm>
            <a:off x="5981700" y="5359400"/>
            <a:ext cx="76200" cy="568325"/>
          </a:xfrm>
          <a:prstGeom prst="straightConnector1">
            <a:avLst/>
          </a:prstGeom>
          <a:noFill/>
          <a:ln w="9525">
            <a:solidFill>
              <a:schemeClr val="tx1"/>
            </a:solidFill>
            <a:round/>
            <a:headEnd/>
            <a:tailEnd/>
          </a:ln>
        </p:spPr>
      </p:cxnSp>
      <p:cxnSp>
        <p:nvCxnSpPr>
          <p:cNvPr id="182329" name="AutoShape 54"/>
          <p:cNvCxnSpPr>
            <a:cxnSpLocks noChangeShapeType="1"/>
            <a:stCxn id="182291" idx="4"/>
            <a:endCxn id="182313" idx="0"/>
          </p:cNvCxnSpPr>
          <p:nvPr/>
        </p:nvCxnSpPr>
        <p:spPr bwMode="auto">
          <a:xfrm flipH="1">
            <a:off x="6667500" y="5359400"/>
            <a:ext cx="152400" cy="568325"/>
          </a:xfrm>
          <a:prstGeom prst="straightConnector1">
            <a:avLst/>
          </a:prstGeom>
          <a:noFill/>
          <a:ln w="9525">
            <a:solidFill>
              <a:schemeClr val="tx1"/>
            </a:solidFill>
            <a:round/>
            <a:headEnd/>
            <a:tailEnd/>
          </a:ln>
        </p:spPr>
      </p:cxnSp>
      <p:cxnSp>
        <p:nvCxnSpPr>
          <p:cNvPr id="182330" name="AutoShape 55"/>
          <p:cNvCxnSpPr>
            <a:cxnSpLocks noChangeShapeType="1"/>
            <a:stCxn id="182292" idx="4"/>
            <a:endCxn id="182314" idx="0"/>
          </p:cNvCxnSpPr>
          <p:nvPr/>
        </p:nvCxnSpPr>
        <p:spPr bwMode="auto">
          <a:xfrm flipH="1">
            <a:off x="7277100" y="5359400"/>
            <a:ext cx="304800" cy="568325"/>
          </a:xfrm>
          <a:prstGeom prst="straightConnector1">
            <a:avLst/>
          </a:prstGeom>
          <a:noFill/>
          <a:ln w="9525">
            <a:solidFill>
              <a:schemeClr val="tx1"/>
            </a:solidFill>
            <a:round/>
            <a:headEnd/>
            <a:tailEnd/>
          </a:ln>
        </p:spPr>
      </p:cxnSp>
      <p:cxnSp>
        <p:nvCxnSpPr>
          <p:cNvPr id="182331" name="AutoShape 56"/>
          <p:cNvCxnSpPr>
            <a:cxnSpLocks noChangeShapeType="1"/>
            <a:stCxn id="182292" idx="4"/>
            <a:endCxn id="182315" idx="0"/>
          </p:cNvCxnSpPr>
          <p:nvPr/>
        </p:nvCxnSpPr>
        <p:spPr bwMode="auto">
          <a:xfrm>
            <a:off x="7581900" y="5359400"/>
            <a:ext cx="304800" cy="568325"/>
          </a:xfrm>
          <a:prstGeom prst="straightConnector1">
            <a:avLst/>
          </a:prstGeom>
          <a:noFill/>
          <a:ln w="9525">
            <a:solidFill>
              <a:schemeClr val="tx1"/>
            </a:solidFill>
            <a:round/>
            <a:headEnd/>
            <a:tailEnd/>
          </a:ln>
        </p:spPr>
      </p:cxnSp>
      <p:sp>
        <p:nvSpPr>
          <p:cNvPr id="182332" name="Rectangle 57"/>
          <p:cNvSpPr>
            <a:spLocks noChangeArrowheads="1"/>
          </p:cNvSpPr>
          <p:nvPr/>
        </p:nvSpPr>
        <p:spPr bwMode="auto">
          <a:xfrm>
            <a:off x="6477000" y="5927725"/>
            <a:ext cx="381000" cy="381000"/>
          </a:xfrm>
          <a:prstGeom prst="rect">
            <a:avLst/>
          </a:prstGeom>
          <a:noFill/>
          <a:ln w="22225">
            <a:solidFill>
              <a:schemeClr val="tx1"/>
            </a:solidFill>
            <a:miter lim="800000"/>
            <a:headEnd/>
            <a:tailEnd/>
          </a:ln>
        </p:spPr>
        <p:txBody>
          <a:bodyPr wrap="none" anchor="ctr"/>
          <a:lstStyle/>
          <a:p>
            <a:endParaRPr lang="en-US"/>
          </a:p>
        </p:txBody>
      </p:sp>
      <p:sp>
        <p:nvSpPr>
          <p:cNvPr id="182333" name="Text Box 58"/>
          <p:cNvSpPr txBox="1">
            <a:spLocks noChangeArrowheads="1"/>
          </p:cNvSpPr>
          <p:nvPr/>
        </p:nvSpPr>
        <p:spPr bwMode="auto">
          <a:xfrm>
            <a:off x="5638800" y="29860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2334" name="Text Box 59"/>
          <p:cNvSpPr txBox="1">
            <a:spLocks noChangeArrowheads="1"/>
          </p:cNvSpPr>
          <p:nvPr/>
        </p:nvSpPr>
        <p:spPr bwMode="auto">
          <a:xfrm>
            <a:off x="2286000" y="3717925"/>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2335" name="Text Box 60"/>
          <p:cNvSpPr txBox="1">
            <a:spLocks noChangeArrowheads="1"/>
          </p:cNvSpPr>
          <p:nvPr/>
        </p:nvSpPr>
        <p:spPr bwMode="auto">
          <a:xfrm>
            <a:off x="3352800" y="37480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2336" name="Text Box 61"/>
          <p:cNvSpPr txBox="1">
            <a:spLocks noChangeArrowheads="1"/>
          </p:cNvSpPr>
          <p:nvPr/>
        </p:nvSpPr>
        <p:spPr bwMode="auto">
          <a:xfrm>
            <a:off x="1524000" y="44338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2337" name="Text Box 62"/>
          <p:cNvSpPr txBox="1">
            <a:spLocks noChangeArrowheads="1"/>
          </p:cNvSpPr>
          <p:nvPr/>
        </p:nvSpPr>
        <p:spPr bwMode="auto">
          <a:xfrm>
            <a:off x="2133600" y="44338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82338" name="Text Box 63"/>
          <p:cNvSpPr txBox="1">
            <a:spLocks noChangeArrowheads="1"/>
          </p:cNvSpPr>
          <p:nvPr/>
        </p:nvSpPr>
        <p:spPr bwMode="auto">
          <a:xfrm>
            <a:off x="3429000" y="44338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82339" name="Text Box 64"/>
          <p:cNvSpPr txBox="1">
            <a:spLocks noChangeArrowheads="1"/>
          </p:cNvSpPr>
          <p:nvPr/>
        </p:nvSpPr>
        <p:spPr bwMode="auto">
          <a:xfrm>
            <a:off x="4038600" y="44338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82340" name="Text Box 65"/>
          <p:cNvSpPr txBox="1">
            <a:spLocks noChangeArrowheads="1"/>
          </p:cNvSpPr>
          <p:nvPr/>
        </p:nvSpPr>
        <p:spPr bwMode="auto">
          <a:xfrm>
            <a:off x="1143000" y="537845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82341" name="Text Box 66"/>
          <p:cNvSpPr txBox="1">
            <a:spLocks noChangeArrowheads="1"/>
          </p:cNvSpPr>
          <p:nvPr/>
        </p:nvSpPr>
        <p:spPr bwMode="auto">
          <a:xfrm>
            <a:off x="1600200" y="53482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2</a:t>
            </a:r>
          </a:p>
        </p:txBody>
      </p:sp>
      <p:sp>
        <p:nvSpPr>
          <p:cNvPr id="182342" name="Text Box 67"/>
          <p:cNvSpPr txBox="1">
            <a:spLocks noChangeArrowheads="1"/>
          </p:cNvSpPr>
          <p:nvPr/>
        </p:nvSpPr>
        <p:spPr bwMode="auto">
          <a:xfrm>
            <a:off x="2362200" y="537845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82343" name="Text Box 68"/>
          <p:cNvSpPr txBox="1">
            <a:spLocks noChangeArrowheads="1"/>
          </p:cNvSpPr>
          <p:nvPr/>
        </p:nvSpPr>
        <p:spPr bwMode="auto">
          <a:xfrm>
            <a:off x="3048000" y="53482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2</a:t>
            </a:r>
          </a:p>
        </p:txBody>
      </p:sp>
      <p:sp>
        <p:nvSpPr>
          <p:cNvPr id="182344" name="Text Box 69"/>
          <p:cNvSpPr txBox="1">
            <a:spLocks noChangeArrowheads="1"/>
          </p:cNvSpPr>
          <p:nvPr/>
        </p:nvSpPr>
        <p:spPr bwMode="auto">
          <a:xfrm>
            <a:off x="3581400" y="53482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82345" name="Text Box 70"/>
          <p:cNvSpPr txBox="1">
            <a:spLocks noChangeArrowheads="1"/>
          </p:cNvSpPr>
          <p:nvPr/>
        </p:nvSpPr>
        <p:spPr bwMode="auto">
          <a:xfrm>
            <a:off x="5943600" y="3717925"/>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2346" name="Text Box 71"/>
          <p:cNvSpPr txBox="1">
            <a:spLocks noChangeArrowheads="1"/>
          </p:cNvSpPr>
          <p:nvPr/>
        </p:nvSpPr>
        <p:spPr bwMode="auto">
          <a:xfrm>
            <a:off x="6781800" y="37480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2347" name="Text Box 72"/>
          <p:cNvSpPr txBox="1">
            <a:spLocks noChangeArrowheads="1"/>
          </p:cNvSpPr>
          <p:nvPr/>
        </p:nvSpPr>
        <p:spPr bwMode="auto">
          <a:xfrm>
            <a:off x="5181600" y="44338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2348" name="Text Box 73"/>
          <p:cNvSpPr txBox="1">
            <a:spLocks noChangeArrowheads="1"/>
          </p:cNvSpPr>
          <p:nvPr/>
        </p:nvSpPr>
        <p:spPr bwMode="auto">
          <a:xfrm>
            <a:off x="5791200" y="44338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2</a:t>
            </a:r>
          </a:p>
        </p:txBody>
      </p:sp>
      <p:sp>
        <p:nvSpPr>
          <p:cNvPr id="182349" name="Text Box 74"/>
          <p:cNvSpPr txBox="1">
            <a:spLocks noChangeArrowheads="1"/>
          </p:cNvSpPr>
          <p:nvPr/>
        </p:nvSpPr>
        <p:spPr bwMode="auto">
          <a:xfrm>
            <a:off x="4800600" y="537845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82350" name="Text Box 75"/>
          <p:cNvSpPr txBox="1">
            <a:spLocks noChangeArrowheads="1"/>
          </p:cNvSpPr>
          <p:nvPr/>
        </p:nvSpPr>
        <p:spPr bwMode="auto">
          <a:xfrm>
            <a:off x="5257800" y="537845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2</a:t>
            </a:r>
          </a:p>
        </p:txBody>
      </p:sp>
      <p:sp>
        <p:nvSpPr>
          <p:cNvPr id="182351" name="Text Box 76"/>
          <p:cNvSpPr txBox="1">
            <a:spLocks noChangeArrowheads="1"/>
          </p:cNvSpPr>
          <p:nvPr/>
        </p:nvSpPr>
        <p:spPr bwMode="auto">
          <a:xfrm>
            <a:off x="5867400" y="54244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2352" name="Text Box 77"/>
          <p:cNvSpPr txBox="1">
            <a:spLocks noChangeArrowheads="1"/>
          </p:cNvSpPr>
          <p:nvPr/>
        </p:nvSpPr>
        <p:spPr bwMode="auto">
          <a:xfrm>
            <a:off x="6629400" y="537845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2353" name="Text Box 78"/>
          <p:cNvSpPr txBox="1">
            <a:spLocks noChangeArrowheads="1"/>
          </p:cNvSpPr>
          <p:nvPr/>
        </p:nvSpPr>
        <p:spPr bwMode="auto">
          <a:xfrm>
            <a:off x="6858000" y="44338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2354" name="Text Box 79"/>
          <p:cNvSpPr txBox="1">
            <a:spLocks noChangeArrowheads="1"/>
          </p:cNvSpPr>
          <p:nvPr/>
        </p:nvSpPr>
        <p:spPr bwMode="auto">
          <a:xfrm>
            <a:off x="7391400" y="44338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82355" name="Text Box 80"/>
          <p:cNvSpPr txBox="1">
            <a:spLocks noChangeArrowheads="1"/>
          </p:cNvSpPr>
          <p:nvPr/>
        </p:nvSpPr>
        <p:spPr bwMode="auto">
          <a:xfrm>
            <a:off x="7315200" y="5348288"/>
            <a:ext cx="76200" cy="274637"/>
          </a:xfrm>
          <a:prstGeom prst="rect">
            <a:avLst/>
          </a:prstGeom>
          <a:noFill/>
          <a:ln w="9525">
            <a:noFill/>
            <a:miter lim="800000"/>
            <a:headEnd/>
            <a:tailEnd/>
          </a:ln>
        </p:spPr>
        <p:txBody>
          <a:bodyPr lIns="0" tIns="0" rIns="0" bIns="0">
            <a:spAutoFit/>
          </a:bodyPr>
          <a:lstStyle/>
          <a:p>
            <a:pPr algn="l" rtl="0"/>
            <a:r>
              <a:rPr lang="en-US" b="1">
                <a:solidFill>
                  <a:srgbClr val="FF0000"/>
                </a:solidFill>
              </a:rPr>
              <a:t>2</a:t>
            </a:r>
          </a:p>
        </p:txBody>
      </p:sp>
      <p:sp>
        <p:nvSpPr>
          <p:cNvPr id="182356" name="Text Box 81"/>
          <p:cNvSpPr txBox="1">
            <a:spLocks noChangeArrowheads="1"/>
          </p:cNvSpPr>
          <p:nvPr/>
        </p:nvSpPr>
        <p:spPr bwMode="auto">
          <a:xfrm>
            <a:off x="7772400" y="5378450"/>
            <a:ext cx="76200" cy="274638"/>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3"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44" name="Slide Number Placeholder 5"/>
          <p:cNvSpPr>
            <a:spLocks noGrp="1"/>
          </p:cNvSpPr>
          <p:nvPr>
            <p:ph type="sldNum" sz="quarter" idx="12"/>
          </p:nvPr>
        </p:nvSpPr>
        <p:spPr/>
        <p:txBody>
          <a:bodyPr/>
          <a:lstStyle/>
          <a:p>
            <a:pPr>
              <a:defRPr/>
            </a:pPr>
            <a:fld id="{4E893857-5F10-473F-930C-A55229EEDFBE}" type="slidenum">
              <a:rPr lang="ar-SA" altLang="en-US"/>
              <a:pPr>
                <a:defRPr/>
              </a:pPr>
              <a:t>164</a:t>
            </a:fld>
            <a:endParaRPr lang="en-US" altLang="en-US"/>
          </a:p>
        </p:txBody>
      </p:sp>
      <p:sp>
        <p:nvSpPr>
          <p:cNvPr id="183301" name="Rectangle 2"/>
          <p:cNvSpPr>
            <a:spLocks noChangeArrowheads="1"/>
          </p:cNvSpPr>
          <p:nvPr/>
        </p:nvSpPr>
        <p:spPr bwMode="auto">
          <a:xfrm>
            <a:off x="603250" y="1851025"/>
            <a:ext cx="7777163" cy="641350"/>
          </a:xfrm>
          <a:prstGeom prst="rect">
            <a:avLst/>
          </a:prstGeom>
          <a:noFill/>
          <a:ln w="9525" algn="ctr">
            <a:noFill/>
            <a:miter lim="800000"/>
            <a:headEnd/>
            <a:tailEnd/>
          </a:ln>
        </p:spPr>
        <p:txBody>
          <a:bodyPr>
            <a:spAutoFit/>
          </a:bodyPr>
          <a:lstStyle/>
          <a:p>
            <a:pPr algn="ctr" eaLnBrk="0" hangingPunct="0">
              <a:spcBef>
                <a:spcPct val="50000"/>
              </a:spcBef>
            </a:pPr>
            <a:r>
              <a:rPr lang="fa-IR" sz="3600" b="1">
                <a:solidFill>
                  <a:schemeClr val="accent2"/>
                </a:solidFill>
                <a:cs typeface="Lotus" pitchFamily="2" charset="-78"/>
              </a:rPr>
              <a:t>جستجوي </a:t>
            </a:r>
            <a:r>
              <a:rPr lang="en-US" sz="3600" b="1">
                <a:solidFill>
                  <a:schemeClr val="accent2"/>
                </a:solidFill>
                <a:cs typeface="Lotus" pitchFamily="2" charset="-78"/>
              </a:rPr>
              <a:t>A*</a:t>
            </a:r>
          </a:p>
        </p:txBody>
      </p:sp>
      <p:sp>
        <p:nvSpPr>
          <p:cNvPr id="183302" name="Text Box 3"/>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sp>
        <p:nvSpPr>
          <p:cNvPr id="183303" name="Oval 4"/>
          <p:cNvSpPr>
            <a:spLocks noChangeArrowheads="1"/>
          </p:cNvSpPr>
          <p:nvPr/>
        </p:nvSpPr>
        <p:spPr bwMode="auto">
          <a:xfrm>
            <a:off x="4572000" y="2689225"/>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600" b="1"/>
              <a:t>A/5</a:t>
            </a:r>
          </a:p>
        </p:txBody>
      </p:sp>
      <p:grpSp>
        <p:nvGrpSpPr>
          <p:cNvPr id="2" name="Group 5"/>
          <p:cNvGrpSpPr>
            <a:grpSpLocks/>
          </p:cNvGrpSpPr>
          <p:nvPr/>
        </p:nvGrpSpPr>
        <p:grpSpPr bwMode="auto">
          <a:xfrm>
            <a:off x="3962400" y="4060825"/>
            <a:ext cx="533400" cy="622300"/>
            <a:chOff x="720" y="1797"/>
            <a:chExt cx="336" cy="392"/>
          </a:xfrm>
        </p:grpSpPr>
        <p:sp>
          <p:nvSpPr>
            <p:cNvPr id="183339" name="Text Box 6"/>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pPr algn="l" rtl="0"/>
              <a:r>
                <a:rPr lang="en-US" sz="3200" b="1">
                  <a:sym typeface="Wingdings" pitchFamily="2" charset="2"/>
                </a:rPr>
                <a:t></a:t>
              </a:r>
            </a:p>
          </p:txBody>
        </p:sp>
        <p:sp>
          <p:nvSpPr>
            <p:cNvPr id="183340" name="Text Box 7"/>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pPr algn="l" rtl="0"/>
              <a:r>
                <a:rPr lang="en-US" b="1">
                  <a:solidFill>
                    <a:srgbClr val="5F5F5F"/>
                  </a:solidFill>
                </a:rPr>
                <a:t>2</a:t>
              </a:r>
            </a:p>
          </p:txBody>
        </p:sp>
      </p:grpSp>
      <p:grpSp>
        <p:nvGrpSpPr>
          <p:cNvPr id="3" name="Group 8"/>
          <p:cNvGrpSpPr>
            <a:grpSpLocks/>
          </p:cNvGrpSpPr>
          <p:nvPr/>
        </p:nvGrpSpPr>
        <p:grpSpPr bwMode="auto">
          <a:xfrm>
            <a:off x="2286000" y="3133725"/>
            <a:ext cx="533400" cy="622300"/>
            <a:chOff x="720" y="1797"/>
            <a:chExt cx="336" cy="392"/>
          </a:xfrm>
        </p:grpSpPr>
        <p:sp>
          <p:nvSpPr>
            <p:cNvPr id="183337" name="Text Box 9"/>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pPr algn="l" rtl="0"/>
              <a:r>
                <a:rPr lang="en-US" sz="3200" b="1">
                  <a:sym typeface="Wingdings" pitchFamily="2" charset="2"/>
                </a:rPr>
                <a:t></a:t>
              </a:r>
            </a:p>
          </p:txBody>
        </p:sp>
        <p:sp>
          <p:nvSpPr>
            <p:cNvPr id="183338" name="Text Box 10"/>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pPr algn="l" rtl="0"/>
              <a:r>
                <a:rPr lang="en-US" b="1">
                  <a:solidFill>
                    <a:srgbClr val="5F5F5F"/>
                  </a:solidFill>
                </a:rPr>
                <a:t>1</a:t>
              </a:r>
            </a:p>
          </p:txBody>
        </p:sp>
      </p:grpSp>
      <p:grpSp>
        <p:nvGrpSpPr>
          <p:cNvPr id="4" name="Group 11"/>
          <p:cNvGrpSpPr>
            <a:grpSpLocks/>
          </p:cNvGrpSpPr>
          <p:nvPr/>
        </p:nvGrpSpPr>
        <p:grpSpPr bwMode="auto">
          <a:xfrm>
            <a:off x="4191000" y="4594225"/>
            <a:ext cx="533400" cy="622300"/>
            <a:chOff x="720" y="1797"/>
            <a:chExt cx="336" cy="392"/>
          </a:xfrm>
        </p:grpSpPr>
        <p:sp>
          <p:nvSpPr>
            <p:cNvPr id="183335" name="Text Box 12"/>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pPr algn="l" rtl="0"/>
              <a:r>
                <a:rPr lang="en-US" sz="3200" b="1">
                  <a:sym typeface="Wingdings" pitchFamily="2" charset="2"/>
                </a:rPr>
                <a:t></a:t>
              </a:r>
            </a:p>
          </p:txBody>
        </p:sp>
        <p:sp>
          <p:nvSpPr>
            <p:cNvPr id="183336" name="Text Box 13"/>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pPr algn="l" rtl="0"/>
              <a:r>
                <a:rPr lang="en-US" b="1">
                  <a:solidFill>
                    <a:srgbClr val="5F5F5F"/>
                  </a:solidFill>
                </a:rPr>
                <a:t>3</a:t>
              </a:r>
            </a:p>
          </p:txBody>
        </p:sp>
      </p:grpSp>
      <p:grpSp>
        <p:nvGrpSpPr>
          <p:cNvPr id="5" name="Group 14"/>
          <p:cNvGrpSpPr>
            <a:grpSpLocks/>
          </p:cNvGrpSpPr>
          <p:nvPr/>
        </p:nvGrpSpPr>
        <p:grpSpPr bwMode="auto">
          <a:xfrm>
            <a:off x="2667000" y="3024188"/>
            <a:ext cx="4419600" cy="808037"/>
            <a:chOff x="1680" y="1699"/>
            <a:chExt cx="2784" cy="509"/>
          </a:xfrm>
        </p:grpSpPr>
        <p:sp>
          <p:nvSpPr>
            <p:cNvPr id="183327" name="Oval 15"/>
            <p:cNvSpPr>
              <a:spLocks noChangeArrowheads="1"/>
            </p:cNvSpPr>
            <p:nvPr/>
          </p:nvSpPr>
          <p:spPr bwMode="auto">
            <a:xfrm>
              <a:off x="1728" y="1968"/>
              <a:ext cx="240" cy="240"/>
            </a:xfrm>
            <a:prstGeom prst="ellipse">
              <a:avLst/>
            </a:prstGeom>
            <a:solidFill>
              <a:schemeClr val="bg1"/>
            </a:solidFill>
            <a:ln w="9525">
              <a:solidFill>
                <a:schemeClr val="tx1"/>
              </a:solidFill>
              <a:round/>
              <a:headEnd/>
              <a:tailEnd/>
            </a:ln>
          </p:spPr>
          <p:txBody>
            <a:bodyPr wrap="none" anchor="ctr"/>
            <a:lstStyle/>
            <a:p>
              <a:pPr algn="ctr" rtl="0"/>
              <a:r>
                <a:rPr lang="en-US" sz="1600" b="1"/>
                <a:t>B/1</a:t>
              </a:r>
            </a:p>
          </p:txBody>
        </p:sp>
        <p:sp>
          <p:nvSpPr>
            <p:cNvPr id="183328" name="Oval 16"/>
            <p:cNvSpPr>
              <a:spLocks noChangeArrowheads="1"/>
            </p:cNvSpPr>
            <p:nvPr/>
          </p:nvSpPr>
          <p:spPr bwMode="auto">
            <a:xfrm>
              <a:off x="3936" y="1968"/>
              <a:ext cx="240" cy="240"/>
            </a:xfrm>
            <a:prstGeom prst="ellipse">
              <a:avLst/>
            </a:prstGeom>
            <a:solidFill>
              <a:schemeClr val="bg1"/>
            </a:solidFill>
            <a:ln w="9525">
              <a:solidFill>
                <a:schemeClr val="tx1"/>
              </a:solidFill>
              <a:round/>
              <a:headEnd/>
              <a:tailEnd/>
            </a:ln>
          </p:spPr>
          <p:txBody>
            <a:bodyPr wrap="none" anchor="ctr"/>
            <a:lstStyle/>
            <a:p>
              <a:pPr algn="ctr" rtl="0"/>
              <a:r>
                <a:rPr lang="en-US" sz="1600" b="1"/>
                <a:t>C/9</a:t>
              </a:r>
            </a:p>
          </p:txBody>
        </p:sp>
        <p:cxnSp>
          <p:nvCxnSpPr>
            <p:cNvPr id="183329" name="AutoShape 17"/>
            <p:cNvCxnSpPr>
              <a:cxnSpLocks noChangeShapeType="1"/>
              <a:stCxn id="183303" idx="4"/>
              <a:endCxn id="183327" idx="0"/>
            </p:cNvCxnSpPr>
            <p:nvPr/>
          </p:nvCxnSpPr>
          <p:spPr bwMode="auto">
            <a:xfrm flipH="1">
              <a:off x="1848" y="1728"/>
              <a:ext cx="1152" cy="240"/>
            </a:xfrm>
            <a:prstGeom prst="straightConnector1">
              <a:avLst/>
            </a:prstGeom>
            <a:noFill/>
            <a:ln w="9525">
              <a:solidFill>
                <a:schemeClr val="tx1"/>
              </a:solidFill>
              <a:round/>
              <a:headEnd/>
              <a:tailEnd/>
            </a:ln>
          </p:spPr>
        </p:cxnSp>
        <p:cxnSp>
          <p:nvCxnSpPr>
            <p:cNvPr id="183330" name="AutoShape 18"/>
            <p:cNvCxnSpPr>
              <a:cxnSpLocks noChangeShapeType="1"/>
              <a:stCxn id="183303" idx="4"/>
              <a:endCxn id="183328" idx="0"/>
            </p:cNvCxnSpPr>
            <p:nvPr/>
          </p:nvCxnSpPr>
          <p:spPr bwMode="auto">
            <a:xfrm>
              <a:off x="3000" y="1728"/>
              <a:ext cx="1056" cy="240"/>
            </a:xfrm>
            <a:prstGeom prst="straightConnector1">
              <a:avLst/>
            </a:prstGeom>
            <a:noFill/>
            <a:ln w="9525">
              <a:solidFill>
                <a:schemeClr val="tx1"/>
              </a:solidFill>
              <a:round/>
              <a:headEnd/>
              <a:tailEnd/>
            </a:ln>
          </p:spPr>
        </p:cxnSp>
        <p:sp>
          <p:nvSpPr>
            <p:cNvPr id="183331" name="Text Box 19"/>
            <p:cNvSpPr txBox="1">
              <a:spLocks noChangeArrowheads="1"/>
            </p:cNvSpPr>
            <p:nvPr/>
          </p:nvSpPr>
          <p:spPr bwMode="auto">
            <a:xfrm>
              <a:off x="2304" y="1699"/>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2</a:t>
              </a:r>
            </a:p>
          </p:txBody>
        </p:sp>
        <p:sp>
          <p:nvSpPr>
            <p:cNvPr id="183332" name="Text Box 20"/>
            <p:cNvSpPr txBox="1">
              <a:spLocks noChangeArrowheads="1"/>
            </p:cNvSpPr>
            <p:nvPr/>
          </p:nvSpPr>
          <p:spPr bwMode="auto">
            <a:xfrm>
              <a:off x="3552" y="1699"/>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3333" name="Text Box 21"/>
            <p:cNvSpPr txBox="1">
              <a:spLocks noChangeArrowheads="1"/>
            </p:cNvSpPr>
            <p:nvPr/>
          </p:nvSpPr>
          <p:spPr bwMode="auto">
            <a:xfrm>
              <a:off x="1680" y="1872"/>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3</a:t>
              </a:r>
            </a:p>
          </p:txBody>
        </p:sp>
        <p:sp>
          <p:nvSpPr>
            <p:cNvPr id="183334" name="Text Box 22"/>
            <p:cNvSpPr txBox="1">
              <a:spLocks noChangeArrowheads="1"/>
            </p:cNvSpPr>
            <p:nvPr/>
          </p:nvSpPr>
          <p:spPr bwMode="auto">
            <a:xfrm>
              <a:off x="4176" y="1824"/>
              <a:ext cx="288" cy="173"/>
            </a:xfrm>
            <a:prstGeom prst="rect">
              <a:avLst/>
            </a:prstGeom>
            <a:noFill/>
            <a:ln w="9525">
              <a:noFill/>
              <a:miter lim="800000"/>
              <a:headEnd/>
              <a:tailEnd/>
            </a:ln>
          </p:spPr>
          <p:txBody>
            <a:bodyPr lIns="0" tIns="0" rIns="0" bIns="0">
              <a:spAutoFit/>
            </a:bodyPr>
            <a:lstStyle/>
            <a:p>
              <a:pPr algn="l" rtl="0"/>
              <a:r>
                <a:rPr lang="en-US" b="1">
                  <a:solidFill>
                    <a:srgbClr val="2B5DD9"/>
                  </a:solidFill>
                </a:rPr>
                <a:t>10</a:t>
              </a:r>
            </a:p>
          </p:txBody>
        </p:sp>
      </p:grpSp>
      <p:grpSp>
        <p:nvGrpSpPr>
          <p:cNvPr id="6" name="Group 23"/>
          <p:cNvGrpSpPr>
            <a:grpSpLocks/>
          </p:cNvGrpSpPr>
          <p:nvPr/>
        </p:nvGrpSpPr>
        <p:grpSpPr bwMode="auto">
          <a:xfrm>
            <a:off x="1676400" y="3756025"/>
            <a:ext cx="2362200" cy="822325"/>
            <a:chOff x="1056" y="2160"/>
            <a:chExt cx="1488" cy="518"/>
          </a:xfrm>
        </p:grpSpPr>
        <p:sp>
          <p:nvSpPr>
            <p:cNvPr id="183319" name="Oval 24"/>
            <p:cNvSpPr>
              <a:spLocks noChangeArrowheads="1"/>
            </p:cNvSpPr>
            <p:nvPr/>
          </p:nvSpPr>
          <p:spPr bwMode="auto">
            <a:xfrm>
              <a:off x="1104" y="2438"/>
              <a:ext cx="240" cy="240"/>
            </a:xfrm>
            <a:prstGeom prst="ellipse">
              <a:avLst/>
            </a:prstGeom>
            <a:solidFill>
              <a:schemeClr val="bg1"/>
            </a:solidFill>
            <a:ln w="9525">
              <a:solidFill>
                <a:schemeClr val="tx1"/>
              </a:solidFill>
              <a:round/>
              <a:headEnd/>
              <a:tailEnd/>
            </a:ln>
          </p:spPr>
          <p:txBody>
            <a:bodyPr wrap="none" anchor="ctr"/>
            <a:lstStyle/>
            <a:p>
              <a:pPr algn="ctr" rtl="0"/>
              <a:r>
                <a:rPr lang="en-US" sz="1600" b="1"/>
                <a:t>D/5</a:t>
              </a:r>
            </a:p>
          </p:txBody>
        </p:sp>
        <p:sp>
          <p:nvSpPr>
            <p:cNvPr id="183320" name="Oval 25"/>
            <p:cNvSpPr>
              <a:spLocks noChangeArrowheads="1"/>
            </p:cNvSpPr>
            <p:nvPr/>
          </p:nvSpPr>
          <p:spPr bwMode="auto">
            <a:xfrm>
              <a:off x="2304" y="2438"/>
              <a:ext cx="240" cy="240"/>
            </a:xfrm>
            <a:prstGeom prst="ellipse">
              <a:avLst/>
            </a:prstGeom>
            <a:solidFill>
              <a:schemeClr val="bg1"/>
            </a:solidFill>
            <a:ln w="9525">
              <a:solidFill>
                <a:schemeClr val="tx1"/>
              </a:solidFill>
              <a:round/>
              <a:headEnd/>
              <a:tailEnd/>
            </a:ln>
          </p:spPr>
          <p:txBody>
            <a:bodyPr wrap="none" anchor="ctr"/>
            <a:lstStyle/>
            <a:p>
              <a:pPr algn="ctr" rtl="0"/>
              <a:r>
                <a:rPr lang="en-US" sz="1600" b="1"/>
                <a:t>E/1</a:t>
              </a:r>
            </a:p>
          </p:txBody>
        </p:sp>
        <p:cxnSp>
          <p:nvCxnSpPr>
            <p:cNvPr id="183321" name="AutoShape 26"/>
            <p:cNvCxnSpPr>
              <a:cxnSpLocks noChangeShapeType="1"/>
              <a:stCxn id="183327" idx="4"/>
              <a:endCxn id="183319" idx="0"/>
            </p:cNvCxnSpPr>
            <p:nvPr/>
          </p:nvCxnSpPr>
          <p:spPr bwMode="auto">
            <a:xfrm flipH="1">
              <a:off x="1224" y="2208"/>
              <a:ext cx="624" cy="230"/>
            </a:xfrm>
            <a:prstGeom prst="straightConnector1">
              <a:avLst/>
            </a:prstGeom>
            <a:noFill/>
            <a:ln w="9525">
              <a:solidFill>
                <a:schemeClr val="tx1"/>
              </a:solidFill>
              <a:round/>
              <a:headEnd/>
              <a:tailEnd/>
            </a:ln>
          </p:spPr>
        </p:cxnSp>
        <p:cxnSp>
          <p:nvCxnSpPr>
            <p:cNvPr id="183322" name="AutoShape 27"/>
            <p:cNvCxnSpPr>
              <a:cxnSpLocks noChangeShapeType="1"/>
              <a:stCxn id="183327" idx="4"/>
              <a:endCxn id="183320" idx="0"/>
            </p:cNvCxnSpPr>
            <p:nvPr/>
          </p:nvCxnSpPr>
          <p:spPr bwMode="auto">
            <a:xfrm>
              <a:off x="1848" y="2208"/>
              <a:ext cx="576" cy="230"/>
            </a:xfrm>
            <a:prstGeom prst="straightConnector1">
              <a:avLst/>
            </a:prstGeom>
            <a:noFill/>
            <a:ln w="9525">
              <a:solidFill>
                <a:schemeClr val="tx1"/>
              </a:solidFill>
              <a:round/>
              <a:headEnd/>
              <a:tailEnd/>
            </a:ln>
          </p:spPr>
        </p:cxnSp>
        <p:sp>
          <p:nvSpPr>
            <p:cNvPr id="183323" name="Text Box 28"/>
            <p:cNvSpPr txBox="1">
              <a:spLocks noChangeArrowheads="1"/>
            </p:cNvSpPr>
            <p:nvPr/>
          </p:nvSpPr>
          <p:spPr bwMode="auto">
            <a:xfrm>
              <a:off x="1440" y="2160"/>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3324" name="Text Box 29"/>
            <p:cNvSpPr txBox="1">
              <a:spLocks noChangeArrowheads="1"/>
            </p:cNvSpPr>
            <p:nvPr/>
          </p:nvSpPr>
          <p:spPr bwMode="auto">
            <a:xfrm>
              <a:off x="2112" y="2179"/>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3325" name="Text Box 30"/>
            <p:cNvSpPr txBox="1">
              <a:spLocks noChangeArrowheads="1"/>
            </p:cNvSpPr>
            <p:nvPr/>
          </p:nvSpPr>
          <p:spPr bwMode="auto">
            <a:xfrm>
              <a:off x="1056" y="2323"/>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8</a:t>
              </a:r>
            </a:p>
          </p:txBody>
        </p:sp>
        <p:sp>
          <p:nvSpPr>
            <p:cNvPr id="183326" name="Text Box 31"/>
            <p:cNvSpPr txBox="1">
              <a:spLocks noChangeArrowheads="1"/>
            </p:cNvSpPr>
            <p:nvPr/>
          </p:nvSpPr>
          <p:spPr bwMode="auto">
            <a:xfrm>
              <a:off x="2496" y="2275"/>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4</a:t>
              </a:r>
            </a:p>
          </p:txBody>
        </p:sp>
      </p:grpSp>
      <p:grpSp>
        <p:nvGrpSpPr>
          <p:cNvPr id="7" name="Group 32"/>
          <p:cNvGrpSpPr>
            <a:grpSpLocks/>
          </p:cNvGrpSpPr>
          <p:nvPr/>
        </p:nvGrpSpPr>
        <p:grpSpPr bwMode="auto">
          <a:xfrm>
            <a:off x="3048000" y="4471988"/>
            <a:ext cx="1295400" cy="1189037"/>
            <a:chOff x="1920" y="2611"/>
            <a:chExt cx="816" cy="749"/>
          </a:xfrm>
        </p:grpSpPr>
        <p:sp>
          <p:nvSpPr>
            <p:cNvPr id="183310" name="Oval 33"/>
            <p:cNvSpPr>
              <a:spLocks noChangeArrowheads="1"/>
            </p:cNvSpPr>
            <p:nvPr/>
          </p:nvSpPr>
          <p:spPr bwMode="auto">
            <a:xfrm>
              <a:off x="2496" y="2954"/>
              <a:ext cx="240" cy="240"/>
            </a:xfrm>
            <a:prstGeom prst="ellipse">
              <a:avLst/>
            </a:prstGeom>
            <a:solidFill>
              <a:schemeClr val="bg1"/>
            </a:solidFill>
            <a:ln w="9525">
              <a:solidFill>
                <a:schemeClr val="tx1"/>
              </a:solidFill>
              <a:round/>
              <a:headEnd/>
              <a:tailEnd/>
            </a:ln>
          </p:spPr>
          <p:txBody>
            <a:bodyPr wrap="none" anchor="ctr"/>
            <a:lstStyle/>
            <a:p>
              <a:pPr algn="ctr" rtl="0"/>
              <a:r>
                <a:rPr lang="en-US" sz="1600" b="1"/>
                <a:t>K/0</a:t>
              </a:r>
            </a:p>
          </p:txBody>
        </p:sp>
        <p:cxnSp>
          <p:nvCxnSpPr>
            <p:cNvPr id="183311" name="AutoShape 34"/>
            <p:cNvCxnSpPr>
              <a:cxnSpLocks noChangeShapeType="1"/>
              <a:stCxn id="183320" idx="4"/>
              <a:endCxn id="183310" idx="0"/>
            </p:cNvCxnSpPr>
            <p:nvPr/>
          </p:nvCxnSpPr>
          <p:spPr bwMode="auto">
            <a:xfrm>
              <a:off x="2424" y="2678"/>
              <a:ext cx="192" cy="276"/>
            </a:xfrm>
            <a:prstGeom prst="straightConnector1">
              <a:avLst/>
            </a:prstGeom>
            <a:noFill/>
            <a:ln w="9525">
              <a:solidFill>
                <a:schemeClr val="tx1"/>
              </a:solidFill>
              <a:round/>
              <a:headEnd/>
              <a:tailEnd/>
            </a:ln>
          </p:spPr>
        </p:cxnSp>
        <p:sp>
          <p:nvSpPr>
            <p:cNvPr id="183312" name="Rectangle 35"/>
            <p:cNvSpPr>
              <a:spLocks noChangeArrowheads="1"/>
            </p:cNvSpPr>
            <p:nvPr/>
          </p:nvSpPr>
          <p:spPr bwMode="auto">
            <a:xfrm>
              <a:off x="2496" y="2954"/>
              <a:ext cx="240" cy="240"/>
            </a:xfrm>
            <a:prstGeom prst="rect">
              <a:avLst/>
            </a:prstGeom>
            <a:noFill/>
            <a:ln w="22225">
              <a:solidFill>
                <a:schemeClr val="tx1"/>
              </a:solidFill>
              <a:miter lim="800000"/>
              <a:headEnd/>
              <a:tailEnd/>
            </a:ln>
          </p:spPr>
          <p:txBody>
            <a:bodyPr wrap="none" anchor="ctr"/>
            <a:lstStyle/>
            <a:p>
              <a:endParaRPr lang="en-US"/>
            </a:p>
          </p:txBody>
        </p:sp>
        <p:sp>
          <p:nvSpPr>
            <p:cNvPr id="183313" name="Oval 36"/>
            <p:cNvSpPr>
              <a:spLocks noChangeArrowheads="1"/>
            </p:cNvSpPr>
            <p:nvPr/>
          </p:nvSpPr>
          <p:spPr bwMode="auto">
            <a:xfrm>
              <a:off x="2016" y="2947"/>
              <a:ext cx="240" cy="240"/>
            </a:xfrm>
            <a:prstGeom prst="ellipse">
              <a:avLst/>
            </a:prstGeom>
            <a:solidFill>
              <a:schemeClr val="bg1"/>
            </a:solidFill>
            <a:ln w="9525">
              <a:solidFill>
                <a:schemeClr val="tx1"/>
              </a:solidFill>
              <a:round/>
              <a:headEnd/>
              <a:tailEnd/>
            </a:ln>
          </p:spPr>
          <p:txBody>
            <a:bodyPr wrap="none" anchor="ctr"/>
            <a:lstStyle/>
            <a:p>
              <a:pPr algn="ctr" rtl="0"/>
              <a:r>
                <a:rPr lang="en-US" sz="1600" b="1"/>
                <a:t>J/1</a:t>
              </a:r>
            </a:p>
          </p:txBody>
        </p:sp>
        <p:cxnSp>
          <p:nvCxnSpPr>
            <p:cNvPr id="183314" name="AutoShape 37"/>
            <p:cNvCxnSpPr>
              <a:cxnSpLocks noChangeShapeType="1"/>
              <a:stCxn id="183320" idx="4"/>
              <a:endCxn id="183313" idx="0"/>
            </p:cNvCxnSpPr>
            <p:nvPr/>
          </p:nvCxnSpPr>
          <p:spPr bwMode="auto">
            <a:xfrm flipH="1">
              <a:off x="2136" y="2678"/>
              <a:ext cx="288" cy="269"/>
            </a:xfrm>
            <a:prstGeom prst="straightConnector1">
              <a:avLst/>
            </a:prstGeom>
            <a:noFill/>
            <a:ln w="9525">
              <a:solidFill>
                <a:schemeClr val="tx1"/>
              </a:solidFill>
              <a:round/>
              <a:headEnd/>
              <a:tailEnd/>
            </a:ln>
          </p:spPr>
        </p:cxnSp>
        <p:sp>
          <p:nvSpPr>
            <p:cNvPr id="183315" name="Text Box 38"/>
            <p:cNvSpPr txBox="1">
              <a:spLocks noChangeArrowheads="1"/>
            </p:cNvSpPr>
            <p:nvPr/>
          </p:nvSpPr>
          <p:spPr bwMode="auto">
            <a:xfrm>
              <a:off x="2160" y="2611"/>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83316" name="Text Box 39"/>
            <p:cNvSpPr txBox="1">
              <a:spLocks noChangeArrowheads="1"/>
            </p:cNvSpPr>
            <p:nvPr/>
          </p:nvSpPr>
          <p:spPr bwMode="auto">
            <a:xfrm>
              <a:off x="2544" y="2611"/>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3</a:t>
              </a:r>
            </a:p>
          </p:txBody>
        </p:sp>
        <p:sp>
          <p:nvSpPr>
            <p:cNvPr id="183317" name="Text Box 40"/>
            <p:cNvSpPr txBox="1">
              <a:spLocks noChangeArrowheads="1"/>
            </p:cNvSpPr>
            <p:nvPr/>
          </p:nvSpPr>
          <p:spPr bwMode="auto">
            <a:xfrm>
              <a:off x="2688" y="3187"/>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6</a:t>
              </a:r>
            </a:p>
          </p:txBody>
        </p:sp>
        <p:sp>
          <p:nvSpPr>
            <p:cNvPr id="183318" name="Text Box 41"/>
            <p:cNvSpPr txBox="1">
              <a:spLocks noChangeArrowheads="1"/>
            </p:cNvSpPr>
            <p:nvPr/>
          </p:nvSpPr>
          <p:spPr bwMode="auto">
            <a:xfrm>
              <a:off x="1920" y="2880"/>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1</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10"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11" name="Slide Number Placeholder 5"/>
          <p:cNvSpPr>
            <a:spLocks noGrp="1"/>
          </p:cNvSpPr>
          <p:nvPr>
            <p:ph type="sldNum" sz="quarter" idx="12"/>
          </p:nvPr>
        </p:nvSpPr>
        <p:spPr/>
        <p:txBody>
          <a:bodyPr/>
          <a:lstStyle/>
          <a:p>
            <a:pPr>
              <a:defRPr/>
            </a:pPr>
            <a:fld id="{E200D5C4-5D42-4439-9752-06F60AB7C8C0}" type="slidenum">
              <a:rPr lang="ar-SA" altLang="en-US"/>
              <a:pPr>
                <a:defRPr/>
              </a:pPr>
              <a:t>165</a:t>
            </a:fld>
            <a:endParaRPr lang="en-US" altLang="en-US"/>
          </a:p>
        </p:txBody>
      </p:sp>
      <p:sp>
        <p:nvSpPr>
          <p:cNvPr id="9225" name="Rectangle 2"/>
          <p:cNvSpPr>
            <a:spLocks noChangeArrowheads="1"/>
          </p:cNvSpPr>
          <p:nvPr/>
        </p:nvSpPr>
        <p:spPr bwMode="auto">
          <a:xfrm>
            <a:off x="603250" y="1851025"/>
            <a:ext cx="7777163" cy="641350"/>
          </a:xfrm>
          <a:prstGeom prst="rect">
            <a:avLst/>
          </a:prstGeom>
          <a:noFill/>
          <a:ln w="9525" algn="ctr">
            <a:noFill/>
            <a:miter lim="800000"/>
            <a:headEnd/>
            <a:tailEnd/>
          </a:ln>
        </p:spPr>
        <p:txBody>
          <a:bodyPr>
            <a:spAutoFit/>
          </a:bodyPr>
          <a:lstStyle/>
          <a:p>
            <a:pPr algn="ctr" eaLnBrk="0" hangingPunct="0">
              <a:spcBef>
                <a:spcPct val="50000"/>
              </a:spcBef>
            </a:pPr>
            <a:r>
              <a:rPr lang="fa-IR" sz="3600" b="1">
                <a:solidFill>
                  <a:schemeClr val="accent2"/>
                </a:solidFill>
                <a:cs typeface="Lotus" pitchFamily="2" charset="-78"/>
              </a:rPr>
              <a:t>جستجوي </a:t>
            </a:r>
            <a:r>
              <a:rPr lang="en-US" sz="3600" b="1">
                <a:solidFill>
                  <a:schemeClr val="accent2"/>
                </a:solidFill>
                <a:cs typeface="Lotus" pitchFamily="2" charset="-78"/>
              </a:rPr>
              <a:t>A*</a:t>
            </a:r>
          </a:p>
        </p:txBody>
      </p:sp>
      <p:sp>
        <p:nvSpPr>
          <p:cNvPr id="9226" name="Text Box 3"/>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sp>
        <p:nvSpPr>
          <p:cNvPr id="9227" name="Text Box 4"/>
          <p:cNvSpPr txBox="1">
            <a:spLocks noChangeArrowheads="1"/>
          </p:cNvSpPr>
          <p:nvPr/>
        </p:nvSpPr>
        <p:spPr bwMode="auto">
          <a:xfrm>
            <a:off x="684213" y="2565400"/>
            <a:ext cx="7632700" cy="3384550"/>
          </a:xfrm>
          <a:prstGeom prst="rect">
            <a:avLst/>
          </a:prstGeom>
          <a:noFill/>
          <a:ln w="9525">
            <a:noFill/>
            <a:miter lim="800000"/>
            <a:headEnd/>
            <a:tailEnd/>
          </a:ln>
        </p:spPr>
        <p:txBody>
          <a:bodyPr>
            <a:spAutoFit/>
          </a:bodyPr>
          <a:lstStyle/>
          <a:p>
            <a:pPr eaLnBrk="0" hangingPunct="0">
              <a:lnSpc>
                <a:spcPct val="90000"/>
              </a:lnSpc>
              <a:spcBef>
                <a:spcPct val="30000"/>
              </a:spcBef>
              <a:buClr>
                <a:srgbClr val="00D600"/>
              </a:buClr>
              <a:buFont typeface="Wingdings" pitchFamily="2" charset="2"/>
              <a:buChar char="Ã"/>
            </a:pPr>
            <a:r>
              <a:rPr lang="fa-IR" sz="3600">
                <a:solidFill>
                  <a:schemeClr val="accent2"/>
                </a:solidFill>
                <a:cs typeface="Homa" pitchFamily="2" charset="-78"/>
              </a:rPr>
              <a:t>کامل بودن:</a:t>
            </a:r>
            <a:r>
              <a:rPr lang="fa-IR" sz="3200">
                <a:solidFill>
                  <a:schemeClr val="accent2"/>
                </a:solidFill>
                <a:cs typeface="Homa" pitchFamily="2" charset="-78"/>
              </a:rPr>
              <a:t> </a:t>
            </a:r>
            <a:r>
              <a:rPr lang="fa-IR" sz="3200">
                <a:solidFill>
                  <a:srgbClr val="CC3300"/>
                </a:solidFill>
                <a:cs typeface="Homa" pitchFamily="2" charset="-78"/>
              </a:rPr>
              <a:t>بله</a:t>
            </a:r>
          </a:p>
          <a:p>
            <a:pPr eaLnBrk="0" hangingPunct="0">
              <a:lnSpc>
                <a:spcPct val="90000"/>
              </a:lnSpc>
              <a:spcBef>
                <a:spcPct val="30000"/>
              </a:spcBef>
              <a:buClr>
                <a:srgbClr val="00D600"/>
              </a:buClr>
              <a:buFont typeface="Wingdings" pitchFamily="2" charset="2"/>
              <a:buChar char="Ã"/>
            </a:pPr>
            <a:r>
              <a:rPr lang="fa-IR" sz="3600">
                <a:solidFill>
                  <a:schemeClr val="accent2"/>
                </a:solidFill>
                <a:cs typeface="Homa" pitchFamily="2" charset="-78"/>
              </a:rPr>
              <a:t>بهينگي:</a:t>
            </a:r>
            <a:r>
              <a:rPr lang="fa-IR" sz="3200">
                <a:solidFill>
                  <a:schemeClr val="accent2"/>
                </a:solidFill>
                <a:cs typeface="Homa" pitchFamily="2" charset="-78"/>
              </a:rPr>
              <a:t> </a:t>
            </a:r>
            <a:r>
              <a:rPr lang="fa-IR" sz="3200">
                <a:solidFill>
                  <a:srgbClr val="CC3300"/>
                </a:solidFill>
                <a:cs typeface="Homa" pitchFamily="2" charset="-78"/>
              </a:rPr>
              <a:t>بله</a:t>
            </a:r>
          </a:p>
          <a:p>
            <a:pPr eaLnBrk="0" hangingPunct="0">
              <a:lnSpc>
                <a:spcPct val="90000"/>
              </a:lnSpc>
              <a:spcBef>
                <a:spcPct val="30000"/>
              </a:spcBef>
              <a:buClr>
                <a:srgbClr val="00D600"/>
              </a:buClr>
              <a:buFont typeface="Wingdings" pitchFamily="2" charset="2"/>
              <a:buChar char="Ã"/>
            </a:pPr>
            <a:r>
              <a:rPr lang="fa-IR" sz="3600">
                <a:solidFill>
                  <a:schemeClr val="accent2"/>
                </a:solidFill>
                <a:cs typeface="Homa" pitchFamily="2" charset="-78"/>
              </a:rPr>
              <a:t>پيچيدگي زماني:</a:t>
            </a:r>
          </a:p>
          <a:p>
            <a:pPr lvl="3" eaLnBrk="0" hangingPunct="0">
              <a:lnSpc>
                <a:spcPct val="90000"/>
              </a:lnSpc>
              <a:spcBef>
                <a:spcPct val="30000"/>
              </a:spcBef>
              <a:buClr>
                <a:srgbClr val="00D600"/>
              </a:buClr>
              <a:buFont typeface="Wingdings" pitchFamily="2" charset="2"/>
              <a:buChar char="×"/>
            </a:pPr>
            <a:r>
              <a:rPr lang="fa-IR" sz="2400">
                <a:solidFill>
                  <a:srgbClr val="CC3300"/>
                </a:solidFill>
                <a:cs typeface="Homa" pitchFamily="2" charset="-78"/>
              </a:rPr>
              <a:t>اما اگر </a:t>
            </a:r>
            <a:r>
              <a:rPr lang="en-US" sz="2400">
                <a:solidFill>
                  <a:srgbClr val="CC3300"/>
                </a:solidFill>
                <a:cs typeface="Homa" pitchFamily="2" charset="-78"/>
              </a:rPr>
              <a:t>h = h*</a:t>
            </a:r>
            <a:r>
              <a:rPr lang="fa-IR" sz="2400">
                <a:solidFill>
                  <a:srgbClr val="CC3300"/>
                </a:solidFill>
                <a:cs typeface="Homa" pitchFamily="2" charset="-78"/>
              </a:rPr>
              <a:t> آنگاه</a:t>
            </a:r>
          </a:p>
          <a:p>
            <a:pPr eaLnBrk="0" hangingPunct="0">
              <a:lnSpc>
                <a:spcPct val="90000"/>
              </a:lnSpc>
              <a:spcBef>
                <a:spcPct val="30000"/>
              </a:spcBef>
              <a:buClr>
                <a:srgbClr val="00D600"/>
              </a:buClr>
              <a:buFont typeface="Wingdings" pitchFamily="2" charset="2"/>
              <a:buChar char="Ã"/>
            </a:pPr>
            <a:r>
              <a:rPr lang="fa-IR" sz="3600">
                <a:solidFill>
                  <a:schemeClr val="accent2"/>
                </a:solidFill>
                <a:cs typeface="Homa" pitchFamily="2" charset="-78"/>
              </a:rPr>
              <a:t>پيچيدگي فضا:</a:t>
            </a:r>
          </a:p>
          <a:p>
            <a:pPr lvl="3" eaLnBrk="0" hangingPunct="0">
              <a:lnSpc>
                <a:spcPct val="90000"/>
              </a:lnSpc>
              <a:spcBef>
                <a:spcPct val="15000"/>
              </a:spcBef>
              <a:buClr>
                <a:srgbClr val="00D600"/>
              </a:buClr>
              <a:buFont typeface="Wingdings" pitchFamily="2" charset="2"/>
              <a:buChar char="×"/>
            </a:pPr>
            <a:r>
              <a:rPr lang="fa-IR" sz="2400">
                <a:solidFill>
                  <a:srgbClr val="CC3300"/>
                </a:solidFill>
                <a:cs typeface="Homa" pitchFamily="2" charset="-78"/>
              </a:rPr>
              <a:t>اما اگر </a:t>
            </a:r>
            <a:r>
              <a:rPr lang="en-US" sz="2400">
                <a:solidFill>
                  <a:srgbClr val="CC3300"/>
                </a:solidFill>
                <a:cs typeface="Homa" pitchFamily="2" charset="-78"/>
              </a:rPr>
              <a:t>h = h*</a:t>
            </a:r>
            <a:r>
              <a:rPr lang="fa-IR" sz="2400">
                <a:solidFill>
                  <a:srgbClr val="CC3300"/>
                </a:solidFill>
                <a:cs typeface="Homa" pitchFamily="2" charset="-78"/>
              </a:rPr>
              <a:t> آنگاه</a:t>
            </a:r>
            <a:endParaRPr lang="en-US" sz="2400">
              <a:solidFill>
                <a:srgbClr val="CC3300"/>
              </a:solidFill>
              <a:cs typeface="Homa" pitchFamily="2" charset="-78"/>
            </a:endParaRPr>
          </a:p>
        </p:txBody>
      </p:sp>
      <p:graphicFrame>
        <p:nvGraphicFramePr>
          <p:cNvPr id="9218" name="Object 5"/>
          <p:cNvGraphicFramePr>
            <a:graphicFrameLocks noChangeAspect="1"/>
          </p:cNvGraphicFramePr>
          <p:nvPr/>
        </p:nvGraphicFramePr>
        <p:xfrm>
          <a:off x="4211638" y="3917950"/>
          <a:ext cx="936625" cy="511175"/>
        </p:xfrm>
        <a:graphic>
          <a:graphicData uri="http://schemas.openxmlformats.org/presentationml/2006/ole">
            <p:oleObj spid="_x0000_s9218" name="Equation" r:id="rId3" imgW="419040" imgH="228600" progId="Equation.3">
              <p:embed/>
            </p:oleObj>
          </a:graphicData>
        </a:graphic>
      </p:graphicFrame>
      <p:graphicFrame>
        <p:nvGraphicFramePr>
          <p:cNvPr id="9219" name="Object 6"/>
          <p:cNvGraphicFramePr>
            <a:graphicFrameLocks noChangeAspect="1"/>
          </p:cNvGraphicFramePr>
          <p:nvPr/>
        </p:nvGraphicFramePr>
        <p:xfrm>
          <a:off x="4211638" y="4972050"/>
          <a:ext cx="936625" cy="511175"/>
        </p:xfrm>
        <a:graphic>
          <a:graphicData uri="http://schemas.openxmlformats.org/presentationml/2006/ole">
            <p:oleObj spid="_x0000_s9219" name="Equation" r:id="rId4" imgW="419040" imgH="228600" progId="Equation.3">
              <p:embed/>
            </p:oleObj>
          </a:graphicData>
        </a:graphic>
      </p:graphicFrame>
      <p:graphicFrame>
        <p:nvGraphicFramePr>
          <p:cNvPr id="9220" name="Object 7"/>
          <p:cNvGraphicFramePr>
            <a:graphicFrameLocks noChangeAspect="1"/>
          </p:cNvGraphicFramePr>
          <p:nvPr/>
        </p:nvGraphicFramePr>
        <p:xfrm>
          <a:off x="3386138" y="4494213"/>
          <a:ext cx="965200" cy="454025"/>
        </p:xfrm>
        <a:graphic>
          <a:graphicData uri="http://schemas.openxmlformats.org/presentationml/2006/ole">
            <p:oleObj spid="_x0000_s9220" name="Equation" r:id="rId5" imgW="431640" imgH="203040" progId="Equation.3">
              <p:embed/>
            </p:oleObj>
          </a:graphicData>
        </a:graphic>
      </p:graphicFrame>
      <p:graphicFrame>
        <p:nvGraphicFramePr>
          <p:cNvPr id="9221" name="Object 8"/>
          <p:cNvGraphicFramePr>
            <a:graphicFrameLocks noChangeAspect="1"/>
          </p:cNvGraphicFramePr>
          <p:nvPr/>
        </p:nvGraphicFramePr>
        <p:xfrm>
          <a:off x="3419475" y="5483225"/>
          <a:ext cx="965200" cy="454025"/>
        </p:xfrm>
        <a:graphic>
          <a:graphicData uri="http://schemas.openxmlformats.org/presentationml/2006/ole">
            <p:oleObj spid="_x0000_s9221" name="Equation" r:id="rId6" imgW="431640" imgH="203040" progId="Equation.3">
              <p:embed/>
            </p:oleObj>
          </a:graphicData>
        </a:graphic>
      </p:graphicFrame>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72"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3" name="Slide Number Placeholder 5"/>
          <p:cNvSpPr>
            <a:spLocks noGrp="1"/>
          </p:cNvSpPr>
          <p:nvPr>
            <p:ph type="sldNum" sz="quarter" idx="12"/>
          </p:nvPr>
        </p:nvSpPr>
        <p:spPr/>
        <p:txBody>
          <a:bodyPr/>
          <a:lstStyle/>
          <a:p>
            <a:pPr>
              <a:defRPr/>
            </a:pPr>
            <a:fld id="{CD6ADB5A-8978-42EC-BBE6-F8E5D5349356}" type="slidenum">
              <a:rPr lang="ar-SA" altLang="en-US"/>
              <a:pPr>
                <a:defRPr/>
              </a:pPr>
              <a:t>166</a:t>
            </a:fld>
            <a:endParaRPr lang="en-US" altLang="en-US"/>
          </a:p>
        </p:txBody>
      </p:sp>
      <p:sp>
        <p:nvSpPr>
          <p:cNvPr id="18432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grpSp>
        <p:nvGrpSpPr>
          <p:cNvPr id="184326" name="Group 3"/>
          <p:cNvGrpSpPr>
            <a:grpSpLocks/>
          </p:cNvGrpSpPr>
          <p:nvPr/>
        </p:nvGrpSpPr>
        <p:grpSpPr bwMode="auto">
          <a:xfrm>
            <a:off x="1206500" y="2578100"/>
            <a:ext cx="2743200" cy="3657600"/>
            <a:chOff x="2160" y="1488"/>
            <a:chExt cx="1728" cy="2304"/>
          </a:xfrm>
        </p:grpSpPr>
        <p:sp>
          <p:nvSpPr>
            <p:cNvPr id="184363" name="Oval 4"/>
            <p:cNvSpPr>
              <a:spLocks noChangeArrowheads="1"/>
            </p:cNvSpPr>
            <p:nvPr/>
          </p:nvSpPr>
          <p:spPr bwMode="auto">
            <a:xfrm>
              <a:off x="2880" y="1488"/>
              <a:ext cx="240" cy="240"/>
            </a:xfrm>
            <a:prstGeom prst="ellipse">
              <a:avLst/>
            </a:prstGeom>
            <a:solidFill>
              <a:schemeClr val="bg1"/>
            </a:solidFill>
            <a:ln w="9525">
              <a:solidFill>
                <a:schemeClr val="tx1"/>
              </a:solidFill>
              <a:round/>
              <a:headEnd/>
              <a:tailEnd/>
            </a:ln>
          </p:spPr>
          <p:txBody>
            <a:bodyPr wrap="none" anchor="ctr"/>
            <a:lstStyle/>
            <a:p>
              <a:pPr algn="ctr" rtl="0"/>
              <a:r>
                <a:rPr lang="en-US" b="1"/>
                <a:t>A</a:t>
              </a:r>
            </a:p>
          </p:txBody>
        </p:sp>
        <p:sp>
          <p:nvSpPr>
            <p:cNvPr id="184364" name="Oval 5"/>
            <p:cNvSpPr>
              <a:spLocks noChangeArrowheads="1"/>
            </p:cNvSpPr>
            <p:nvPr/>
          </p:nvSpPr>
          <p:spPr bwMode="auto">
            <a:xfrm>
              <a:off x="2448" y="1968"/>
              <a:ext cx="240" cy="240"/>
            </a:xfrm>
            <a:prstGeom prst="ellipse">
              <a:avLst/>
            </a:prstGeom>
            <a:solidFill>
              <a:schemeClr val="bg1"/>
            </a:solidFill>
            <a:ln w="9525">
              <a:solidFill>
                <a:schemeClr val="tx1"/>
              </a:solidFill>
              <a:round/>
              <a:headEnd/>
              <a:tailEnd/>
            </a:ln>
          </p:spPr>
          <p:txBody>
            <a:bodyPr wrap="none" anchor="ctr"/>
            <a:lstStyle/>
            <a:p>
              <a:pPr algn="ctr" rtl="0"/>
              <a:r>
                <a:rPr lang="en-US" b="1"/>
                <a:t>B</a:t>
              </a:r>
            </a:p>
          </p:txBody>
        </p:sp>
        <p:sp>
          <p:nvSpPr>
            <p:cNvPr id="184365" name="Oval 6"/>
            <p:cNvSpPr>
              <a:spLocks noChangeArrowheads="1"/>
            </p:cNvSpPr>
            <p:nvPr/>
          </p:nvSpPr>
          <p:spPr bwMode="auto">
            <a:xfrm>
              <a:off x="3408" y="1968"/>
              <a:ext cx="240" cy="240"/>
            </a:xfrm>
            <a:prstGeom prst="ellipse">
              <a:avLst/>
            </a:prstGeom>
            <a:solidFill>
              <a:schemeClr val="bg1"/>
            </a:solidFill>
            <a:ln w="9525">
              <a:solidFill>
                <a:schemeClr val="tx1"/>
              </a:solidFill>
              <a:round/>
              <a:headEnd/>
              <a:tailEnd/>
            </a:ln>
          </p:spPr>
          <p:txBody>
            <a:bodyPr wrap="none" anchor="ctr"/>
            <a:lstStyle/>
            <a:p>
              <a:pPr algn="ctr" rtl="0"/>
              <a:r>
                <a:rPr lang="en-US" b="1"/>
                <a:t>C</a:t>
              </a:r>
            </a:p>
          </p:txBody>
        </p:sp>
        <p:sp>
          <p:nvSpPr>
            <p:cNvPr id="184366" name="Oval 7"/>
            <p:cNvSpPr>
              <a:spLocks noChangeArrowheads="1"/>
            </p:cNvSpPr>
            <p:nvPr/>
          </p:nvSpPr>
          <p:spPr bwMode="auto">
            <a:xfrm>
              <a:off x="2400" y="2438"/>
              <a:ext cx="240" cy="240"/>
            </a:xfrm>
            <a:prstGeom prst="ellipse">
              <a:avLst/>
            </a:prstGeom>
            <a:solidFill>
              <a:schemeClr val="bg1"/>
            </a:solidFill>
            <a:ln w="9525">
              <a:solidFill>
                <a:schemeClr val="tx1"/>
              </a:solidFill>
              <a:round/>
              <a:headEnd/>
              <a:tailEnd/>
            </a:ln>
          </p:spPr>
          <p:txBody>
            <a:bodyPr wrap="none" anchor="ctr"/>
            <a:lstStyle/>
            <a:p>
              <a:pPr algn="ctr" rtl="0"/>
              <a:r>
                <a:rPr lang="en-US" b="1"/>
                <a:t>D</a:t>
              </a:r>
            </a:p>
          </p:txBody>
        </p:sp>
        <p:sp>
          <p:nvSpPr>
            <p:cNvPr id="184367" name="Oval 8"/>
            <p:cNvSpPr>
              <a:spLocks noChangeArrowheads="1"/>
            </p:cNvSpPr>
            <p:nvPr/>
          </p:nvSpPr>
          <p:spPr bwMode="auto">
            <a:xfrm>
              <a:off x="3456" y="2438"/>
              <a:ext cx="240" cy="240"/>
            </a:xfrm>
            <a:prstGeom prst="ellipse">
              <a:avLst/>
            </a:prstGeom>
            <a:solidFill>
              <a:schemeClr val="bg1"/>
            </a:solidFill>
            <a:ln w="9525">
              <a:solidFill>
                <a:schemeClr val="tx1"/>
              </a:solidFill>
              <a:round/>
              <a:headEnd/>
              <a:tailEnd/>
            </a:ln>
          </p:spPr>
          <p:txBody>
            <a:bodyPr wrap="none" anchor="ctr"/>
            <a:lstStyle/>
            <a:p>
              <a:pPr algn="ctr" rtl="0"/>
              <a:r>
                <a:rPr lang="en-US" b="1"/>
                <a:t>E</a:t>
              </a:r>
            </a:p>
          </p:txBody>
        </p:sp>
        <p:sp>
          <p:nvSpPr>
            <p:cNvPr id="184368" name="Oval 9"/>
            <p:cNvSpPr>
              <a:spLocks noChangeArrowheads="1"/>
            </p:cNvSpPr>
            <p:nvPr/>
          </p:nvSpPr>
          <p:spPr bwMode="auto">
            <a:xfrm>
              <a:off x="2352" y="2954"/>
              <a:ext cx="240" cy="240"/>
            </a:xfrm>
            <a:prstGeom prst="ellipse">
              <a:avLst/>
            </a:prstGeom>
            <a:solidFill>
              <a:schemeClr val="bg1"/>
            </a:solidFill>
            <a:ln w="9525">
              <a:solidFill>
                <a:schemeClr val="tx1"/>
              </a:solidFill>
              <a:round/>
              <a:headEnd/>
              <a:tailEnd/>
            </a:ln>
          </p:spPr>
          <p:txBody>
            <a:bodyPr wrap="none" anchor="ctr"/>
            <a:lstStyle/>
            <a:p>
              <a:pPr algn="ctr" rtl="0"/>
              <a:r>
                <a:rPr lang="en-US" b="1"/>
                <a:t>F</a:t>
              </a:r>
            </a:p>
          </p:txBody>
        </p:sp>
        <p:sp>
          <p:nvSpPr>
            <p:cNvPr id="184369" name="Oval 10"/>
            <p:cNvSpPr>
              <a:spLocks noChangeArrowheads="1"/>
            </p:cNvSpPr>
            <p:nvPr/>
          </p:nvSpPr>
          <p:spPr bwMode="auto">
            <a:xfrm>
              <a:off x="3504" y="2954"/>
              <a:ext cx="240" cy="240"/>
            </a:xfrm>
            <a:prstGeom prst="ellipse">
              <a:avLst/>
            </a:prstGeom>
            <a:solidFill>
              <a:schemeClr val="bg1"/>
            </a:solidFill>
            <a:ln w="9525">
              <a:solidFill>
                <a:schemeClr val="tx1"/>
              </a:solidFill>
              <a:round/>
              <a:headEnd/>
              <a:tailEnd/>
            </a:ln>
          </p:spPr>
          <p:txBody>
            <a:bodyPr wrap="none" anchor="ctr"/>
            <a:lstStyle/>
            <a:p>
              <a:pPr algn="ctr" rtl="0"/>
              <a:r>
                <a:rPr lang="en-US" b="1"/>
                <a:t>G</a:t>
              </a:r>
            </a:p>
          </p:txBody>
        </p:sp>
        <p:cxnSp>
          <p:nvCxnSpPr>
            <p:cNvPr id="184370" name="AutoShape 11"/>
            <p:cNvCxnSpPr>
              <a:cxnSpLocks noChangeShapeType="1"/>
              <a:stCxn id="184363" idx="4"/>
              <a:endCxn id="184364" idx="0"/>
            </p:cNvCxnSpPr>
            <p:nvPr/>
          </p:nvCxnSpPr>
          <p:spPr bwMode="auto">
            <a:xfrm flipH="1">
              <a:off x="2568" y="1728"/>
              <a:ext cx="432" cy="240"/>
            </a:xfrm>
            <a:prstGeom prst="straightConnector1">
              <a:avLst/>
            </a:prstGeom>
            <a:noFill/>
            <a:ln w="9525">
              <a:solidFill>
                <a:schemeClr val="tx1"/>
              </a:solidFill>
              <a:round/>
              <a:headEnd/>
              <a:tailEnd/>
            </a:ln>
          </p:spPr>
        </p:cxnSp>
        <p:cxnSp>
          <p:nvCxnSpPr>
            <p:cNvPr id="184371" name="AutoShape 12"/>
            <p:cNvCxnSpPr>
              <a:cxnSpLocks noChangeShapeType="1"/>
              <a:stCxn id="184363" idx="4"/>
              <a:endCxn id="184365" idx="0"/>
            </p:cNvCxnSpPr>
            <p:nvPr/>
          </p:nvCxnSpPr>
          <p:spPr bwMode="auto">
            <a:xfrm>
              <a:off x="3000" y="1728"/>
              <a:ext cx="528" cy="240"/>
            </a:xfrm>
            <a:prstGeom prst="straightConnector1">
              <a:avLst/>
            </a:prstGeom>
            <a:noFill/>
            <a:ln w="9525">
              <a:solidFill>
                <a:schemeClr val="tx1"/>
              </a:solidFill>
              <a:round/>
              <a:headEnd/>
              <a:tailEnd/>
            </a:ln>
          </p:spPr>
        </p:cxnSp>
        <p:cxnSp>
          <p:nvCxnSpPr>
            <p:cNvPr id="184372" name="AutoShape 13"/>
            <p:cNvCxnSpPr>
              <a:cxnSpLocks noChangeShapeType="1"/>
              <a:stCxn id="184364" idx="4"/>
              <a:endCxn id="184366" idx="0"/>
            </p:cNvCxnSpPr>
            <p:nvPr/>
          </p:nvCxnSpPr>
          <p:spPr bwMode="auto">
            <a:xfrm flipH="1">
              <a:off x="2520" y="2208"/>
              <a:ext cx="48" cy="230"/>
            </a:xfrm>
            <a:prstGeom prst="straightConnector1">
              <a:avLst/>
            </a:prstGeom>
            <a:noFill/>
            <a:ln w="9525">
              <a:solidFill>
                <a:schemeClr val="tx1"/>
              </a:solidFill>
              <a:round/>
              <a:headEnd/>
              <a:tailEnd/>
            </a:ln>
          </p:spPr>
        </p:cxnSp>
        <p:cxnSp>
          <p:nvCxnSpPr>
            <p:cNvPr id="184373" name="AutoShape 14"/>
            <p:cNvCxnSpPr>
              <a:cxnSpLocks noChangeShapeType="1"/>
              <a:stCxn id="184365" idx="4"/>
              <a:endCxn id="184367" idx="0"/>
            </p:cNvCxnSpPr>
            <p:nvPr/>
          </p:nvCxnSpPr>
          <p:spPr bwMode="auto">
            <a:xfrm>
              <a:off x="3528" y="2208"/>
              <a:ext cx="48" cy="230"/>
            </a:xfrm>
            <a:prstGeom prst="straightConnector1">
              <a:avLst/>
            </a:prstGeom>
            <a:noFill/>
            <a:ln w="9525">
              <a:solidFill>
                <a:schemeClr val="tx1"/>
              </a:solidFill>
              <a:round/>
              <a:headEnd/>
              <a:tailEnd/>
            </a:ln>
          </p:spPr>
        </p:cxnSp>
        <p:cxnSp>
          <p:nvCxnSpPr>
            <p:cNvPr id="184374" name="AutoShape 15"/>
            <p:cNvCxnSpPr>
              <a:cxnSpLocks noChangeShapeType="1"/>
              <a:stCxn id="184366" idx="4"/>
              <a:endCxn id="184368" idx="0"/>
            </p:cNvCxnSpPr>
            <p:nvPr/>
          </p:nvCxnSpPr>
          <p:spPr bwMode="auto">
            <a:xfrm flipH="1">
              <a:off x="2472" y="2678"/>
              <a:ext cx="48" cy="276"/>
            </a:xfrm>
            <a:prstGeom prst="straightConnector1">
              <a:avLst/>
            </a:prstGeom>
            <a:noFill/>
            <a:ln w="9525">
              <a:solidFill>
                <a:schemeClr val="tx1"/>
              </a:solidFill>
              <a:round/>
              <a:headEnd/>
              <a:tailEnd/>
            </a:ln>
          </p:spPr>
        </p:cxnSp>
        <p:cxnSp>
          <p:nvCxnSpPr>
            <p:cNvPr id="184375" name="AutoShape 16"/>
            <p:cNvCxnSpPr>
              <a:cxnSpLocks noChangeShapeType="1"/>
              <a:stCxn id="184367" idx="4"/>
              <a:endCxn id="184369" idx="0"/>
            </p:cNvCxnSpPr>
            <p:nvPr/>
          </p:nvCxnSpPr>
          <p:spPr bwMode="auto">
            <a:xfrm>
              <a:off x="3576" y="2678"/>
              <a:ext cx="48" cy="276"/>
            </a:xfrm>
            <a:prstGeom prst="straightConnector1">
              <a:avLst/>
            </a:prstGeom>
            <a:noFill/>
            <a:ln w="9525">
              <a:solidFill>
                <a:schemeClr val="tx1"/>
              </a:solidFill>
              <a:round/>
              <a:headEnd/>
              <a:tailEnd/>
            </a:ln>
          </p:spPr>
        </p:cxnSp>
        <p:sp>
          <p:nvSpPr>
            <p:cNvPr id="184376" name="Text Box 17"/>
            <p:cNvSpPr txBox="1">
              <a:spLocks noChangeArrowheads="1"/>
            </p:cNvSpPr>
            <p:nvPr/>
          </p:nvSpPr>
          <p:spPr bwMode="auto">
            <a:xfrm>
              <a:off x="2688" y="1728"/>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4377" name="Oval 18"/>
            <p:cNvSpPr>
              <a:spLocks noChangeArrowheads="1"/>
            </p:cNvSpPr>
            <p:nvPr/>
          </p:nvSpPr>
          <p:spPr bwMode="auto">
            <a:xfrm>
              <a:off x="2304" y="3552"/>
              <a:ext cx="240" cy="240"/>
            </a:xfrm>
            <a:prstGeom prst="ellipse">
              <a:avLst/>
            </a:prstGeom>
            <a:solidFill>
              <a:schemeClr val="bg1"/>
            </a:solidFill>
            <a:ln w="9525">
              <a:solidFill>
                <a:schemeClr val="tx1"/>
              </a:solidFill>
              <a:round/>
              <a:headEnd/>
              <a:tailEnd/>
            </a:ln>
          </p:spPr>
          <p:txBody>
            <a:bodyPr wrap="none" anchor="ctr"/>
            <a:lstStyle/>
            <a:p>
              <a:pPr algn="ctr" rtl="0"/>
              <a:r>
                <a:rPr lang="en-US" b="1"/>
                <a:t>H</a:t>
              </a:r>
            </a:p>
          </p:txBody>
        </p:sp>
        <p:cxnSp>
          <p:nvCxnSpPr>
            <p:cNvPr id="184378" name="AutoShape 19"/>
            <p:cNvCxnSpPr>
              <a:cxnSpLocks noChangeShapeType="1"/>
              <a:stCxn id="184368" idx="4"/>
              <a:endCxn id="184377" idx="0"/>
            </p:cNvCxnSpPr>
            <p:nvPr/>
          </p:nvCxnSpPr>
          <p:spPr bwMode="auto">
            <a:xfrm flipH="1">
              <a:off x="2424" y="3194"/>
              <a:ext cx="48" cy="358"/>
            </a:xfrm>
            <a:prstGeom prst="straightConnector1">
              <a:avLst/>
            </a:prstGeom>
            <a:noFill/>
            <a:ln w="9525">
              <a:solidFill>
                <a:schemeClr val="tx1"/>
              </a:solidFill>
              <a:round/>
              <a:headEnd/>
              <a:tailEnd/>
            </a:ln>
          </p:spPr>
        </p:cxnSp>
        <p:sp>
          <p:nvSpPr>
            <p:cNvPr id="184379" name="Text Box 20"/>
            <p:cNvSpPr txBox="1">
              <a:spLocks noChangeArrowheads="1"/>
            </p:cNvSpPr>
            <p:nvPr/>
          </p:nvSpPr>
          <p:spPr bwMode="auto">
            <a:xfrm>
              <a:off x="3312" y="1734"/>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4380" name="Text Box 21"/>
            <p:cNvSpPr txBox="1">
              <a:spLocks noChangeArrowheads="1"/>
            </p:cNvSpPr>
            <p:nvPr/>
          </p:nvSpPr>
          <p:spPr bwMode="auto">
            <a:xfrm>
              <a:off x="2448" y="2208"/>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4381" name="Text Box 22"/>
            <p:cNvSpPr txBox="1">
              <a:spLocks noChangeArrowheads="1"/>
            </p:cNvSpPr>
            <p:nvPr/>
          </p:nvSpPr>
          <p:spPr bwMode="auto">
            <a:xfrm>
              <a:off x="2400" y="2742"/>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4382" name="Text Box 23"/>
            <p:cNvSpPr txBox="1">
              <a:spLocks noChangeArrowheads="1"/>
            </p:cNvSpPr>
            <p:nvPr/>
          </p:nvSpPr>
          <p:spPr bwMode="auto">
            <a:xfrm>
              <a:off x="2352" y="3264"/>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4383" name="Text Box 24"/>
            <p:cNvSpPr txBox="1">
              <a:spLocks noChangeArrowheads="1"/>
            </p:cNvSpPr>
            <p:nvPr/>
          </p:nvSpPr>
          <p:spPr bwMode="auto">
            <a:xfrm>
              <a:off x="3600" y="2227"/>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4384" name="Text Box 25"/>
            <p:cNvSpPr txBox="1">
              <a:spLocks noChangeArrowheads="1"/>
            </p:cNvSpPr>
            <p:nvPr/>
          </p:nvSpPr>
          <p:spPr bwMode="auto">
            <a:xfrm>
              <a:off x="3648" y="2736"/>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4385" name="Text Box 26"/>
            <p:cNvSpPr txBox="1">
              <a:spLocks noChangeArrowheads="1"/>
            </p:cNvSpPr>
            <p:nvPr/>
          </p:nvSpPr>
          <p:spPr bwMode="auto">
            <a:xfrm>
              <a:off x="2352" y="1981"/>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1</a:t>
              </a:r>
            </a:p>
          </p:txBody>
        </p:sp>
        <p:sp>
          <p:nvSpPr>
            <p:cNvPr id="184386" name="Text Box 27"/>
            <p:cNvSpPr txBox="1">
              <a:spLocks noChangeArrowheads="1"/>
            </p:cNvSpPr>
            <p:nvPr/>
          </p:nvSpPr>
          <p:spPr bwMode="auto">
            <a:xfrm>
              <a:off x="3696" y="1987"/>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2</a:t>
              </a:r>
            </a:p>
          </p:txBody>
        </p:sp>
        <p:sp>
          <p:nvSpPr>
            <p:cNvPr id="184387" name="Text Box 28"/>
            <p:cNvSpPr txBox="1">
              <a:spLocks noChangeArrowheads="1"/>
            </p:cNvSpPr>
            <p:nvPr/>
          </p:nvSpPr>
          <p:spPr bwMode="auto">
            <a:xfrm>
              <a:off x="2282" y="2474"/>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1</a:t>
              </a:r>
            </a:p>
          </p:txBody>
        </p:sp>
        <p:sp>
          <p:nvSpPr>
            <p:cNvPr id="184388" name="Text Box 29"/>
            <p:cNvSpPr txBox="1">
              <a:spLocks noChangeArrowheads="1"/>
            </p:cNvSpPr>
            <p:nvPr/>
          </p:nvSpPr>
          <p:spPr bwMode="auto">
            <a:xfrm>
              <a:off x="2256" y="2969"/>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1</a:t>
              </a:r>
            </a:p>
          </p:txBody>
        </p:sp>
        <p:sp>
          <p:nvSpPr>
            <p:cNvPr id="184389" name="Text Box 30"/>
            <p:cNvSpPr txBox="1">
              <a:spLocks noChangeArrowheads="1"/>
            </p:cNvSpPr>
            <p:nvPr/>
          </p:nvSpPr>
          <p:spPr bwMode="auto">
            <a:xfrm>
              <a:off x="2160" y="3587"/>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0</a:t>
              </a:r>
            </a:p>
          </p:txBody>
        </p:sp>
        <p:sp>
          <p:nvSpPr>
            <p:cNvPr id="184390" name="Text Box 31"/>
            <p:cNvSpPr txBox="1">
              <a:spLocks noChangeArrowheads="1"/>
            </p:cNvSpPr>
            <p:nvPr/>
          </p:nvSpPr>
          <p:spPr bwMode="auto">
            <a:xfrm>
              <a:off x="3840" y="2998"/>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0</a:t>
              </a:r>
            </a:p>
          </p:txBody>
        </p:sp>
        <p:sp>
          <p:nvSpPr>
            <p:cNvPr id="184391" name="Text Box 32"/>
            <p:cNvSpPr txBox="1">
              <a:spLocks noChangeArrowheads="1"/>
            </p:cNvSpPr>
            <p:nvPr/>
          </p:nvSpPr>
          <p:spPr bwMode="auto">
            <a:xfrm>
              <a:off x="3744" y="2470"/>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1</a:t>
              </a:r>
            </a:p>
          </p:txBody>
        </p:sp>
        <p:sp>
          <p:nvSpPr>
            <p:cNvPr id="184392" name="Rectangle 33"/>
            <p:cNvSpPr>
              <a:spLocks noChangeArrowheads="1"/>
            </p:cNvSpPr>
            <p:nvPr/>
          </p:nvSpPr>
          <p:spPr bwMode="auto">
            <a:xfrm>
              <a:off x="3504" y="2963"/>
              <a:ext cx="240" cy="240"/>
            </a:xfrm>
            <a:prstGeom prst="rect">
              <a:avLst/>
            </a:prstGeom>
            <a:noFill/>
            <a:ln w="22225">
              <a:solidFill>
                <a:schemeClr val="tx1"/>
              </a:solidFill>
              <a:miter lim="800000"/>
              <a:headEnd/>
              <a:tailEnd/>
            </a:ln>
          </p:spPr>
          <p:txBody>
            <a:bodyPr wrap="none" anchor="ctr"/>
            <a:lstStyle/>
            <a:p>
              <a:endParaRPr lang="en-US"/>
            </a:p>
          </p:txBody>
        </p:sp>
        <p:sp>
          <p:nvSpPr>
            <p:cNvPr id="184393" name="Rectangle 34"/>
            <p:cNvSpPr>
              <a:spLocks noChangeArrowheads="1"/>
            </p:cNvSpPr>
            <p:nvPr/>
          </p:nvSpPr>
          <p:spPr bwMode="auto">
            <a:xfrm>
              <a:off x="2304" y="3552"/>
              <a:ext cx="240" cy="240"/>
            </a:xfrm>
            <a:prstGeom prst="rect">
              <a:avLst/>
            </a:prstGeom>
            <a:noFill/>
            <a:ln w="22225">
              <a:solidFill>
                <a:schemeClr val="tx1"/>
              </a:solidFill>
              <a:miter lim="800000"/>
              <a:headEnd/>
              <a:tailEnd/>
            </a:ln>
          </p:spPr>
          <p:txBody>
            <a:bodyPr wrap="none" anchor="ctr"/>
            <a:lstStyle/>
            <a:p>
              <a:endParaRPr lang="en-US"/>
            </a:p>
          </p:txBody>
        </p:sp>
      </p:grpSp>
      <p:grpSp>
        <p:nvGrpSpPr>
          <p:cNvPr id="184327" name="Group 35"/>
          <p:cNvGrpSpPr>
            <a:grpSpLocks/>
          </p:cNvGrpSpPr>
          <p:nvPr/>
        </p:nvGrpSpPr>
        <p:grpSpPr bwMode="auto">
          <a:xfrm>
            <a:off x="5245100" y="2578100"/>
            <a:ext cx="2743200" cy="3657600"/>
            <a:chOff x="2160" y="1488"/>
            <a:chExt cx="1728" cy="2304"/>
          </a:xfrm>
        </p:grpSpPr>
        <p:sp>
          <p:nvSpPr>
            <p:cNvPr id="184332" name="Oval 36"/>
            <p:cNvSpPr>
              <a:spLocks noChangeArrowheads="1"/>
            </p:cNvSpPr>
            <p:nvPr/>
          </p:nvSpPr>
          <p:spPr bwMode="auto">
            <a:xfrm>
              <a:off x="2880" y="1488"/>
              <a:ext cx="240" cy="240"/>
            </a:xfrm>
            <a:prstGeom prst="ellipse">
              <a:avLst/>
            </a:prstGeom>
            <a:solidFill>
              <a:schemeClr val="bg1"/>
            </a:solidFill>
            <a:ln w="9525">
              <a:solidFill>
                <a:schemeClr val="tx1"/>
              </a:solidFill>
              <a:round/>
              <a:headEnd/>
              <a:tailEnd/>
            </a:ln>
          </p:spPr>
          <p:txBody>
            <a:bodyPr wrap="none" anchor="ctr"/>
            <a:lstStyle/>
            <a:p>
              <a:pPr algn="ctr" rtl="0"/>
              <a:r>
                <a:rPr lang="en-US" b="1"/>
                <a:t>A</a:t>
              </a:r>
            </a:p>
          </p:txBody>
        </p:sp>
        <p:sp>
          <p:nvSpPr>
            <p:cNvPr id="184333" name="Oval 37"/>
            <p:cNvSpPr>
              <a:spLocks noChangeArrowheads="1"/>
            </p:cNvSpPr>
            <p:nvPr/>
          </p:nvSpPr>
          <p:spPr bwMode="auto">
            <a:xfrm>
              <a:off x="2448" y="1968"/>
              <a:ext cx="240" cy="240"/>
            </a:xfrm>
            <a:prstGeom prst="ellipse">
              <a:avLst/>
            </a:prstGeom>
            <a:solidFill>
              <a:schemeClr val="bg1"/>
            </a:solidFill>
            <a:ln w="9525">
              <a:solidFill>
                <a:schemeClr val="tx1"/>
              </a:solidFill>
              <a:round/>
              <a:headEnd/>
              <a:tailEnd/>
            </a:ln>
          </p:spPr>
          <p:txBody>
            <a:bodyPr wrap="none" anchor="ctr"/>
            <a:lstStyle/>
            <a:p>
              <a:pPr algn="ctr" rtl="0"/>
              <a:r>
                <a:rPr lang="en-US" b="1"/>
                <a:t>B</a:t>
              </a:r>
            </a:p>
          </p:txBody>
        </p:sp>
        <p:sp>
          <p:nvSpPr>
            <p:cNvPr id="184334" name="Oval 38"/>
            <p:cNvSpPr>
              <a:spLocks noChangeArrowheads="1"/>
            </p:cNvSpPr>
            <p:nvPr/>
          </p:nvSpPr>
          <p:spPr bwMode="auto">
            <a:xfrm>
              <a:off x="3408" y="1968"/>
              <a:ext cx="240" cy="240"/>
            </a:xfrm>
            <a:prstGeom prst="ellipse">
              <a:avLst/>
            </a:prstGeom>
            <a:solidFill>
              <a:schemeClr val="bg1"/>
            </a:solidFill>
            <a:ln w="9525">
              <a:solidFill>
                <a:schemeClr val="tx1"/>
              </a:solidFill>
              <a:round/>
              <a:headEnd/>
              <a:tailEnd/>
            </a:ln>
          </p:spPr>
          <p:txBody>
            <a:bodyPr wrap="none" anchor="ctr"/>
            <a:lstStyle/>
            <a:p>
              <a:pPr algn="ctr" rtl="0"/>
              <a:r>
                <a:rPr lang="en-US" b="1"/>
                <a:t>C</a:t>
              </a:r>
            </a:p>
          </p:txBody>
        </p:sp>
        <p:sp>
          <p:nvSpPr>
            <p:cNvPr id="184335" name="Oval 39"/>
            <p:cNvSpPr>
              <a:spLocks noChangeArrowheads="1"/>
            </p:cNvSpPr>
            <p:nvPr/>
          </p:nvSpPr>
          <p:spPr bwMode="auto">
            <a:xfrm>
              <a:off x="2400" y="2438"/>
              <a:ext cx="240" cy="240"/>
            </a:xfrm>
            <a:prstGeom prst="ellipse">
              <a:avLst/>
            </a:prstGeom>
            <a:solidFill>
              <a:schemeClr val="bg1"/>
            </a:solidFill>
            <a:ln w="9525">
              <a:solidFill>
                <a:schemeClr val="tx1"/>
              </a:solidFill>
              <a:round/>
              <a:headEnd/>
              <a:tailEnd/>
            </a:ln>
          </p:spPr>
          <p:txBody>
            <a:bodyPr wrap="none" anchor="ctr"/>
            <a:lstStyle/>
            <a:p>
              <a:pPr algn="ctr" rtl="0"/>
              <a:r>
                <a:rPr lang="en-US" b="1"/>
                <a:t>D</a:t>
              </a:r>
            </a:p>
          </p:txBody>
        </p:sp>
        <p:sp>
          <p:nvSpPr>
            <p:cNvPr id="184336" name="Oval 40"/>
            <p:cNvSpPr>
              <a:spLocks noChangeArrowheads="1"/>
            </p:cNvSpPr>
            <p:nvPr/>
          </p:nvSpPr>
          <p:spPr bwMode="auto">
            <a:xfrm>
              <a:off x="3456" y="2438"/>
              <a:ext cx="240" cy="240"/>
            </a:xfrm>
            <a:prstGeom prst="ellipse">
              <a:avLst/>
            </a:prstGeom>
            <a:solidFill>
              <a:schemeClr val="bg1"/>
            </a:solidFill>
            <a:ln w="9525">
              <a:solidFill>
                <a:schemeClr val="tx1"/>
              </a:solidFill>
              <a:round/>
              <a:headEnd/>
              <a:tailEnd/>
            </a:ln>
          </p:spPr>
          <p:txBody>
            <a:bodyPr wrap="none" anchor="ctr"/>
            <a:lstStyle/>
            <a:p>
              <a:pPr algn="ctr" rtl="0"/>
              <a:r>
                <a:rPr lang="en-US" b="1"/>
                <a:t>E</a:t>
              </a:r>
            </a:p>
          </p:txBody>
        </p:sp>
        <p:sp>
          <p:nvSpPr>
            <p:cNvPr id="184337" name="Oval 41"/>
            <p:cNvSpPr>
              <a:spLocks noChangeArrowheads="1"/>
            </p:cNvSpPr>
            <p:nvPr/>
          </p:nvSpPr>
          <p:spPr bwMode="auto">
            <a:xfrm>
              <a:off x="2352" y="2954"/>
              <a:ext cx="240" cy="240"/>
            </a:xfrm>
            <a:prstGeom prst="ellipse">
              <a:avLst/>
            </a:prstGeom>
            <a:solidFill>
              <a:schemeClr val="bg1"/>
            </a:solidFill>
            <a:ln w="9525">
              <a:solidFill>
                <a:schemeClr val="tx1"/>
              </a:solidFill>
              <a:round/>
              <a:headEnd/>
              <a:tailEnd/>
            </a:ln>
          </p:spPr>
          <p:txBody>
            <a:bodyPr wrap="none" anchor="ctr"/>
            <a:lstStyle/>
            <a:p>
              <a:pPr algn="ctr" rtl="0"/>
              <a:r>
                <a:rPr lang="en-US" b="1"/>
                <a:t>F</a:t>
              </a:r>
            </a:p>
          </p:txBody>
        </p:sp>
        <p:sp>
          <p:nvSpPr>
            <p:cNvPr id="184338" name="Oval 42"/>
            <p:cNvSpPr>
              <a:spLocks noChangeArrowheads="1"/>
            </p:cNvSpPr>
            <p:nvPr/>
          </p:nvSpPr>
          <p:spPr bwMode="auto">
            <a:xfrm>
              <a:off x="3504" y="2954"/>
              <a:ext cx="240" cy="240"/>
            </a:xfrm>
            <a:prstGeom prst="ellipse">
              <a:avLst/>
            </a:prstGeom>
            <a:solidFill>
              <a:schemeClr val="bg1"/>
            </a:solidFill>
            <a:ln w="9525">
              <a:solidFill>
                <a:schemeClr val="tx1"/>
              </a:solidFill>
              <a:round/>
              <a:headEnd/>
              <a:tailEnd/>
            </a:ln>
          </p:spPr>
          <p:txBody>
            <a:bodyPr wrap="none" anchor="ctr"/>
            <a:lstStyle/>
            <a:p>
              <a:pPr algn="ctr" rtl="0"/>
              <a:r>
                <a:rPr lang="en-US" b="1"/>
                <a:t>G</a:t>
              </a:r>
            </a:p>
          </p:txBody>
        </p:sp>
        <p:cxnSp>
          <p:nvCxnSpPr>
            <p:cNvPr id="184339" name="AutoShape 43"/>
            <p:cNvCxnSpPr>
              <a:cxnSpLocks noChangeShapeType="1"/>
              <a:stCxn id="184332" idx="4"/>
              <a:endCxn id="184333" idx="0"/>
            </p:cNvCxnSpPr>
            <p:nvPr/>
          </p:nvCxnSpPr>
          <p:spPr bwMode="auto">
            <a:xfrm flipH="1">
              <a:off x="2568" y="1728"/>
              <a:ext cx="432" cy="240"/>
            </a:xfrm>
            <a:prstGeom prst="straightConnector1">
              <a:avLst/>
            </a:prstGeom>
            <a:noFill/>
            <a:ln w="9525">
              <a:solidFill>
                <a:schemeClr val="tx1"/>
              </a:solidFill>
              <a:round/>
              <a:headEnd/>
              <a:tailEnd/>
            </a:ln>
          </p:spPr>
        </p:cxnSp>
        <p:cxnSp>
          <p:nvCxnSpPr>
            <p:cNvPr id="184340" name="AutoShape 44"/>
            <p:cNvCxnSpPr>
              <a:cxnSpLocks noChangeShapeType="1"/>
              <a:stCxn id="184332" idx="4"/>
              <a:endCxn id="184334" idx="0"/>
            </p:cNvCxnSpPr>
            <p:nvPr/>
          </p:nvCxnSpPr>
          <p:spPr bwMode="auto">
            <a:xfrm>
              <a:off x="3000" y="1728"/>
              <a:ext cx="528" cy="240"/>
            </a:xfrm>
            <a:prstGeom prst="straightConnector1">
              <a:avLst/>
            </a:prstGeom>
            <a:noFill/>
            <a:ln w="9525">
              <a:solidFill>
                <a:schemeClr val="tx1"/>
              </a:solidFill>
              <a:round/>
              <a:headEnd/>
              <a:tailEnd/>
            </a:ln>
          </p:spPr>
        </p:cxnSp>
        <p:cxnSp>
          <p:nvCxnSpPr>
            <p:cNvPr id="184341" name="AutoShape 45"/>
            <p:cNvCxnSpPr>
              <a:cxnSpLocks noChangeShapeType="1"/>
              <a:stCxn id="184333" idx="4"/>
              <a:endCxn id="184335" idx="0"/>
            </p:cNvCxnSpPr>
            <p:nvPr/>
          </p:nvCxnSpPr>
          <p:spPr bwMode="auto">
            <a:xfrm flipH="1">
              <a:off x="2520" y="2208"/>
              <a:ext cx="48" cy="230"/>
            </a:xfrm>
            <a:prstGeom prst="straightConnector1">
              <a:avLst/>
            </a:prstGeom>
            <a:noFill/>
            <a:ln w="9525">
              <a:solidFill>
                <a:schemeClr val="tx1"/>
              </a:solidFill>
              <a:round/>
              <a:headEnd/>
              <a:tailEnd/>
            </a:ln>
          </p:spPr>
        </p:cxnSp>
        <p:cxnSp>
          <p:nvCxnSpPr>
            <p:cNvPr id="184342" name="AutoShape 46"/>
            <p:cNvCxnSpPr>
              <a:cxnSpLocks noChangeShapeType="1"/>
              <a:stCxn id="184334" idx="4"/>
              <a:endCxn id="184336" idx="0"/>
            </p:cNvCxnSpPr>
            <p:nvPr/>
          </p:nvCxnSpPr>
          <p:spPr bwMode="auto">
            <a:xfrm>
              <a:off x="3528" y="2208"/>
              <a:ext cx="48" cy="230"/>
            </a:xfrm>
            <a:prstGeom prst="straightConnector1">
              <a:avLst/>
            </a:prstGeom>
            <a:noFill/>
            <a:ln w="9525">
              <a:solidFill>
                <a:schemeClr val="tx1"/>
              </a:solidFill>
              <a:round/>
              <a:headEnd/>
              <a:tailEnd/>
            </a:ln>
          </p:spPr>
        </p:cxnSp>
        <p:cxnSp>
          <p:nvCxnSpPr>
            <p:cNvPr id="184343" name="AutoShape 47"/>
            <p:cNvCxnSpPr>
              <a:cxnSpLocks noChangeShapeType="1"/>
              <a:stCxn id="184335" idx="4"/>
              <a:endCxn id="184337" idx="0"/>
            </p:cNvCxnSpPr>
            <p:nvPr/>
          </p:nvCxnSpPr>
          <p:spPr bwMode="auto">
            <a:xfrm flipH="1">
              <a:off x="2472" y="2678"/>
              <a:ext cx="48" cy="276"/>
            </a:xfrm>
            <a:prstGeom prst="straightConnector1">
              <a:avLst/>
            </a:prstGeom>
            <a:noFill/>
            <a:ln w="9525">
              <a:solidFill>
                <a:schemeClr val="tx1"/>
              </a:solidFill>
              <a:round/>
              <a:headEnd/>
              <a:tailEnd/>
            </a:ln>
          </p:spPr>
        </p:cxnSp>
        <p:cxnSp>
          <p:nvCxnSpPr>
            <p:cNvPr id="184344" name="AutoShape 48"/>
            <p:cNvCxnSpPr>
              <a:cxnSpLocks noChangeShapeType="1"/>
              <a:stCxn id="184336" idx="4"/>
              <a:endCxn id="184338" idx="0"/>
            </p:cNvCxnSpPr>
            <p:nvPr/>
          </p:nvCxnSpPr>
          <p:spPr bwMode="auto">
            <a:xfrm>
              <a:off x="3576" y="2678"/>
              <a:ext cx="48" cy="276"/>
            </a:xfrm>
            <a:prstGeom prst="straightConnector1">
              <a:avLst/>
            </a:prstGeom>
            <a:noFill/>
            <a:ln w="9525">
              <a:solidFill>
                <a:schemeClr val="tx1"/>
              </a:solidFill>
              <a:round/>
              <a:headEnd/>
              <a:tailEnd/>
            </a:ln>
          </p:spPr>
        </p:cxnSp>
        <p:sp>
          <p:nvSpPr>
            <p:cNvPr id="184345" name="Text Box 49"/>
            <p:cNvSpPr txBox="1">
              <a:spLocks noChangeArrowheads="1"/>
            </p:cNvSpPr>
            <p:nvPr/>
          </p:nvSpPr>
          <p:spPr bwMode="auto">
            <a:xfrm>
              <a:off x="2688" y="1728"/>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4346" name="Oval 50"/>
            <p:cNvSpPr>
              <a:spLocks noChangeArrowheads="1"/>
            </p:cNvSpPr>
            <p:nvPr/>
          </p:nvSpPr>
          <p:spPr bwMode="auto">
            <a:xfrm>
              <a:off x="2304" y="3552"/>
              <a:ext cx="240" cy="240"/>
            </a:xfrm>
            <a:prstGeom prst="ellipse">
              <a:avLst/>
            </a:prstGeom>
            <a:solidFill>
              <a:schemeClr val="bg1"/>
            </a:solidFill>
            <a:ln w="9525">
              <a:solidFill>
                <a:schemeClr val="tx1"/>
              </a:solidFill>
              <a:round/>
              <a:headEnd/>
              <a:tailEnd/>
            </a:ln>
          </p:spPr>
          <p:txBody>
            <a:bodyPr wrap="none" anchor="ctr"/>
            <a:lstStyle/>
            <a:p>
              <a:pPr algn="ctr" rtl="0"/>
              <a:r>
                <a:rPr lang="en-US" b="1"/>
                <a:t>H</a:t>
              </a:r>
            </a:p>
          </p:txBody>
        </p:sp>
        <p:cxnSp>
          <p:nvCxnSpPr>
            <p:cNvPr id="184347" name="AutoShape 51"/>
            <p:cNvCxnSpPr>
              <a:cxnSpLocks noChangeShapeType="1"/>
              <a:stCxn id="184337" idx="4"/>
              <a:endCxn id="184346" idx="0"/>
            </p:cNvCxnSpPr>
            <p:nvPr/>
          </p:nvCxnSpPr>
          <p:spPr bwMode="auto">
            <a:xfrm flipH="1">
              <a:off x="2424" y="3194"/>
              <a:ext cx="48" cy="358"/>
            </a:xfrm>
            <a:prstGeom prst="straightConnector1">
              <a:avLst/>
            </a:prstGeom>
            <a:noFill/>
            <a:ln w="9525">
              <a:solidFill>
                <a:schemeClr val="tx1"/>
              </a:solidFill>
              <a:round/>
              <a:headEnd/>
              <a:tailEnd/>
            </a:ln>
          </p:spPr>
        </p:cxnSp>
        <p:sp>
          <p:nvSpPr>
            <p:cNvPr id="184348" name="Text Box 52"/>
            <p:cNvSpPr txBox="1">
              <a:spLocks noChangeArrowheads="1"/>
            </p:cNvSpPr>
            <p:nvPr/>
          </p:nvSpPr>
          <p:spPr bwMode="auto">
            <a:xfrm>
              <a:off x="3312" y="1734"/>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4349" name="Text Box 53"/>
            <p:cNvSpPr txBox="1">
              <a:spLocks noChangeArrowheads="1"/>
            </p:cNvSpPr>
            <p:nvPr/>
          </p:nvSpPr>
          <p:spPr bwMode="auto">
            <a:xfrm>
              <a:off x="2448" y="2208"/>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4350" name="Text Box 54"/>
            <p:cNvSpPr txBox="1">
              <a:spLocks noChangeArrowheads="1"/>
            </p:cNvSpPr>
            <p:nvPr/>
          </p:nvSpPr>
          <p:spPr bwMode="auto">
            <a:xfrm>
              <a:off x="2400" y="2742"/>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4351" name="Text Box 55"/>
            <p:cNvSpPr txBox="1">
              <a:spLocks noChangeArrowheads="1"/>
            </p:cNvSpPr>
            <p:nvPr/>
          </p:nvSpPr>
          <p:spPr bwMode="auto">
            <a:xfrm>
              <a:off x="2352" y="3264"/>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4352" name="Text Box 56"/>
            <p:cNvSpPr txBox="1">
              <a:spLocks noChangeArrowheads="1"/>
            </p:cNvSpPr>
            <p:nvPr/>
          </p:nvSpPr>
          <p:spPr bwMode="auto">
            <a:xfrm>
              <a:off x="3600" y="2227"/>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4353" name="Text Box 57"/>
            <p:cNvSpPr txBox="1">
              <a:spLocks noChangeArrowheads="1"/>
            </p:cNvSpPr>
            <p:nvPr/>
          </p:nvSpPr>
          <p:spPr bwMode="auto">
            <a:xfrm>
              <a:off x="3648" y="2736"/>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4354" name="Text Box 58"/>
            <p:cNvSpPr txBox="1">
              <a:spLocks noChangeArrowheads="1"/>
            </p:cNvSpPr>
            <p:nvPr/>
          </p:nvSpPr>
          <p:spPr bwMode="auto">
            <a:xfrm>
              <a:off x="2352" y="1981"/>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3</a:t>
              </a:r>
            </a:p>
          </p:txBody>
        </p:sp>
        <p:sp>
          <p:nvSpPr>
            <p:cNvPr id="184355" name="Text Box 59"/>
            <p:cNvSpPr txBox="1">
              <a:spLocks noChangeArrowheads="1"/>
            </p:cNvSpPr>
            <p:nvPr/>
          </p:nvSpPr>
          <p:spPr bwMode="auto">
            <a:xfrm>
              <a:off x="3696" y="1987"/>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4</a:t>
              </a:r>
            </a:p>
          </p:txBody>
        </p:sp>
        <p:sp>
          <p:nvSpPr>
            <p:cNvPr id="184356" name="Text Box 60"/>
            <p:cNvSpPr txBox="1">
              <a:spLocks noChangeArrowheads="1"/>
            </p:cNvSpPr>
            <p:nvPr/>
          </p:nvSpPr>
          <p:spPr bwMode="auto">
            <a:xfrm>
              <a:off x="2282" y="2474"/>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2</a:t>
              </a:r>
            </a:p>
          </p:txBody>
        </p:sp>
        <p:sp>
          <p:nvSpPr>
            <p:cNvPr id="184357" name="Text Box 61"/>
            <p:cNvSpPr txBox="1">
              <a:spLocks noChangeArrowheads="1"/>
            </p:cNvSpPr>
            <p:nvPr/>
          </p:nvSpPr>
          <p:spPr bwMode="auto">
            <a:xfrm>
              <a:off x="2256" y="2969"/>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1</a:t>
              </a:r>
            </a:p>
          </p:txBody>
        </p:sp>
        <p:sp>
          <p:nvSpPr>
            <p:cNvPr id="184358" name="Text Box 62"/>
            <p:cNvSpPr txBox="1">
              <a:spLocks noChangeArrowheads="1"/>
            </p:cNvSpPr>
            <p:nvPr/>
          </p:nvSpPr>
          <p:spPr bwMode="auto">
            <a:xfrm>
              <a:off x="2160" y="3587"/>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0</a:t>
              </a:r>
            </a:p>
          </p:txBody>
        </p:sp>
        <p:sp>
          <p:nvSpPr>
            <p:cNvPr id="184359" name="Text Box 63"/>
            <p:cNvSpPr txBox="1">
              <a:spLocks noChangeArrowheads="1"/>
            </p:cNvSpPr>
            <p:nvPr/>
          </p:nvSpPr>
          <p:spPr bwMode="auto">
            <a:xfrm>
              <a:off x="3840" y="2998"/>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0</a:t>
              </a:r>
            </a:p>
          </p:txBody>
        </p:sp>
        <p:sp>
          <p:nvSpPr>
            <p:cNvPr id="184360" name="Text Box 64"/>
            <p:cNvSpPr txBox="1">
              <a:spLocks noChangeArrowheads="1"/>
            </p:cNvSpPr>
            <p:nvPr/>
          </p:nvSpPr>
          <p:spPr bwMode="auto">
            <a:xfrm>
              <a:off x="3744" y="2470"/>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1</a:t>
              </a:r>
            </a:p>
          </p:txBody>
        </p:sp>
        <p:sp>
          <p:nvSpPr>
            <p:cNvPr id="184361" name="Rectangle 65"/>
            <p:cNvSpPr>
              <a:spLocks noChangeArrowheads="1"/>
            </p:cNvSpPr>
            <p:nvPr/>
          </p:nvSpPr>
          <p:spPr bwMode="auto">
            <a:xfrm>
              <a:off x="3504" y="2963"/>
              <a:ext cx="240" cy="240"/>
            </a:xfrm>
            <a:prstGeom prst="rect">
              <a:avLst/>
            </a:prstGeom>
            <a:noFill/>
            <a:ln w="22225">
              <a:solidFill>
                <a:schemeClr val="tx1"/>
              </a:solidFill>
              <a:miter lim="800000"/>
              <a:headEnd/>
              <a:tailEnd/>
            </a:ln>
          </p:spPr>
          <p:txBody>
            <a:bodyPr wrap="none" anchor="ctr"/>
            <a:lstStyle/>
            <a:p>
              <a:endParaRPr lang="en-US"/>
            </a:p>
          </p:txBody>
        </p:sp>
        <p:sp>
          <p:nvSpPr>
            <p:cNvPr id="184362" name="Rectangle 66"/>
            <p:cNvSpPr>
              <a:spLocks noChangeArrowheads="1"/>
            </p:cNvSpPr>
            <p:nvPr/>
          </p:nvSpPr>
          <p:spPr bwMode="auto">
            <a:xfrm>
              <a:off x="2304" y="3552"/>
              <a:ext cx="240" cy="240"/>
            </a:xfrm>
            <a:prstGeom prst="rect">
              <a:avLst/>
            </a:prstGeom>
            <a:noFill/>
            <a:ln w="22225">
              <a:solidFill>
                <a:schemeClr val="tx1"/>
              </a:solidFill>
              <a:miter lim="800000"/>
              <a:headEnd/>
              <a:tailEnd/>
            </a:ln>
          </p:spPr>
          <p:txBody>
            <a:bodyPr wrap="none" anchor="ctr"/>
            <a:lstStyle/>
            <a:p>
              <a:endParaRPr lang="en-US"/>
            </a:p>
          </p:txBody>
        </p:sp>
      </p:grpSp>
      <p:sp>
        <p:nvSpPr>
          <p:cNvPr id="184328" name="Text Box 67"/>
          <p:cNvSpPr txBox="1">
            <a:spLocks noChangeArrowheads="1"/>
          </p:cNvSpPr>
          <p:nvPr/>
        </p:nvSpPr>
        <p:spPr bwMode="auto">
          <a:xfrm>
            <a:off x="2730500" y="6159500"/>
            <a:ext cx="1009650" cy="457200"/>
          </a:xfrm>
          <a:prstGeom prst="rect">
            <a:avLst/>
          </a:prstGeom>
          <a:noFill/>
          <a:ln w="9525">
            <a:noFill/>
            <a:miter lim="800000"/>
            <a:headEnd/>
            <a:tailEnd/>
          </a:ln>
        </p:spPr>
        <p:txBody>
          <a:bodyPr wrap="none">
            <a:spAutoFit/>
          </a:bodyPr>
          <a:lstStyle/>
          <a:p>
            <a:pPr algn="l" rtl="0"/>
            <a:r>
              <a:rPr lang="en-US" sz="2400" b="1"/>
              <a:t>h ≤ h*</a:t>
            </a:r>
          </a:p>
        </p:txBody>
      </p:sp>
      <p:sp>
        <p:nvSpPr>
          <p:cNvPr id="184329" name="Text Box 68"/>
          <p:cNvSpPr txBox="1">
            <a:spLocks noChangeArrowheads="1"/>
          </p:cNvSpPr>
          <p:nvPr/>
        </p:nvSpPr>
        <p:spPr bwMode="auto">
          <a:xfrm>
            <a:off x="7835900" y="6083300"/>
            <a:ext cx="1009650" cy="457200"/>
          </a:xfrm>
          <a:prstGeom prst="rect">
            <a:avLst/>
          </a:prstGeom>
          <a:noFill/>
          <a:ln w="9525">
            <a:noFill/>
            <a:miter lim="800000"/>
            <a:headEnd/>
            <a:tailEnd/>
          </a:ln>
        </p:spPr>
        <p:txBody>
          <a:bodyPr wrap="none">
            <a:spAutoFit/>
          </a:bodyPr>
          <a:lstStyle/>
          <a:p>
            <a:pPr algn="l" rtl="0"/>
            <a:r>
              <a:rPr lang="en-US" sz="2400" b="1"/>
              <a:t>h ≤ h*</a:t>
            </a:r>
          </a:p>
        </p:txBody>
      </p:sp>
      <p:sp>
        <p:nvSpPr>
          <p:cNvPr id="184330" name="Text Box 69"/>
          <p:cNvSpPr txBox="1">
            <a:spLocks noChangeArrowheads="1"/>
          </p:cNvSpPr>
          <p:nvPr/>
        </p:nvSpPr>
        <p:spPr bwMode="auto">
          <a:xfrm>
            <a:off x="8140700" y="6038850"/>
            <a:ext cx="296863" cy="579438"/>
          </a:xfrm>
          <a:prstGeom prst="rect">
            <a:avLst/>
          </a:prstGeom>
          <a:noFill/>
          <a:ln w="9525">
            <a:noFill/>
            <a:miter lim="800000"/>
            <a:headEnd/>
            <a:tailEnd/>
          </a:ln>
        </p:spPr>
        <p:txBody>
          <a:bodyPr wrap="none">
            <a:spAutoFit/>
          </a:bodyPr>
          <a:lstStyle/>
          <a:p>
            <a:pPr algn="l" rtl="0"/>
            <a:r>
              <a:rPr lang="en-US" sz="3200"/>
              <a:t>/</a:t>
            </a:r>
          </a:p>
        </p:txBody>
      </p:sp>
      <p:sp>
        <p:nvSpPr>
          <p:cNvPr id="184331" name="Rectangle 70"/>
          <p:cNvSpPr>
            <a:spLocks noChangeArrowheads="1"/>
          </p:cNvSpPr>
          <p:nvPr/>
        </p:nvSpPr>
        <p:spPr bwMode="auto">
          <a:xfrm>
            <a:off x="603250" y="1851025"/>
            <a:ext cx="7777163" cy="641350"/>
          </a:xfrm>
          <a:prstGeom prst="rect">
            <a:avLst/>
          </a:prstGeom>
          <a:noFill/>
          <a:ln w="9525" algn="ctr">
            <a:noFill/>
            <a:miter lim="800000"/>
            <a:headEnd/>
            <a:tailEnd/>
          </a:ln>
        </p:spPr>
        <p:txBody>
          <a:bodyPr>
            <a:spAutoFit/>
          </a:bodyPr>
          <a:lstStyle/>
          <a:p>
            <a:pPr algn="ctr" eaLnBrk="0" hangingPunct="0">
              <a:spcBef>
                <a:spcPct val="50000"/>
              </a:spcBef>
            </a:pPr>
            <a:r>
              <a:rPr lang="fa-IR" sz="3600" b="1">
                <a:solidFill>
                  <a:schemeClr val="accent2"/>
                </a:solidFill>
                <a:cs typeface="Lotus" pitchFamily="2" charset="-78"/>
              </a:rPr>
              <a:t>جستجوي </a:t>
            </a:r>
            <a:r>
              <a:rPr lang="en-US" sz="3600" b="1">
                <a:solidFill>
                  <a:schemeClr val="accent2"/>
                </a:solidFill>
                <a:cs typeface="Lotus" pitchFamily="2" charset="-78"/>
              </a:rPr>
              <a:t>A*</a:t>
            </a: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111"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112" name="Slide Number Placeholder 5"/>
          <p:cNvSpPr>
            <a:spLocks noGrp="1"/>
          </p:cNvSpPr>
          <p:nvPr>
            <p:ph type="sldNum" sz="quarter" idx="12"/>
          </p:nvPr>
        </p:nvSpPr>
        <p:spPr/>
        <p:txBody>
          <a:bodyPr/>
          <a:lstStyle/>
          <a:p>
            <a:pPr>
              <a:defRPr/>
            </a:pPr>
            <a:fld id="{F023F55E-7C6B-4DBC-A2F4-EF1DB677295E}" type="slidenum">
              <a:rPr lang="ar-SA" altLang="en-US"/>
              <a:pPr>
                <a:defRPr/>
              </a:pPr>
              <a:t>167</a:t>
            </a:fld>
            <a:endParaRPr lang="en-US" altLang="en-US"/>
          </a:p>
        </p:txBody>
      </p:sp>
      <p:sp>
        <p:nvSpPr>
          <p:cNvPr id="18534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sp>
        <p:nvSpPr>
          <p:cNvPr id="185350" name="Rectangle 3"/>
          <p:cNvSpPr>
            <a:spLocks noChangeArrowheads="1"/>
          </p:cNvSpPr>
          <p:nvPr/>
        </p:nvSpPr>
        <p:spPr bwMode="auto">
          <a:xfrm>
            <a:off x="603250" y="1851025"/>
            <a:ext cx="7777163" cy="641350"/>
          </a:xfrm>
          <a:prstGeom prst="rect">
            <a:avLst/>
          </a:prstGeom>
          <a:noFill/>
          <a:ln w="9525" algn="ctr">
            <a:noFill/>
            <a:miter lim="800000"/>
            <a:headEnd/>
            <a:tailEnd/>
          </a:ln>
        </p:spPr>
        <p:txBody>
          <a:bodyPr>
            <a:spAutoFit/>
          </a:bodyPr>
          <a:lstStyle/>
          <a:p>
            <a:pPr algn="ctr" eaLnBrk="0" hangingPunct="0">
              <a:spcBef>
                <a:spcPct val="50000"/>
              </a:spcBef>
            </a:pPr>
            <a:r>
              <a:rPr lang="fa-IR" sz="3600" b="1">
                <a:solidFill>
                  <a:schemeClr val="accent2"/>
                </a:solidFill>
                <a:cs typeface="Lotus" pitchFamily="2" charset="-78"/>
              </a:rPr>
              <a:t>جستجوي </a:t>
            </a:r>
            <a:r>
              <a:rPr lang="en-US" sz="3600" b="1">
                <a:solidFill>
                  <a:schemeClr val="accent2"/>
                </a:solidFill>
                <a:cs typeface="Lotus" pitchFamily="2" charset="-78"/>
              </a:rPr>
              <a:t>A*</a:t>
            </a:r>
          </a:p>
        </p:txBody>
      </p:sp>
      <p:grpSp>
        <p:nvGrpSpPr>
          <p:cNvPr id="2" name="Group 4"/>
          <p:cNvGrpSpPr>
            <a:grpSpLocks/>
          </p:cNvGrpSpPr>
          <p:nvPr/>
        </p:nvGrpSpPr>
        <p:grpSpPr bwMode="auto">
          <a:xfrm>
            <a:off x="5245100" y="2959100"/>
            <a:ext cx="533400" cy="622300"/>
            <a:chOff x="720" y="1797"/>
            <a:chExt cx="336" cy="392"/>
          </a:xfrm>
        </p:grpSpPr>
        <p:sp>
          <p:nvSpPr>
            <p:cNvPr id="185455" name="Text Box 5"/>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pPr algn="l" rtl="0"/>
              <a:r>
                <a:rPr lang="en-US" sz="3200" b="1">
                  <a:sym typeface="Wingdings" pitchFamily="2" charset="2"/>
                </a:rPr>
                <a:t></a:t>
              </a:r>
            </a:p>
          </p:txBody>
        </p:sp>
        <p:sp>
          <p:nvSpPr>
            <p:cNvPr id="185456" name="Text Box 6"/>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pPr algn="l" rtl="0"/>
              <a:r>
                <a:rPr lang="en-US" b="1">
                  <a:solidFill>
                    <a:srgbClr val="5F5F5F"/>
                  </a:solidFill>
                </a:rPr>
                <a:t>1</a:t>
              </a:r>
            </a:p>
          </p:txBody>
        </p:sp>
      </p:grpSp>
      <p:grpSp>
        <p:nvGrpSpPr>
          <p:cNvPr id="3" name="Group 7"/>
          <p:cNvGrpSpPr>
            <a:grpSpLocks/>
          </p:cNvGrpSpPr>
          <p:nvPr/>
        </p:nvGrpSpPr>
        <p:grpSpPr bwMode="auto">
          <a:xfrm>
            <a:off x="5092700" y="3873500"/>
            <a:ext cx="533400" cy="622300"/>
            <a:chOff x="720" y="1797"/>
            <a:chExt cx="336" cy="392"/>
          </a:xfrm>
        </p:grpSpPr>
        <p:sp>
          <p:nvSpPr>
            <p:cNvPr id="185453" name="Text Box 8"/>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pPr algn="l" rtl="0"/>
              <a:r>
                <a:rPr lang="en-US" sz="3200" b="1">
                  <a:sym typeface="Wingdings" pitchFamily="2" charset="2"/>
                </a:rPr>
                <a:t></a:t>
              </a:r>
            </a:p>
          </p:txBody>
        </p:sp>
        <p:sp>
          <p:nvSpPr>
            <p:cNvPr id="185454" name="Text Box 9"/>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pPr algn="l" rtl="0"/>
              <a:r>
                <a:rPr lang="en-US" b="1">
                  <a:solidFill>
                    <a:srgbClr val="5F5F5F"/>
                  </a:solidFill>
                </a:rPr>
                <a:t>2</a:t>
              </a:r>
            </a:p>
          </p:txBody>
        </p:sp>
      </p:grpSp>
      <p:grpSp>
        <p:nvGrpSpPr>
          <p:cNvPr id="4" name="Group 10"/>
          <p:cNvGrpSpPr>
            <a:grpSpLocks/>
          </p:cNvGrpSpPr>
          <p:nvPr/>
        </p:nvGrpSpPr>
        <p:grpSpPr bwMode="auto">
          <a:xfrm>
            <a:off x="5016500" y="4635500"/>
            <a:ext cx="533400" cy="622300"/>
            <a:chOff x="720" y="1797"/>
            <a:chExt cx="336" cy="392"/>
          </a:xfrm>
        </p:grpSpPr>
        <p:sp>
          <p:nvSpPr>
            <p:cNvPr id="185451" name="Text Box 11"/>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pPr algn="l" rtl="0"/>
              <a:r>
                <a:rPr lang="en-US" sz="3200" b="1">
                  <a:sym typeface="Wingdings" pitchFamily="2" charset="2"/>
                </a:rPr>
                <a:t></a:t>
              </a:r>
            </a:p>
          </p:txBody>
        </p:sp>
        <p:sp>
          <p:nvSpPr>
            <p:cNvPr id="185452" name="Text Box 12"/>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pPr algn="l" rtl="0"/>
              <a:r>
                <a:rPr lang="en-US" b="1">
                  <a:solidFill>
                    <a:srgbClr val="5F5F5F"/>
                  </a:solidFill>
                </a:rPr>
                <a:t>3</a:t>
              </a:r>
            </a:p>
          </p:txBody>
        </p:sp>
      </p:grpSp>
      <p:grpSp>
        <p:nvGrpSpPr>
          <p:cNvPr id="5" name="Group 13"/>
          <p:cNvGrpSpPr>
            <a:grpSpLocks/>
          </p:cNvGrpSpPr>
          <p:nvPr/>
        </p:nvGrpSpPr>
        <p:grpSpPr bwMode="auto">
          <a:xfrm>
            <a:off x="5016500" y="5549900"/>
            <a:ext cx="533400" cy="622300"/>
            <a:chOff x="720" y="1797"/>
            <a:chExt cx="336" cy="392"/>
          </a:xfrm>
        </p:grpSpPr>
        <p:sp>
          <p:nvSpPr>
            <p:cNvPr id="185449" name="Text Box 14"/>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pPr algn="l" rtl="0"/>
              <a:r>
                <a:rPr lang="en-US" sz="3200" b="1">
                  <a:sym typeface="Wingdings" pitchFamily="2" charset="2"/>
                </a:rPr>
                <a:t></a:t>
              </a:r>
            </a:p>
          </p:txBody>
        </p:sp>
        <p:sp>
          <p:nvSpPr>
            <p:cNvPr id="185450" name="Text Box 15"/>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pPr algn="l" rtl="0"/>
              <a:r>
                <a:rPr lang="en-US" b="1">
                  <a:solidFill>
                    <a:srgbClr val="5F5F5F"/>
                  </a:solidFill>
                </a:rPr>
                <a:t>4</a:t>
              </a:r>
            </a:p>
          </p:txBody>
        </p:sp>
      </p:grpSp>
      <p:grpSp>
        <p:nvGrpSpPr>
          <p:cNvPr id="185355" name="Group 16"/>
          <p:cNvGrpSpPr>
            <a:grpSpLocks/>
          </p:cNvGrpSpPr>
          <p:nvPr/>
        </p:nvGrpSpPr>
        <p:grpSpPr bwMode="auto">
          <a:xfrm>
            <a:off x="1206500" y="2578100"/>
            <a:ext cx="2743200" cy="3657600"/>
            <a:chOff x="2160" y="1488"/>
            <a:chExt cx="1728" cy="2304"/>
          </a:xfrm>
        </p:grpSpPr>
        <p:sp>
          <p:nvSpPr>
            <p:cNvPr id="185418" name="Oval 17"/>
            <p:cNvSpPr>
              <a:spLocks noChangeArrowheads="1"/>
            </p:cNvSpPr>
            <p:nvPr/>
          </p:nvSpPr>
          <p:spPr bwMode="auto">
            <a:xfrm>
              <a:off x="2880" y="1488"/>
              <a:ext cx="240" cy="240"/>
            </a:xfrm>
            <a:prstGeom prst="ellipse">
              <a:avLst/>
            </a:prstGeom>
            <a:solidFill>
              <a:schemeClr val="bg1"/>
            </a:solidFill>
            <a:ln w="9525">
              <a:solidFill>
                <a:schemeClr val="tx1"/>
              </a:solidFill>
              <a:round/>
              <a:headEnd/>
              <a:tailEnd/>
            </a:ln>
          </p:spPr>
          <p:txBody>
            <a:bodyPr wrap="none" anchor="ctr"/>
            <a:lstStyle/>
            <a:p>
              <a:pPr algn="ctr" rtl="0"/>
              <a:r>
                <a:rPr lang="en-US" b="1"/>
                <a:t>A</a:t>
              </a:r>
            </a:p>
          </p:txBody>
        </p:sp>
        <p:sp>
          <p:nvSpPr>
            <p:cNvPr id="185419" name="Oval 18"/>
            <p:cNvSpPr>
              <a:spLocks noChangeArrowheads="1"/>
            </p:cNvSpPr>
            <p:nvPr/>
          </p:nvSpPr>
          <p:spPr bwMode="auto">
            <a:xfrm>
              <a:off x="2448" y="1968"/>
              <a:ext cx="240" cy="240"/>
            </a:xfrm>
            <a:prstGeom prst="ellipse">
              <a:avLst/>
            </a:prstGeom>
            <a:solidFill>
              <a:schemeClr val="bg1"/>
            </a:solidFill>
            <a:ln w="9525">
              <a:solidFill>
                <a:schemeClr val="tx1"/>
              </a:solidFill>
              <a:round/>
              <a:headEnd/>
              <a:tailEnd/>
            </a:ln>
          </p:spPr>
          <p:txBody>
            <a:bodyPr wrap="none" anchor="ctr"/>
            <a:lstStyle/>
            <a:p>
              <a:pPr algn="ctr" rtl="0"/>
              <a:r>
                <a:rPr lang="en-US" b="1"/>
                <a:t>B</a:t>
              </a:r>
            </a:p>
          </p:txBody>
        </p:sp>
        <p:sp>
          <p:nvSpPr>
            <p:cNvPr id="185420" name="Oval 19"/>
            <p:cNvSpPr>
              <a:spLocks noChangeArrowheads="1"/>
            </p:cNvSpPr>
            <p:nvPr/>
          </p:nvSpPr>
          <p:spPr bwMode="auto">
            <a:xfrm>
              <a:off x="3408" y="1968"/>
              <a:ext cx="240" cy="240"/>
            </a:xfrm>
            <a:prstGeom prst="ellipse">
              <a:avLst/>
            </a:prstGeom>
            <a:solidFill>
              <a:schemeClr val="bg1"/>
            </a:solidFill>
            <a:ln w="9525">
              <a:solidFill>
                <a:schemeClr val="tx1"/>
              </a:solidFill>
              <a:round/>
              <a:headEnd/>
              <a:tailEnd/>
            </a:ln>
          </p:spPr>
          <p:txBody>
            <a:bodyPr wrap="none" anchor="ctr"/>
            <a:lstStyle/>
            <a:p>
              <a:pPr algn="ctr" rtl="0"/>
              <a:r>
                <a:rPr lang="en-US" b="1"/>
                <a:t>C</a:t>
              </a:r>
            </a:p>
          </p:txBody>
        </p:sp>
        <p:sp>
          <p:nvSpPr>
            <p:cNvPr id="185421" name="Oval 20"/>
            <p:cNvSpPr>
              <a:spLocks noChangeArrowheads="1"/>
            </p:cNvSpPr>
            <p:nvPr/>
          </p:nvSpPr>
          <p:spPr bwMode="auto">
            <a:xfrm>
              <a:off x="2400" y="2438"/>
              <a:ext cx="240" cy="240"/>
            </a:xfrm>
            <a:prstGeom prst="ellipse">
              <a:avLst/>
            </a:prstGeom>
            <a:solidFill>
              <a:schemeClr val="bg1"/>
            </a:solidFill>
            <a:ln w="9525">
              <a:solidFill>
                <a:schemeClr val="tx1"/>
              </a:solidFill>
              <a:round/>
              <a:headEnd/>
              <a:tailEnd/>
            </a:ln>
          </p:spPr>
          <p:txBody>
            <a:bodyPr wrap="none" anchor="ctr"/>
            <a:lstStyle/>
            <a:p>
              <a:pPr algn="ctr" rtl="0"/>
              <a:r>
                <a:rPr lang="en-US" b="1"/>
                <a:t>D</a:t>
              </a:r>
            </a:p>
          </p:txBody>
        </p:sp>
        <p:sp>
          <p:nvSpPr>
            <p:cNvPr id="185422" name="Oval 21"/>
            <p:cNvSpPr>
              <a:spLocks noChangeArrowheads="1"/>
            </p:cNvSpPr>
            <p:nvPr/>
          </p:nvSpPr>
          <p:spPr bwMode="auto">
            <a:xfrm>
              <a:off x="3456" y="2438"/>
              <a:ext cx="240" cy="240"/>
            </a:xfrm>
            <a:prstGeom prst="ellipse">
              <a:avLst/>
            </a:prstGeom>
            <a:solidFill>
              <a:schemeClr val="bg1"/>
            </a:solidFill>
            <a:ln w="9525">
              <a:solidFill>
                <a:schemeClr val="tx1"/>
              </a:solidFill>
              <a:round/>
              <a:headEnd/>
              <a:tailEnd/>
            </a:ln>
          </p:spPr>
          <p:txBody>
            <a:bodyPr wrap="none" anchor="ctr"/>
            <a:lstStyle/>
            <a:p>
              <a:pPr algn="ctr" rtl="0"/>
              <a:r>
                <a:rPr lang="en-US" b="1"/>
                <a:t>E</a:t>
              </a:r>
            </a:p>
          </p:txBody>
        </p:sp>
        <p:sp>
          <p:nvSpPr>
            <p:cNvPr id="185423" name="Oval 22"/>
            <p:cNvSpPr>
              <a:spLocks noChangeArrowheads="1"/>
            </p:cNvSpPr>
            <p:nvPr/>
          </p:nvSpPr>
          <p:spPr bwMode="auto">
            <a:xfrm>
              <a:off x="2352" y="2954"/>
              <a:ext cx="240" cy="240"/>
            </a:xfrm>
            <a:prstGeom prst="ellipse">
              <a:avLst/>
            </a:prstGeom>
            <a:solidFill>
              <a:schemeClr val="bg1"/>
            </a:solidFill>
            <a:ln w="9525">
              <a:solidFill>
                <a:schemeClr val="tx1"/>
              </a:solidFill>
              <a:round/>
              <a:headEnd/>
              <a:tailEnd/>
            </a:ln>
          </p:spPr>
          <p:txBody>
            <a:bodyPr wrap="none" anchor="ctr"/>
            <a:lstStyle/>
            <a:p>
              <a:pPr algn="ctr" rtl="0"/>
              <a:r>
                <a:rPr lang="en-US" b="1"/>
                <a:t>F</a:t>
              </a:r>
            </a:p>
          </p:txBody>
        </p:sp>
        <p:sp>
          <p:nvSpPr>
            <p:cNvPr id="185424" name="Oval 23"/>
            <p:cNvSpPr>
              <a:spLocks noChangeArrowheads="1"/>
            </p:cNvSpPr>
            <p:nvPr/>
          </p:nvSpPr>
          <p:spPr bwMode="auto">
            <a:xfrm>
              <a:off x="3504" y="2954"/>
              <a:ext cx="240" cy="240"/>
            </a:xfrm>
            <a:prstGeom prst="ellipse">
              <a:avLst/>
            </a:prstGeom>
            <a:solidFill>
              <a:schemeClr val="bg1"/>
            </a:solidFill>
            <a:ln w="9525">
              <a:solidFill>
                <a:schemeClr val="tx1"/>
              </a:solidFill>
              <a:round/>
              <a:headEnd/>
              <a:tailEnd/>
            </a:ln>
          </p:spPr>
          <p:txBody>
            <a:bodyPr wrap="none" anchor="ctr"/>
            <a:lstStyle/>
            <a:p>
              <a:pPr algn="ctr" rtl="0"/>
              <a:r>
                <a:rPr lang="en-US" b="1"/>
                <a:t>G</a:t>
              </a:r>
            </a:p>
          </p:txBody>
        </p:sp>
        <p:cxnSp>
          <p:nvCxnSpPr>
            <p:cNvPr id="185425" name="AutoShape 24"/>
            <p:cNvCxnSpPr>
              <a:cxnSpLocks noChangeShapeType="1"/>
              <a:stCxn id="185418" idx="4"/>
              <a:endCxn id="185419" idx="0"/>
            </p:cNvCxnSpPr>
            <p:nvPr/>
          </p:nvCxnSpPr>
          <p:spPr bwMode="auto">
            <a:xfrm flipH="1">
              <a:off x="2568" y="1728"/>
              <a:ext cx="432" cy="240"/>
            </a:xfrm>
            <a:prstGeom prst="straightConnector1">
              <a:avLst/>
            </a:prstGeom>
            <a:noFill/>
            <a:ln w="9525">
              <a:solidFill>
                <a:schemeClr val="tx1"/>
              </a:solidFill>
              <a:round/>
              <a:headEnd/>
              <a:tailEnd/>
            </a:ln>
          </p:spPr>
        </p:cxnSp>
        <p:cxnSp>
          <p:nvCxnSpPr>
            <p:cNvPr id="185426" name="AutoShape 25"/>
            <p:cNvCxnSpPr>
              <a:cxnSpLocks noChangeShapeType="1"/>
              <a:stCxn id="185418" idx="4"/>
              <a:endCxn id="185420" idx="0"/>
            </p:cNvCxnSpPr>
            <p:nvPr/>
          </p:nvCxnSpPr>
          <p:spPr bwMode="auto">
            <a:xfrm>
              <a:off x="3000" y="1728"/>
              <a:ext cx="528" cy="240"/>
            </a:xfrm>
            <a:prstGeom prst="straightConnector1">
              <a:avLst/>
            </a:prstGeom>
            <a:noFill/>
            <a:ln w="9525">
              <a:solidFill>
                <a:schemeClr val="tx1"/>
              </a:solidFill>
              <a:round/>
              <a:headEnd/>
              <a:tailEnd/>
            </a:ln>
          </p:spPr>
        </p:cxnSp>
        <p:cxnSp>
          <p:nvCxnSpPr>
            <p:cNvPr id="185427" name="AutoShape 26"/>
            <p:cNvCxnSpPr>
              <a:cxnSpLocks noChangeShapeType="1"/>
              <a:stCxn id="185419" idx="4"/>
              <a:endCxn id="185421" idx="0"/>
            </p:cNvCxnSpPr>
            <p:nvPr/>
          </p:nvCxnSpPr>
          <p:spPr bwMode="auto">
            <a:xfrm flipH="1">
              <a:off x="2520" y="2208"/>
              <a:ext cx="48" cy="230"/>
            </a:xfrm>
            <a:prstGeom prst="straightConnector1">
              <a:avLst/>
            </a:prstGeom>
            <a:noFill/>
            <a:ln w="9525">
              <a:solidFill>
                <a:schemeClr val="tx1"/>
              </a:solidFill>
              <a:round/>
              <a:headEnd/>
              <a:tailEnd/>
            </a:ln>
          </p:spPr>
        </p:cxnSp>
        <p:cxnSp>
          <p:nvCxnSpPr>
            <p:cNvPr id="185428" name="AutoShape 27"/>
            <p:cNvCxnSpPr>
              <a:cxnSpLocks noChangeShapeType="1"/>
              <a:stCxn id="185420" idx="4"/>
              <a:endCxn id="185422" idx="0"/>
            </p:cNvCxnSpPr>
            <p:nvPr/>
          </p:nvCxnSpPr>
          <p:spPr bwMode="auto">
            <a:xfrm>
              <a:off x="3528" y="2208"/>
              <a:ext cx="48" cy="230"/>
            </a:xfrm>
            <a:prstGeom prst="straightConnector1">
              <a:avLst/>
            </a:prstGeom>
            <a:noFill/>
            <a:ln w="9525">
              <a:solidFill>
                <a:schemeClr val="tx1"/>
              </a:solidFill>
              <a:round/>
              <a:headEnd/>
              <a:tailEnd/>
            </a:ln>
          </p:spPr>
        </p:cxnSp>
        <p:cxnSp>
          <p:nvCxnSpPr>
            <p:cNvPr id="185429" name="AutoShape 28"/>
            <p:cNvCxnSpPr>
              <a:cxnSpLocks noChangeShapeType="1"/>
              <a:stCxn id="185421" idx="4"/>
              <a:endCxn id="185423" idx="0"/>
            </p:cNvCxnSpPr>
            <p:nvPr/>
          </p:nvCxnSpPr>
          <p:spPr bwMode="auto">
            <a:xfrm flipH="1">
              <a:off x="2472" y="2678"/>
              <a:ext cx="48" cy="276"/>
            </a:xfrm>
            <a:prstGeom prst="straightConnector1">
              <a:avLst/>
            </a:prstGeom>
            <a:noFill/>
            <a:ln w="9525">
              <a:solidFill>
                <a:schemeClr val="tx1"/>
              </a:solidFill>
              <a:round/>
              <a:headEnd/>
              <a:tailEnd/>
            </a:ln>
          </p:spPr>
        </p:cxnSp>
        <p:cxnSp>
          <p:nvCxnSpPr>
            <p:cNvPr id="185430" name="AutoShape 29"/>
            <p:cNvCxnSpPr>
              <a:cxnSpLocks noChangeShapeType="1"/>
              <a:stCxn id="185422" idx="4"/>
              <a:endCxn id="185424" idx="0"/>
            </p:cNvCxnSpPr>
            <p:nvPr/>
          </p:nvCxnSpPr>
          <p:spPr bwMode="auto">
            <a:xfrm>
              <a:off x="3576" y="2678"/>
              <a:ext cx="48" cy="276"/>
            </a:xfrm>
            <a:prstGeom prst="straightConnector1">
              <a:avLst/>
            </a:prstGeom>
            <a:noFill/>
            <a:ln w="9525">
              <a:solidFill>
                <a:schemeClr val="tx1"/>
              </a:solidFill>
              <a:round/>
              <a:headEnd/>
              <a:tailEnd/>
            </a:ln>
          </p:spPr>
        </p:cxnSp>
        <p:sp>
          <p:nvSpPr>
            <p:cNvPr id="185431" name="Text Box 30"/>
            <p:cNvSpPr txBox="1">
              <a:spLocks noChangeArrowheads="1"/>
            </p:cNvSpPr>
            <p:nvPr/>
          </p:nvSpPr>
          <p:spPr bwMode="auto">
            <a:xfrm>
              <a:off x="2688" y="1728"/>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5432" name="Oval 31"/>
            <p:cNvSpPr>
              <a:spLocks noChangeArrowheads="1"/>
            </p:cNvSpPr>
            <p:nvPr/>
          </p:nvSpPr>
          <p:spPr bwMode="auto">
            <a:xfrm>
              <a:off x="2304" y="3552"/>
              <a:ext cx="240" cy="240"/>
            </a:xfrm>
            <a:prstGeom prst="ellipse">
              <a:avLst/>
            </a:prstGeom>
            <a:solidFill>
              <a:schemeClr val="bg1"/>
            </a:solidFill>
            <a:ln w="9525">
              <a:solidFill>
                <a:schemeClr val="tx1"/>
              </a:solidFill>
              <a:round/>
              <a:headEnd/>
              <a:tailEnd/>
            </a:ln>
          </p:spPr>
          <p:txBody>
            <a:bodyPr wrap="none" anchor="ctr"/>
            <a:lstStyle/>
            <a:p>
              <a:pPr algn="ctr" rtl="0"/>
              <a:r>
                <a:rPr lang="en-US" b="1"/>
                <a:t>H</a:t>
              </a:r>
            </a:p>
          </p:txBody>
        </p:sp>
        <p:cxnSp>
          <p:nvCxnSpPr>
            <p:cNvPr id="185433" name="AutoShape 32"/>
            <p:cNvCxnSpPr>
              <a:cxnSpLocks noChangeShapeType="1"/>
              <a:stCxn id="185423" idx="4"/>
              <a:endCxn id="185432" idx="0"/>
            </p:cNvCxnSpPr>
            <p:nvPr/>
          </p:nvCxnSpPr>
          <p:spPr bwMode="auto">
            <a:xfrm flipH="1">
              <a:off x="2424" y="3194"/>
              <a:ext cx="48" cy="358"/>
            </a:xfrm>
            <a:prstGeom prst="straightConnector1">
              <a:avLst/>
            </a:prstGeom>
            <a:noFill/>
            <a:ln w="9525">
              <a:solidFill>
                <a:schemeClr val="tx1"/>
              </a:solidFill>
              <a:round/>
              <a:headEnd/>
              <a:tailEnd/>
            </a:ln>
          </p:spPr>
        </p:cxnSp>
        <p:sp>
          <p:nvSpPr>
            <p:cNvPr id="185434" name="Text Box 33"/>
            <p:cNvSpPr txBox="1">
              <a:spLocks noChangeArrowheads="1"/>
            </p:cNvSpPr>
            <p:nvPr/>
          </p:nvSpPr>
          <p:spPr bwMode="auto">
            <a:xfrm>
              <a:off x="3312" y="1734"/>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5435" name="Text Box 34"/>
            <p:cNvSpPr txBox="1">
              <a:spLocks noChangeArrowheads="1"/>
            </p:cNvSpPr>
            <p:nvPr/>
          </p:nvSpPr>
          <p:spPr bwMode="auto">
            <a:xfrm>
              <a:off x="2448" y="2208"/>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5436" name="Text Box 35"/>
            <p:cNvSpPr txBox="1">
              <a:spLocks noChangeArrowheads="1"/>
            </p:cNvSpPr>
            <p:nvPr/>
          </p:nvSpPr>
          <p:spPr bwMode="auto">
            <a:xfrm>
              <a:off x="2400" y="2742"/>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5437" name="Text Box 36"/>
            <p:cNvSpPr txBox="1">
              <a:spLocks noChangeArrowheads="1"/>
            </p:cNvSpPr>
            <p:nvPr/>
          </p:nvSpPr>
          <p:spPr bwMode="auto">
            <a:xfrm>
              <a:off x="2352" y="3264"/>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5438" name="Text Box 37"/>
            <p:cNvSpPr txBox="1">
              <a:spLocks noChangeArrowheads="1"/>
            </p:cNvSpPr>
            <p:nvPr/>
          </p:nvSpPr>
          <p:spPr bwMode="auto">
            <a:xfrm>
              <a:off x="3600" y="2227"/>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5439" name="Text Box 38"/>
            <p:cNvSpPr txBox="1">
              <a:spLocks noChangeArrowheads="1"/>
            </p:cNvSpPr>
            <p:nvPr/>
          </p:nvSpPr>
          <p:spPr bwMode="auto">
            <a:xfrm>
              <a:off x="3648" y="2736"/>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5440" name="Text Box 39"/>
            <p:cNvSpPr txBox="1">
              <a:spLocks noChangeArrowheads="1"/>
            </p:cNvSpPr>
            <p:nvPr/>
          </p:nvSpPr>
          <p:spPr bwMode="auto">
            <a:xfrm>
              <a:off x="2352" y="1981"/>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1</a:t>
              </a:r>
            </a:p>
          </p:txBody>
        </p:sp>
        <p:sp>
          <p:nvSpPr>
            <p:cNvPr id="185441" name="Text Box 40"/>
            <p:cNvSpPr txBox="1">
              <a:spLocks noChangeArrowheads="1"/>
            </p:cNvSpPr>
            <p:nvPr/>
          </p:nvSpPr>
          <p:spPr bwMode="auto">
            <a:xfrm>
              <a:off x="3696" y="1987"/>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2</a:t>
              </a:r>
            </a:p>
          </p:txBody>
        </p:sp>
        <p:sp>
          <p:nvSpPr>
            <p:cNvPr id="185442" name="Text Box 41"/>
            <p:cNvSpPr txBox="1">
              <a:spLocks noChangeArrowheads="1"/>
            </p:cNvSpPr>
            <p:nvPr/>
          </p:nvSpPr>
          <p:spPr bwMode="auto">
            <a:xfrm>
              <a:off x="2282" y="2474"/>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1</a:t>
              </a:r>
            </a:p>
          </p:txBody>
        </p:sp>
        <p:sp>
          <p:nvSpPr>
            <p:cNvPr id="185443" name="Text Box 42"/>
            <p:cNvSpPr txBox="1">
              <a:spLocks noChangeArrowheads="1"/>
            </p:cNvSpPr>
            <p:nvPr/>
          </p:nvSpPr>
          <p:spPr bwMode="auto">
            <a:xfrm>
              <a:off x="2256" y="2969"/>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1</a:t>
              </a:r>
            </a:p>
          </p:txBody>
        </p:sp>
        <p:sp>
          <p:nvSpPr>
            <p:cNvPr id="185444" name="Text Box 43"/>
            <p:cNvSpPr txBox="1">
              <a:spLocks noChangeArrowheads="1"/>
            </p:cNvSpPr>
            <p:nvPr/>
          </p:nvSpPr>
          <p:spPr bwMode="auto">
            <a:xfrm>
              <a:off x="2160" y="3587"/>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0</a:t>
              </a:r>
            </a:p>
          </p:txBody>
        </p:sp>
        <p:sp>
          <p:nvSpPr>
            <p:cNvPr id="185445" name="Text Box 44"/>
            <p:cNvSpPr txBox="1">
              <a:spLocks noChangeArrowheads="1"/>
            </p:cNvSpPr>
            <p:nvPr/>
          </p:nvSpPr>
          <p:spPr bwMode="auto">
            <a:xfrm>
              <a:off x="3840" y="2998"/>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0</a:t>
              </a:r>
            </a:p>
          </p:txBody>
        </p:sp>
        <p:sp>
          <p:nvSpPr>
            <p:cNvPr id="185446" name="Text Box 45"/>
            <p:cNvSpPr txBox="1">
              <a:spLocks noChangeArrowheads="1"/>
            </p:cNvSpPr>
            <p:nvPr/>
          </p:nvSpPr>
          <p:spPr bwMode="auto">
            <a:xfrm>
              <a:off x="3744" y="2470"/>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1</a:t>
              </a:r>
            </a:p>
          </p:txBody>
        </p:sp>
        <p:sp>
          <p:nvSpPr>
            <p:cNvPr id="185447" name="Rectangle 46"/>
            <p:cNvSpPr>
              <a:spLocks noChangeArrowheads="1"/>
            </p:cNvSpPr>
            <p:nvPr/>
          </p:nvSpPr>
          <p:spPr bwMode="auto">
            <a:xfrm>
              <a:off x="3504" y="2963"/>
              <a:ext cx="240" cy="240"/>
            </a:xfrm>
            <a:prstGeom prst="rect">
              <a:avLst/>
            </a:prstGeom>
            <a:noFill/>
            <a:ln w="22225">
              <a:solidFill>
                <a:schemeClr val="tx1"/>
              </a:solidFill>
              <a:miter lim="800000"/>
              <a:headEnd/>
              <a:tailEnd/>
            </a:ln>
          </p:spPr>
          <p:txBody>
            <a:bodyPr wrap="none" anchor="ctr"/>
            <a:lstStyle/>
            <a:p>
              <a:endParaRPr lang="en-US"/>
            </a:p>
          </p:txBody>
        </p:sp>
        <p:sp>
          <p:nvSpPr>
            <p:cNvPr id="185448" name="Rectangle 47"/>
            <p:cNvSpPr>
              <a:spLocks noChangeArrowheads="1"/>
            </p:cNvSpPr>
            <p:nvPr/>
          </p:nvSpPr>
          <p:spPr bwMode="auto">
            <a:xfrm>
              <a:off x="2304" y="3552"/>
              <a:ext cx="240" cy="240"/>
            </a:xfrm>
            <a:prstGeom prst="rect">
              <a:avLst/>
            </a:prstGeom>
            <a:noFill/>
            <a:ln w="22225">
              <a:solidFill>
                <a:schemeClr val="tx1"/>
              </a:solidFill>
              <a:miter lim="800000"/>
              <a:headEnd/>
              <a:tailEnd/>
            </a:ln>
          </p:spPr>
          <p:txBody>
            <a:bodyPr wrap="none" anchor="ctr"/>
            <a:lstStyle/>
            <a:p>
              <a:endParaRPr lang="en-US"/>
            </a:p>
          </p:txBody>
        </p:sp>
      </p:grpSp>
      <p:grpSp>
        <p:nvGrpSpPr>
          <p:cNvPr id="185356" name="Group 48"/>
          <p:cNvGrpSpPr>
            <a:grpSpLocks/>
          </p:cNvGrpSpPr>
          <p:nvPr/>
        </p:nvGrpSpPr>
        <p:grpSpPr bwMode="auto">
          <a:xfrm>
            <a:off x="5245100" y="2578100"/>
            <a:ext cx="2743200" cy="3657600"/>
            <a:chOff x="2160" y="1488"/>
            <a:chExt cx="1728" cy="2304"/>
          </a:xfrm>
        </p:grpSpPr>
        <p:sp>
          <p:nvSpPr>
            <p:cNvPr id="185387" name="Oval 49"/>
            <p:cNvSpPr>
              <a:spLocks noChangeArrowheads="1"/>
            </p:cNvSpPr>
            <p:nvPr/>
          </p:nvSpPr>
          <p:spPr bwMode="auto">
            <a:xfrm>
              <a:off x="2880" y="1488"/>
              <a:ext cx="240" cy="240"/>
            </a:xfrm>
            <a:prstGeom prst="ellipse">
              <a:avLst/>
            </a:prstGeom>
            <a:solidFill>
              <a:schemeClr val="bg1"/>
            </a:solidFill>
            <a:ln w="9525">
              <a:solidFill>
                <a:schemeClr val="tx1"/>
              </a:solidFill>
              <a:round/>
              <a:headEnd/>
              <a:tailEnd/>
            </a:ln>
          </p:spPr>
          <p:txBody>
            <a:bodyPr wrap="none" anchor="ctr"/>
            <a:lstStyle/>
            <a:p>
              <a:pPr algn="ctr" rtl="0"/>
              <a:r>
                <a:rPr lang="en-US" b="1"/>
                <a:t>A</a:t>
              </a:r>
            </a:p>
          </p:txBody>
        </p:sp>
        <p:sp>
          <p:nvSpPr>
            <p:cNvPr id="185388" name="Oval 50"/>
            <p:cNvSpPr>
              <a:spLocks noChangeArrowheads="1"/>
            </p:cNvSpPr>
            <p:nvPr/>
          </p:nvSpPr>
          <p:spPr bwMode="auto">
            <a:xfrm>
              <a:off x="2448" y="1968"/>
              <a:ext cx="240" cy="240"/>
            </a:xfrm>
            <a:prstGeom prst="ellipse">
              <a:avLst/>
            </a:prstGeom>
            <a:solidFill>
              <a:schemeClr val="bg1"/>
            </a:solidFill>
            <a:ln w="9525">
              <a:solidFill>
                <a:schemeClr val="tx1"/>
              </a:solidFill>
              <a:round/>
              <a:headEnd/>
              <a:tailEnd/>
            </a:ln>
          </p:spPr>
          <p:txBody>
            <a:bodyPr wrap="none" anchor="ctr"/>
            <a:lstStyle/>
            <a:p>
              <a:pPr algn="ctr" rtl="0"/>
              <a:r>
                <a:rPr lang="en-US" b="1"/>
                <a:t>B</a:t>
              </a:r>
            </a:p>
          </p:txBody>
        </p:sp>
        <p:sp>
          <p:nvSpPr>
            <p:cNvPr id="185389" name="Oval 51"/>
            <p:cNvSpPr>
              <a:spLocks noChangeArrowheads="1"/>
            </p:cNvSpPr>
            <p:nvPr/>
          </p:nvSpPr>
          <p:spPr bwMode="auto">
            <a:xfrm>
              <a:off x="3408" y="1968"/>
              <a:ext cx="240" cy="240"/>
            </a:xfrm>
            <a:prstGeom prst="ellipse">
              <a:avLst/>
            </a:prstGeom>
            <a:solidFill>
              <a:schemeClr val="bg1"/>
            </a:solidFill>
            <a:ln w="9525">
              <a:solidFill>
                <a:schemeClr val="tx1"/>
              </a:solidFill>
              <a:round/>
              <a:headEnd/>
              <a:tailEnd/>
            </a:ln>
          </p:spPr>
          <p:txBody>
            <a:bodyPr wrap="none" anchor="ctr"/>
            <a:lstStyle/>
            <a:p>
              <a:pPr algn="ctr" rtl="0"/>
              <a:r>
                <a:rPr lang="en-US" b="1"/>
                <a:t>C</a:t>
              </a:r>
            </a:p>
          </p:txBody>
        </p:sp>
        <p:sp>
          <p:nvSpPr>
            <p:cNvPr id="185390" name="Oval 52"/>
            <p:cNvSpPr>
              <a:spLocks noChangeArrowheads="1"/>
            </p:cNvSpPr>
            <p:nvPr/>
          </p:nvSpPr>
          <p:spPr bwMode="auto">
            <a:xfrm>
              <a:off x="2400" y="2438"/>
              <a:ext cx="240" cy="240"/>
            </a:xfrm>
            <a:prstGeom prst="ellipse">
              <a:avLst/>
            </a:prstGeom>
            <a:solidFill>
              <a:schemeClr val="bg1"/>
            </a:solidFill>
            <a:ln w="9525">
              <a:solidFill>
                <a:schemeClr val="tx1"/>
              </a:solidFill>
              <a:round/>
              <a:headEnd/>
              <a:tailEnd/>
            </a:ln>
          </p:spPr>
          <p:txBody>
            <a:bodyPr wrap="none" anchor="ctr"/>
            <a:lstStyle/>
            <a:p>
              <a:pPr algn="ctr" rtl="0"/>
              <a:r>
                <a:rPr lang="en-US" b="1"/>
                <a:t>D</a:t>
              </a:r>
            </a:p>
          </p:txBody>
        </p:sp>
        <p:sp>
          <p:nvSpPr>
            <p:cNvPr id="185391" name="Oval 53"/>
            <p:cNvSpPr>
              <a:spLocks noChangeArrowheads="1"/>
            </p:cNvSpPr>
            <p:nvPr/>
          </p:nvSpPr>
          <p:spPr bwMode="auto">
            <a:xfrm>
              <a:off x="3456" y="2438"/>
              <a:ext cx="240" cy="240"/>
            </a:xfrm>
            <a:prstGeom prst="ellipse">
              <a:avLst/>
            </a:prstGeom>
            <a:solidFill>
              <a:schemeClr val="bg1"/>
            </a:solidFill>
            <a:ln w="9525">
              <a:solidFill>
                <a:schemeClr val="tx1"/>
              </a:solidFill>
              <a:round/>
              <a:headEnd/>
              <a:tailEnd/>
            </a:ln>
          </p:spPr>
          <p:txBody>
            <a:bodyPr wrap="none" anchor="ctr"/>
            <a:lstStyle/>
            <a:p>
              <a:pPr algn="ctr" rtl="0"/>
              <a:r>
                <a:rPr lang="en-US" b="1"/>
                <a:t>E</a:t>
              </a:r>
            </a:p>
          </p:txBody>
        </p:sp>
        <p:sp>
          <p:nvSpPr>
            <p:cNvPr id="185392" name="Oval 54"/>
            <p:cNvSpPr>
              <a:spLocks noChangeArrowheads="1"/>
            </p:cNvSpPr>
            <p:nvPr/>
          </p:nvSpPr>
          <p:spPr bwMode="auto">
            <a:xfrm>
              <a:off x="2352" y="2954"/>
              <a:ext cx="240" cy="240"/>
            </a:xfrm>
            <a:prstGeom prst="ellipse">
              <a:avLst/>
            </a:prstGeom>
            <a:solidFill>
              <a:schemeClr val="bg1"/>
            </a:solidFill>
            <a:ln w="9525">
              <a:solidFill>
                <a:schemeClr val="tx1"/>
              </a:solidFill>
              <a:round/>
              <a:headEnd/>
              <a:tailEnd/>
            </a:ln>
          </p:spPr>
          <p:txBody>
            <a:bodyPr wrap="none" anchor="ctr"/>
            <a:lstStyle/>
            <a:p>
              <a:pPr algn="ctr" rtl="0"/>
              <a:r>
                <a:rPr lang="en-US" b="1"/>
                <a:t>F</a:t>
              </a:r>
            </a:p>
          </p:txBody>
        </p:sp>
        <p:sp>
          <p:nvSpPr>
            <p:cNvPr id="185393" name="Oval 55"/>
            <p:cNvSpPr>
              <a:spLocks noChangeArrowheads="1"/>
            </p:cNvSpPr>
            <p:nvPr/>
          </p:nvSpPr>
          <p:spPr bwMode="auto">
            <a:xfrm>
              <a:off x="3504" y="2954"/>
              <a:ext cx="240" cy="240"/>
            </a:xfrm>
            <a:prstGeom prst="ellipse">
              <a:avLst/>
            </a:prstGeom>
            <a:solidFill>
              <a:schemeClr val="bg1"/>
            </a:solidFill>
            <a:ln w="9525">
              <a:solidFill>
                <a:schemeClr val="tx1"/>
              </a:solidFill>
              <a:round/>
              <a:headEnd/>
              <a:tailEnd/>
            </a:ln>
          </p:spPr>
          <p:txBody>
            <a:bodyPr wrap="none" anchor="ctr"/>
            <a:lstStyle/>
            <a:p>
              <a:pPr algn="ctr" rtl="0"/>
              <a:r>
                <a:rPr lang="en-US" b="1"/>
                <a:t>G</a:t>
              </a:r>
            </a:p>
          </p:txBody>
        </p:sp>
        <p:cxnSp>
          <p:nvCxnSpPr>
            <p:cNvPr id="185394" name="AutoShape 56"/>
            <p:cNvCxnSpPr>
              <a:cxnSpLocks noChangeShapeType="1"/>
              <a:stCxn id="185387" idx="4"/>
              <a:endCxn id="185388" idx="0"/>
            </p:cNvCxnSpPr>
            <p:nvPr/>
          </p:nvCxnSpPr>
          <p:spPr bwMode="auto">
            <a:xfrm flipH="1">
              <a:off x="2568" y="1728"/>
              <a:ext cx="432" cy="240"/>
            </a:xfrm>
            <a:prstGeom prst="straightConnector1">
              <a:avLst/>
            </a:prstGeom>
            <a:noFill/>
            <a:ln w="9525">
              <a:solidFill>
                <a:schemeClr val="tx1"/>
              </a:solidFill>
              <a:round/>
              <a:headEnd/>
              <a:tailEnd/>
            </a:ln>
          </p:spPr>
        </p:cxnSp>
        <p:cxnSp>
          <p:nvCxnSpPr>
            <p:cNvPr id="185395" name="AutoShape 57"/>
            <p:cNvCxnSpPr>
              <a:cxnSpLocks noChangeShapeType="1"/>
              <a:stCxn id="185387" idx="4"/>
              <a:endCxn id="185389" idx="0"/>
            </p:cNvCxnSpPr>
            <p:nvPr/>
          </p:nvCxnSpPr>
          <p:spPr bwMode="auto">
            <a:xfrm>
              <a:off x="3000" y="1728"/>
              <a:ext cx="528" cy="240"/>
            </a:xfrm>
            <a:prstGeom prst="straightConnector1">
              <a:avLst/>
            </a:prstGeom>
            <a:noFill/>
            <a:ln w="9525">
              <a:solidFill>
                <a:schemeClr val="tx1"/>
              </a:solidFill>
              <a:round/>
              <a:headEnd/>
              <a:tailEnd/>
            </a:ln>
          </p:spPr>
        </p:cxnSp>
        <p:cxnSp>
          <p:nvCxnSpPr>
            <p:cNvPr id="185396" name="AutoShape 58"/>
            <p:cNvCxnSpPr>
              <a:cxnSpLocks noChangeShapeType="1"/>
              <a:stCxn id="185388" idx="4"/>
              <a:endCxn id="185390" idx="0"/>
            </p:cNvCxnSpPr>
            <p:nvPr/>
          </p:nvCxnSpPr>
          <p:spPr bwMode="auto">
            <a:xfrm flipH="1">
              <a:off x="2520" y="2208"/>
              <a:ext cx="48" cy="230"/>
            </a:xfrm>
            <a:prstGeom prst="straightConnector1">
              <a:avLst/>
            </a:prstGeom>
            <a:noFill/>
            <a:ln w="9525">
              <a:solidFill>
                <a:schemeClr val="tx1"/>
              </a:solidFill>
              <a:round/>
              <a:headEnd/>
              <a:tailEnd/>
            </a:ln>
          </p:spPr>
        </p:cxnSp>
        <p:cxnSp>
          <p:nvCxnSpPr>
            <p:cNvPr id="185397" name="AutoShape 59"/>
            <p:cNvCxnSpPr>
              <a:cxnSpLocks noChangeShapeType="1"/>
              <a:stCxn id="185389" idx="4"/>
              <a:endCxn id="185391" idx="0"/>
            </p:cNvCxnSpPr>
            <p:nvPr/>
          </p:nvCxnSpPr>
          <p:spPr bwMode="auto">
            <a:xfrm>
              <a:off x="3528" y="2208"/>
              <a:ext cx="48" cy="230"/>
            </a:xfrm>
            <a:prstGeom prst="straightConnector1">
              <a:avLst/>
            </a:prstGeom>
            <a:noFill/>
            <a:ln w="9525">
              <a:solidFill>
                <a:schemeClr val="tx1"/>
              </a:solidFill>
              <a:round/>
              <a:headEnd/>
              <a:tailEnd/>
            </a:ln>
          </p:spPr>
        </p:cxnSp>
        <p:cxnSp>
          <p:nvCxnSpPr>
            <p:cNvPr id="185398" name="AutoShape 60"/>
            <p:cNvCxnSpPr>
              <a:cxnSpLocks noChangeShapeType="1"/>
              <a:stCxn id="185390" idx="4"/>
              <a:endCxn id="185392" idx="0"/>
            </p:cNvCxnSpPr>
            <p:nvPr/>
          </p:nvCxnSpPr>
          <p:spPr bwMode="auto">
            <a:xfrm flipH="1">
              <a:off x="2472" y="2678"/>
              <a:ext cx="48" cy="276"/>
            </a:xfrm>
            <a:prstGeom prst="straightConnector1">
              <a:avLst/>
            </a:prstGeom>
            <a:noFill/>
            <a:ln w="9525">
              <a:solidFill>
                <a:schemeClr val="tx1"/>
              </a:solidFill>
              <a:round/>
              <a:headEnd/>
              <a:tailEnd/>
            </a:ln>
          </p:spPr>
        </p:cxnSp>
        <p:cxnSp>
          <p:nvCxnSpPr>
            <p:cNvPr id="185399" name="AutoShape 61"/>
            <p:cNvCxnSpPr>
              <a:cxnSpLocks noChangeShapeType="1"/>
              <a:stCxn id="185391" idx="4"/>
              <a:endCxn id="185393" idx="0"/>
            </p:cNvCxnSpPr>
            <p:nvPr/>
          </p:nvCxnSpPr>
          <p:spPr bwMode="auto">
            <a:xfrm>
              <a:off x="3576" y="2678"/>
              <a:ext cx="48" cy="276"/>
            </a:xfrm>
            <a:prstGeom prst="straightConnector1">
              <a:avLst/>
            </a:prstGeom>
            <a:noFill/>
            <a:ln w="9525">
              <a:solidFill>
                <a:schemeClr val="tx1"/>
              </a:solidFill>
              <a:round/>
              <a:headEnd/>
              <a:tailEnd/>
            </a:ln>
          </p:spPr>
        </p:cxnSp>
        <p:sp>
          <p:nvSpPr>
            <p:cNvPr id="185400" name="Text Box 62"/>
            <p:cNvSpPr txBox="1">
              <a:spLocks noChangeArrowheads="1"/>
            </p:cNvSpPr>
            <p:nvPr/>
          </p:nvSpPr>
          <p:spPr bwMode="auto">
            <a:xfrm>
              <a:off x="2688" y="1728"/>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5401" name="Oval 63"/>
            <p:cNvSpPr>
              <a:spLocks noChangeArrowheads="1"/>
            </p:cNvSpPr>
            <p:nvPr/>
          </p:nvSpPr>
          <p:spPr bwMode="auto">
            <a:xfrm>
              <a:off x="2304" y="3552"/>
              <a:ext cx="240" cy="240"/>
            </a:xfrm>
            <a:prstGeom prst="ellipse">
              <a:avLst/>
            </a:prstGeom>
            <a:solidFill>
              <a:schemeClr val="bg1"/>
            </a:solidFill>
            <a:ln w="9525">
              <a:solidFill>
                <a:schemeClr val="tx1"/>
              </a:solidFill>
              <a:round/>
              <a:headEnd/>
              <a:tailEnd/>
            </a:ln>
          </p:spPr>
          <p:txBody>
            <a:bodyPr wrap="none" anchor="ctr"/>
            <a:lstStyle/>
            <a:p>
              <a:pPr algn="ctr" rtl="0"/>
              <a:r>
                <a:rPr lang="en-US" b="1"/>
                <a:t>H</a:t>
              </a:r>
            </a:p>
          </p:txBody>
        </p:sp>
        <p:cxnSp>
          <p:nvCxnSpPr>
            <p:cNvPr id="185402" name="AutoShape 64"/>
            <p:cNvCxnSpPr>
              <a:cxnSpLocks noChangeShapeType="1"/>
              <a:stCxn id="185392" idx="4"/>
              <a:endCxn id="185401" idx="0"/>
            </p:cNvCxnSpPr>
            <p:nvPr/>
          </p:nvCxnSpPr>
          <p:spPr bwMode="auto">
            <a:xfrm flipH="1">
              <a:off x="2424" y="3194"/>
              <a:ext cx="48" cy="358"/>
            </a:xfrm>
            <a:prstGeom prst="straightConnector1">
              <a:avLst/>
            </a:prstGeom>
            <a:noFill/>
            <a:ln w="9525">
              <a:solidFill>
                <a:schemeClr val="tx1"/>
              </a:solidFill>
              <a:round/>
              <a:headEnd/>
              <a:tailEnd/>
            </a:ln>
          </p:spPr>
        </p:cxnSp>
        <p:sp>
          <p:nvSpPr>
            <p:cNvPr id="185403" name="Text Box 65"/>
            <p:cNvSpPr txBox="1">
              <a:spLocks noChangeArrowheads="1"/>
            </p:cNvSpPr>
            <p:nvPr/>
          </p:nvSpPr>
          <p:spPr bwMode="auto">
            <a:xfrm>
              <a:off x="3312" y="1734"/>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5404" name="Text Box 66"/>
            <p:cNvSpPr txBox="1">
              <a:spLocks noChangeArrowheads="1"/>
            </p:cNvSpPr>
            <p:nvPr/>
          </p:nvSpPr>
          <p:spPr bwMode="auto">
            <a:xfrm>
              <a:off x="2448" y="2208"/>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5405" name="Text Box 67"/>
            <p:cNvSpPr txBox="1">
              <a:spLocks noChangeArrowheads="1"/>
            </p:cNvSpPr>
            <p:nvPr/>
          </p:nvSpPr>
          <p:spPr bwMode="auto">
            <a:xfrm>
              <a:off x="2400" y="2742"/>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5406" name="Text Box 68"/>
            <p:cNvSpPr txBox="1">
              <a:spLocks noChangeArrowheads="1"/>
            </p:cNvSpPr>
            <p:nvPr/>
          </p:nvSpPr>
          <p:spPr bwMode="auto">
            <a:xfrm>
              <a:off x="2352" y="3264"/>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5407" name="Text Box 69"/>
            <p:cNvSpPr txBox="1">
              <a:spLocks noChangeArrowheads="1"/>
            </p:cNvSpPr>
            <p:nvPr/>
          </p:nvSpPr>
          <p:spPr bwMode="auto">
            <a:xfrm>
              <a:off x="3600" y="2227"/>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5408" name="Text Box 70"/>
            <p:cNvSpPr txBox="1">
              <a:spLocks noChangeArrowheads="1"/>
            </p:cNvSpPr>
            <p:nvPr/>
          </p:nvSpPr>
          <p:spPr bwMode="auto">
            <a:xfrm>
              <a:off x="3648" y="2736"/>
              <a:ext cx="48" cy="173"/>
            </a:xfrm>
            <a:prstGeom prst="rect">
              <a:avLst/>
            </a:prstGeom>
            <a:noFill/>
            <a:ln w="9525">
              <a:noFill/>
              <a:miter lim="800000"/>
              <a:headEnd/>
              <a:tailEnd/>
            </a:ln>
          </p:spPr>
          <p:txBody>
            <a:bodyPr lIns="0" tIns="0" rIns="0" bIns="0">
              <a:spAutoFit/>
            </a:bodyPr>
            <a:lstStyle/>
            <a:p>
              <a:pPr algn="l" rtl="0"/>
              <a:r>
                <a:rPr lang="en-US" b="1">
                  <a:solidFill>
                    <a:srgbClr val="FF0000"/>
                  </a:solidFill>
                </a:rPr>
                <a:t>1</a:t>
              </a:r>
            </a:p>
          </p:txBody>
        </p:sp>
        <p:sp>
          <p:nvSpPr>
            <p:cNvPr id="185409" name="Text Box 71"/>
            <p:cNvSpPr txBox="1">
              <a:spLocks noChangeArrowheads="1"/>
            </p:cNvSpPr>
            <p:nvPr/>
          </p:nvSpPr>
          <p:spPr bwMode="auto">
            <a:xfrm>
              <a:off x="2352" y="1981"/>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3</a:t>
              </a:r>
            </a:p>
          </p:txBody>
        </p:sp>
        <p:sp>
          <p:nvSpPr>
            <p:cNvPr id="185410" name="Text Box 72"/>
            <p:cNvSpPr txBox="1">
              <a:spLocks noChangeArrowheads="1"/>
            </p:cNvSpPr>
            <p:nvPr/>
          </p:nvSpPr>
          <p:spPr bwMode="auto">
            <a:xfrm>
              <a:off x="3696" y="1987"/>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4</a:t>
              </a:r>
            </a:p>
          </p:txBody>
        </p:sp>
        <p:sp>
          <p:nvSpPr>
            <p:cNvPr id="185411" name="Text Box 73"/>
            <p:cNvSpPr txBox="1">
              <a:spLocks noChangeArrowheads="1"/>
            </p:cNvSpPr>
            <p:nvPr/>
          </p:nvSpPr>
          <p:spPr bwMode="auto">
            <a:xfrm>
              <a:off x="2282" y="2474"/>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2</a:t>
              </a:r>
            </a:p>
          </p:txBody>
        </p:sp>
        <p:sp>
          <p:nvSpPr>
            <p:cNvPr id="185412" name="Text Box 74"/>
            <p:cNvSpPr txBox="1">
              <a:spLocks noChangeArrowheads="1"/>
            </p:cNvSpPr>
            <p:nvPr/>
          </p:nvSpPr>
          <p:spPr bwMode="auto">
            <a:xfrm>
              <a:off x="2256" y="2969"/>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1</a:t>
              </a:r>
            </a:p>
          </p:txBody>
        </p:sp>
        <p:sp>
          <p:nvSpPr>
            <p:cNvPr id="185413" name="Text Box 75"/>
            <p:cNvSpPr txBox="1">
              <a:spLocks noChangeArrowheads="1"/>
            </p:cNvSpPr>
            <p:nvPr/>
          </p:nvSpPr>
          <p:spPr bwMode="auto">
            <a:xfrm>
              <a:off x="2160" y="3587"/>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0</a:t>
              </a:r>
            </a:p>
          </p:txBody>
        </p:sp>
        <p:sp>
          <p:nvSpPr>
            <p:cNvPr id="185414" name="Text Box 76"/>
            <p:cNvSpPr txBox="1">
              <a:spLocks noChangeArrowheads="1"/>
            </p:cNvSpPr>
            <p:nvPr/>
          </p:nvSpPr>
          <p:spPr bwMode="auto">
            <a:xfrm>
              <a:off x="3840" y="2998"/>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0</a:t>
              </a:r>
            </a:p>
          </p:txBody>
        </p:sp>
        <p:sp>
          <p:nvSpPr>
            <p:cNvPr id="185415" name="Text Box 77"/>
            <p:cNvSpPr txBox="1">
              <a:spLocks noChangeArrowheads="1"/>
            </p:cNvSpPr>
            <p:nvPr/>
          </p:nvSpPr>
          <p:spPr bwMode="auto">
            <a:xfrm>
              <a:off x="3744" y="2470"/>
              <a:ext cx="48" cy="173"/>
            </a:xfrm>
            <a:prstGeom prst="rect">
              <a:avLst/>
            </a:prstGeom>
            <a:noFill/>
            <a:ln w="9525">
              <a:noFill/>
              <a:miter lim="800000"/>
              <a:headEnd/>
              <a:tailEnd/>
            </a:ln>
          </p:spPr>
          <p:txBody>
            <a:bodyPr lIns="0" tIns="0" rIns="0" bIns="0">
              <a:spAutoFit/>
            </a:bodyPr>
            <a:lstStyle/>
            <a:p>
              <a:pPr algn="l" rtl="0"/>
              <a:r>
                <a:rPr lang="en-US" b="1">
                  <a:solidFill>
                    <a:srgbClr val="2B5DD9"/>
                  </a:solidFill>
                </a:rPr>
                <a:t>1</a:t>
              </a:r>
            </a:p>
          </p:txBody>
        </p:sp>
        <p:sp>
          <p:nvSpPr>
            <p:cNvPr id="185416" name="Rectangle 78"/>
            <p:cNvSpPr>
              <a:spLocks noChangeArrowheads="1"/>
            </p:cNvSpPr>
            <p:nvPr/>
          </p:nvSpPr>
          <p:spPr bwMode="auto">
            <a:xfrm>
              <a:off x="3504" y="2963"/>
              <a:ext cx="240" cy="240"/>
            </a:xfrm>
            <a:prstGeom prst="rect">
              <a:avLst/>
            </a:prstGeom>
            <a:noFill/>
            <a:ln w="22225">
              <a:solidFill>
                <a:schemeClr val="tx1"/>
              </a:solidFill>
              <a:miter lim="800000"/>
              <a:headEnd/>
              <a:tailEnd/>
            </a:ln>
          </p:spPr>
          <p:txBody>
            <a:bodyPr wrap="none" anchor="ctr"/>
            <a:lstStyle/>
            <a:p>
              <a:endParaRPr lang="en-US"/>
            </a:p>
          </p:txBody>
        </p:sp>
        <p:sp>
          <p:nvSpPr>
            <p:cNvPr id="185417" name="Rectangle 79"/>
            <p:cNvSpPr>
              <a:spLocks noChangeArrowheads="1"/>
            </p:cNvSpPr>
            <p:nvPr/>
          </p:nvSpPr>
          <p:spPr bwMode="auto">
            <a:xfrm>
              <a:off x="2304" y="3552"/>
              <a:ext cx="240" cy="240"/>
            </a:xfrm>
            <a:prstGeom prst="rect">
              <a:avLst/>
            </a:prstGeom>
            <a:noFill/>
            <a:ln w="22225">
              <a:solidFill>
                <a:schemeClr val="tx1"/>
              </a:solidFill>
              <a:miter lim="800000"/>
              <a:headEnd/>
              <a:tailEnd/>
            </a:ln>
          </p:spPr>
          <p:txBody>
            <a:bodyPr wrap="none" anchor="ctr"/>
            <a:lstStyle/>
            <a:p>
              <a:endParaRPr lang="en-US"/>
            </a:p>
          </p:txBody>
        </p:sp>
      </p:grpSp>
      <p:grpSp>
        <p:nvGrpSpPr>
          <p:cNvPr id="8" name="Group 80"/>
          <p:cNvGrpSpPr>
            <a:grpSpLocks/>
          </p:cNvGrpSpPr>
          <p:nvPr/>
        </p:nvGrpSpPr>
        <p:grpSpPr bwMode="auto">
          <a:xfrm>
            <a:off x="1206500" y="2959100"/>
            <a:ext cx="533400" cy="622300"/>
            <a:chOff x="720" y="1797"/>
            <a:chExt cx="336" cy="392"/>
          </a:xfrm>
        </p:grpSpPr>
        <p:sp>
          <p:nvSpPr>
            <p:cNvPr id="185385" name="Text Box 81"/>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pPr algn="l" rtl="0"/>
              <a:r>
                <a:rPr lang="en-US" sz="3200" b="1">
                  <a:sym typeface="Wingdings" pitchFamily="2" charset="2"/>
                </a:rPr>
                <a:t></a:t>
              </a:r>
            </a:p>
          </p:txBody>
        </p:sp>
        <p:sp>
          <p:nvSpPr>
            <p:cNvPr id="185386" name="Text Box 82"/>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pPr algn="l" rtl="0"/>
              <a:r>
                <a:rPr lang="en-US" b="1">
                  <a:solidFill>
                    <a:srgbClr val="5F5F5F"/>
                  </a:solidFill>
                </a:rPr>
                <a:t>1</a:t>
              </a:r>
            </a:p>
          </p:txBody>
        </p:sp>
      </p:grpSp>
      <p:grpSp>
        <p:nvGrpSpPr>
          <p:cNvPr id="9" name="Group 83"/>
          <p:cNvGrpSpPr>
            <a:grpSpLocks/>
          </p:cNvGrpSpPr>
          <p:nvPr/>
        </p:nvGrpSpPr>
        <p:grpSpPr bwMode="auto">
          <a:xfrm>
            <a:off x="1054100" y="3873500"/>
            <a:ext cx="533400" cy="622300"/>
            <a:chOff x="720" y="1797"/>
            <a:chExt cx="336" cy="392"/>
          </a:xfrm>
        </p:grpSpPr>
        <p:sp>
          <p:nvSpPr>
            <p:cNvPr id="185383" name="Text Box 84"/>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pPr algn="l" rtl="0"/>
              <a:r>
                <a:rPr lang="en-US" sz="3200" b="1">
                  <a:sym typeface="Wingdings" pitchFamily="2" charset="2"/>
                </a:rPr>
                <a:t></a:t>
              </a:r>
            </a:p>
          </p:txBody>
        </p:sp>
        <p:sp>
          <p:nvSpPr>
            <p:cNvPr id="185384" name="Text Box 85"/>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pPr algn="l" rtl="0"/>
              <a:r>
                <a:rPr lang="en-US" b="1">
                  <a:solidFill>
                    <a:srgbClr val="5F5F5F"/>
                  </a:solidFill>
                </a:rPr>
                <a:t>2</a:t>
              </a:r>
            </a:p>
          </p:txBody>
        </p:sp>
      </p:grpSp>
      <p:grpSp>
        <p:nvGrpSpPr>
          <p:cNvPr id="10" name="Group 86"/>
          <p:cNvGrpSpPr>
            <a:grpSpLocks/>
          </p:cNvGrpSpPr>
          <p:nvPr/>
        </p:nvGrpSpPr>
        <p:grpSpPr bwMode="auto">
          <a:xfrm>
            <a:off x="977900" y="4635500"/>
            <a:ext cx="533400" cy="622300"/>
            <a:chOff x="720" y="1797"/>
            <a:chExt cx="336" cy="392"/>
          </a:xfrm>
        </p:grpSpPr>
        <p:sp>
          <p:nvSpPr>
            <p:cNvPr id="185381" name="Text Box 87"/>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pPr algn="l" rtl="0"/>
              <a:r>
                <a:rPr lang="en-US" sz="3200" b="1">
                  <a:sym typeface="Wingdings" pitchFamily="2" charset="2"/>
                </a:rPr>
                <a:t></a:t>
              </a:r>
            </a:p>
          </p:txBody>
        </p:sp>
        <p:sp>
          <p:nvSpPr>
            <p:cNvPr id="185382" name="Text Box 88"/>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pPr algn="l" rtl="0"/>
              <a:r>
                <a:rPr lang="en-US" b="1">
                  <a:solidFill>
                    <a:srgbClr val="5F5F5F"/>
                  </a:solidFill>
                </a:rPr>
                <a:t>3</a:t>
              </a:r>
            </a:p>
          </p:txBody>
        </p:sp>
      </p:grpSp>
      <p:grpSp>
        <p:nvGrpSpPr>
          <p:cNvPr id="11" name="Group 89"/>
          <p:cNvGrpSpPr>
            <a:grpSpLocks/>
          </p:cNvGrpSpPr>
          <p:nvPr/>
        </p:nvGrpSpPr>
        <p:grpSpPr bwMode="auto">
          <a:xfrm>
            <a:off x="3721100" y="3111500"/>
            <a:ext cx="533400" cy="622300"/>
            <a:chOff x="720" y="1797"/>
            <a:chExt cx="336" cy="392"/>
          </a:xfrm>
        </p:grpSpPr>
        <p:sp>
          <p:nvSpPr>
            <p:cNvPr id="185379" name="Text Box 90"/>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pPr algn="l" rtl="0"/>
              <a:r>
                <a:rPr lang="en-US" sz="3200" b="1">
                  <a:sym typeface="Wingdings" pitchFamily="2" charset="2"/>
                </a:rPr>
                <a:t></a:t>
              </a:r>
            </a:p>
          </p:txBody>
        </p:sp>
        <p:sp>
          <p:nvSpPr>
            <p:cNvPr id="185380" name="Text Box 91"/>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pPr algn="l" rtl="0"/>
              <a:r>
                <a:rPr lang="en-US" b="1">
                  <a:solidFill>
                    <a:srgbClr val="5F5F5F"/>
                  </a:solidFill>
                </a:rPr>
                <a:t>4</a:t>
              </a:r>
            </a:p>
          </p:txBody>
        </p:sp>
      </p:grpSp>
      <p:grpSp>
        <p:nvGrpSpPr>
          <p:cNvPr id="12" name="Group 92"/>
          <p:cNvGrpSpPr>
            <a:grpSpLocks/>
          </p:cNvGrpSpPr>
          <p:nvPr/>
        </p:nvGrpSpPr>
        <p:grpSpPr bwMode="auto">
          <a:xfrm>
            <a:off x="2959100" y="3873500"/>
            <a:ext cx="533400" cy="622300"/>
            <a:chOff x="720" y="1797"/>
            <a:chExt cx="336" cy="392"/>
          </a:xfrm>
        </p:grpSpPr>
        <p:sp>
          <p:nvSpPr>
            <p:cNvPr id="185377" name="Text Box 93"/>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pPr algn="l" rtl="0"/>
              <a:r>
                <a:rPr lang="en-US" sz="3200" b="1">
                  <a:sym typeface="Wingdings" pitchFamily="2" charset="2"/>
                </a:rPr>
                <a:t></a:t>
              </a:r>
            </a:p>
          </p:txBody>
        </p:sp>
        <p:sp>
          <p:nvSpPr>
            <p:cNvPr id="185378" name="Text Box 94"/>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pPr algn="l" rtl="0"/>
              <a:r>
                <a:rPr lang="en-US" b="1">
                  <a:solidFill>
                    <a:srgbClr val="5F5F5F"/>
                  </a:solidFill>
                </a:rPr>
                <a:t>5</a:t>
              </a:r>
            </a:p>
          </p:txBody>
        </p:sp>
      </p:grpSp>
      <p:grpSp>
        <p:nvGrpSpPr>
          <p:cNvPr id="13" name="Group 95"/>
          <p:cNvGrpSpPr>
            <a:grpSpLocks/>
          </p:cNvGrpSpPr>
          <p:nvPr/>
        </p:nvGrpSpPr>
        <p:grpSpPr bwMode="auto">
          <a:xfrm>
            <a:off x="3035300" y="4559300"/>
            <a:ext cx="533400" cy="622300"/>
            <a:chOff x="720" y="1797"/>
            <a:chExt cx="336" cy="392"/>
          </a:xfrm>
        </p:grpSpPr>
        <p:sp>
          <p:nvSpPr>
            <p:cNvPr id="185375" name="Text Box 96"/>
            <p:cNvSpPr txBox="1">
              <a:spLocks noChangeArrowheads="1"/>
            </p:cNvSpPr>
            <p:nvPr/>
          </p:nvSpPr>
          <p:spPr bwMode="auto">
            <a:xfrm>
              <a:off x="720" y="1824"/>
              <a:ext cx="336" cy="365"/>
            </a:xfrm>
            <a:prstGeom prst="rect">
              <a:avLst/>
            </a:prstGeom>
            <a:noFill/>
            <a:ln w="9525">
              <a:noFill/>
              <a:miter lim="800000"/>
              <a:headEnd/>
              <a:tailEnd/>
            </a:ln>
          </p:spPr>
          <p:txBody>
            <a:bodyPr>
              <a:spAutoFit/>
            </a:bodyPr>
            <a:lstStyle/>
            <a:p>
              <a:pPr algn="l" rtl="0"/>
              <a:r>
                <a:rPr lang="en-US" sz="3200" b="1">
                  <a:sym typeface="Wingdings" pitchFamily="2" charset="2"/>
                </a:rPr>
                <a:t></a:t>
              </a:r>
            </a:p>
          </p:txBody>
        </p:sp>
        <p:sp>
          <p:nvSpPr>
            <p:cNvPr id="185376" name="Text Box 97"/>
            <p:cNvSpPr txBox="1">
              <a:spLocks noChangeArrowheads="1"/>
            </p:cNvSpPr>
            <p:nvPr/>
          </p:nvSpPr>
          <p:spPr bwMode="auto">
            <a:xfrm>
              <a:off x="746" y="1797"/>
              <a:ext cx="196" cy="231"/>
            </a:xfrm>
            <a:prstGeom prst="rect">
              <a:avLst/>
            </a:prstGeom>
            <a:noFill/>
            <a:ln w="9525">
              <a:noFill/>
              <a:miter lim="800000"/>
              <a:headEnd/>
              <a:tailEnd/>
            </a:ln>
          </p:spPr>
          <p:txBody>
            <a:bodyPr wrap="none">
              <a:spAutoFit/>
            </a:bodyPr>
            <a:lstStyle/>
            <a:p>
              <a:pPr algn="l" rtl="0"/>
              <a:r>
                <a:rPr lang="en-US" b="1">
                  <a:solidFill>
                    <a:srgbClr val="5F5F5F"/>
                  </a:solidFill>
                </a:rPr>
                <a:t>6</a:t>
              </a:r>
            </a:p>
          </p:txBody>
        </p:sp>
      </p:grpSp>
      <p:sp>
        <p:nvSpPr>
          <p:cNvPr id="199778" name="Rectangle 98"/>
          <p:cNvSpPr>
            <a:spLocks noChangeArrowheads="1"/>
          </p:cNvSpPr>
          <p:nvPr/>
        </p:nvSpPr>
        <p:spPr bwMode="auto">
          <a:xfrm>
            <a:off x="4864100" y="3721100"/>
            <a:ext cx="1752600" cy="762000"/>
          </a:xfrm>
          <a:prstGeom prst="rect">
            <a:avLst/>
          </a:prstGeom>
          <a:solidFill>
            <a:schemeClr val="bg1"/>
          </a:solidFill>
          <a:ln w="9525">
            <a:noFill/>
            <a:miter lim="800000"/>
            <a:headEnd/>
            <a:tailEnd/>
          </a:ln>
        </p:spPr>
        <p:txBody>
          <a:bodyPr wrap="none" anchor="ctr"/>
          <a:lstStyle/>
          <a:p>
            <a:endParaRPr lang="en-US"/>
          </a:p>
        </p:txBody>
      </p:sp>
      <p:sp>
        <p:nvSpPr>
          <p:cNvPr id="199779" name="Rectangle 99"/>
          <p:cNvSpPr>
            <a:spLocks noChangeArrowheads="1"/>
          </p:cNvSpPr>
          <p:nvPr/>
        </p:nvSpPr>
        <p:spPr bwMode="auto">
          <a:xfrm>
            <a:off x="4864100" y="4483100"/>
            <a:ext cx="1752600" cy="838200"/>
          </a:xfrm>
          <a:prstGeom prst="rect">
            <a:avLst/>
          </a:prstGeom>
          <a:solidFill>
            <a:schemeClr val="bg1"/>
          </a:solidFill>
          <a:ln w="9525">
            <a:noFill/>
            <a:miter lim="800000"/>
            <a:headEnd/>
            <a:tailEnd/>
          </a:ln>
        </p:spPr>
        <p:txBody>
          <a:bodyPr wrap="none" anchor="ctr"/>
          <a:lstStyle/>
          <a:p>
            <a:endParaRPr lang="en-US"/>
          </a:p>
        </p:txBody>
      </p:sp>
      <p:sp>
        <p:nvSpPr>
          <p:cNvPr id="199780" name="Rectangle 100"/>
          <p:cNvSpPr>
            <a:spLocks noChangeArrowheads="1"/>
          </p:cNvSpPr>
          <p:nvPr/>
        </p:nvSpPr>
        <p:spPr bwMode="auto">
          <a:xfrm>
            <a:off x="4864100" y="5286375"/>
            <a:ext cx="1752600" cy="1066800"/>
          </a:xfrm>
          <a:prstGeom prst="rect">
            <a:avLst/>
          </a:prstGeom>
          <a:solidFill>
            <a:schemeClr val="bg1"/>
          </a:solidFill>
          <a:ln w="9525">
            <a:noFill/>
            <a:miter lim="800000"/>
            <a:headEnd/>
            <a:tailEnd/>
          </a:ln>
        </p:spPr>
        <p:txBody>
          <a:bodyPr wrap="none" anchor="ctr"/>
          <a:lstStyle/>
          <a:p>
            <a:endParaRPr lang="en-US"/>
          </a:p>
        </p:txBody>
      </p:sp>
      <p:sp>
        <p:nvSpPr>
          <p:cNvPr id="199781" name="Rectangle 101"/>
          <p:cNvSpPr>
            <a:spLocks noChangeArrowheads="1"/>
          </p:cNvSpPr>
          <p:nvPr/>
        </p:nvSpPr>
        <p:spPr bwMode="auto">
          <a:xfrm>
            <a:off x="6921500" y="3721100"/>
            <a:ext cx="1905000" cy="1905000"/>
          </a:xfrm>
          <a:prstGeom prst="rect">
            <a:avLst/>
          </a:prstGeom>
          <a:solidFill>
            <a:schemeClr val="bg1"/>
          </a:solidFill>
          <a:ln w="9525">
            <a:noFill/>
            <a:miter lim="800000"/>
            <a:headEnd/>
            <a:tailEnd/>
          </a:ln>
        </p:spPr>
        <p:txBody>
          <a:bodyPr wrap="none" anchor="ctr"/>
          <a:lstStyle/>
          <a:p>
            <a:endParaRPr lang="en-US"/>
          </a:p>
        </p:txBody>
      </p:sp>
      <p:sp>
        <p:nvSpPr>
          <p:cNvPr id="199782" name="Rectangle 102"/>
          <p:cNvSpPr>
            <a:spLocks noChangeArrowheads="1"/>
          </p:cNvSpPr>
          <p:nvPr/>
        </p:nvSpPr>
        <p:spPr bwMode="auto">
          <a:xfrm>
            <a:off x="1006475" y="3741738"/>
            <a:ext cx="1752600" cy="720725"/>
          </a:xfrm>
          <a:prstGeom prst="rect">
            <a:avLst/>
          </a:prstGeom>
          <a:solidFill>
            <a:schemeClr val="bg1"/>
          </a:solidFill>
          <a:ln w="9525">
            <a:noFill/>
            <a:miter lim="800000"/>
            <a:headEnd/>
            <a:tailEnd/>
          </a:ln>
        </p:spPr>
        <p:txBody>
          <a:bodyPr wrap="none" anchor="ctr"/>
          <a:lstStyle/>
          <a:p>
            <a:endParaRPr lang="en-US"/>
          </a:p>
        </p:txBody>
      </p:sp>
      <p:sp>
        <p:nvSpPr>
          <p:cNvPr id="199783" name="Rectangle 103"/>
          <p:cNvSpPr>
            <a:spLocks noChangeArrowheads="1"/>
          </p:cNvSpPr>
          <p:nvPr/>
        </p:nvSpPr>
        <p:spPr bwMode="auto">
          <a:xfrm>
            <a:off x="1006475" y="4462463"/>
            <a:ext cx="1752600" cy="842962"/>
          </a:xfrm>
          <a:prstGeom prst="rect">
            <a:avLst/>
          </a:prstGeom>
          <a:solidFill>
            <a:schemeClr val="bg1"/>
          </a:solidFill>
          <a:ln w="9525">
            <a:noFill/>
            <a:miter lim="800000"/>
            <a:headEnd/>
            <a:tailEnd/>
          </a:ln>
        </p:spPr>
        <p:txBody>
          <a:bodyPr wrap="none" anchor="ctr"/>
          <a:lstStyle/>
          <a:p>
            <a:endParaRPr lang="en-US"/>
          </a:p>
        </p:txBody>
      </p:sp>
      <p:sp>
        <p:nvSpPr>
          <p:cNvPr id="199784" name="Rectangle 104"/>
          <p:cNvSpPr>
            <a:spLocks noChangeArrowheads="1"/>
          </p:cNvSpPr>
          <p:nvPr/>
        </p:nvSpPr>
        <p:spPr bwMode="auto">
          <a:xfrm>
            <a:off x="1006475" y="5307013"/>
            <a:ext cx="1752600" cy="1066800"/>
          </a:xfrm>
          <a:prstGeom prst="rect">
            <a:avLst/>
          </a:prstGeom>
          <a:solidFill>
            <a:schemeClr val="bg1"/>
          </a:solidFill>
          <a:ln w="9525">
            <a:noFill/>
            <a:miter lim="800000"/>
            <a:headEnd/>
            <a:tailEnd/>
          </a:ln>
        </p:spPr>
        <p:txBody>
          <a:bodyPr wrap="none" anchor="ctr"/>
          <a:lstStyle/>
          <a:p>
            <a:endParaRPr lang="en-US"/>
          </a:p>
        </p:txBody>
      </p:sp>
      <p:sp>
        <p:nvSpPr>
          <p:cNvPr id="199785" name="Rectangle 105"/>
          <p:cNvSpPr>
            <a:spLocks noChangeArrowheads="1"/>
          </p:cNvSpPr>
          <p:nvPr/>
        </p:nvSpPr>
        <p:spPr bwMode="auto">
          <a:xfrm>
            <a:off x="2806700" y="3741738"/>
            <a:ext cx="1752600" cy="720725"/>
          </a:xfrm>
          <a:prstGeom prst="rect">
            <a:avLst/>
          </a:prstGeom>
          <a:solidFill>
            <a:schemeClr val="bg1"/>
          </a:solidFill>
          <a:ln w="9525">
            <a:noFill/>
            <a:miter lim="800000"/>
            <a:headEnd/>
            <a:tailEnd/>
          </a:ln>
        </p:spPr>
        <p:txBody>
          <a:bodyPr wrap="none" anchor="ctr"/>
          <a:lstStyle/>
          <a:p>
            <a:endParaRPr lang="en-US"/>
          </a:p>
        </p:txBody>
      </p:sp>
      <p:sp>
        <p:nvSpPr>
          <p:cNvPr id="199786" name="Rectangle 106"/>
          <p:cNvSpPr>
            <a:spLocks noChangeArrowheads="1"/>
          </p:cNvSpPr>
          <p:nvPr/>
        </p:nvSpPr>
        <p:spPr bwMode="auto">
          <a:xfrm>
            <a:off x="2806700" y="4462463"/>
            <a:ext cx="1752600" cy="935037"/>
          </a:xfrm>
          <a:prstGeom prst="rect">
            <a:avLst/>
          </a:prstGeom>
          <a:solidFill>
            <a:schemeClr val="bg1"/>
          </a:solidFill>
          <a:ln w="9525">
            <a:noFill/>
            <a:miter lim="800000"/>
            <a:headEnd/>
            <a:tailEnd/>
          </a:ln>
        </p:spPr>
        <p:txBody>
          <a:bodyPr wrap="none" anchor="ctr"/>
          <a:lstStyle/>
          <a:p>
            <a:endParaRPr lang="en-US"/>
          </a:p>
        </p:txBody>
      </p:sp>
      <p:sp>
        <p:nvSpPr>
          <p:cNvPr id="185372" name="Text Box 107"/>
          <p:cNvSpPr txBox="1">
            <a:spLocks noChangeArrowheads="1"/>
          </p:cNvSpPr>
          <p:nvPr/>
        </p:nvSpPr>
        <p:spPr bwMode="auto">
          <a:xfrm>
            <a:off x="2730500" y="6159500"/>
            <a:ext cx="1009650" cy="457200"/>
          </a:xfrm>
          <a:prstGeom prst="rect">
            <a:avLst/>
          </a:prstGeom>
          <a:noFill/>
          <a:ln w="9525">
            <a:noFill/>
            <a:miter lim="800000"/>
            <a:headEnd/>
            <a:tailEnd/>
          </a:ln>
        </p:spPr>
        <p:txBody>
          <a:bodyPr wrap="none">
            <a:spAutoFit/>
          </a:bodyPr>
          <a:lstStyle/>
          <a:p>
            <a:pPr algn="l" rtl="0"/>
            <a:r>
              <a:rPr lang="en-US" sz="2400" b="1"/>
              <a:t>h ≤ h*</a:t>
            </a:r>
          </a:p>
        </p:txBody>
      </p:sp>
      <p:sp>
        <p:nvSpPr>
          <p:cNvPr id="185373" name="Text Box 108"/>
          <p:cNvSpPr txBox="1">
            <a:spLocks noChangeArrowheads="1"/>
          </p:cNvSpPr>
          <p:nvPr/>
        </p:nvSpPr>
        <p:spPr bwMode="auto">
          <a:xfrm>
            <a:off x="7835900" y="6083300"/>
            <a:ext cx="1009650" cy="457200"/>
          </a:xfrm>
          <a:prstGeom prst="rect">
            <a:avLst/>
          </a:prstGeom>
          <a:noFill/>
          <a:ln w="9525">
            <a:noFill/>
            <a:miter lim="800000"/>
            <a:headEnd/>
            <a:tailEnd/>
          </a:ln>
        </p:spPr>
        <p:txBody>
          <a:bodyPr wrap="none">
            <a:spAutoFit/>
          </a:bodyPr>
          <a:lstStyle/>
          <a:p>
            <a:pPr algn="l" rtl="0"/>
            <a:r>
              <a:rPr lang="en-US" sz="2400" b="1"/>
              <a:t>h ≤ h*</a:t>
            </a:r>
          </a:p>
        </p:txBody>
      </p:sp>
      <p:sp>
        <p:nvSpPr>
          <p:cNvPr id="185374" name="Text Box 109"/>
          <p:cNvSpPr txBox="1">
            <a:spLocks noChangeArrowheads="1"/>
          </p:cNvSpPr>
          <p:nvPr/>
        </p:nvSpPr>
        <p:spPr bwMode="auto">
          <a:xfrm>
            <a:off x="8140700" y="6038850"/>
            <a:ext cx="296863" cy="579438"/>
          </a:xfrm>
          <a:prstGeom prst="rect">
            <a:avLst/>
          </a:prstGeom>
          <a:noFill/>
          <a:ln w="9525">
            <a:noFill/>
            <a:miter lim="800000"/>
            <a:headEnd/>
            <a:tailEnd/>
          </a:ln>
        </p:spPr>
        <p:txBody>
          <a:bodyPr wrap="none">
            <a:spAutoFit/>
          </a:bodyPr>
          <a:lstStyle/>
          <a:p>
            <a:pPr algn="l" rtl="0"/>
            <a:r>
              <a:rPr lang="en-US" sz="32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9778"/>
                                        </p:tgtEl>
                                        <p:attrNameLst>
                                          <p:attrName>style.visibility</p:attrName>
                                        </p:attrNameLst>
                                      </p:cBhvr>
                                      <p:to>
                                        <p:strVal val="visible"/>
                                      </p:to>
                                    </p:set>
                                    <p:animEffect transition="in" filter="fade">
                                      <p:cBhvr>
                                        <p:cTn id="7" dur="2000"/>
                                        <p:tgtEl>
                                          <p:spTgt spid="1997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9779"/>
                                        </p:tgtEl>
                                        <p:attrNameLst>
                                          <p:attrName>style.visibility</p:attrName>
                                        </p:attrNameLst>
                                      </p:cBhvr>
                                      <p:to>
                                        <p:strVal val="visible"/>
                                      </p:to>
                                    </p:set>
                                    <p:animEffect transition="in" filter="fade">
                                      <p:cBhvr>
                                        <p:cTn id="10" dur="2000"/>
                                        <p:tgtEl>
                                          <p:spTgt spid="19977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9780"/>
                                        </p:tgtEl>
                                        <p:attrNameLst>
                                          <p:attrName>style.visibility</p:attrName>
                                        </p:attrNameLst>
                                      </p:cBhvr>
                                      <p:to>
                                        <p:strVal val="visible"/>
                                      </p:to>
                                    </p:set>
                                    <p:animEffect transition="in" filter="fade">
                                      <p:cBhvr>
                                        <p:cTn id="13" dur="2000"/>
                                        <p:tgtEl>
                                          <p:spTgt spid="19978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9781"/>
                                        </p:tgtEl>
                                        <p:attrNameLst>
                                          <p:attrName>style.visibility</p:attrName>
                                        </p:attrNameLst>
                                      </p:cBhvr>
                                      <p:to>
                                        <p:strVal val="visible"/>
                                      </p:to>
                                    </p:set>
                                    <p:animEffect transition="in" filter="fade">
                                      <p:cBhvr>
                                        <p:cTn id="16" dur="2000"/>
                                        <p:tgtEl>
                                          <p:spTgt spid="19978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2000"/>
                                        <p:tgtEl>
                                          <p:spTgt spid="199778"/>
                                        </p:tgtEl>
                                      </p:cBhvr>
                                    </p:animEffect>
                                    <p:set>
                                      <p:cBhvr>
                                        <p:cTn id="26" dur="1" fill="hold">
                                          <p:stCondLst>
                                            <p:cond delay="1999"/>
                                          </p:stCondLst>
                                        </p:cTn>
                                        <p:tgtEl>
                                          <p:spTgt spid="19977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20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2000"/>
                                        <p:tgtEl>
                                          <p:spTgt spid="199779"/>
                                        </p:tgtEl>
                                      </p:cBhvr>
                                    </p:animEffect>
                                    <p:set>
                                      <p:cBhvr>
                                        <p:cTn id="36" dur="1" fill="hold">
                                          <p:stCondLst>
                                            <p:cond delay="1999"/>
                                          </p:stCondLst>
                                        </p:cTn>
                                        <p:tgtEl>
                                          <p:spTgt spid="19977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20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2000"/>
                                        <p:tgtEl>
                                          <p:spTgt spid="199780"/>
                                        </p:tgtEl>
                                      </p:cBhvr>
                                    </p:animEffect>
                                    <p:set>
                                      <p:cBhvr>
                                        <p:cTn id="46" dur="1" fill="hold">
                                          <p:stCondLst>
                                            <p:cond delay="1999"/>
                                          </p:stCondLst>
                                        </p:cTn>
                                        <p:tgtEl>
                                          <p:spTgt spid="19978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20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99782"/>
                                        </p:tgtEl>
                                        <p:attrNameLst>
                                          <p:attrName>style.visibility</p:attrName>
                                        </p:attrNameLst>
                                      </p:cBhvr>
                                      <p:to>
                                        <p:strVal val="visible"/>
                                      </p:to>
                                    </p:set>
                                    <p:animEffect transition="in" filter="fade">
                                      <p:cBhvr>
                                        <p:cTn id="56" dur="2000"/>
                                        <p:tgtEl>
                                          <p:spTgt spid="19978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99783"/>
                                        </p:tgtEl>
                                        <p:attrNameLst>
                                          <p:attrName>style.visibility</p:attrName>
                                        </p:attrNameLst>
                                      </p:cBhvr>
                                      <p:to>
                                        <p:strVal val="visible"/>
                                      </p:to>
                                    </p:set>
                                    <p:animEffect transition="in" filter="fade">
                                      <p:cBhvr>
                                        <p:cTn id="59" dur="2000"/>
                                        <p:tgtEl>
                                          <p:spTgt spid="19978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99784"/>
                                        </p:tgtEl>
                                        <p:attrNameLst>
                                          <p:attrName>style.visibility</p:attrName>
                                        </p:attrNameLst>
                                      </p:cBhvr>
                                      <p:to>
                                        <p:strVal val="visible"/>
                                      </p:to>
                                    </p:set>
                                    <p:animEffect transition="in" filter="fade">
                                      <p:cBhvr>
                                        <p:cTn id="62" dur="2000"/>
                                        <p:tgtEl>
                                          <p:spTgt spid="19978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99785"/>
                                        </p:tgtEl>
                                        <p:attrNameLst>
                                          <p:attrName>style.visibility</p:attrName>
                                        </p:attrNameLst>
                                      </p:cBhvr>
                                      <p:to>
                                        <p:strVal val="visible"/>
                                      </p:to>
                                    </p:set>
                                    <p:animEffect transition="in" filter="fade">
                                      <p:cBhvr>
                                        <p:cTn id="65" dur="2000"/>
                                        <p:tgtEl>
                                          <p:spTgt spid="19978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99786"/>
                                        </p:tgtEl>
                                        <p:attrNameLst>
                                          <p:attrName>style.visibility</p:attrName>
                                        </p:attrNameLst>
                                      </p:cBhvr>
                                      <p:to>
                                        <p:strVal val="visible"/>
                                      </p:to>
                                    </p:set>
                                    <p:animEffect transition="in" filter="fade">
                                      <p:cBhvr>
                                        <p:cTn id="68" dur="2000"/>
                                        <p:tgtEl>
                                          <p:spTgt spid="19978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2000"/>
                                        <p:tgtEl>
                                          <p:spTgt spid="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2000"/>
                                        <p:tgtEl>
                                          <p:spTgt spid="199782"/>
                                        </p:tgtEl>
                                      </p:cBhvr>
                                    </p:animEffect>
                                    <p:set>
                                      <p:cBhvr>
                                        <p:cTn id="78" dur="1" fill="hold">
                                          <p:stCondLst>
                                            <p:cond delay="1999"/>
                                          </p:stCondLst>
                                        </p:cTn>
                                        <p:tgtEl>
                                          <p:spTgt spid="199782"/>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fade">
                                      <p:cBhvr>
                                        <p:cTn id="83" dur="2000"/>
                                        <p:tgtEl>
                                          <p:spTgt spid="9"/>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grpId="1" nodeType="clickEffect">
                                  <p:stCondLst>
                                    <p:cond delay="0"/>
                                  </p:stCondLst>
                                  <p:childTnLst>
                                    <p:animEffect transition="out" filter="fade">
                                      <p:cBhvr>
                                        <p:cTn id="87" dur="2000"/>
                                        <p:tgtEl>
                                          <p:spTgt spid="199783"/>
                                        </p:tgtEl>
                                      </p:cBhvr>
                                    </p:animEffect>
                                    <p:set>
                                      <p:cBhvr>
                                        <p:cTn id="88" dur="1" fill="hold">
                                          <p:stCondLst>
                                            <p:cond delay="1999"/>
                                          </p:stCondLst>
                                        </p:cTn>
                                        <p:tgtEl>
                                          <p:spTgt spid="199783"/>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0"/>
                                        </p:tgtEl>
                                        <p:attrNameLst>
                                          <p:attrName>style.visibility</p:attrName>
                                        </p:attrNameLst>
                                      </p:cBhvr>
                                      <p:to>
                                        <p:strVal val="visible"/>
                                      </p:to>
                                    </p:set>
                                    <p:animEffect transition="in" filter="fade">
                                      <p:cBhvr>
                                        <p:cTn id="93" dur="2000"/>
                                        <p:tgtEl>
                                          <p:spTgt spid="10"/>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1" nodeType="clickEffect">
                                  <p:stCondLst>
                                    <p:cond delay="0"/>
                                  </p:stCondLst>
                                  <p:childTnLst>
                                    <p:animEffect transition="out" filter="fade">
                                      <p:cBhvr>
                                        <p:cTn id="97" dur="2000"/>
                                        <p:tgtEl>
                                          <p:spTgt spid="199784"/>
                                        </p:tgtEl>
                                      </p:cBhvr>
                                    </p:animEffect>
                                    <p:set>
                                      <p:cBhvr>
                                        <p:cTn id="98" dur="1" fill="hold">
                                          <p:stCondLst>
                                            <p:cond delay="1999"/>
                                          </p:stCondLst>
                                        </p:cTn>
                                        <p:tgtEl>
                                          <p:spTgt spid="199784"/>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2000"/>
                                        <p:tgtEl>
                                          <p:spTgt spid="11"/>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grpId="1" nodeType="clickEffect">
                                  <p:stCondLst>
                                    <p:cond delay="0"/>
                                  </p:stCondLst>
                                  <p:childTnLst>
                                    <p:animEffect transition="out" filter="fade">
                                      <p:cBhvr>
                                        <p:cTn id="107" dur="2000"/>
                                        <p:tgtEl>
                                          <p:spTgt spid="199785"/>
                                        </p:tgtEl>
                                      </p:cBhvr>
                                    </p:animEffect>
                                    <p:set>
                                      <p:cBhvr>
                                        <p:cTn id="108" dur="1" fill="hold">
                                          <p:stCondLst>
                                            <p:cond delay="1999"/>
                                          </p:stCondLst>
                                        </p:cTn>
                                        <p:tgtEl>
                                          <p:spTgt spid="199785"/>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12"/>
                                        </p:tgtEl>
                                        <p:attrNameLst>
                                          <p:attrName>style.visibility</p:attrName>
                                        </p:attrNameLst>
                                      </p:cBhvr>
                                      <p:to>
                                        <p:strVal val="visible"/>
                                      </p:to>
                                    </p:set>
                                    <p:animEffect transition="in" filter="fade">
                                      <p:cBhvr>
                                        <p:cTn id="113" dur="2000"/>
                                        <p:tgtEl>
                                          <p:spTgt spid="12"/>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grpId="1" nodeType="clickEffect">
                                  <p:stCondLst>
                                    <p:cond delay="0"/>
                                  </p:stCondLst>
                                  <p:childTnLst>
                                    <p:animEffect transition="out" filter="fade">
                                      <p:cBhvr>
                                        <p:cTn id="117" dur="2000"/>
                                        <p:tgtEl>
                                          <p:spTgt spid="199786"/>
                                        </p:tgtEl>
                                      </p:cBhvr>
                                    </p:animEffect>
                                    <p:set>
                                      <p:cBhvr>
                                        <p:cTn id="118" dur="1" fill="hold">
                                          <p:stCondLst>
                                            <p:cond delay="1999"/>
                                          </p:stCondLst>
                                        </p:cTn>
                                        <p:tgtEl>
                                          <p:spTgt spid="199786"/>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13"/>
                                        </p:tgtEl>
                                        <p:attrNameLst>
                                          <p:attrName>style.visibility</p:attrName>
                                        </p:attrNameLst>
                                      </p:cBhvr>
                                      <p:to>
                                        <p:strVal val="visible"/>
                                      </p:to>
                                    </p:set>
                                    <p:animEffect transition="in" filter="fade">
                                      <p:cBhvr>
                                        <p:cTn id="12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778" grpId="0" animBg="1"/>
      <p:bldP spid="199778" grpId="1" animBg="1"/>
      <p:bldP spid="199779" grpId="0" animBg="1"/>
      <p:bldP spid="199779" grpId="1" animBg="1"/>
      <p:bldP spid="199780" grpId="0" animBg="1"/>
      <p:bldP spid="199780" grpId="1" animBg="1"/>
      <p:bldP spid="199781" grpId="0" animBg="1"/>
      <p:bldP spid="199782" grpId="0" animBg="1"/>
      <p:bldP spid="199782" grpId="1" animBg="1"/>
      <p:bldP spid="199783" grpId="0" animBg="1"/>
      <p:bldP spid="199783" grpId="1" animBg="1"/>
      <p:bldP spid="199784" grpId="0" animBg="1"/>
      <p:bldP spid="199784" grpId="1" animBg="1"/>
      <p:bldP spid="199785" grpId="0" animBg="1"/>
      <p:bldP spid="199785" grpId="1" animBg="1"/>
      <p:bldP spid="199786" grpId="0" animBg="1"/>
      <p:bldP spid="199786" grpId="1"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77"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8" name="Slide Number Placeholder 5"/>
          <p:cNvSpPr>
            <a:spLocks noGrp="1"/>
          </p:cNvSpPr>
          <p:nvPr>
            <p:ph type="sldNum" sz="quarter" idx="12"/>
          </p:nvPr>
        </p:nvSpPr>
        <p:spPr/>
        <p:txBody>
          <a:bodyPr/>
          <a:lstStyle/>
          <a:p>
            <a:pPr>
              <a:defRPr/>
            </a:pPr>
            <a:fld id="{5F87955A-12C9-44F0-A46C-22A9130D4FF8}" type="slidenum">
              <a:rPr lang="ar-SA" altLang="en-US"/>
              <a:pPr>
                <a:defRPr/>
              </a:pPr>
              <a:t>168</a:t>
            </a:fld>
            <a:endParaRPr lang="en-US" altLang="en-US"/>
          </a:p>
        </p:txBody>
      </p:sp>
      <p:sp>
        <p:nvSpPr>
          <p:cNvPr id="18637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sp>
        <p:nvSpPr>
          <p:cNvPr id="186374" name="Oval 3"/>
          <p:cNvSpPr>
            <a:spLocks noChangeArrowheads="1"/>
          </p:cNvSpPr>
          <p:nvPr/>
        </p:nvSpPr>
        <p:spPr bwMode="auto">
          <a:xfrm>
            <a:off x="4559300" y="24130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000" b="1"/>
              <a:t>A/100</a:t>
            </a:r>
          </a:p>
        </p:txBody>
      </p:sp>
      <p:sp>
        <p:nvSpPr>
          <p:cNvPr id="186375" name="Oval 4"/>
          <p:cNvSpPr>
            <a:spLocks noChangeArrowheads="1"/>
          </p:cNvSpPr>
          <p:nvPr/>
        </p:nvSpPr>
        <p:spPr bwMode="auto">
          <a:xfrm>
            <a:off x="977900" y="30988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000" b="1"/>
              <a:t>B/80</a:t>
            </a:r>
          </a:p>
        </p:txBody>
      </p:sp>
      <p:sp>
        <p:nvSpPr>
          <p:cNvPr id="186376" name="Oval 5"/>
          <p:cNvSpPr>
            <a:spLocks noChangeArrowheads="1"/>
          </p:cNvSpPr>
          <p:nvPr/>
        </p:nvSpPr>
        <p:spPr bwMode="auto">
          <a:xfrm>
            <a:off x="5092700" y="30988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000" b="1"/>
              <a:t>C/95</a:t>
            </a:r>
          </a:p>
        </p:txBody>
      </p:sp>
      <p:sp>
        <p:nvSpPr>
          <p:cNvPr id="186377" name="Oval 6"/>
          <p:cNvSpPr>
            <a:spLocks noChangeArrowheads="1"/>
          </p:cNvSpPr>
          <p:nvPr/>
        </p:nvSpPr>
        <p:spPr bwMode="auto">
          <a:xfrm>
            <a:off x="292100" y="3814763"/>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000" b="1"/>
              <a:t>E/86</a:t>
            </a:r>
          </a:p>
        </p:txBody>
      </p:sp>
      <p:sp>
        <p:nvSpPr>
          <p:cNvPr id="186378" name="Oval 7"/>
          <p:cNvSpPr>
            <a:spLocks noChangeArrowheads="1"/>
          </p:cNvSpPr>
          <p:nvPr/>
        </p:nvSpPr>
        <p:spPr bwMode="auto">
          <a:xfrm>
            <a:off x="2120900" y="3814763"/>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000" b="1"/>
              <a:t>F/78</a:t>
            </a:r>
          </a:p>
        </p:txBody>
      </p:sp>
      <p:sp>
        <p:nvSpPr>
          <p:cNvPr id="186379" name="Oval 8"/>
          <p:cNvSpPr>
            <a:spLocks noChangeArrowheads="1"/>
          </p:cNvSpPr>
          <p:nvPr/>
        </p:nvSpPr>
        <p:spPr bwMode="auto">
          <a:xfrm>
            <a:off x="4406900" y="3814763"/>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000" b="1"/>
              <a:t>G/90</a:t>
            </a:r>
          </a:p>
        </p:txBody>
      </p:sp>
      <p:sp>
        <p:nvSpPr>
          <p:cNvPr id="186380" name="Oval 9"/>
          <p:cNvSpPr>
            <a:spLocks noChangeArrowheads="1"/>
          </p:cNvSpPr>
          <p:nvPr/>
        </p:nvSpPr>
        <p:spPr bwMode="auto">
          <a:xfrm>
            <a:off x="6007100" y="3814763"/>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000" b="1"/>
              <a:t>T/60</a:t>
            </a:r>
          </a:p>
        </p:txBody>
      </p:sp>
      <p:sp>
        <p:nvSpPr>
          <p:cNvPr id="186381" name="Oval 10"/>
          <p:cNvSpPr>
            <a:spLocks noChangeArrowheads="1"/>
          </p:cNvSpPr>
          <p:nvPr/>
        </p:nvSpPr>
        <p:spPr bwMode="auto">
          <a:xfrm>
            <a:off x="63500" y="44704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000" b="1"/>
              <a:t>H/80</a:t>
            </a:r>
          </a:p>
        </p:txBody>
      </p:sp>
      <p:sp>
        <p:nvSpPr>
          <p:cNvPr id="186382" name="Oval 11"/>
          <p:cNvSpPr>
            <a:spLocks noChangeArrowheads="1"/>
          </p:cNvSpPr>
          <p:nvPr/>
        </p:nvSpPr>
        <p:spPr bwMode="auto">
          <a:xfrm>
            <a:off x="596900" y="44704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000" b="1"/>
              <a:t>J/82</a:t>
            </a:r>
          </a:p>
        </p:txBody>
      </p:sp>
      <p:sp>
        <p:nvSpPr>
          <p:cNvPr id="186383" name="Oval 12"/>
          <p:cNvSpPr>
            <a:spLocks noChangeArrowheads="1"/>
          </p:cNvSpPr>
          <p:nvPr/>
        </p:nvSpPr>
        <p:spPr bwMode="auto">
          <a:xfrm>
            <a:off x="2959100" y="44704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000" b="1"/>
              <a:t>N/72</a:t>
            </a:r>
          </a:p>
        </p:txBody>
      </p:sp>
      <p:sp>
        <p:nvSpPr>
          <p:cNvPr id="186384" name="Oval 13"/>
          <p:cNvSpPr>
            <a:spLocks noChangeArrowheads="1"/>
          </p:cNvSpPr>
          <p:nvPr/>
        </p:nvSpPr>
        <p:spPr bwMode="auto">
          <a:xfrm>
            <a:off x="4711700" y="44704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000" b="1"/>
              <a:t>L/80</a:t>
            </a:r>
          </a:p>
        </p:txBody>
      </p:sp>
      <p:sp>
        <p:nvSpPr>
          <p:cNvPr id="186385" name="Oval 14"/>
          <p:cNvSpPr>
            <a:spLocks noChangeArrowheads="1"/>
          </p:cNvSpPr>
          <p:nvPr/>
        </p:nvSpPr>
        <p:spPr bwMode="auto">
          <a:xfrm>
            <a:off x="4178300" y="44704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000" b="1"/>
              <a:t>K/85</a:t>
            </a:r>
          </a:p>
        </p:txBody>
      </p:sp>
      <p:sp>
        <p:nvSpPr>
          <p:cNvPr id="186386" name="Oval 15"/>
          <p:cNvSpPr>
            <a:spLocks noChangeArrowheads="1"/>
          </p:cNvSpPr>
          <p:nvPr/>
        </p:nvSpPr>
        <p:spPr bwMode="auto">
          <a:xfrm>
            <a:off x="5588000" y="44704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000" b="1"/>
              <a:t>W/52</a:t>
            </a:r>
          </a:p>
        </p:txBody>
      </p:sp>
      <p:sp>
        <p:nvSpPr>
          <p:cNvPr id="186387" name="Oval 16"/>
          <p:cNvSpPr>
            <a:spLocks noChangeArrowheads="1"/>
          </p:cNvSpPr>
          <p:nvPr/>
        </p:nvSpPr>
        <p:spPr bwMode="auto">
          <a:xfrm>
            <a:off x="6388100" y="44704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000" b="1"/>
              <a:t>X/58</a:t>
            </a:r>
          </a:p>
        </p:txBody>
      </p:sp>
      <p:cxnSp>
        <p:nvCxnSpPr>
          <p:cNvPr id="186388" name="AutoShape 17"/>
          <p:cNvCxnSpPr>
            <a:cxnSpLocks noChangeShapeType="1"/>
            <a:stCxn id="186374" idx="4"/>
            <a:endCxn id="186375" idx="0"/>
          </p:cNvCxnSpPr>
          <p:nvPr/>
        </p:nvCxnSpPr>
        <p:spPr bwMode="auto">
          <a:xfrm flipH="1">
            <a:off x="1168400" y="2794000"/>
            <a:ext cx="3581400" cy="304800"/>
          </a:xfrm>
          <a:prstGeom prst="straightConnector1">
            <a:avLst/>
          </a:prstGeom>
          <a:noFill/>
          <a:ln w="9525">
            <a:solidFill>
              <a:schemeClr val="tx1"/>
            </a:solidFill>
            <a:round/>
            <a:headEnd/>
            <a:tailEnd/>
          </a:ln>
        </p:spPr>
      </p:cxnSp>
      <p:cxnSp>
        <p:nvCxnSpPr>
          <p:cNvPr id="186389" name="AutoShape 18"/>
          <p:cNvCxnSpPr>
            <a:cxnSpLocks noChangeShapeType="1"/>
            <a:stCxn id="186374" idx="4"/>
            <a:endCxn id="186376" idx="0"/>
          </p:cNvCxnSpPr>
          <p:nvPr/>
        </p:nvCxnSpPr>
        <p:spPr bwMode="auto">
          <a:xfrm>
            <a:off x="4749800" y="2794000"/>
            <a:ext cx="533400" cy="304800"/>
          </a:xfrm>
          <a:prstGeom prst="straightConnector1">
            <a:avLst/>
          </a:prstGeom>
          <a:noFill/>
          <a:ln w="9525">
            <a:solidFill>
              <a:schemeClr val="tx1"/>
            </a:solidFill>
            <a:round/>
            <a:headEnd/>
            <a:tailEnd/>
          </a:ln>
        </p:spPr>
      </p:cxnSp>
      <p:cxnSp>
        <p:nvCxnSpPr>
          <p:cNvPr id="186390" name="AutoShape 19"/>
          <p:cNvCxnSpPr>
            <a:cxnSpLocks noChangeShapeType="1"/>
            <a:stCxn id="186375" idx="4"/>
            <a:endCxn id="186377" idx="0"/>
          </p:cNvCxnSpPr>
          <p:nvPr/>
        </p:nvCxnSpPr>
        <p:spPr bwMode="auto">
          <a:xfrm flipH="1">
            <a:off x="482600" y="3479800"/>
            <a:ext cx="685800" cy="334963"/>
          </a:xfrm>
          <a:prstGeom prst="straightConnector1">
            <a:avLst/>
          </a:prstGeom>
          <a:noFill/>
          <a:ln w="9525">
            <a:solidFill>
              <a:schemeClr val="tx1"/>
            </a:solidFill>
            <a:round/>
            <a:headEnd/>
            <a:tailEnd/>
          </a:ln>
        </p:spPr>
      </p:cxnSp>
      <p:cxnSp>
        <p:nvCxnSpPr>
          <p:cNvPr id="186391" name="AutoShape 20"/>
          <p:cNvCxnSpPr>
            <a:cxnSpLocks noChangeShapeType="1"/>
            <a:stCxn id="186375" idx="4"/>
            <a:endCxn id="186378" idx="0"/>
          </p:cNvCxnSpPr>
          <p:nvPr/>
        </p:nvCxnSpPr>
        <p:spPr bwMode="auto">
          <a:xfrm>
            <a:off x="1168400" y="3479800"/>
            <a:ext cx="1143000" cy="334963"/>
          </a:xfrm>
          <a:prstGeom prst="straightConnector1">
            <a:avLst/>
          </a:prstGeom>
          <a:noFill/>
          <a:ln w="9525">
            <a:solidFill>
              <a:schemeClr val="tx1"/>
            </a:solidFill>
            <a:round/>
            <a:headEnd/>
            <a:tailEnd/>
          </a:ln>
        </p:spPr>
      </p:cxnSp>
      <p:cxnSp>
        <p:nvCxnSpPr>
          <p:cNvPr id="186392" name="AutoShape 21"/>
          <p:cNvCxnSpPr>
            <a:cxnSpLocks noChangeShapeType="1"/>
            <a:stCxn id="186376" idx="4"/>
            <a:endCxn id="186379" idx="0"/>
          </p:cNvCxnSpPr>
          <p:nvPr/>
        </p:nvCxnSpPr>
        <p:spPr bwMode="auto">
          <a:xfrm flipH="1">
            <a:off x="4597400" y="3479800"/>
            <a:ext cx="685800" cy="334963"/>
          </a:xfrm>
          <a:prstGeom prst="straightConnector1">
            <a:avLst/>
          </a:prstGeom>
          <a:noFill/>
          <a:ln w="9525">
            <a:solidFill>
              <a:schemeClr val="tx1"/>
            </a:solidFill>
            <a:round/>
            <a:headEnd/>
            <a:tailEnd/>
          </a:ln>
        </p:spPr>
      </p:cxnSp>
      <p:cxnSp>
        <p:nvCxnSpPr>
          <p:cNvPr id="186393" name="AutoShape 22"/>
          <p:cNvCxnSpPr>
            <a:cxnSpLocks noChangeShapeType="1"/>
            <a:stCxn id="186376" idx="4"/>
            <a:endCxn id="186380" idx="0"/>
          </p:cNvCxnSpPr>
          <p:nvPr/>
        </p:nvCxnSpPr>
        <p:spPr bwMode="auto">
          <a:xfrm>
            <a:off x="5283200" y="3479800"/>
            <a:ext cx="914400" cy="334963"/>
          </a:xfrm>
          <a:prstGeom prst="straightConnector1">
            <a:avLst/>
          </a:prstGeom>
          <a:noFill/>
          <a:ln w="9525">
            <a:solidFill>
              <a:schemeClr val="tx1"/>
            </a:solidFill>
            <a:round/>
            <a:headEnd/>
            <a:tailEnd/>
          </a:ln>
        </p:spPr>
      </p:cxnSp>
      <p:cxnSp>
        <p:nvCxnSpPr>
          <p:cNvPr id="186394" name="AutoShape 23"/>
          <p:cNvCxnSpPr>
            <a:cxnSpLocks noChangeShapeType="1"/>
            <a:stCxn id="186377" idx="4"/>
            <a:endCxn id="186381" idx="0"/>
          </p:cNvCxnSpPr>
          <p:nvPr/>
        </p:nvCxnSpPr>
        <p:spPr bwMode="auto">
          <a:xfrm flipH="1">
            <a:off x="254000" y="4195763"/>
            <a:ext cx="228600" cy="274637"/>
          </a:xfrm>
          <a:prstGeom prst="straightConnector1">
            <a:avLst/>
          </a:prstGeom>
          <a:noFill/>
          <a:ln w="9525">
            <a:solidFill>
              <a:schemeClr val="tx1"/>
            </a:solidFill>
            <a:round/>
            <a:headEnd/>
            <a:tailEnd/>
          </a:ln>
        </p:spPr>
      </p:cxnSp>
      <p:cxnSp>
        <p:nvCxnSpPr>
          <p:cNvPr id="186395" name="AutoShape 24"/>
          <p:cNvCxnSpPr>
            <a:cxnSpLocks noChangeShapeType="1"/>
            <a:stCxn id="186377" idx="4"/>
            <a:endCxn id="186382" idx="0"/>
          </p:cNvCxnSpPr>
          <p:nvPr/>
        </p:nvCxnSpPr>
        <p:spPr bwMode="auto">
          <a:xfrm>
            <a:off x="482600" y="4195763"/>
            <a:ext cx="304800" cy="274637"/>
          </a:xfrm>
          <a:prstGeom prst="straightConnector1">
            <a:avLst/>
          </a:prstGeom>
          <a:noFill/>
          <a:ln w="9525">
            <a:solidFill>
              <a:schemeClr val="tx1"/>
            </a:solidFill>
            <a:round/>
            <a:headEnd/>
            <a:tailEnd/>
          </a:ln>
        </p:spPr>
      </p:cxnSp>
      <p:cxnSp>
        <p:nvCxnSpPr>
          <p:cNvPr id="186396" name="AutoShape 25"/>
          <p:cNvCxnSpPr>
            <a:cxnSpLocks noChangeShapeType="1"/>
            <a:stCxn id="186378" idx="4"/>
            <a:endCxn id="186383" idx="0"/>
          </p:cNvCxnSpPr>
          <p:nvPr/>
        </p:nvCxnSpPr>
        <p:spPr bwMode="auto">
          <a:xfrm>
            <a:off x="2311400" y="4195763"/>
            <a:ext cx="838200" cy="274637"/>
          </a:xfrm>
          <a:prstGeom prst="straightConnector1">
            <a:avLst/>
          </a:prstGeom>
          <a:noFill/>
          <a:ln w="9525">
            <a:solidFill>
              <a:schemeClr val="tx1"/>
            </a:solidFill>
            <a:round/>
            <a:headEnd/>
            <a:tailEnd/>
          </a:ln>
        </p:spPr>
      </p:cxnSp>
      <p:cxnSp>
        <p:nvCxnSpPr>
          <p:cNvPr id="186397" name="AutoShape 26"/>
          <p:cNvCxnSpPr>
            <a:cxnSpLocks noChangeShapeType="1"/>
            <a:stCxn id="186379" idx="4"/>
            <a:endCxn id="186385" idx="0"/>
          </p:cNvCxnSpPr>
          <p:nvPr/>
        </p:nvCxnSpPr>
        <p:spPr bwMode="auto">
          <a:xfrm flipH="1">
            <a:off x="4368800" y="4195763"/>
            <a:ext cx="228600" cy="274637"/>
          </a:xfrm>
          <a:prstGeom prst="straightConnector1">
            <a:avLst/>
          </a:prstGeom>
          <a:noFill/>
          <a:ln w="9525">
            <a:solidFill>
              <a:schemeClr val="tx1"/>
            </a:solidFill>
            <a:round/>
            <a:headEnd/>
            <a:tailEnd/>
          </a:ln>
        </p:spPr>
      </p:cxnSp>
      <p:cxnSp>
        <p:nvCxnSpPr>
          <p:cNvPr id="186398" name="AutoShape 27"/>
          <p:cNvCxnSpPr>
            <a:cxnSpLocks noChangeShapeType="1"/>
            <a:stCxn id="186380" idx="4"/>
            <a:endCxn id="186386" idx="0"/>
          </p:cNvCxnSpPr>
          <p:nvPr/>
        </p:nvCxnSpPr>
        <p:spPr bwMode="auto">
          <a:xfrm flipH="1">
            <a:off x="5778500" y="4195763"/>
            <a:ext cx="419100" cy="274637"/>
          </a:xfrm>
          <a:prstGeom prst="straightConnector1">
            <a:avLst/>
          </a:prstGeom>
          <a:noFill/>
          <a:ln w="9525">
            <a:solidFill>
              <a:schemeClr val="tx1"/>
            </a:solidFill>
            <a:round/>
            <a:headEnd/>
            <a:tailEnd/>
          </a:ln>
        </p:spPr>
      </p:cxnSp>
      <p:cxnSp>
        <p:nvCxnSpPr>
          <p:cNvPr id="186399" name="AutoShape 28"/>
          <p:cNvCxnSpPr>
            <a:cxnSpLocks noChangeShapeType="1"/>
            <a:stCxn id="186380" idx="4"/>
            <a:endCxn id="186387" idx="0"/>
          </p:cNvCxnSpPr>
          <p:nvPr/>
        </p:nvCxnSpPr>
        <p:spPr bwMode="auto">
          <a:xfrm>
            <a:off x="6197600" y="4195763"/>
            <a:ext cx="381000" cy="274637"/>
          </a:xfrm>
          <a:prstGeom prst="straightConnector1">
            <a:avLst/>
          </a:prstGeom>
          <a:noFill/>
          <a:ln w="9525">
            <a:solidFill>
              <a:schemeClr val="tx1"/>
            </a:solidFill>
            <a:round/>
            <a:headEnd/>
            <a:tailEnd/>
          </a:ln>
        </p:spPr>
      </p:cxnSp>
      <p:cxnSp>
        <p:nvCxnSpPr>
          <p:cNvPr id="186400" name="AutoShape 29"/>
          <p:cNvCxnSpPr>
            <a:cxnSpLocks noChangeShapeType="1"/>
            <a:stCxn id="186379" idx="4"/>
            <a:endCxn id="186384" idx="0"/>
          </p:cNvCxnSpPr>
          <p:nvPr/>
        </p:nvCxnSpPr>
        <p:spPr bwMode="auto">
          <a:xfrm>
            <a:off x="4597400" y="4195763"/>
            <a:ext cx="304800" cy="274637"/>
          </a:xfrm>
          <a:prstGeom prst="straightConnector1">
            <a:avLst/>
          </a:prstGeom>
          <a:noFill/>
          <a:ln w="9525">
            <a:solidFill>
              <a:schemeClr val="tx1"/>
            </a:solidFill>
            <a:round/>
            <a:headEnd/>
            <a:tailEnd/>
          </a:ln>
        </p:spPr>
      </p:cxnSp>
      <p:sp>
        <p:nvSpPr>
          <p:cNvPr id="186401" name="Oval 30"/>
          <p:cNvSpPr>
            <a:spLocks noChangeArrowheads="1"/>
          </p:cNvSpPr>
          <p:nvPr/>
        </p:nvSpPr>
        <p:spPr bwMode="auto">
          <a:xfrm>
            <a:off x="1435100" y="44704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000" b="1"/>
              <a:t>M/75</a:t>
            </a:r>
          </a:p>
        </p:txBody>
      </p:sp>
      <p:sp>
        <p:nvSpPr>
          <p:cNvPr id="186402" name="Oval 31"/>
          <p:cNvSpPr>
            <a:spLocks noChangeArrowheads="1"/>
          </p:cNvSpPr>
          <p:nvPr/>
        </p:nvSpPr>
        <p:spPr bwMode="auto">
          <a:xfrm>
            <a:off x="5283200" y="52324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000" b="1"/>
              <a:t>Y/47</a:t>
            </a:r>
          </a:p>
        </p:txBody>
      </p:sp>
      <p:sp>
        <p:nvSpPr>
          <p:cNvPr id="186403" name="Oval 32"/>
          <p:cNvSpPr>
            <a:spLocks noChangeArrowheads="1"/>
          </p:cNvSpPr>
          <p:nvPr/>
        </p:nvSpPr>
        <p:spPr bwMode="auto">
          <a:xfrm>
            <a:off x="5816600" y="52324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000" b="1"/>
              <a:t>Z/50</a:t>
            </a:r>
          </a:p>
        </p:txBody>
      </p:sp>
      <p:sp>
        <p:nvSpPr>
          <p:cNvPr id="186404" name="Oval 33"/>
          <p:cNvSpPr>
            <a:spLocks noChangeArrowheads="1"/>
          </p:cNvSpPr>
          <p:nvPr/>
        </p:nvSpPr>
        <p:spPr bwMode="auto">
          <a:xfrm>
            <a:off x="1206500" y="52324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000" b="1"/>
              <a:t>O/78</a:t>
            </a:r>
          </a:p>
        </p:txBody>
      </p:sp>
      <p:sp>
        <p:nvSpPr>
          <p:cNvPr id="186405" name="Oval 34"/>
          <p:cNvSpPr>
            <a:spLocks noChangeArrowheads="1"/>
          </p:cNvSpPr>
          <p:nvPr/>
        </p:nvSpPr>
        <p:spPr bwMode="auto">
          <a:xfrm>
            <a:off x="1739900" y="52324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000" b="1"/>
              <a:t>P/79</a:t>
            </a:r>
          </a:p>
        </p:txBody>
      </p:sp>
      <p:cxnSp>
        <p:nvCxnSpPr>
          <p:cNvPr id="186406" name="AutoShape 35"/>
          <p:cNvCxnSpPr>
            <a:cxnSpLocks noChangeShapeType="1"/>
            <a:stCxn id="186378" idx="4"/>
            <a:endCxn id="186401" idx="0"/>
          </p:cNvCxnSpPr>
          <p:nvPr/>
        </p:nvCxnSpPr>
        <p:spPr bwMode="auto">
          <a:xfrm flipH="1">
            <a:off x="1625600" y="4195763"/>
            <a:ext cx="685800" cy="274637"/>
          </a:xfrm>
          <a:prstGeom prst="straightConnector1">
            <a:avLst/>
          </a:prstGeom>
          <a:noFill/>
          <a:ln w="9525">
            <a:solidFill>
              <a:schemeClr val="tx1"/>
            </a:solidFill>
            <a:round/>
            <a:headEnd/>
            <a:tailEnd/>
          </a:ln>
        </p:spPr>
      </p:cxnSp>
      <p:cxnSp>
        <p:nvCxnSpPr>
          <p:cNvPr id="186407" name="AutoShape 36"/>
          <p:cNvCxnSpPr>
            <a:cxnSpLocks noChangeShapeType="1"/>
            <a:stCxn id="186401" idx="4"/>
            <a:endCxn id="186404" idx="0"/>
          </p:cNvCxnSpPr>
          <p:nvPr/>
        </p:nvCxnSpPr>
        <p:spPr bwMode="auto">
          <a:xfrm flipH="1">
            <a:off x="1397000" y="4851400"/>
            <a:ext cx="228600" cy="381000"/>
          </a:xfrm>
          <a:prstGeom prst="straightConnector1">
            <a:avLst/>
          </a:prstGeom>
          <a:noFill/>
          <a:ln w="9525">
            <a:solidFill>
              <a:schemeClr val="tx1"/>
            </a:solidFill>
            <a:round/>
            <a:headEnd/>
            <a:tailEnd/>
          </a:ln>
        </p:spPr>
      </p:cxnSp>
      <p:cxnSp>
        <p:nvCxnSpPr>
          <p:cNvPr id="186408" name="AutoShape 37"/>
          <p:cNvCxnSpPr>
            <a:cxnSpLocks noChangeShapeType="1"/>
            <a:stCxn id="186401" idx="4"/>
            <a:endCxn id="186405" idx="0"/>
          </p:cNvCxnSpPr>
          <p:nvPr/>
        </p:nvCxnSpPr>
        <p:spPr bwMode="auto">
          <a:xfrm>
            <a:off x="1625600" y="4851400"/>
            <a:ext cx="304800" cy="381000"/>
          </a:xfrm>
          <a:prstGeom prst="straightConnector1">
            <a:avLst/>
          </a:prstGeom>
          <a:noFill/>
          <a:ln w="9525">
            <a:solidFill>
              <a:schemeClr val="tx1"/>
            </a:solidFill>
            <a:round/>
            <a:headEnd/>
            <a:tailEnd/>
          </a:ln>
        </p:spPr>
      </p:cxnSp>
      <p:cxnSp>
        <p:nvCxnSpPr>
          <p:cNvPr id="186409" name="AutoShape 38"/>
          <p:cNvCxnSpPr>
            <a:cxnSpLocks noChangeShapeType="1"/>
            <a:stCxn id="186386" idx="4"/>
            <a:endCxn id="186402" idx="0"/>
          </p:cNvCxnSpPr>
          <p:nvPr/>
        </p:nvCxnSpPr>
        <p:spPr bwMode="auto">
          <a:xfrm flipH="1">
            <a:off x="5473700" y="4851400"/>
            <a:ext cx="304800" cy="381000"/>
          </a:xfrm>
          <a:prstGeom prst="straightConnector1">
            <a:avLst/>
          </a:prstGeom>
          <a:noFill/>
          <a:ln w="9525">
            <a:solidFill>
              <a:schemeClr val="tx1"/>
            </a:solidFill>
            <a:round/>
            <a:headEnd/>
            <a:tailEnd/>
          </a:ln>
        </p:spPr>
      </p:cxnSp>
      <p:cxnSp>
        <p:nvCxnSpPr>
          <p:cNvPr id="186410" name="AutoShape 39"/>
          <p:cNvCxnSpPr>
            <a:cxnSpLocks noChangeShapeType="1"/>
            <a:stCxn id="186386" idx="4"/>
            <a:endCxn id="186403" idx="0"/>
          </p:cNvCxnSpPr>
          <p:nvPr/>
        </p:nvCxnSpPr>
        <p:spPr bwMode="auto">
          <a:xfrm>
            <a:off x="5778500" y="4851400"/>
            <a:ext cx="228600" cy="381000"/>
          </a:xfrm>
          <a:prstGeom prst="straightConnector1">
            <a:avLst/>
          </a:prstGeom>
          <a:noFill/>
          <a:ln w="9525">
            <a:solidFill>
              <a:schemeClr val="tx1"/>
            </a:solidFill>
            <a:round/>
            <a:headEnd/>
            <a:tailEnd/>
          </a:ln>
        </p:spPr>
      </p:cxnSp>
      <p:sp>
        <p:nvSpPr>
          <p:cNvPr id="186411" name="Oval 40"/>
          <p:cNvSpPr>
            <a:spLocks noChangeArrowheads="1"/>
          </p:cNvSpPr>
          <p:nvPr/>
        </p:nvSpPr>
        <p:spPr bwMode="auto">
          <a:xfrm>
            <a:off x="7912100" y="30988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000" b="1"/>
              <a:t>D/90</a:t>
            </a:r>
          </a:p>
        </p:txBody>
      </p:sp>
      <p:sp>
        <p:nvSpPr>
          <p:cNvPr id="186412" name="Oval 41"/>
          <p:cNvSpPr>
            <a:spLocks noChangeArrowheads="1"/>
          </p:cNvSpPr>
          <p:nvPr/>
        </p:nvSpPr>
        <p:spPr bwMode="auto">
          <a:xfrm>
            <a:off x="7454900" y="3814763"/>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000" b="1"/>
              <a:t>M/75</a:t>
            </a:r>
          </a:p>
        </p:txBody>
      </p:sp>
      <p:sp>
        <p:nvSpPr>
          <p:cNvPr id="186413" name="Oval 42"/>
          <p:cNvSpPr>
            <a:spLocks noChangeArrowheads="1"/>
          </p:cNvSpPr>
          <p:nvPr/>
        </p:nvSpPr>
        <p:spPr bwMode="auto">
          <a:xfrm>
            <a:off x="8445500" y="3814763"/>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000" b="1"/>
              <a:t>I/87</a:t>
            </a:r>
          </a:p>
        </p:txBody>
      </p:sp>
      <p:sp>
        <p:nvSpPr>
          <p:cNvPr id="186414" name="Oval 43"/>
          <p:cNvSpPr>
            <a:spLocks noChangeArrowheads="1"/>
          </p:cNvSpPr>
          <p:nvPr/>
        </p:nvSpPr>
        <p:spPr bwMode="auto">
          <a:xfrm>
            <a:off x="7683500" y="44704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000" b="1"/>
              <a:t>P/79</a:t>
            </a:r>
          </a:p>
        </p:txBody>
      </p:sp>
      <p:sp>
        <p:nvSpPr>
          <p:cNvPr id="186415" name="Oval 44"/>
          <p:cNvSpPr>
            <a:spLocks noChangeArrowheads="1"/>
          </p:cNvSpPr>
          <p:nvPr/>
        </p:nvSpPr>
        <p:spPr bwMode="auto">
          <a:xfrm>
            <a:off x="7150100" y="44704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000" b="1"/>
              <a:t>O/78</a:t>
            </a:r>
          </a:p>
        </p:txBody>
      </p:sp>
      <p:sp>
        <p:nvSpPr>
          <p:cNvPr id="186416" name="Oval 45"/>
          <p:cNvSpPr>
            <a:spLocks noChangeArrowheads="1"/>
          </p:cNvSpPr>
          <p:nvPr/>
        </p:nvSpPr>
        <p:spPr bwMode="auto">
          <a:xfrm>
            <a:off x="8140700" y="44704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000" b="1"/>
              <a:t>U/81</a:t>
            </a:r>
          </a:p>
        </p:txBody>
      </p:sp>
      <p:sp>
        <p:nvSpPr>
          <p:cNvPr id="186417" name="Oval 46"/>
          <p:cNvSpPr>
            <a:spLocks noChangeArrowheads="1"/>
          </p:cNvSpPr>
          <p:nvPr/>
        </p:nvSpPr>
        <p:spPr bwMode="auto">
          <a:xfrm>
            <a:off x="8712200" y="44704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000" b="1"/>
              <a:t>V/83</a:t>
            </a:r>
          </a:p>
        </p:txBody>
      </p:sp>
      <p:cxnSp>
        <p:nvCxnSpPr>
          <p:cNvPr id="186418" name="AutoShape 47"/>
          <p:cNvCxnSpPr>
            <a:cxnSpLocks noChangeShapeType="1"/>
            <a:stCxn id="186374" idx="4"/>
            <a:endCxn id="186411" idx="0"/>
          </p:cNvCxnSpPr>
          <p:nvPr/>
        </p:nvCxnSpPr>
        <p:spPr bwMode="auto">
          <a:xfrm>
            <a:off x="4749800" y="2794000"/>
            <a:ext cx="3352800" cy="304800"/>
          </a:xfrm>
          <a:prstGeom prst="straightConnector1">
            <a:avLst/>
          </a:prstGeom>
          <a:noFill/>
          <a:ln w="9525">
            <a:solidFill>
              <a:schemeClr val="tx1"/>
            </a:solidFill>
            <a:round/>
            <a:headEnd/>
            <a:tailEnd/>
          </a:ln>
        </p:spPr>
      </p:cxnSp>
      <p:cxnSp>
        <p:nvCxnSpPr>
          <p:cNvPr id="186419" name="AutoShape 48"/>
          <p:cNvCxnSpPr>
            <a:cxnSpLocks noChangeShapeType="1"/>
            <a:stCxn id="186411" idx="4"/>
            <a:endCxn id="186412" idx="0"/>
          </p:cNvCxnSpPr>
          <p:nvPr/>
        </p:nvCxnSpPr>
        <p:spPr bwMode="auto">
          <a:xfrm flipH="1">
            <a:off x="7645400" y="3479800"/>
            <a:ext cx="457200" cy="334963"/>
          </a:xfrm>
          <a:prstGeom prst="straightConnector1">
            <a:avLst/>
          </a:prstGeom>
          <a:noFill/>
          <a:ln w="9525">
            <a:solidFill>
              <a:schemeClr val="tx1"/>
            </a:solidFill>
            <a:round/>
            <a:headEnd/>
            <a:tailEnd/>
          </a:ln>
        </p:spPr>
      </p:cxnSp>
      <p:cxnSp>
        <p:nvCxnSpPr>
          <p:cNvPr id="186420" name="AutoShape 49"/>
          <p:cNvCxnSpPr>
            <a:cxnSpLocks noChangeShapeType="1"/>
            <a:stCxn id="186411" idx="4"/>
            <a:endCxn id="186413" idx="0"/>
          </p:cNvCxnSpPr>
          <p:nvPr/>
        </p:nvCxnSpPr>
        <p:spPr bwMode="auto">
          <a:xfrm>
            <a:off x="8102600" y="3479800"/>
            <a:ext cx="533400" cy="334963"/>
          </a:xfrm>
          <a:prstGeom prst="straightConnector1">
            <a:avLst/>
          </a:prstGeom>
          <a:noFill/>
          <a:ln w="9525">
            <a:solidFill>
              <a:schemeClr val="tx1"/>
            </a:solidFill>
            <a:round/>
            <a:headEnd/>
            <a:tailEnd/>
          </a:ln>
        </p:spPr>
      </p:cxnSp>
      <p:cxnSp>
        <p:nvCxnSpPr>
          <p:cNvPr id="186421" name="AutoShape 50"/>
          <p:cNvCxnSpPr>
            <a:cxnSpLocks noChangeShapeType="1"/>
            <a:stCxn id="186412" idx="4"/>
            <a:endCxn id="186415" idx="0"/>
          </p:cNvCxnSpPr>
          <p:nvPr/>
        </p:nvCxnSpPr>
        <p:spPr bwMode="auto">
          <a:xfrm flipH="1">
            <a:off x="7340600" y="4195763"/>
            <a:ext cx="304800" cy="274637"/>
          </a:xfrm>
          <a:prstGeom prst="straightConnector1">
            <a:avLst/>
          </a:prstGeom>
          <a:noFill/>
          <a:ln w="9525">
            <a:solidFill>
              <a:schemeClr val="tx1"/>
            </a:solidFill>
            <a:round/>
            <a:headEnd/>
            <a:tailEnd/>
          </a:ln>
        </p:spPr>
      </p:cxnSp>
      <p:cxnSp>
        <p:nvCxnSpPr>
          <p:cNvPr id="186422" name="AutoShape 51"/>
          <p:cNvCxnSpPr>
            <a:cxnSpLocks noChangeShapeType="1"/>
            <a:stCxn id="186413" idx="4"/>
            <a:endCxn id="186416" idx="0"/>
          </p:cNvCxnSpPr>
          <p:nvPr/>
        </p:nvCxnSpPr>
        <p:spPr bwMode="auto">
          <a:xfrm flipH="1">
            <a:off x="8331200" y="4195763"/>
            <a:ext cx="304800" cy="274637"/>
          </a:xfrm>
          <a:prstGeom prst="straightConnector1">
            <a:avLst/>
          </a:prstGeom>
          <a:noFill/>
          <a:ln w="9525">
            <a:solidFill>
              <a:schemeClr val="tx1"/>
            </a:solidFill>
            <a:round/>
            <a:headEnd/>
            <a:tailEnd/>
          </a:ln>
        </p:spPr>
      </p:cxnSp>
      <p:cxnSp>
        <p:nvCxnSpPr>
          <p:cNvPr id="186423" name="AutoShape 52"/>
          <p:cNvCxnSpPr>
            <a:cxnSpLocks noChangeShapeType="1"/>
            <a:stCxn id="186413" idx="4"/>
            <a:endCxn id="186417" idx="0"/>
          </p:cNvCxnSpPr>
          <p:nvPr/>
        </p:nvCxnSpPr>
        <p:spPr bwMode="auto">
          <a:xfrm>
            <a:off x="8636000" y="4195763"/>
            <a:ext cx="266700" cy="274637"/>
          </a:xfrm>
          <a:prstGeom prst="straightConnector1">
            <a:avLst/>
          </a:prstGeom>
          <a:noFill/>
          <a:ln w="9525">
            <a:solidFill>
              <a:schemeClr val="tx1"/>
            </a:solidFill>
            <a:round/>
            <a:headEnd/>
            <a:tailEnd/>
          </a:ln>
        </p:spPr>
      </p:cxnSp>
      <p:cxnSp>
        <p:nvCxnSpPr>
          <p:cNvPr id="186424" name="AutoShape 53"/>
          <p:cNvCxnSpPr>
            <a:cxnSpLocks noChangeShapeType="1"/>
            <a:stCxn id="186412" idx="4"/>
            <a:endCxn id="186414" idx="0"/>
          </p:cNvCxnSpPr>
          <p:nvPr/>
        </p:nvCxnSpPr>
        <p:spPr bwMode="auto">
          <a:xfrm>
            <a:off x="7645400" y="4195763"/>
            <a:ext cx="228600" cy="274637"/>
          </a:xfrm>
          <a:prstGeom prst="straightConnector1">
            <a:avLst/>
          </a:prstGeom>
          <a:noFill/>
          <a:ln w="9525">
            <a:solidFill>
              <a:schemeClr val="tx1"/>
            </a:solidFill>
            <a:round/>
            <a:headEnd/>
            <a:tailEnd/>
          </a:ln>
        </p:spPr>
      </p:cxnSp>
      <p:sp>
        <p:nvSpPr>
          <p:cNvPr id="186425" name="Oval 54"/>
          <p:cNvSpPr>
            <a:spLocks noChangeArrowheads="1"/>
          </p:cNvSpPr>
          <p:nvPr/>
        </p:nvSpPr>
        <p:spPr bwMode="auto">
          <a:xfrm>
            <a:off x="3492500" y="52324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000" b="1"/>
              <a:t>T/60</a:t>
            </a:r>
          </a:p>
        </p:txBody>
      </p:sp>
      <p:cxnSp>
        <p:nvCxnSpPr>
          <p:cNvPr id="186426" name="AutoShape 55"/>
          <p:cNvCxnSpPr>
            <a:cxnSpLocks noChangeShapeType="1"/>
            <a:stCxn id="186383" idx="4"/>
            <a:endCxn id="186425" idx="0"/>
          </p:cNvCxnSpPr>
          <p:nvPr/>
        </p:nvCxnSpPr>
        <p:spPr bwMode="auto">
          <a:xfrm>
            <a:off x="3149600" y="4851400"/>
            <a:ext cx="533400" cy="381000"/>
          </a:xfrm>
          <a:prstGeom prst="straightConnector1">
            <a:avLst/>
          </a:prstGeom>
          <a:noFill/>
          <a:ln w="9525">
            <a:solidFill>
              <a:schemeClr val="tx1"/>
            </a:solidFill>
            <a:round/>
            <a:headEnd/>
            <a:tailEnd/>
          </a:ln>
        </p:spPr>
      </p:cxnSp>
      <p:sp>
        <p:nvSpPr>
          <p:cNvPr id="186427" name="Oval 56"/>
          <p:cNvSpPr>
            <a:spLocks noChangeArrowheads="1"/>
          </p:cNvSpPr>
          <p:nvPr/>
        </p:nvSpPr>
        <p:spPr bwMode="auto">
          <a:xfrm>
            <a:off x="5588000" y="58420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000" b="1"/>
              <a:t>R/20</a:t>
            </a:r>
          </a:p>
        </p:txBody>
      </p:sp>
      <p:cxnSp>
        <p:nvCxnSpPr>
          <p:cNvPr id="186428" name="AutoShape 57"/>
          <p:cNvCxnSpPr>
            <a:cxnSpLocks noChangeShapeType="1"/>
            <a:stCxn id="186402" idx="4"/>
            <a:endCxn id="186427" idx="0"/>
          </p:cNvCxnSpPr>
          <p:nvPr/>
        </p:nvCxnSpPr>
        <p:spPr bwMode="auto">
          <a:xfrm>
            <a:off x="5473700" y="5613400"/>
            <a:ext cx="304800" cy="228600"/>
          </a:xfrm>
          <a:prstGeom prst="straightConnector1">
            <a:avLst/>
          </a:prstGeom>
          <a:noFill/>
          <a:ln w="9525">
            <a:solidFill>
              <a:schemeClr val="tx1"/>
            </a:solidFill>
            <a:round/>
            <a:headEnd/>
            <a:tailEnd/>
          </a:ln>
        </p:spPr>
      </p:cxnSp>
      <p:cxnSp>
        <p:nvCxnSpPr>
          <p:cNvPr id="186429" name="AutoShape 58"/>
          <p:cNvCxnSpPr>
            <a:cxnSpLocks noChangeShapeType="1"/>
            <a:stCxn id="186402" idx="4"/>
            <a:endCxn id="186445" idx="0"/>
          </p:cNvCxnSpPr>
          <p:nvPr/>
        </p:nvCxnSpPr>
        <p:spPr bwMode="auto">
          <a:xfrm flipH="1">
            <a:off x="5245100" y="5613400"/>
            <a:ext cx="228600" cy="228600"/>
          </a:xfrm>
          <a:prstGeom prst="straightConnector1">
            <a:avLst/>
          </a:prstGeom>
          <a:noFill/>
          <a:ln w="9525">
            <a:solidFill>
              <a:schemeClr val="tx1"/>
            </a:solidFill>
            <a:round/>
            <a:headEnd/>
            <a:tailEnd/>
          </a:ln>
        </p:spPr>
      </p:cxnSp>
      <p:grpSp>
        <p:nvGrpSpPr>
          <p:cNvPr id="186430" name="Group 59"/>
          <p:cNvGrpSpPr>
            <a:grpSpLocks/>
          </p:cNvGrpSpPr>
          <p:nvPr/>
        </p:nvGrpSpPr>
        <p:grpSpPr bwMode="auto">
          <a:xfrm>
            <a:off x="5054600" y="5842000"/>
            <a:ext cx="381000" cy="381000"/>
            <a:chOff x="3888" y="4080"/>
            <a:chExt cx="240" cy="240"/>
          </a:xfrm>
        </p:grpSpPr>
        <p:sp>
          <p:nvSpPr>
            <p:cNvPr id="186445" name="Oval 60"/>
            <p:cNvSpPr>
              <a:spLocks noChangeArrowheads="1"/>
            </p:cNvSpPr>
            <p:nvPr/>
          </p:nvSpPr>
          <p:spPr bwMode="auto">
            <a:xfrm>
              <a:off x="3888" y="4080"/>
              <a:ext cx="240" cy="240"/>
            </a:xfrm>
            <a:prstGeom prst="ellipse">
              <a:avLst/>
            </a:prstGeom>
            <a:solidFill>
              <a:schemeClr val="bg1"/>
            </a:solidFill>
            <a:ln w="9525">
              <a:solidFill>
                <a:schemeClr val="tx1"/>
              </a:solidFill>
              <a:round/>
              <a:headEnd/>
              <a:tailEnd/>
            </a:ln>
          </p:spPr>
          <p:txBody>
            <a:bodyPr wrap="none" anchor="ctr"/>
            <a:lstStyle/>
            <a:p>
              <a:pPr algn="ctr" rtl="0"/>
              <a:r>
                <a:rPr lang="en-US" sz="1000" b="1"/>
                <a:t>Q/0</a:t>
              </a:r>
            </a:p>
          </p:txBody>
        </p:sp>
        <p:sp>
          <p:nvSpPr>
            <p:cNvPr id="186446" name="Rectangle 61"/>
            <p:cNvSpPr>
              <a:spLocks noChangeArrowheads="1"/>
            </p:cNvSpPr>
            <p:nvPr/>
          </p:nvSpPr>
          <p:spPr bwMode="auto">
            <a:xfrm>
              <a:off x="3888" y="4080"/>
              <a:ext cx="240" cy="240"/>
            </a:xfrm>
            <a:prstGeom prst="rect">
              <a:avLst/>
            </a:prstGeom>
            <a:noFill/>
            <a:ln w="22225">
              <a:solidFill>
                <a:schemeClr val="tx1"/>
              </a:solidFill>
              <a:miter lim="800000"/>
              <a:headEnd/>
              <a:tailEnd/>
            </a:ln>
          </p:spPr>
          <p:txBody>
            <a:bodyPr wrap="none" anchor="ctr"/>
            <a:lstStyle/>
            <a:p>
              <a:endParaRPr lang="en-US"/>
            </a:p>
          </p:txBody>
        </p:sp>
      </p:grpSp>
      <p:sp>
        <p:nvSpPr>
          <p:cNvPr id="186431" name="Oval 62"/>
          <p:cNvSpPr>
            <a:spLocks noChangeArrowheads="1"/>
          </p:cNvSpPr>
          <p:nvPr/>
        </p:nvSpPr>
        <p:spPr bwMode="auto">
          <a:xfrm>
            <a:off x="3187700" y="58420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000" b="1"/>
              <a:t>W/52</a:t>
            </a:r>
          </a:p>
        </p:txBody>
      </p:sp>
      <p:sp>
        <p:nvSpPr>
          <p:cNvPr id="186432" name="Oval 63"/>
          <p:cNvSpPr>
            <a:spLocks noChangeArrowheads="1"/>
          </p:cNvSpPr>
          <p:nvPr/>
        </p:nvSpPr>
        <p:spPr bwMode="auto">
          <a:xfrm>
            <a:off x="3797300" y="58420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000" b="1"/>
              <a:t>X/58</a:t>
            </a:r>
          </a:p>
        </p:txBody>
      </p:sp>
      <p:cxnSp>
        <p:nvCxnSpPr>
          <p:cNvPr id="186433" name="AutoShape 64"/>
          <p:cNvCxnSpPr>
            <a:cxnSpLocks noChangeShapeType="1"/>
            <a:stCxn id="186425" idx="4"/>
            <a:endCxn id="186431" idx="0"/>
          </p:cNvCxnSpPr>
          <p:nvPr/>
        </p:nvCxnSpPr>
        <p:spPr bwMode="auto">
          <a:xfrm flipH="1">
            <a:off x="3378200" y="5613400"/>
            <a:ext cx="304800" cy="228600"/>
          </a:xfrm>
          <a:prstGeom prst="straightConnector1">
            <a:avLst/>
          </a:prstGeom>
          <a:noFill/>
          <a:ln w="9525">
            <a:solidFill>
              <a:schemeClr val="tx1"/>
            </a:solidFill>
            <a:round/>
            <a:headEnd/>
            <a:tailEnd/>
          </a:ln>
        </p:spPr>
      </p:cxnSp>
      <p:cxnSp>
        <p:nvCxnSpPr>
          <p:cNvPr id="186434" name="AutoShape 65"/>
          <p:cNvCxnSpPr>
            <a:cxnSpLocks noChangeShapeType="1"/>
            <a:stCxn id="186425" idx="4"/>
            <a:endCxn id="186432" idx="0"/>
          </p:cNvCxnSpPr>
          <p:nvPr/>
        </p:nvCxnSpPr>
        <p:spPr bwMode="auto">
          <a:xfrm>
            <a:off x="3683000" y="5613400"/>
            <a:ext cx="304800" cy="228600"/>
          </a:xfrm>
          <a:prstGeom prst="straightConnector1">
            <a:avLst/>
          </a:prstGeom>
          <a:noFill/>
          <a:ln w="9525">
            <a:solidFill>
              <a:schemeClr val="tx1"/>
            </a:solidFill>
            <a:round/>
            <a:headEnd/>
            <a:tailEnd/>
          </a:ln>
        </p:spPr>
      </p:cxnSp>
      <p:sp>
        <p:nvSpPr>
          <p:cNvPr id="186435" name="Oval 66"/>
          <p:cNvSpPr>
            <a:spLocks noChangeArrowheads="1"/>
          </p:cNvSpPr>
          <p:nvPr/>
        </p:nvSpPr>
        <p:spPr bwMode="auto">
          <a:xfrm>
            <a:off x="2959100" y="643255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000" b="1"/>
              <a:t>Y/47</a:t>
            </a:r>
          </a:p>
        </p:txBody>
      </p:sp>
      <p:sp>
        <p:nvSpPr>
          <p:cNvPr id="186436" name="Oval 67"/>
          <p:cNvSpPr>
            <a:spLocks noChangeArrowheads="1"/>
          </p:cNvSpPr>
          <p:nvPr/>
        </p:nvSpPr>
        <p:spPr bwMode="auto">
          <a:xfrm>
            <a:off x="3549650" y="643255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000" b="1"/>
              <a:t>Z/50</a:t>
            </a:r>
          </a:p>
        </p:txBody>
      </p:sp>
      <p:cxnSp>
        <p:nvCxnSpPr>
          <p:cNvPr id="186437" name="AutoShape 68"/>
          <p:cNvCxnSpPr>
            <a:cxnSpLocks noChangeShapeType="1"/>
            <a:stCxn id="186431" idx="4"/>
            <a:endCxn id="186435" idx="0"/>
          </p:cNvCxnSpPr>
          <p:nvPr/>
        </p:nvCxnSpPr>
        <p:spPr bwMode="auto">
          <a:xfrm flipH="1">
            <a:off x="3149600" y="6223000"/>
            <a:ext cx="228600" cy="209550"/>
          </a:xfrm>
          <a:prstGeom prst="straightConnector1">
            <a:avLst/>
          </a:prstGeom>
          <a:noFill/>
          <a:ln w="9525">
            <a:solidFill>
              <a:schemeClr val="tx1"/>
            </a:solidFill>
            <a:round/>
            <a:headEnd/>
            <a:tailEnd/>
          </a:ln>
        </p:spPr>
      </p:cxnSp>
      <p:cxnSp>
        <p:nvCxnSpPr>
          <p:cNvPr id="186438" name="AutoShape 69"/>
          <p:cNvCxnSpPr>
            <a:cxnSpLocks noChangeShapeType="1"/>
            <a:stCxn id="186431" idx="4"/>
            <a:endCxn id="186436" idx="0"/>
          </p:cNvCxnSpPr>
          <p:nvPr/>
        </p:nvCxnSpPr>
        <p:spPr bwMode="auto">
          <a:xfrm>
            <a:off x="3378200" y="6223000"/>
            <a:ext cx="361950" cy="209550"/>
          </a:xfrm>
          <a:prstGeom prst="straightConnector1">
            <a:avLst/>
          </a:prstGeom>
          <a:noFill/>
          <a:ln w="9525">
            <a:solidFill>
              <a:schemeClr val="tx1"/>
            </a:solidFill>
            <a:round/>
            <a:headEnd/>
            <a:tailEnd/>
          </a:ln>
        </p:spPr>
      </p:cxnSp>
      <p:sp>
        <p:nvSpPr>
          <p:cNvPr id="186439" name="Oval 70"/>
          <p:cNvSpPr>
            <a:spLocks noChangeArrowheads="1"/>
          </p:cNvSpPr>
          <p:nvPr/>
        </p:nvSpPr>
        <p:spPr bwMode="auto">
          <a:xfrm>
            <a:off x="2501900" y="523240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000" b="1"/>
              <a:t>S/70</a:t>
            </a:r>
          </a:p>
        </p:txBody>
      </p:sp>
      <p:cxnSp>
        <p:nvCxnSpPr>
          <p:cNvPr id="186440" name="AutoShape 71"/>
          <p:cNvCxnSpPr>
            <a:cxnSpLocks noChangeShapeType="1"/>
            <a:stCxn id="186383" idx="4"/>
            <a:endCxn id="186439" idx="0"/>
          </p:cNvCxnSpPr>
          <p:nvPr/>
        </p:nvCxnSpPr>
        <p:spPr bwMode="auto">
          <a:xfrm flipH="1">
            <a:off x="2692400" y="4851400"/>
            <a:ext cx="457200" cy="381000"/>
          </a:xfrm>
          <a:prstGeom prst="straightConnector1">
            <a:avLst/>
          </a:prstGeom>
          <a:noFill/>
          <a:ln w="9525">
            <a:solidFill>
              <a:schemeClr val="tx1"/>
            </a:solidFill>
            <a:round/>
            <a:headEnd/>
            <a:tailEnd/>
          </a:ln>
        </p:spPr>
      </p:cxnSp>
      <p:sp>
        <p:nvSpPr>
          <p:cNvPr id="186441" name="Text Box 72"/>
          <p:cNvSpPr txBox="1">
            <a:spLocks noChangeArrowheads="1"/>
          </p:cNvSpPr>
          <p:nvPr/>
        </p:nvSpPr>
        <p:spPr bwMode="auto">
          <a:xfrm>
            <a:off x="2730500" y="2794000"/>
            <a:ext cx="228600" cy="152400"/>
          </a:xfrm>
          <a:prstGeom prst="rect">
            <a:avLst/>
          </a:prstGeom>
          <a:noFill/>
          <a:ln w="9525">
            <a:noFill/>
            <a:miter lim="800000"/>
            <a:headEnd/>
            <a:tailEnd/>
          </a:ln>
        </p:spPr>
        <p:txBody>
          <a:bodyPr lIns="0" tIns="0" rIns="0" bIns="0">
            <a:spAutoFit/>
          </a:bodyPr>
          <a:lstStyle/>
          <a:p>
            <a:pPr algn="l" rtl="0"/>
            <a:r>
              <a:rPr lang="en-US" sz="1000" b="1">
                <a:solidFill>
                  <a:srgbClr val="FF0000"/>
                </a:solidFill>
              </a:rPr>
              <a:t>10</a:t>
            </a:r>
          </a:p>
        </p:txBody>
      </p:sp>
      <p:sp>
        <p:nvSpPr>
          <p:cNvPr id="186442" name="Rectangle 73"/>
          <p:cNvSpPr>
            <a:spLocks noChangeArrowheads="1"/>
          </p:cNvSpPr>
          <p:nvPr/>
        </p:nvSpPr>
        <p:spPr bwMode="auto">
          <a:xfrm>
            <a:off x="603250" y="1863725"/>
            <a:ext cx="7777163" cy="641350"/>
          </a:xfrm>
          <a:prstGeom prst="rect">
            <a:avLst/>
          </a:prstGeom>
          <a:noFill/>
          <a:ln w="9525" algn="ctr">
            <a:noFill/>
            <a:miter lim="800000"/>
            <a:headEnd/>
            <a:tailEnd/>
          </a:ln>
        </p:spPr>
        <p:txBody>
          <a:bodyPr>
            <a:spAutoFit/>
          </a:bodyPr>
          <a:lstStyle/>
          <a:p>
            <a:pPr algn="ctr" eaLnBrk="0" hangingPunct="0">
              <a:spcBef>
                <a:spcPct val="50000"/>
              </a:spcBef>
            </a:pPr>
            <a:r>
              <a:rPr lang="fa-IR" sz="3600" b="1">
                <a:solidFill>
                  <a:schemeClr val="accent2"/>
                </a:solidFill>
                <a:cs typeface="Lotus" pitchFamily="2" charset="-78"/>
              </a:rPr>
              <a:t>جستجوي </a:t>
            </a:r>
            <a:r>
              <a:rPr lang="en-US" sz="3600" b="1">
                <a:solidFill>
                  <a:schemeClr val="accent2"/>
                </a:solidFill>
                <a:cs typeface="Lotus" pitchFamily="2" charset="-78"/>
              </a:rPr>
              <a:t>A*</a:t>
            </a:r>
            <a:r>
              <a:rPr lang="fa-IR" sz="3600" b="1">
                <a:solidFill>
                  <a:schemeClr val="accent2"/>
                </a:solidFill>
                <a:cs typeface="Lotus" pitchFamily="2" charset="-78"/>
              </a:rPr>
              <a:t> و اجتناب از گره هاي تکراري</a:t>
            </a:r>
            <a:endParaRPr lang="en-US" sz="3600" b="1">
              <a:solidFill>
                <a:schemeClr val="accent2"/>
              </a:solidFill>
              <a:cs typeface="Lotus" pitchFamily="2" charset="-78"/>
            </a:endParaRPr>
          </a:p>
        </p:txBody>
      </p:sp>
      <p:sp>
        <p:nvSpPr>
          <p:cNvPr id="186443" name="Text Box 74"/>
          <p:cNvSpPr txBox="1">
            <a:spLocks noChangeArrowheads="1"/>
          </p:cNvSpPr>
          <p:nvPr/>
        </p:nvSpPr>
        <p:spPr bwMode="auto">
          <a:xfrm>
            <a:off x="6227763" y="5445125"/>
            <a:ext cx="2700337" cy="641350"/>
          </a:xfrm>
          <a:prstGeom prst="rect">
            <a:avLst/>
          </a:prstGeom>
          <a:noFill/>
          <a:ln w="9525" algn="ctr">
            <a:noFill/>
            <a:miter lim="800000"/>
            <a:headEnd/>
            <a:tailEnd/>
          </a:ln>
        </p:spPr>
        <p:txBody>
          <a:bodyPr>
            <a:spAutoFit/>
          </a:bodyPr>
          <a:lstStyle/>
          <a:p>
            <a:pPr rtl="0" eaLnBrk="0" hangingPunct="0">
              <a:spcBef>
                <a:spcPct val="50000"/>
              </a:spcBef>
            </a:pPr>
            <a:endParaRPr lang="en-US" sz="3600" b="1">
              <a:solidFill>
                <a:schemeClr val="accent2"/>
              </a:solidFill>
              <a:cs typeface="Lotus" pitchFamily="2" charset="-78"/>
            </a:endParaRPr>
          </a:p>
        </p:txBody>
      </p:sp>
      <p:sp>
        <p:nvSpPr>
          <p:cNvPr id="186444" name="Text Box 75"/>
          <p:cNvSpPr txBox="1">
            <a:spLocks noChangeArrowheads="1"/>
          </p:cNvSpPr>
          <p:nvPr/>
        </p:nvSpPr>
        <p:spPr bwMode="auto">
          <a:xfrm>
            <a:off x="6443663" y="5876925"/>
            <a:ext cx="2305050" cy="396875"/>
          </a:xfrm>
          <a:prstGeom prst="rect">
            <a:avLst/>
          </a:prstGeom>
          <a:noFill/>
          <a:ln w="9525" algn="ctr">
            <a:noFill/>
            <a:miter lim="800000"/>
            <a:headEnd/>
            <a:tailEnd/>
          </a:ln>
        </p:spPr>
        <p:txBody>
          <a:bodyPr>
            <a:spAutoFit/>
          </a:bodyPr>
          <a:lstStyle/>
          <a:p>
            <a:pPr rtl="0" eaLnBrk="0" hangingPunct="0">
              <a:spcBef>
                <a:spcPct val="50000"/>
              </a:spcBef>
            </a:pPr>
            <a:r>
              <a:rPr lang="fa-IR" sz="2000" b="1">
                <a:solidFill>
                  <a:srgbClr val="CC3300"/>
                </a:solidFill>
                <a:cs typeface="Lotus" pitchFamily="2" charset="-78"/>
              </a:rPr>
              <a:t>هزينه هر مرحله 10 ميباشد</a:t>
            </a:r>
            <a:endParaRPr lang="en-US" sz="2000" b="1">
              <a:solidFill>
                <a:srgbClr val="CC3300"/>
              </a:solidFill>
              <a:cs typeface="Lotus" pitchFamily="2" charset="-78"/>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127"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128" name="Slide Number Placeholder 5"/>
          <p:cNvSpPr>
            <a:spLocks noGrp="1"/>
          </p:cNvSpPr>
          <p:nvPr>
            <p:ph type="sldNum" sz="quarter" idx="12"/>
          </p:nvPr>
        </p:nvSpPr>
        <p:spPr/>
        <p:txBody>
          <a:bodyPr/>
          <a:lstStyle/>
          <a:p>
            <a:pPr>
              <a:defRPr/>
            </a:pPr>
            <a:fld id="{8973E1ED-21E2-47A3-A1A6-A63499F924EC}" type="slidenum">
              <a:rPr lang="ar-SA" altLang="en-US"/>
              <a:pPr>
                <a:defRPr/>
              </a:pPr>
              <a:t>169</a:t>
            </a:fld>
            <a:endParaRPr lang="en-US" altLang="en-US"/>
          </a:p>
        </p:txBody>
      </p:sp>
      <p:sp>
        <p:nvSpPr>
          <p:cNvPr id="18739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sp>
        <p:nvSpPr>
          <p:cNvPr id="187398" name="Rectangle 3"/>
          <p:cNvSpPr>
            <a:spLocks noChangeArrowheads="1"/>
          </p:cNvSpPr>
          <p:nvPr/>
        </p:nvSpPr>
        <p:spPr bwMode="auto">
          <a:xfrm>
            <a:off x="603250" y="1863725"/>
            <a:ext cx="7777163" cy="641350"/>
          </a:xfrm>
          <a:prstGeom prst="rect">
            <a:avLst/>
          </a:prstGeom>
          <a:noFill/>
          <a:ln w="9525" algn="ctr">
            <a:noFill/>
            <a:miter lim="800000"/>
            <a:headEnd/>
            <a:tailEnd/>
          </a:ln>
        </p:spPr>
        <p:txBody>
          <a:bodyPr>
            <a:spAutoFit/>
          </a:bodyPr>
          <a:lstStyle/>
          <a:p>
            <a:pPr algn="ctr" eaLnBrk="0" hangingPunct="0">
              <a:spcBef>
                <a:spcPct val="50000"/>
              </a:spcBef>
            </a:pPr>
            <a:r>
              <a:rPr lang="fa-IR" sz="3600" b="1">
                <a:solidFill>
                  <a:schemeClr val="accent2"/>
                </a:solidFill>
                <a:cs typeface="Lotus" pitchFamily="2" charset="-78"/>
              </a:rPr>
              <a:t>جستجوي </a:t>
            </a:r>
            <a:r>
              <a:rPr lang="en-US" sz="3600" b="1">
                <a:solidFill>
                  <a:schemeClr val="accent2"/>
                </a:solidFill>
                <a:cs typeface="Lotus" pitchFamily="2" charset="-78"/>
              </a:rPr>
              <a:t>A*</a:t>
            </a:r>
            <a:r>
              <a:rPr lang="fa-IR" sz="3600" b="1">
                <a:solidFill>
                  <a:schemeClr val="accent2"/>
                </a:solidFill>
                <a:cs typeface="Lotus" pitchFamily="2" charset="-78"/>
              </a:rPr>
              <a:t> و اجتناب از گره هاي تکراري</a:t>
            </a:r>
            <a:endParaRPr lang="en-US" sz="3600" b="1">
              <a:solidFill>
                <a:schemeClr val="accent2"/>
              </a:solidFill>
              <a:cs typeface="Lotus" pitchFamily="2" charset="-78"/>
            </a:endParaRPr>
          </a:p>
        </p:txBody>
      </p:sp>
      <p:sp>
        <p:nvSpPr>
          <p:cNvPr id="187399" name="Oval 4"/>
          <p:cNvSpPr>
            <a:spLocks noChangeArrowheads="1"/>
          </p:cNvSpPr>
          <p:nvPr/>
        </p:nvSpPr>
        <p:spPr bwMode="auto">
          <a:xfrm>
            <a:off x="4572000" y="2393950"/>
            <a:ext cx="381000" cy="381000"/>
          </a:xfrm>
          <a:prstGeom prst="ellipse">
            <a:avLst/>
          </a:prstGeom>
          <a:solidFill>
            <a:schemeClr val="bg1"/>
          </a:solidFill>
          <a:ln w="9525">
            <a:solidFill>
              <a:schemeClr val="tx1"/>
            </a:solidFill>
            <a:round/>
            <a:headEnd/>
            <a:tailEnd/>
          </a:ln>
        </p:spPr>
        <p:txBody>
          <a:bodyPr wrap="none" anchor="ctr"/>
          <a:lstStyle/>
          <a:p>
            <a:pPr algn="ctr" rtl="0"/>
            <a:r>
              <a:rPr lang="en-US" sz="1000" b="1"/>
              <a:t>A/100</a:t>
            </a:r>
          </a:p>
        </p:txBody>
      </p:sp>
      <p:grpSp>
        <p:nvGrpSpPr>
          <p:cNvPr id="2" name="Group 5"/>
          <p:cNvGrpSpPr>
            <a:grpSpLocks/>
          </p:cNvGrpSpPr>
          <p:nvPr/>
        </p:nvGrpSpPr>
        <p:grpSpPr bwMode="auto">
          <a:xfrm>
            <a:off x="990600" y="2774950"/>
            <a:ext cx="7315200" cy="685800"/>
            <a:chOff x="624" y="1728"/>
            <a:chExt cx="4608" cy="432"/>
          </a:xfrm>
        </p:grpSpPr>
        <p:sp>
          <p:nvSpPr>
            <p:cNvPr id="187512" name="Oval 6"/>
            <p:cNvSpPr>
              <a:spLocks noChangeArrowheads="1"/>
            </p:cNvSpPr>
            <p:nvPr/>
          </p:nvSpPr>
          <p:spPr bwMode="auto">
            <a:xfrm>
              <a:off x="624" y="1920"/>
              <a:ext cx="240" cy="240"/>
            </a:xfrm>
            <a:prstGeom prst="ellipse">
              <a:avLst/>
            </a:prstGeom>
            <a:solidFill>
              <a:schemeClr val="bg1"/>
            </a:solidFill>
            <a:ln w="9525">
              <a:solidFill>
                <a:schemeClr val="tx1"/>
              </a:solidFill>
              <a:round/>
              <a:headEnd/>
              <a:tailEnd/>
            </a:ln>
          </p:spPr>
          <p:txBody>
            <a:bodyPr wrap="none" anchor="ctr"/>
            <a:lstStyle/>
            <a:p>
              <a:pPr algn="ctr" rtl="0"/>
              <a:r>
                <a:rPr lang="en-US" sz="1000" b="1"/>
                <a:t>B/80</a:t>
              </a:r>
            </a:p>
          </p:txBody>
        </p:sp>
        <p:sp>
          <p:nvSpPr>
            <p:cNvPr id="187513" name="Oval 7"/>
            <p:cNvSpPr>
              <a:spLocks noChangeArrowheads="1"/>
            </p:cNvSpPr>
            <p:nvPr/>
          </p:nvSpPr>
          <p:spPr bwMode="auto">
            <a:xfrm>
              <a:off x="3216" y="1920"/>
              <a:ext cx="240" cy="240"/>
            </a:xfrm>
            <a:prstGeom prst="ellipse">
              <a:avLst/>
            </a:prstGeom>
            <a:solidFill>
              <a:schemeClr val="bg1"/>
            </a:solidFill>
            <a:ln w="9525">
              <a:solidFill>
                <a:schemeClr val="tx1"/>
              </a:solidFill>
              <a:round/>
              <a:headEnd/>
              <a:tailEnd/>
            </a:ln>
          </p:spPr>
          <p:txBody>
            <a:bodyPr wrap="none" anchor="ctr"/>
            <a:lstStyle/>
            <a:p>
              <a:pPr algn="ctr" rtl="0"/>
              <a:r>
                <a:rPr lang="en-US" sz="1000" b="1"/>
                <a:t>C/95</a:t>
              </a:r>
            </a:p>
          </p:txBody>
        </p:sp>
        <p:cxnSp>
          <p:nvCxnSpPr>
            <p:cNvPr id="187514" name="AutoShape 8"/>
            <p:cNvCxnSpPr>
              <a:cxnSpLocks noChangeShapeType="1"/>
              <a:stCxn id="187399" idx="4"/>
              <a:endCxn id="187512" idx="0"/>
            </p:cNvCxnSpPr>
            <p:nvPr/>
          </p:nvCxnSpPr>
          <p:spPr bwMode="auto">
            <a:xfrm flipH="1">
              <a:off x="744" y="1728"/>
              <a:ext cx="2256" cy="192"/>
            </a:xfrm>
            <a:prstGeom prst="straightConnector1">
              <a:avLst/>
            </a:prstGeom>
            <a:noFill/>
            <a:ln w="9525">
              <a:solidFill>
                <a:schemeClr val="tx1"/>
              </a:solidFill>
              <a:round/>
              <a:headEnd/>
              <a:tailEnd/>
            </a:ln>
          </p:spPr>
        </p:cxnSp>
        <p:cxnSp>
          <p:nvCxnSpPr>
            <p:cNvPr id="187515" name="AutoShape 9"/>
            <p:cNvCxnSpPr>
              <a:cxnSpLocks noChangeShapeType="1"/>
              <a:stCxn id="187399" idx="4"/>
              <a:endCxn id="187513" idx="0"/>
            </p:cNvCxnSpPr>
            <p:nvPr/>
          </p:nvCxnSpPr>
          <p:spPr bwMode="auto">
            <a:xfrm>
              <a:off x="3000" y="1728"/>
              <a:ext cx="336" cy="192"/>
            </a:xfrm>
            <a:prstGeom prst="straightConnector1">
              <a:avLst/>
            </a:prstGeom>
            <a:noFill/>
            <a:ln w="9525">
              <a:solidFill>
                <a:schemeClr val="tx1"/>
              </a:solidFill>
              <a:round/>
              <a:headEnd/>
              <a:tailEnd/>
            </a:ln>
          </p:spPr>
        </p:cxnSp>
        <p:sp>
          <p:nvSpPr>
            <p:cNvPr id="187516" name="Oval 10"/>
            <p:cNvSpPr>
              <a:spLocks noChangeArrowheads="1"/>
            </p:cNvSpPr>
            <p:nvPr/>
          </p:nvSpPr>
          <p:spPr bwMode="auto">
            <a:xfrm>
              <a:off x="4992" y="1920"/>
              <a:ext cx="240" cy="240"/>
            </a:xfrm>
            <a:prstGeom prst="ellipse">
              <a:avLst/>
            </a:prstGeom>
            <a:solidFill>
              <a:schemeClr val="bg1"/>
            </a:solidFill>
            <a:ln w="9525">
              <a:solidFill>
                <a:schemeClr val="tx1"/>
              </a:solidFill>
              <a:round/>
              <a:headEnd/>
              <a:tailEnd/>
            </a:ln>
          </p:spPr>
          <p:txBody>
            <a:bodyPr wrap="none" anchor="ctr"/>
            <a:lstStyle/>
            <a:p>
              <a:pPr algn="ctr" rtl="0"/>
              <a:r>
                <a:rPr lang="en-US" sz="1000" b="1"/>
                <a:t>D/90</a:t>
              </a:r>
            </a:p>
          </p:txBody>
        </p:sp>
        <p:cxnSp>
          <p:nvCxnSpPr>
            <p:cNvPr id="187517" name="AutoShape 11"/>
            <p:cNvCxnSpPr>
              <a:cxnSpLocks noChangeShapeType="1"/>
              <a:stCxn id="187399" idx="4"/>
              <a:endCxn id="187516" idx="0"/>
            </p:cNvCxnSpPr>
            <p:nvPr/>
          </p:nvCxnSpPr>
          <p:spPr bwMode="auto">
            <a:xfrm>
              <a:off x="3000" y="1728"/>
              <a:ext cx="2112" cy="192"/>
            </a:xfrm>
            <a:prstGeom prst="straightConnector1">
              <a:avLst/>
            </a:prstGeom>
            <a:noFill/>
            <a:ln w="9525">
              <a:solidFill>
                <a:schemeClr val="tx1"/>
              </a:solidFill>
              <a:round/>
              <a:headEnd/>
              <a:tailEnd/>
            </a:ln>
          </p:spPr>
        </p:cxnSp>
        <p:sp>
          <p:nvSpPr>
            <p:cNvPr id="187518" name="Text Box 12"/>
            <p:cNvSpPr txBox="1">
              <a:spLocks noChangeArrowheads="1"/>
            </p:cNvSpPr>
            <p:nvPr/>
          </p:nvSpPr>
          <p:spPr bwMode="auto">
            <a:xfrm>
              <a:off x="888" y="2004"/>
              <a:ext cx="96" cy="96"/>
            </a:xfrm>
            <a:prstGeom prst="rect">
              <a:avLst/>
            </a:prstGeom>
            <a:noFill/>
            <a:ln w="9525">
              <a:noFill/>
              <a:miter lim="800000"/>
              <a:headEnd/>
              <a:tailEnd/>
            </a:ln>
          </p:spPr>
          <p:txBody>
            <a:bodyPr lIns="0" tIns="0" rIns="0" bIns="0">
              <a:spAutoFit/>
            </a:bodyPr>
            <a:lstStyle/>
            <a:p>
              <a:pPr algn="l" rtl="0"/>
              <a:r>
                <a:rPr lang="en-US" sz="1000" b="1">
                  <a:solidFill>
                    <a:srgbClr val="2B5DD9"/>
                  </a:solidFill>
                </a:rPr>
                <a:t>90</a:t>
              </a:r>
            </a:p>
          </p:txBody>
        </p:sp>
        <p:sp>
          <p:nvSpPr>
            <p:cNvPr id="187519" name="Text Box 13"/>
            <p:cNvSpPr txBox="1">
              <a:spLocks noChangeArrowheads="1"/>
            </p:cNvSpPr>
            <p:nvPr/>
          </p:nvSpPr>
          <p:spPr bwMode="auto">
            <a:xfrm>
              <a:off x="3084" y="1986"/>
              <a:ext cx="144" cy="96"/>
            </a:xfrm>
            <a:prstGeom prst="rect">
              <a:avLst/>
            </a:prstGeom>
            <a:noFill/>
            <a:ln w="9525">
              <a:noFill/>
              <a:miter lim="800000"/>
              <a:headEnd/>
              <a:tailEnd/>
            </a:ln>
          </p:spPr>
          <p:txBody>
            <a:bodyPr lIns="0" tIns="0" rIns="0" bIns="0">
              <a:spAutoFit/>
            </a:bodyPr>
            <a:lstStyle/>
            <a:p>
              <a:pPr algn="l" rtl="0"/>
              <a:r>
                <a:rPr lang="en-US" sz="1000" b="1">
                  <a:solidFill>
                    <a:srgbClr val="2B5DD9"/>
                  </a:solidFill>
                </a:rPr>
                <a:t>105</a:t>
              </a:r>
            </a:p>
          </p:txBody>
        </p:sp>
        <p:sp>
          <p:nvSpPr>
            <p:cNvPr id="187520" name="Text Box 14"/>
            <p:cNvSpPr txBox="1">
              <a:spLocks noChangeArrowheads="1"/>
            </p:cNvSpPr>
            <p:nvPr/>
          </p:nvSpPr>
          <p:spPr bwMode="auto">
            <a:xfrm>
              <a:off x="4848" y="1998"/>
              <a:ext cx="144" cy="96"/>
            </a:xfrm>
            <a:prstGeom prst="rect">
              <a:avLst/>
            </a:prstGeom>
            <a:noFill/>
            <a:ln w="9525">
              <a:noFill/>
              <a:miter lim="800000"/>
              <a:headEnd/>
              <a:tailEnd/>
            </a:ln>
          </p:spPr>
          <p:txBody>
            <a:bodyPr lIns="0" tIns="0" rIns="0" bIns="0">
              <a:spAutoFit/>
            </a:bodyPr>
            <a:lstStyle/>
            <a:p>
              <a:pPr algn="l" rtl="0"/>
              <a:r>
                <a:rPr lang="en-US" sz="1000" b="1">
                  <a:solidFill>
                    <a:srgbClr val="2B5DD9"/>
                  </a:solidFill>
                </a:rPr>
                <a:t>100</a:t>
              </a:r>
            </a:p>
          </p:txBody>
        </p:sp>
      </p:grpSp>
      <p:grpSp>
        <p:nvGrpSpPr>
          <p:cNvPr id="3" name="Group 15"/>
          <p:cNvGrpSpPr>
            <a:grpSpLocks/>
          </p:cNvGrpSpPr>
          <p:nvPr/>
        </p:nvGrpSpPr>
        <p:grpSpPr bwMode="auto">
          <a:xfrm>
            <a:off x="76200" y="3460750"/>
            <a:ext cx="2686050" cy="715963"/>
            <a:chOff x="48" y="2160"/>
            <a:chExt cx="1692" cy="451"/>
          </a:xfrm>
        </p:grpSpPr>
        <p:sp>
          <p:nvSpPr>
            <p:cNvPr id="187506" name="Oval 16"/>
            <p:cNvSpPr>
              <a:spLocks noChangeArrowheads="1"/>
            </p:cNvSpPr>
            <p:nvPr/>
          </p:nvSpPr>
          <p:spPr bwMode="auto">
            <a:xfrm>
              <a:off x="192" y="2371"/>
              <a:ext cx="240" cy="240"/>
            </a:xfrm>
            <a:prstGeom prst="ellipse">
              <a:avLst/>
            </a:prstGeom>
            <a:solidFill>
              <a:schemeClr val="bg1"/>
            </a:solidFill>
            <a:ln w="9525">
              <a:solidFill>
                <a:schemeClr val="tx1"/>
              </a:solidFill>
              <a:round/>
              <a:headEnd/>
              <a:tailEnd/>
            </a:ln>
          </p:spPr>
          <p:txBody>
            <a:bodyPr wrap="none" anchor="ctr"/>
            <a:lstStyle/>
            <a:p>
              <a:pPr algn="ctr" rtl="0"/>
              <a:r>
                <a:rPr lang="en-US" sz="1000" b="1"/>
                <a:t>E/86</a:t>
              </a:r>
            </a:p>
          </p:txBody>
        </p:sp>
        <p:sp>
          <p:nvSpPr>
            <p:cNvPr id="187507" name="Oval 17"/>
            <p:cNvSpPr>
              <a:spLocks noChangeArrowheads="1"/>
            </p:cNvSpPr>
            <p:nvPr/>
          </p:nvSpPr>
          <p:spPr bwMode="auto">
            <a:xfrm>
              <a:off x="1344" y="2371"/>
              <a:ext cx="240" cy="240"/>
            </a:xfrm>
            <a:prstGeom prst="ellipse">
              <a:avLst/>
            </a:prstGeom>
            <a:solidFill>
              <a:schemeClr val="bg1"/>
            </a:solidFill>
            <a:ln w="9525">
              <a:solidFill>
                <a:schemeClr val="tx1"/>
              </a:solidFill>
              <a:round/>
              <a:headEnd/>
              <a:tailEnd/>
            </a:ln>
          </p:spPr>
          <p:txBody>
            <a:bodyPr wrap="none" anchor="ctr"/>
            <a:lstStyle/>
            <a:p>
              <a:pPr algn="ctr" rtl="0"/>
              <a:r>
                <a:rPr lang="en-US" sz="1000" b="1"/>
                <a:t>F/78</a:t>
              </a:r>
            </a:p>
          </p:txBody>
        </p:sp>
        <p:cxnSp>
          <p:nvCxnSpPr>
            <p:cNvPr id="187508" name="AutoShape 18"/>
            <p:cNvCxnSpPr>
              <a:cxnSpLocks noChangeShapeType="1"/>
              <a:stCxn id="187512" idx="4"/>
              <a:endCxn id="187506" idx="0"/>
            </p:cNvCxnSpPr>
            <p:nvPr/>
          </p:nvCxnSpPr>
          <p:spPr bwMode="auto">
            <a:xfrm flipH="1">
              <a:off x="312" y="2160"/>
              <a:ext cx="432" cy="211"/>
            </a:xfrm>
            <a:prstGeom prst="straightConnector1">
              <a:avLst/>
            </a:prstGeom>
            <a:noFill/>
            <a:ln w="9525">
              <a:solidFill>
                <a:schemeClr val="tx1"/>
              </a:solidFill>
              <a:round/>
              <a:headEnd/>
              <a:tailEnd/>
            </a:ln>
          </p:spPr>
        </p:cxnSp>
        <p:cxnSp>
          <p:nvCxnSpPr>
            <p:cNvPr id="187509" name="AutoShape 19"/>
            <p:cNvCxnSpPr>
              <a:cxnSpLocks noChangeShapeType="1"/>
              <a:stCxn id="187512" idx="4"/>
              <a:endCxn id="187507" idx="0"/>
            </p:cNvCxnSpPr>
            <p:nvPr/>
          </p:nvCxnSpPr>
          <p:spPr bwMode="auto">
            <a:xfrm>
              <a:off x="744" y="2160"/>
              <a:ext cx="720" cy="211"/>
            </a:xfrm>
            <a:prstGeom prst="straightConnector1">
              <a:avLst/>
            </a:prstGeom>
            <a:noFill/>
            <a:ln w="9525">
              <a:solidFill>
                <a:schemeClr val="tx1"/>
              </a:solidFill>
              <a:round/>
              <a:headEnd/>
              <a:tailEnd/>
            </a:ln>
          </p:spPr>
        </p:cxnSp>
        <p:sp>
          <p:nvSpPr>
            <p:cNvPr id="187510" name="Text Box 20"/>
            <p:cNvSpPr txBox="1">
              <a:spLocks noChangeArrowheads="1"/>
            </p:cNvSpPr>
            <p:nvPr/>
          </p:nvSpPr>
          <p:spPr bwMode="auto">
            <a:xfrm>
              <a:off x="48" y="2448"/>
              <a:ext cx="144" cy="96"/>
            </a:xfrm>
            <a:prstGeom prst="rect">
              <a:avLst/>
            </a:prstGeom>
            <a:noFill/>
            <a:ln w="9525">
              <a:noFill/>
              <a:miter lim="800000"/>
              <a:headEnd/>
              <a:tailEnd/>
            </a:ln>
          </p:spPr>
          <p:txBody>
            <a:bodyPr lIns="0" tIns="0" rIns="0" bIns="0">
              <a:spAutoFit/>
            </a:bodyPr>
            <a:lstStyle/>
            <a:p>
              <a:pPr algn="l" rtl="0"/>
              <a:r>
                <a:rPr lang="en-US" sz="1000" b="1">
                  <a:solidFill>
                    <a:srgbClr val="2B5DD9"/>
                  </a:solidFill>
                </a:rPr>
                <a:t>106</a:t>
              </a:r>
            </a:p>
          </p:txBody>
        </p:sp>
        <p:sp>
          <p:nvSpPr>
            <p:cNvPr id="187511" name="Text Box 21"/>
            <p:cNvSpPr txBox="1">
              <a:spLocks noChangeArrowheads="1"/>
            </p:cNvSpPr>
            <p:nvPr/>
          </p:nvSpPr>
          <p:spPr bwMode="auto">
            <a:xfrm>
              <a:off x="1596" y="2442"/>
              <a:ext cx="144" cy="96"/>
            </a:xfrm>
            <a:prstGeom prst="rect">
              <a:avLst/>
            </a:prstGeom>
            <a:noFill/>
            <a:ln w="9525">
              <a:noFill/>
              <a:miter lim="800000"/>
              <a:headEnd/>
              <a:tailEnd/>
            </a:ln>
          </p:spPr>
          <p:txBody>
            <a:bodyPr lIns="0" tIns="0" rIns="0" bIns="0">
              <a:spAutoFit/>
            </a:bodyPr>
            <a:lstStyle/>
            <a:p>
              <a:pPr algn="l" rtl="0"/>
              <a:r>
                <a:rPr lang="en-US" sz="1000" b="1">
                  <a:solidFill>
                    <a:srgbClr val="2B5DD9"/>
                  </a:solidFill>
                </a:rPr>
                <a:t>98</a:t>
              </a:r>
            </a:p>
          </p:txBody>
        </p:sp>
      </p:grpSp>
      <p:grpSp>
        <p:nvGrpSpPr>
          <p:cNvPr id="4" name="Group 22"/>
          <p:cNvGrpSpPr>
            <a:grpSpLocks/>
          </p:cNvGrpSpPr>
          <p:nvPr/>
        </p:nvGrpSpPr>
        <p:grpSpPr bwMode="auto">
          <a:xfrm>
            <a:off x="7324725" y="3460750"/>
            <a:ext cx="1752600" cy="715963"/>
            <a:chOff x="4614" y="2160"/>
            <a:chExt cx="1104" cy="451"/>
          </a:xfrm>
        </p:grpSpPr>
        <p:sp>
          <p:nvSpPr>
            <p:cNvPr id="187500" name="Oval 23"/>
            <p:cNvSpPr>
              <a:spLocks noChangeArrowheads="1"/>
            </p:cNvSpPr>
            <p:nvPr/>
          </p:nvSpPr>
          <p:spPr bwMode="auto">
            <a:xfrm>
              <a:off x="4704" y="2371"/>
              <a:ext cx="240" cy="240"/>
            </a:xfrm>
            <a:prstGeom prst="ellipse">
              <a:avLst/>
            </a:prstGeom>
            <a:solidFill>
              <a:schemeClr val="bg1"/>
            </a:solidFill>
            <a:ln w="9525">
              <a:solidFill>
                <a:schemeClr val="tx1"/>
              </a:solidFill>
              <a:round/>
              <a:headEnd/>
              <a:tailEnd/>
            </a:ln>
          </p:spPr>
          <p:txBody>
            <a:bodyPr wrap="none" anchor="ctr"/>
            <a:lstStyle/>
            <a:p>
              <a:pPr algn="ctr" rtl="0"/>
              <a:r>
                <a:rPr lang="en-US" sz="1000" b="1"/>
                <a:t>M/75</a:t>
              </a:r>
            </a:p>
          </p:txBody>
        </p:sp>
        <p:sp>
          <p:nvSpPr>
            <p:cNvPr id="187501" name="Oval 24"/>
            <p:cNvSpPr>
              <a:spLocks noChangeArrowheads="1"/>
            </p:cNvSpPr>
            <p:nvPr/>
          </p:nvSpPr>
          <p:spPr bwMode="auto">
            <a:xfrm>
              <a:off x="5328" y="2371"/>
              <a:ext cx="240" cy="240"/>
            </a:xfrm>
            <a:prstGeom prst="ellipse">
              <a:avLst/>
            </a:prstGeom>
            <a:solidFill>
              <a:schemeClr val="bg1"/>
            </a:solidFill>
            <a:ln w="9525">
              <a:solidFill>
                <a:schemeClr val="tx1"/>
              </a:solidFill>
              <a:round/>
              <a:headEnd/>
              <a:tailEnd/>
            </a:ln>
          </p:spPr>
          <p:txBody>
            <a:bodyPr wrap="none" anchor="ctr"/>
            <a:lstStyle/>
            <a:p>
              <a:pPr algn="ctr" rtl="0"/>
              <a:r>
                <a:rPr lang="en-US" sz="1000" b="1"/>
                <a:t>I/87</a:t>
              </a:r>
            </a:p>
          </p:txBody>
        </p:sp>
        <p:cxnSp>
          <p:nvCxnSpPr>
            <p:cNvPr id="187502" name="AutoShape 25"/>
            <p:cNvCxnSpPr>
              <a:cxnSpLocks noChangeShapeType="1"/>
              <a:stCxn id="187516" idx="4"/>
              <a:endCxn id="187500" idx="0"/>
            </p:cNvCxnSpPr>
            <p:nvPr/>
          </p:nvCxnSpPr>
          <p:spPr bwMode="auto">
            <a:xfrm flipH="1">
              <a:off x="4824" y="2160"/>
              <a:ext cx="288" cy="211"/>
            </a:xfrm>
            <a:prstGeom prst="straightConnector1">
              <a:avLst/>
            </a:prstGeom>
            <a:noFill/>
            <a:ln w="9525">
              <a:solidFill>
                <a:schemeClr val="tx1"/>
              </a:solidFill>
              <a:round/>
              <a:headEnd/>
              <a:tailEnd/>
            </a:ln>
          </p:spPr>
        </p:cxnSp>
        <p:cxnSp>
          <p:nvCxnSpPr>
            <p:cNvPr id="187503" name="AutoShape 26"/>
            <p:cNvCxnSpPr>
              <a:cxnSpLocks noChangeShapeType="1"/>
              <a:stCxn id="187516" idx="4"/>
              <a:endCxn id="187501" idx="0"/>
            </p:cNvCxnSpPr>
            <p:nvPr/>
          </p:nvCxnSpPr>
          <p:spPr bwMode="auto">
            <a:xfrm>
              <a:off x="5112" y="2160"/>
              <a:ext cx="336" cy="211"/>
            </a:xfrm>
            <a:prstGeom prst="straightConnector1">
              <a:avLst/>
            </a:prstGeom>
            <a:noFill/>
            <a:ln w="9525">
              <a:solidFill>
                <a:schemeClr val="tx1"/>
              </a:solidFill>
              <a:round/>
              <a:headEnd/>
              <a:tailEnd/>
            </a:ln>
          </p:spPr>
        </p:cxnSp>
        <p:sp>
          <p:nvSpPr>
            <p:cNvPr id="187504" name="Text Box 27"/>
            <p:cNvSpPr txBox="1">
              <a:spLocks noChangeArrowheads="1"/>
            </p:cNvSpPr>
            <p:nvPr/>
          </p:nvSpPr>
          <p:spPr bwMode="auto">
            <a:xfrm>
              <a:off x="4614" y="2442"/>
              <a:ext cx="144" cy="96"/>
            </a:xfrm>
            <a:prstGeom prst="rect">
              <a:avLst/>
            </a:prstGeom>
            <a:noFill/>
            <a:ln w="9525">
              <a:noFill/>
              <a:miter lim="800000"/>
              <a:headEnd/>
              <a:tailEnd/>
            </a:ln>
          </p:spPr>
          <p:txBody>
            <a:bodyPr lIns="0" tIns="0" rIns="0" bIns="0">
              <a:spAutoFit/>
            </a:bodyPr>
            <a:lstStyle/>
            <a:p>
              <a:pPr algn="l" rtl="0"/>
              <a:r>
                <a:rPr lang="en-US" sz="1000" b="1">
                  <a:solidFill>
                    <a:srgbClr val="2B5DD9"/>
                  </a:solidFill>
                </a:rPr>
                <a:t>95</a:t>
              </a:r>
            </a:p>
          </p:txBody>
        </p:sp>
        <p:sp>
          <p:nvSpPr>
            <p:cNvPr id="187505" name="Text Box 28"/>
            <p:cNvSpPr txBox="1">
              <a:spLocks noChangeArrowheads="1"/>
            </p:cNvSpPr>
            <p:nvPr/>
          </p:nvSpPr>
          <p:spPr bwMode="auto">
            <a:xfrm>
              <a:off x="5574" y="2436"/>
              <a:ext cx="144" cy="96"/>
            </a:xfrm>
            <a:prstGeom prst="rect">
              <a:avLst/>
            </a:prstGeom>
            <a:noFill/>
            <a:ln w="9525">
              <a:noFill/>
              <a:miter lim="800000"/>
              <a:headEnd/>
              <a:tailEnd/>
            </a:ln>
          </p:spPr>
          <p:txBody>
            <a:bodyPr lIns="0" tIns="0" rIns="0" bIns="0">
              <a:spAutoFit/>
            </a:bodyPr>
            <a:lstStyle/>
            <a:p>
              <a:pPr algn="l" rtl="0"/>
              <a:r>
                <a:rPr lang="en-US" sz="1000" b="1">
                  <a:solidFill>
                    <a:srgbClr val="2B5DD9"/>
                  </a:solidFill>
                </a:rPr>
                <a:t>107</a:t>
              </a:r>
            </a:p>
          </p:txBody>
        </p:sp>
      </p:grpSp>
      <p:grpSp>
        <p:nvGrpSpPr>
          <p:cNvPr id="5" name="Group 29"/>
          <p:cNvGrpSpPr>
            <a:grpSpLocks/>
          </p:cNvGrpSpPr>
          <p:nvPr/>
        </p:nvGrpSpPr>
        <p:grpSpPr bwMode="auto">
          <a:xfrm>
            <a:off x="7162800" y="4176713"/>
            <a:ext cx="914400" cy="817562"/>
            <a:chOff x="4512" y="2611"/>
            <a:chExt cx="576" cy="515"/>
          </a:xfrm>
        </p:grpSpPr>
        <p:sp>
          <p:nvSpPr>
            <p:cNvPr id="187494" name="Oval 30"/>
            <p:cNvSpPr>
              <a:spLocks noChangeArrowheads="1"/>
            </p:cNvSpPr>
            <p:nvPr/>
          </p:nvSpPr>
          <p:spPr bwMode="auto">
            <a:xfrm>
              <a:off x="4848" y="2784"/>
              <a:ext cx="240" cy="240"/>
            </a:xfrm>
            <a:prstGeom prst="ellipse">
              <a:avLst/>
            </a:prstGeom>
            <a:solidFill>
              <a:schemeClr val="bg1"/>
            </a:solidFill>
            <a:ln w="9525">
              <a:solidFill>
                <a:schemeClr val="tx1"/>
              </a:solidFill>
              <a:round/>
              <a:headEnd/>
              <a:tailEnd/>
            </a:ln>
          </p:spPr>
          <p:txBody>
            <a:bodyPr wrap="none" anchor="ctr"/>
            <a:lstStyle/>
            <a:p>
              <a:pPr algn="ctr" rtl="0"/>
              <a:r>
                <a:rPr lang="en-US" sz="1000" b="1"/>
                <a:t>P/79</a:t>
              </a:r>
            </a:p>
          </p:txBody>
        </p:sp>
        <p:sp>
          <p:nvSpPr>
            <p:cNvPr id="187495" name="Oval 31"/>
            <p:cNvSpPr>
              <a:spLocks noChangeArrowheads="1"/>
            </p:cNvSpPr>
            <p:nvPr/>
          </p:nvSpPr>
          <p:spPr bwMode="auto">
            <a:xfrm>
              <a:off x="4512" y="2784"/>
              <a:ext cx="240" cy="240"/>
            </a:xfrm>
            <a:prstGeom prst="ellipse">
              <a:avLst/>
            </a:prstGeom>
            <a:solidFill>
              <a:schemeClr val="bg1"/>
            </a:solidFill>
            <a:ln w="9525">
              <a:solidFill>
                <a:schemeClr val="tx1"/>
              </a:solidFill>
              <a:round/>
              <a:headEnd/>
              <a:tailEnd/>
            </a:ln>
          </p:spPr>
          <p:txBody>
            <a:bodyPr wrap="none" anchor="ctr"/>
            <a:lstStyle/>
            <a:p>
              <a:pPr algn="ctr" rtl="0"/>
              <a:r>
                <a:rPr lang="en-US" sz="1000" b="1"/>
                <a:t>O/78</a:t>
              </a:r>
            </a:p>
          </p:txBody>
        </p:sp>
        <p:cxnSp>
          <p:nvCxnSpPr>
            <p:cNvPr id="187496" name="AutoShape 32"/>
            <p:cNvCxnSpPr>
              <a:cxnSpLocks noChangeShapeType="1"/>
              <a:stCxn id="187500" idx="4"/>
              <a:endCxn id="187495" idx="0"/>
            </p:cNvCxnSpPr>
            <p:nvPr/>
          </p:nvCxnSpPr>
          <p:spPr bwMode="auto">
            <a:xfrm flipH="1">
              <a:off x="4632" y="2611"/>
              <a:ext cx="192" cy="173"/>
            </a:xfrm>
            <a:prstGeom prst="straightConnector1">
              <a:avLst/>
            </a:prstGeom>
            <a:noFill/>
            <a:ln w="9525">
              <a:solidFill>
                <a:schemeClr val="tx1"/>
              </a:solidFill>
              <a:round/>
              <a:headEnd/>
              <a:tailEnd/>
            </a:ln>
          </p:spPr>
        </p:cxnSp>
        <p:cxnSp>
          <p:nvCxnSpPr>
            <p:cNvPr id="187497" name="AutoShape 33"/>
            <p:cNvCxnSpPr>
              <a:cxnSpLocks noChangeShapeType="1"/>
              <a:stCxn id="187500" idx="4"/>
              <a:endCxn id="187494" idx="0"/>
            </p:cNvCxnSpPr>
            <p:nvPr/>
          </p:nvCxnSpPr>
          <p:spPr bwMode="auto">
            <a:xfrm>
              <a:off x="4824" y="2611"/>
              <a:ext cx="144" cy="173"/>
            </a:xfrm>
            <a:prstGeom prst="straightConnector1">
              <a:avLst/>
            </a:prstGeom>
            <a:noFill/>
            <a:ln w="9525">
              <a:solidFill>
                <a:schemeClr val="tx1"/>
              </a:solidFill>
              <a:round/>
              <a:headEnd/>
              <a:tailEnd/>
            </a:ln>
          </p:spPr>
        </p:cxnSp>
        <p:sp>
          <p:nvSpPr>
            <p:cNvPr id="187498" name="Text Box 34"/>
            <p:cNvSpPr txBox="1">
              <a:spLocks noChangeArrowheads="1"/>
            </p:cNvSpPr>
            <p:nvPr/>
          </p:nvSpPr>
          <p:spPr bwMode="auto">
            <a:xfrm>
              <a:off x="4560" y="3024"/>
              <a:ext cx="144" cy="96"/>
            </a:xfrm>
            <a:prstGeom prst="rect">
              <a:avLst/>
            </a:prstGeom>
            <a:noFill/>
            <a:ln w="9525">
              <a:noFill/>
              <a:miter lim="800000"/>
              <a:headEnd/>
              <a:tailEnd/>
            </a:ln>
          </p:spPr>
          <p:txBody>
            <a:bodyPr lIns="0" tIns="0" rIns="0" bIns="0">
              <a:spAutoFit/>
            </a:bodyPr>
            <a:lstStyle/>
            <a:p>
              <a:pPr algn="l" rtl="0"/>
              <a:r>
                <a:rPr lang="en-US" sz="1000" b="1">
                  <a:solidFill>
                    <a:srgbClr val="2B5DD9"/>
                  </a:solidFill>
                </a:rPr>
                <a:t>108</a:t>
              </a:r>
            </a:p>
          </p:txBody>
        </p:sp>
        <p:sp>
          <p:nvSpPr>
            <p:cNvPr id="187499" name="Text Box 35"/>
            <p:cNvSpPr txBox="1">
              <a:spLocks noChangeArrowheads="1"/>
            </p:cNvSpPr>
            <p:nvPr/>
          </p:nvSpPr>
          <p:spPr bwMode="auto">
            <a:xfrm>
              <a:off x="4902" y="3030"/>
              <a:ext cx="144" cy="96"/>
            </a:xfrm>
            <a:prstGeom prst="rect">
              <a:avLst/>
            </a:prstGeom>
            <a:noFill/>
            <a:ln w="9525">
              <a:noFill/>
              <a:miter lim="800000"/>
              <a:headEnd/>
              <a:tailEnd/>
            </a:ln>
          </p:spPr>
          <p:txBody>
            <a:bodyPr lIns="0" tIns="0" rIns="0" bIns="0">
              <a:spAutoFit/>
            </a:bodyPr>
            <a:lstStyle/>
            <a:p>
              <a:pPr algn="l" rtl="0"/>
              <a:r>
                <a:rPr lang="en-US" sz="1000" b="1">
                  <a:solidFill>
                    <a:srgbClr val="2B5DD9"/>
                  </a:solidFill>
                </a:rPr>
                <a:t>109</a:t>
              </a:r>
            </a:p>
          </p:txBody>
        </p:sp>
      </p:grpSp>
      <p:grpSp>
        <p:nvGrpSpPr>
          <p:cNvPr id="6" name="Group 36"/>
          <p:cNvGrpSpPr>
            <a:grpSpLocks/>
          </p:cNvGrpSpPr>
          <p:nvPr/>
        </p:nvGrpSpPr>
        <p:grpSpPr bwMode="auto">
          <a:xfrm>
            <a:off x="4419600" y="3460750"/>
            <a:ext cx="2219325" cy="715963"/>
            <a:chOff x="2784" y="2160"/>
            <a:chExt cx="1398" cy="451"/>
          </a:xfrm>
        </p:grpSpPr>
        <p:sp>
          <p:nvSpPr>
            <p:cNvPr id="187488" name="Oval 37"/>
            <p:cNvSpPr>
              <a:spLocks noChangeArrowheads="1"/>
            </p:cNvSpPr>
            <p:nvPr/>
          </p:nvSpPr>
          <p:spPr bwMode="auto">
            <a:xfrm>
              <a:off x="2784" y="2371"/>
              <a:ext cx="240" cy="240"/>
            </a:xfrm>
            <a:prstGeom prst="ellipse">
              <a:avLst/>
            </a:prstGeom>
            <a:solidFill>
              <a:schemeClr val="bg1"/>
            </a:solidFill>
            <a:ln w="9525">
              <a:solidFill>
                <a:schemeClr val="tx1"/>
              </a:solidFill>
              <a:round/>
              <a:headEnd/>
              <a:tailEnd/>
            </a:ln>
          </p:spPr>
          <p:txBody>
            <a:bodyPr wrap="none" anchor="ctr"/>
            <a:lstStyle/>
            <a:p>
              <a:pPr algn="ctr" rtl="0"/>
              <a:r>
                <a:rPr lang="en-US" sz="1000" b="1"/>
                <a:t>G/90</a:t>
              </a:r>
            </a:p>
          </p:txBody>
        </p:sp>
        <p:sp>
          <p:nvSpPr>
            <p:cNvPr id="187489" name="Oval 38"/>
            <p:cNvSpPr>
              <a:spLocks noChangeArrowheads="1"/>
            </p:cNvSpPr>
            <p:nvPr/>
          </p:nvSpPr>
          <p:spPr bwMode="auto">
            <a:xfrm>
              <a:off x="3792" y="2371"/>
              <a:ext cx="240" cy="240"/>
            </a:xfrm>
            <a:prstGeom prst="ellipse">
              <a:avLst/>
            </a:prstGeom>
            <a:solidFill>
              <a:schemeClr val="bg1"/>
            </a:solidFill>
            <a:ln w="9525">
              <a:solidFill>
                <a:schemeClr val="tx1"/>
              </a:solidFill>
              <a:round/>
              <a:headEnd/>
              <a:tailEnd/>
            </a:ln>
          </p:spPr>
          <p:txBody>
            <a:bodyPr wrap="none" anchor="ctr"/>
            <a:lstStyle/>
            <a:p>
              <a:pPr algn="ctr" rtl="0"/>
              <a:r>
                <a:rPr lang="en-US" sz="1000" b="1"/>
                <a:t>T/60</a:t>
              </a:r>
            </a:p>
          </p:txBody>
        </p:sp>
        <p:cxnSp>
          <p:nvCxnSpPr>
            <p:cNvPr id="187490" name="AutoShape 39"/>
            <p:cNvCxnSpPr>
              <a:cxnSpLocks noChangeShapeType="1"/>
              <a:stCxn id="187513" idx="4"/>
              <a:endCxn id="187488" idx="0"/>
            </p:cNvCxnSpPr>
            <p:nvPr/>
          </p:nvCxnSpPr>
          <p:spPr bwMode="auto">
            <a:xfrm flipH="1">
              <a:off x="2904" y="2160"/>
              <a:ext cx="432" cy="211"/>
            </a:xfrm>
            <a:prstGeom prst="straightConnector1">
              <a:avLst/>
            </a:prstGeom>
            <a:noFill/>
            <a:ln w="9525">
              <a:solidFill>
                <a:schemeClr val="tx1"/>
              </a:solidFill>
              <a:round/>
              <a:headEnd/>
              <a:tailEnd/>
            </a:ln>
          </p:spPr>
        </p:cxnSp>
        <p:cxnSp>
          <p:nvCxnSpPr>
            <p:cNvPr id="187491" name="AutoShape 40"/>
            <p:cNvCxnSpPr>
              <a:cxnSpLocks noChangeShapeType="1"/>
              <a:stCxn id="187513" idx="4"/>
              <a:endCxn id="187489" idx="0"/>
            </p:cNvCxnSpPr>
            <p:nvPr/>
          </p:nvCxnSpPr>
          <p:spPr bwMode="auto">
            <a:xfrm>
              <a:off x="3336" y="2160"/>
              <a:ext cx="576" cy="211"/>
            </a:xfrm>
            <a:prstGeom prst="straightConnector1">
              <a:avLst/>
            </a:prstGeom>
            <a:noFill/>
            <a:ln w="9525">
              <a:solidFill>
                <a:schemeClr val="tx1"/>
              </a:solidFill>
              <a:round/>
              <a:headEnd/>
              <a:tailEnd/>
            </a:ln>
          </p:spPr>
        </p:cxnSp>
        <p:sp>
          <p:nvSpPr>
            <p:cNvPr id="187492" name="Text Box 41"/>
            <p:cNvSpPr txBox="1">
              <a:spLocks noChangeArrowheads="1"/>
            </p:cNvSpPr>
            <p:nvPr/>
          </p:nvSpPr>
          <p:spPr bwMode="auto">
            <a:xfrm>
              <a:off x="4038" y="2448"/>
              <a:ext cx="144" cy="96"/>
            </a:xfrm>
            <a:prstGeom prst="rect">
              <a:avLst/>
            </a:prstGeom>
            <a:noFill/>
            <a:ln w="9525">
              <a:noFill/>
              <a:miter lim="800000"/>
              <a:headEnd/>
              <a:tailEnd/>
            </a:ln>
          </p:spPr>
          <p:txBody>
            <a:bodyPr lIns="0" tIns="0" rIns="0" bIns="0">
              <a:spAutoFit/>
            </a:bodyPr>
            <a:lstStyle/>
            <a:p>
              <a:pPr algn="l" rtl="0"/>
              <a:r>
                <a:rPr lang="en-US" sz="1000" b="1">
                  <a:solidFill>
                    <a:srgbClr val="2B5DD9"/>
                  </a:solidFill>
                </a:rPr>
                <a:t>80</a:t>
              </a:r>
            </a:p>
          </p:txBody>
        </p:sp>
        <p:sp>
          <p:nvSpPr>
            <p:cNvPr id="187493" name="Text Box 42"/>
            <p:cNvSpPr txBox="1">
              <a:spLocks noChangeArrowheads="1"/>
            </p:cNvSpPr>
            <p:nvPr/>
          </p:nvSpPr>
          <p:spPr bwMode="auto">
            <a:xfrm>
              <a:off x="3066" y="2454"/>
              <a:ext cx="144" cy="96"/>
            </a:xfrm>
            <a:prstGeom prst="rect">
              <a:avLst/>
            </a:prstGeom>
            <a:noFill/>
            <a:ln w="9525">
              <a:noFill/>
              <a:miter lim="800000"/>
              <a:headEnd/>
              <a:tailEnd/>
            </a:ln>
          </p:spPr>
          <p:txBody>
            <a:bodyPr lIns="0" tIns="0" rIns="0" bIns="0">
              <a:spAutoFit/>
            </a:bodyPr>
            <a:lstStyle/>
            <a:p>
              <a:pPr algn="l" rtl="0"/>
              <a:r>
                <a:rPr lang="en-US" sz="1000" b="1">
                  <a:solidFill>
                    <a:srgbClr val="2B5DD9"/>
                  </a:solidFill>
                </a:rPr>
                <a:t>110</a:t>
              </a:r>
            </a:p>
          </p:txBody>
        </p:sp>
      </p:grpSp>
      <p:grpSp>
        <p:nvGrpSpPr>
          <p:cNvPr id="7" name="Group 43"/>
          <p:cNvGrpSpPr>
            <a:grpSpLocks/>
          </p:cNvGrpSpPr>
          <p:nvPr/>
        </p:nvGrpSpPr>
        <p:grpSpPr bwMode="auto">
          <a:xfrm>
            <a:off x="5133975" y="4176713"/>
            <a:ext cx="1647825" cy="1417637"/>
            <a:chOff x="3234" y="2611"/>
            <a:chExt cx="1038" cy="893"/>
          </a:xfrm>
        </p:grpSpPr>
        <p:sp>
          <p:nvSpPr>
            <p:cNvPr id="187476" name="Oval 44"/>
            <p:cNvSpPr>
              <a:spLocks noChangeArrowheads="1"/>
            </p:cNvSpPr>
            <p:nvPr/>
          </p:nvSpPr>
          <p:spPr bwMode="auto">
            <a:xfrm>
              <a:off x="3528" y="2784"/>
              <a:ext cx="240" cy="240"/>
            </a:xfrm>
            <a:prstGeom prst="ellipse">
              <a:avLst/>
            </a:prstGeom>
            <a:solidFill>
              <a:schemeClr val="bg1"/>
            </a:solidFill>
            <a:ln w="9525">
              <a:solidFill>
                <a:schemeClr val="tx1"/>
              </a:solidFill>
              <a:round/>
              <a:headEnd/>
              <a:tailEnd/>
            </a:ln>
          </p:spPr>
          <p:txBody>
            <a:bodyPr wrap="none" anchor="ctr"/>
            <a:lstStyle/>
            <a:p>
              <a:pPr algn="ctr" rtl="0"/>
              <a:r>
                <a:rPr lang="en-US" sz="1000" b="1"/>
                <a:t>W/52</a:t>
              </a:r>
            </a:p>
          </p:txBody>
        </p:sp>
        <p:sp>
          <p:nvSpPr>
            <p:cNvPr id="187477" name="Oval 45"/>
            <p:cNvSpPr>
              <a:spLocks noChangeArrowheads="1"/>
            </p:cNvSpPr>
            <p:nvPr/>
          </p:nvSpPr>
          <p:spPr bwMode="auto">
            <a:xfrm>
              <a:off x="4032" y="2784"/>
              <a:ext cx="240" cy="240"/>
            </a:xfrm>
            <a:prstGeom prst="ellipse">
              <a:avLst/>
            </a:prstGeom>
            <a:solidFill>
              <a:schemeClr val="bg1"/>
            </a:solidFill>
            <a:ln w="9525">
              <a:solidFill>
                <a:schemeClr val="tx1"/>
              </a:solidFill>
              <a:round/>
              <a:headEnd/>
              <a:tailEnd/>
            </a:ln>
          </p:spPr>
          <p:txBody>
            <a:bodyPr wrap="none" anchor="ctr"/>
            <a:lstStyle/>
            <a:p>
              <a:pPr algn="ctr" rtl="0"/>
              <a:r>
                <a:rPr lang="en-US" sz="1000" b="1"/>
                <a:t>X/58</a:t>
              </a:r>
            </a:p>
          </p:txBody>
        </p:sp>
        <p:cxnSp>
          <p:nvCxnSpPr>
            <p:cNvPr id="187478" name="AutoShape 46"/>
            <p:cNvCxnSpPr>
              <a:cxnSpLocks noChangeShapeType="1"/>
              <a:stCxn id="187489" idx="4"/>
              <a:endCxn id="187476" idx="0"/>
            </p:cNvCxnSpPr>
            <p:nvPr/>
          </p:nvCxnSpPr>
          <p:spPr bwMode="auto">
            <a:xfrm flipH="1">
              <a:off x="3648" y="2611"/>
              <a:ext cx="264" cy="173"/>
            </a:xfrm>
            <a:prstGeom prst="straightConnector1">
              <a:avLst/>
            </a:prstGeom>
            <a:noFill/>
            <a:ln w="9525">
              <a:solidFill>
                <a:schemeClr val="tx1"/>
              </a:solidFill>
              <a:round/>
              <a:headEnd/>
              <a:tailEnd/>
            </a:ln>
          </p:spPr>
        </p:cxnSp>
        <p:cxnSp>
          <p:nvCxnSpPr>
            <p:cNvPr id="187479" name="AutoShape 47"/>
            <p:cNvCxnSpPr>
              <a:cxnSpLocks noChangeShapeType="1"/>
              <a:stCxn id="187489" idx="4"/>
              <a:endCxn id="187477" idx="0"/>
            </p:cNvCxnSpPr>
            <p:nvPr/>
          </p:nvCxnSpPr>
          <p:spPr bwMode="auto">
            <a:xfrm>
              <a:off x="3912" y="2611"/>
              <a:ext cx="240" cy="173"/>
            </a:xfrm>
            <a:prstGeom prst="straightConnector1">
              <a:avLst/>
            </a:prstGeom>
            <a:noFill/>
            <a:ln w="9525">
              <a:solidFill>
                <a:schemeClr val="tx1"/>
              </a:solidFill>
              <a:round/>
              <a:headEnd/>
              <a:tailEnd/>
            </a:ln>
          </p:spPr>
        </p:cxnSp>
        <p:sp>
          <p:nvSpPr>
            <p:cNvPr id="187480" name="Oval 48"/>
            <p:cNvSpPr>
              <a:spLocks noChangeArrowheads="1"/>
            </p:cNvSpPr>
            <p:nvPr/>
          </p:nvSpPr>
          <p:spPr bwMode="auto">
            <a:xfrm>
              <a:off x="3336" y="3264"/>
              <a:ext cx="240" cy="240"/>
            </a:xfrm>
            <a:prstGeom prst="ellipse">
              <a:avLst/>
            </a:prstGeom>
            <a:solidFill>
              <a:schemeClr val="bg1"/>
            </a:solidFill>
            <a:ln w="9525">
              <a:solidFill>
                <a:schemeClr val="tx1"/>
              </a:solidFill>
              <a:round/>
              <a:headEnd/>
              <a:tailEnd/>
            </a:ln>
          </p:spPr>
          <p:txBody>
            <a:bodyPr wrap="none" anchor="ctr"/>
            <a:lstStyle/>
            <a:p>
              <a:pPr algn="ctr" rtl="0"/>
              <a:r>
                <a:rPr lang="en-US" sz="1000" b="1"/>
                <a:t>Y/47</a:t>
              </a:r>
            </a:p>
          </p:txBody>
        </p:sp>
        <p:sp>
          <p:nvSpPr>
            <p:cNvPr id="187481" name="Oval 49"/>
            <p:cNvSpPr>
              <a:spLocks noChangeArrowheads="1"/>
            </p:cNvSpPr>
            <p:nvPr/>
          </p:nvSpPr>
          <p:spPr bwMode="auto">
            <a:xfrm>
              <a:off x="3672" y="3264"/>
              <a:ext cx="240" cy="240"/>
            </a:xfrm>
            <a:prstGeom prst="ellipse">
              <a:avLst/>
            </a:prstGeom>
            <a:solidFill>
              <a:schemeClr val="bg1"/>
            </a:solidFill>
            <a:ln w="9525">
              <a:solidFill>
                <a:schemeClr val="tx1"/>
              </a:solidFill>
              <a:round/>
              <a:headEnd/>
              <a:tailEnd/>
            </a:ln>
          </p:spPr>
          <p:txBody>
            <a:bodyPr wrap="none" anchor="ctr"/>
            <a:lstStyle/>
            <a:p>
              <a:pPr algn="ctr" rtl="0"/>
              <a:r>
                <a:rPr lang="en-US" sz="1000" b="1"/>
                <a:t>Z/50</a:t>
              </a:r>
            </a:p>
          </p:txBody>
        </p:sp>
        <p:cxnSp>
          <p:nvCxnSpPr>
            <p:cNvPr id="187482" name="AutoShape 50"/>
            <p:cNvCxnSpPr>
              <a:cxnSpLocks noChangeShapeType="1"/>
              <a:stCxn id="187476" idx="4"/>
              <a:endCxn id="187480" idx="0"/>
            </p:cNvCxnSpPr>
            <p:nvPr/>
          </p:nvCxnSpPr>
          <p:spPr bwMode="auto">
            <a:xfrm flipH="1">
              <a:off x="3456" y="3024"/>
              <a:ext cx="192" cy="240"/>
            </a:xfrm>
            <a:prstGeom prst="straightConnector1">
              <a:avLst/>
            </a:prstGeom>
            <a:noFill/>
            <a:ln w="9525">
              <a:solidFill>
                <a:schemeClr val="tx1"/>
              </a:solidFill>
              <a:round/>
              <a:headEnd/>
              <a:tailEnd/>
            </a:ln>
          </p:spPr>
        </p:cxnSp>
        <p:cxnSp>
          <p:nvCxnSpPr>
            <p:cNvPr id="187483" name="AutoShape 51"/>
            <p:cNvCxnSpPr>
              <a:cxnSpLocks noChangeShapeType="1"/>
              <a:stCxn id="187476" idx="4"/>
              <a:endCxn id="187481" idx="0"/>
            </p:cNvCxnSpPr>
            <p:nvPr/>
          </p:nvCxnSpPr>
          <p:spPr bwMode="auto">
            <a:xfrm>
              <a:off x="3648" y="3024"/>
              <a:ext cx="144" cy="240"/>
            </a:xfrm>
            <a:prstGeom prst="straightConnector1">
              <a:avLst/>
            </a:prstGeom>
            <a:noFill/>
            <a:ln w="9525">
              <a:solidFill>
                <a:schemeClr val="tx1"/>
              </a:solidFill>
              <a:round/>
              <a:headEnd/>
              <a:tailEnd/>
            </a:ln>
          </p:spPr>
        </p:cxnSp>
        <p:sp>
          <p:nvSpPr>
            <p:cNvPr id="187484" name="Text Box 52"/>
            <p:cNvSpPr txBox="1">
              <a:spLocks noChangeArrowheads="1"/>
            </p:cNvSpPr>
            <p:nvPr/>
          </p:nvSpPr>
          <p:spPr bwMode="auto">
            <a:xfrm>
              <a:off x="3936" y="2856"/>
              <a:ext cx="144" cy="96"/>
            </a:xfrm>
            <a:prstGeom prst="rect">
              <a:avLst/>
            </a:prstGeom>
            <a:noFill/>
            <a:ln w="9525">
              <a:noFill/>
              <a:miter lim="800000"/>
              <a:headEnd/>
              <a:tailEnd/>
            </a:ln>
          </p:spPr>
          <p:txBody>
            <a:bodyPr lIns="0" tIns="0" rIns="0" bIns="0">
              <a:spAutoFit/>
            </a:bodyPr>
            <a:lstStyle/>
            <a:p>
              <a:pPr algn="l" rtl="0"/>
              <a:r>
                <a:rPr lang="en-US" sz="1000" b="1">
                  <a:solidFill>
                    <a:srgbClr val="2B5DD9"/>
                  </a:solidFill>
                </a:rPr>
                <a:t>88</a:t>
              </a:r>
            </a:p>
          </p:txBody>
        </p:sp>
        <p:sp>
          <p:nvSpPr>
            <p:cNvPr id="187485" name="Text Box 53"/>
            <p:cNvSpPr txBox="1">
              <a:spLocks noChangeArrowheads="1"/>
            </p:cNvSpPr>
            <p:nvPr/>
          </p:nvSpPr>
          <p:spPr bwMode="auto">
            <a:xfrm>
              <a:off x="3432" y="2862"/>
              <a:ext cx="144" cy="96"/>
            </a:xfrm>
            <a:prstGeom prst="rect">
              <a:avLst/>
            </a:prstGeom>
            <a:noFill/>
            <a:ln w="9525">
              <a:noFill/>
              <a:miter lim="800000"/>
              <a:headEnd/>
              <a:tailEnd/>
            </a:ln>
          </p:spPr>
          <p:txBody>
            <a:bodyPr lIns="0" tIns="0" rIns="0" bIns="0">
              <a:spAutoFit/>
            </a:bodyPr>
            <a:lstStyle/>
            <a:p>
              <a:pPr algn="l" rtl="0"/>
              <a:r>
                <a:rPr lang="en-US" sz="1000" b="1">
                  <a:solidFill>
                    <a:srgbClr val="2B5DD9"/>
                  </a:solidFill>
                </a:rPr>
                <a:t>82</a:t>
              </a:r>
            </a:p>
          </p:txBody>
        </p:sp>
        <p:sp>
          <p:nvSpPr>
            <p:cNvPr id="187486" name="Text Box 54"/>
            <p:cNvSpPr txBox="1">
              <a:spLocks noChangeArrowheads="1"/>
            </p:cNvSpPr>
            <p:nvPr/>
          </p:nvSpPr>
          <p:spPr bwMode="auto">
            <a:xfrm>
              <a:off x="3942" y="3342"/>
              <a:ext cx="144" cy="96"/>
            </a:xfrm>
            <a:prstGeom prst="rect">
              <a:avLst/>
            </a:prstGeom>
            <a:noFill/>
            <a:ln w="9525">
              <a:noFill/>
              <a:miter lim="800000"/>
              <a:headEnd/>
              <a:tailEnd/>
            </a:ln>
          </p:spPr>
          <p:txBody>
            <a:bodyPr lIns="0" tIns="0" rIns="0" bIns="0">
              <a:spAutoFit/>
            </a:bodyPr>
            <a:lstStyle/>
            <a:p>
              <a:pPr algn="l" rtl="0"/>
              <a:r>
                <a:rPr lang="en-US" sz="1000" b="1">
                  <a:solidFill>
                    <a:srgbClr val="2B5DD9"/>
                  </a:solidFill>
                </a:rPr>
                <a:t>90</a:t>
              </a:r>
            </a:p>
          </p:txBody>
        </p:sp>
        <p:sp>
          <p:nvSpPr>
            <p:cNvPr id="187487" name="Text Box 55"/>
            <p:cNvSpPr txBox="1">
              <a:spLocks noChangeArrowheads="1"/>
            </p:cNvSpPr>
            <p:nvPr/>
          </p:nvSpPr>
          <p:spPr bwMode="auto">
            <a:xfrm>
              <a:off x="3234" y="3330"/>
              <a:ext cx="144" cy="96"/>
            </a:xfrm>
            <a:prstGeom prst="rect">
              <a:avLst/>
            </a:prstGeom>
            <a:noFill/>
            <a:ln w="9525">
              <a:noFill/>
              <a:miter lim="800000"/>
              <a:headEnd/>
              <a:tailEnd/>
            </a:ln>
          </p:spPr>
          <p:txBody>
            <a:bodyPr lIns="0" tIns="0" rIns="0" bIns="0">
              <a:spAutoFit/>
            </a:bodyPr>
            <a:lstStyle/>
            <a:p>
              <a:pPr algn="l" rtl="0"/>
              <a:r>
                <a:rPr lang="en-US" sz="1000" b="1">
                  <a:solidFill>
                    <a:srgbClr val="2B5DD9"/>
                  </a:solidFill>
                </a:rPr>
                <a:t>87</a:t>
              </a:r>
            </a:p>
          </p:txBody>
        </p:sp>
      </p:grpSp>
      <p:grpSp>
        <p:nvGrpSpPr>
          <p:cNvPr id="8" name="Group 56"/>
          <p:cNvGrpSpPr>
            <a:grpSpLocks/>
          </p:cNvGrpSpPr>
          <p:nvPr/>
        </p:nvGrpSpPr>
        <p:grpSpPr bwMode="auto">
          <a:xfrm>
            <a:off x="5067300" y="5594350"/>
            <a:ext cx="914400" cy="790575"/>
            <a:chOff x="3192" y="3504"/>
            <a:chExt cx="576" cy="498"/>
          </a:xfrm>
        </p:grpSpPr>
        <p:sp>
          <p:nvSpPr>
            <p:cNvPr id="187468" name="Oval 57"/>
            <p:cNvSpPr>
              <a:spLocks noChangeArrowheads="1"/>
            </p:cNvSpPr>
            <p:nvPr/>
          </p:nvSpPr>
          <p:spPr bwMode="auto">
            <a:xfrm>
              <a:off x="3528" y="3648"/>
              <a:ext cx="240" cy="240"/>
            </a:xfrm>
            <a:prstGeom prst="ellipse">
              <a:avLst/>
            </a:prstGeom>
            <a:solidFill>
              <a:schemeClr val="bg1"/>
            </a:solidFill>
            <a:ln w="9525">
              <a:solidFill>
                <a:schemeClr val="tx1"/>
              </a:solidFill>
              <a:round/>
              <a:headEnd/>
              <a:tailEnd/>
            </a:ln>
          </p:spPr>
          <p:txBody>
            <a:bodyPr wrap="none" anchor="ctr"/>
            <a:lstStyle/>
            <a:p>
              <a:pPr algn="ctr" rtl="0"/>
              <a:r>
                <a:rPr lang="en-US" sz="1000" b="1"/>
                <a:t>R/20</a:t>
              </a:r>
            </a:p>
          </p:txBody>
        </p:sp>
        <p:cxnSp>
          <p:nvCxnSpPr>
            <p:cNvPr id="187469" name="AutoShape 58"/>
            <p:cNvCxnSpPr>
              <a:cxnSpLocks noChangeShapeType="1"/>
              <a:stCxn id="187480" idx="4"/>
              <a:endCxn id="187468" idx="0"/>
            </p:cNvCxnSpPr>
            <p:nvPr/>
          </p:nvCxnSpPr>
          <p:spPr bwMode="auto">
            <a:xfrm>
              <a:off x="3456" y="3504"/>
              <a:ext cx="192" cy="144"/>
            </a:xfrm>
            <a:prstGeom prst="straightConnector1">
              <a:avLst/>
            </a:prstGeom>
            <a:noFill/>
            <a:ln w="9525">
              <a:solidFill>
                <a:schemeClr val="tx1"/>
              </a:solidFill>
              <a:round/>
              <a:headEnd/>
              <a:tailEnd/>
            </a:ln>
          </p:spPr>
        </p:cxnSp>
        <p:cxnSp>
          <p:nvCxnSpPr>
            <p:cNvPr id="187470" name="AutoShape 59"/>
            <p:cNvCxnSpPr>
              <a:cxnSpLocks noChangeShapeType="1"/>
              <a:stCxn id="187480" idx="4"/>
              <a:endCxn id="187474" idx="0"/>
            </p:cNvCxnSpPr>
            <p:nvPr/>
          </p:nvCxnSpPr>
          <p:spPr bwMode="auto">
            <a:xfrm flipH="1">
              <a:off x="3312" y="3504"/>
              <a:ext cx="144" cy="144"/>
            </a:xfrm>
            <a:prstGeom prst="straightConnector1">
              <a:avLst/>
            </a:prstGeom>
            <a:noFill/>
            <a:ln w="9525">
              <a:solidFill>
                <a:schemeClr val="tx1"/>
              </a:solidFill>
              <a:round/>
              <a:headEnd/>
              <a:tailEnd/>
            </a:ln>
          </p:spPr>
        </p:cxnSp>
        <p:grpSp>
          <p:nvGrpSpPr>
            <p:cNvPr id="187471" name="Group 60"/>
            <p:cNvGrpSpPr>
              <a:grpSpLocks/>
            </p:cNvGrpSpPr>
            <p:nvPr/>
          </p:nvGrpSpPr>
          <p:grpSpPr bwMode="auto">
            <a:xfrm>
              <a:off x="3192" y="3648"/>
              <a:ext cx="240" cy="240"/>
              <a:chOff x="3888" y="4080"/>
              <a:chExt cx="240" cy="240"/>
            </a:xfrm>
          </p:grpSpPr>
          <p:sp>
            <p:nvSpPr>
              <p:cNvPr id="187474" name="Oval 61"/>
              <p:cNvSpPr>
                <a:spLocks noChangeArrowheads="1"/>
              </p:cNvSpPr>
              <p:nvPr/>
            </p:nvSpPr>
            <p:spPr bwMode="auto">
              <a:xfrm>
                <a:off x="3888" y="4080"/>
                <a:ext cx="240" cy="240"/>
              </a:xfrm>
              <a:prstGeom prst="ellipse">
                <a:avLst/>
              </a:prstGeom>
              <a:solidFill>
                <a:schemeClr val="bg1"/>
              </a:solidFill>
              <a:ln w="9525">
                <a:solidFill>
                  <a:schemeClr val="tx1"/>
                </a:solidFill>
                <a:round/>
                <a:headEnd/>
                <a:tailEnd/>
              </a:ln>
            </p:spPr>
            <p:txBody>
              <a:bodyPr wrap="none" anchor="ctr"/>
              <a:lstStyle/>
              <a:p>
                <a:pPr algn="ctr" rtl="0"/>
                <a:r>
                  <a:rPr lang="en-US" sz="1000" b="1"/>
                  <a:t>Q/0</a:t>
                </a:r>
              </a:p>
            </p:txBody>
          </p:sp>
          <p:sp>
            <p:nvSpPr>
              <p:cNvPr id="187475" name="Rectangle 62"/>
              <p:cNvSpPr>
                <a:spLocks noChangeArrowheads="1"/>
              </p:cNvSpPr>
              <p:nvPr/>
            </p:nvSpPr>
            <p:spPr bwMode="auto">
              <a:xfrm>
                <a:off x="3888" y="4080"/>
                <a:ext cx="240" cy="240"/>
              </a:xfrm>
              <a:prstGeom prst="rect">
                <a:avLst/>
              </a:prstGeom>
              <a:noFill/>
              <a:ln w="22225">
                <a:solidFill>
                  <a:schemeClr val="tx1"/>
                </a:solidFill>
                <a:miter lim="800000"/>
                <a:headEnd/>
                <a:tailEnd/>
              </a:ln>
            </p:spPr>
            <p:txBody>
              <a:bodyPr wrap="none" anchor="ctr"/>
              <a:lstStyle/>
              <a:p>
                <a:endParaRPr lang="en-US"/>
              </a:p>
            </p:txBody>
          </p:sp>
        </p:grpSp>
        <p:sp>
          <p:nvSpPr>
            <p:cNvPr id="187472" name="Text Box 63"/>
            <p:cNvSpPr txBox="1">
              <a:spLocks noChangeArrowheads="1"/>
            </p:cNvSpPr>
            <p:nvPr/>
          </p:nvSpPr>
          <p:spPr bwMode="auto">
            <a:xfrm>
              <a:off x="3624" y="3906"/>
              <a:ext cx="144" cy="96"/>
            </a:xfrm>
            <a:prstGeom prst="rect">
              <a:avLst/>
            </a:prstGeom>
            <a:noFill/>
            <a:ln w="9525">
              <a:noFill/>
              <a:miter lim="800000"/>
              <a:headEnd/>
              <a:tailEnd/>
            </a:ln>
          </p:spPr>
          <p:txBody>
            <a:bodyPr lIns="0" tIns="0" rIns="0" bIns="0">
              <a:spAutoFit/>
            </a:bodyPr>
            <a:lstStyle/>
            <a:p>
              <a:pPr algn="l" rtl="0"/>
              <a:r>
                <a:rPr lang="en-US" sz="1000" b="1">
                  <a:solidFill>
                    <a:srgbClr val="2B5DD9"/>
                  </a:solidFill>
                </a:rPr>
                <a:t>70</a:t>
              </a:r>
            </a:p>
          </p:txBody>
        </p:sp>
        <p:sp>
          <p:nvSpPr>
            <p:cNvPr id="187473" name="Text Box 64"/>
            <p:cNvSpPr txBox="1">
              <a:spLocks noChangeArrowheads="1"/>
            </p:cNvSpPr>
            <p:nvPr/>
          </p:nvSpPr>
          <p:spPr bwMode="auto">
            <a:xfrm>
              <a:off x="3282" y="3906"/>
              <a:ext cx="144" cy="96"/>
            </a:xfrm>
            <a:prstGeom prst="rect">
              <a:avLst/>
            </a:prstGeom>
            <a:noFill/>
            <a:ln w="9525">
              <a:noFill/>
              <a:miter lim="800000"/>
              <a:headEnd/>
              <a:tailEnd/>
            </a:ln>
          </p:spPr>
          <p:txBody>
            <a:bodyPr lIns="0" tIns="0" rIns="0" bIns="0">
              <a:spAutoFit/>
            </a:bodyPr>
            <a:lstStyle/>
            <a:p>
              <a:pPr algn="l" rtl="0"/>
              <a:r>
                <a:rPr lang="en-US" sz="1000" b="1">
                  <a:solidFill>
                    <a:srgbClr val="2B5DD9"/>
                  </a:solidFill>
                </a:rPr>
                <a:t>50</a:t>
              </a:r>
            </a:p>
          </p:txBody>
        </p:sp>
      </p:grpSp>
      <p:grpSp>
        <p:nvGrpSpPr>
          <p:cNvPr id="10" name="Group 65"/>
          <p:cNvGrpSpPr>
            <a:grpSpLocks/>
          </p:cNvGrpSpPr>
          <p:nvPr/>
        </p:nvGrpSpPr>
        <p:grpSpPr bwMode="auto">
          <a:xfrm>
            <a:off x="1447800" y="4176713"/>
            <a:ext cx="2152650" cy="655637"/>
            <a:chOff x="912" y="2611"/>
            <a:chExt cx="1356" cy="413"/>
          </a:xfrm>
        </p:grpSpPr>
        <p:sp>
          <p:nvSpPr>
            <p:cNvPr id="187462" name="Oval 66"/>
            <p:cNvSpPr>
              <a:spLocks noChangeArrowheads="1"/>
            </p:cNvSpPr>
            <p:nvPr/>
          </p:nvSpPr>
          <p:spPr bwMode="auto">
            <a:xfrm>
              <a:off x="1872" y="2784"/>
              <a:ext cx="240" cy="240"/>
            </a:xfrm>
            <a:prstGeom prst="ellipse">
              <a:avLst/>
            </a:prstGeom>
            <a:solidFill>
              <a:schemeClr val="bg1"/>
            </a:solidFill>
            <a:ln w="9525">
              <a:solidFill>
                <a:schemeClr val="tx1"/>
              </a:solidFill>
              <a:round/>
              <a:headEnd/>
              <a:tailEnd/>
            </a:ln>
          </p:spPr>
          <p:txBody>
            <a:bodyPr wrap="none" anchor="ctr"/>
            <a:lstStyle/>
            <a:p>
              <a:pPr algn="ctr" rtl="0"/>
              <a:r>
                <a:rPr lang="en-US" sz="1000" b="1"/>
                <a:t>N/72</a:t>
              </a:r>
            </a:p>
          </p:txBody>
        </p:sp>
        <p:cxnSp>
          <p:nvCxnSpPr>
            <p:cNvPr id="187463" name="AutoShape 67"/>
            <p:cNvCxnSpPr>
              <a:cxnSpLocks noChangeShapeType="1"/>
              <a:stCxn id="187507" idx="4"/>
              <a:endCxn id="187462" idx="0"/>
            </p:cNvCxnSpPr>
            <p:nvPr/>
          </p:nvCxnSpPr>
          <p:spPr bwMode="auto">
            <a:xfrm>
              <a:off x="1464" y="2611"/>
              <a:ext cx="528" cy="173"/>
            </a:xfrm>
            <a:prstGeom prst="straightConnector1">
              <a:avLst/>
            </a:prstGeom>
            <a:noFill/>
            <a:ln w="9525">
              <a:solidFill>
                <a:schemeClr val="tx1"/>
              </a:solidFill>
              <a:round/>
              <a:headEnd/>
              <a:tailEnd/>
            </a:ln>
          </p:spPr>
        </p:cxnSp>
        <p:sp>
          <p:nvSpPr>
            <p:cNvPr id="187464" name="Oval 68"/>
            <p:cNvSpPr>
              <a:spLocks noChangeArrowheads="1"/>
            </p:cNvSpPr>
            <p:nvPr/>
          </p:nvSpPr>
          <p:spPr bwMode="auto">
            <a:xfrm>
              <a:off x="912" y="2784"/>
              <a:ext cx="240" cy="240"/>
            </a:xfrm>
            <a:prstGeom prst="ellipse">
              <a:avLst/>
            </a:prstGeom>
            <a:solidFill>
              <a:schemeClr val="bg1"/>
            </a:solidFill>
            <a:ln w="9525">
              <a:solidFill>
                <a:schemeClr val="tx1"/>
              </a:solidFill>
              <a:round/>
              <a:headEnd/>
              <a:tailEnd/>
            </a:ln>
          </p:spPr>
          <p:txBody>
            <a:bodyPr wrap="none" anchor="ctr"/>
            <a:lstStyle/>
            <a:p>
              <a:pPr algn="ctr" rtl="0"/>
              <a:r>
                <a:rPr lang="en-US" sz="1000" b="1"/>
                <a:t>M/75</a:t>
              </a:r>
            </a:p>
          </p:txBody>
        </p:sp>
        <p:cxnSp>
          <p:nvCxnSpPr>
            <p:cNvPr id="187465" name="AutoShape 69"/>
            <p:cNvCxnSpPr>
              <a:cxnSpLocks noChangeShapeType="1"/>
              <a:stCxn id="187507" idx="4"/>
              <a:endCxn id="187464" idx="0"/>
            </p:cNvCxnSpPr>
            <p:nvPr/>
          </p:nvCxnSpPr>
          <p:spPr bwMode="auto">
            <a:xfrm flipH="1">
              <a:off x="1032" y="2611"/>
              <a:ext cx="432" cy="173"/>
            </a:xfrm>
            <a:prstGeom prst="straightConnector1">
              <a:avLst/>
            </a:prstGeom>
            <a:noFill/>
            <a:ln w="9525">
              <a:solidFill>
                <a:schemeClr val="tx1"/>
              </a:solidFill>
              <a:round/>
              <a:headEnd/>
              <a:tailEnd/>
            </a:ln>
          </p:spPr>
        </p:cxnSp>
        <p:sp>
          <p:nvSpPr>
            <p:cNvPr id="187466" name="Text Box 70"/>
            <p:cNvSpPr txBox="1">
              <a:spLocks noChangeArrowheads="1"/>
            </p:cNvSpPr>
            <p:nvPr/>
          </p:nvSpPr>
          <p:spPr bwMode="auto">
            <a:xfrm>
              <a:off x="1164" y="2862"/>
              <a:ext cx="144" cy="96"/>
            </a:xfrm>
            <a:prstGeom prst="rect">
              <a:avLst/>
            </a:prstGeom>
            <a:noFill/>
            <a:ln w="9525">
              <a:noFill/>
              <a:miter lim="800000"/>
              <a:headEnd/>
              <a:tailEnd/>
            </a:ln>
          </p:spPr>
          <p:txBody>
            <a:bodyPr lIns="0" tIns="0" rIns="0" bIns="0">
              <a:spAutoFit/>
            </a:bodyPr>
            <a:lstStyle/>
            <a:p>
              <a:pPr algn="l" rtl="0"/>
              <a:r>
                <a:rPr lang="en-US" sz="1000" b="1">
                  <a:solidFill>
                    <a:srgbClr val="2B5DD9"/>
                  </a:solidFill>
                </a:rPr>
                <a:t>105</a:t>
              </a:r>
            </a:p>
          </p:txBody>
        </p:sp>
        <p:sp>
          <p:nvSpPr>
            <p:cNvPr id="187467" name="Text Box 71"/>
            <p:cNvSpPr txBox="1">
              <a:spLocks noChangeArrowheads="1"/>
            </p:cNvSpPr>
            <p:nvPr/>
          </p:nvSpPr>
          <p:spPr bwMode="auto">
            <a:xfrm>
              <a:off x="2124" y="2856"/>
              <a:ext cx="144" cy="96"/>
            </a:xfrm>
            <a:prstGeom prst="rect">
              <a:avLst/>
            </a:prstGeom>
            <a:noFill/>
            <a:ln w="9525">
              <a:noFill/>
              <a:miter lim="800000"/>
              <a:headEnd/>
              <a:tailEnd/>
            </a:ln>
          </p:spPr>
          <p:txBody>
            <a:bodyPr lIns="0" tIns="0" rIns="0" bIns="0">
              <a:spAutoFit/>
            </a:bodyPr>
            <a:lstStyle/>
            <a:p>
              <a:pPr algn="l" rtl="0"/>
              <a:r>
                <a:rPr lang="en-US" sz="1000" b="1">
                  <a:solidFill>
                    <a:srgbClr val="2B5DD9"/>
                  </a:solidFill>
                </a:rPr>
                <a:t>102</a:t>
              </a:r>
            </a:p>
          </p:txBody>
        </p:sp>
      </p:grpSp>
      <p:grpSp>
        <p:nvGrpSpPr>
          <p:cNvPr id="11" name="Group 72"/>
          <p:cNvGrpSpPr>
            <a:grpSpLocks/>
          </p:cNvGrpSpPr>
          <p:nvPr/>
        </p:nvGrpSpPr>
        <p:grpSpPr bwMode="auto">
          <a:xfrm>
            <a:off x="2514600" y="4832350"/>
            <a:ext cx="1619250" cy="762000"/>
            <a:chOff x="1584" y="3024"/>
            <a:chExt cx="1020" cy="480"/>
          </a:xfrm>
        </p:grpSpPr>
        <p:sp>
          <p:nvSpPr>
            <p:cNvPr id="187456" name="Oval 73"/>
            <p:cNvSpPr>
              <a:spLocks noChangeArrowheads="1"/>
            </p:cNvSpPr>
            <p:nvPr/>
          </p:nvSpPr>
          <p:spPr bwMode="auto">
            <a:xfrm>
              <a:off x="2208" y="3264"/>
              <a:ext cx="240" cy="240"/>
            </a:xfrm>
            <a:prstGeom prst="ellipse">
              <a:avLst/>
            </a:prstGeom>
            <a:solidFill>
              <a:schemeClr val="bg1"/>
            </a:solidFill>
            <a:ln w="9525">
              <a:solidFill>
                <a:schemeClr val="tx1"/>
              </a:solidFill>
              <a:round/>
              <a:headEnd/>
              <a:tailEnd/>
            </a:ln>
          </p:spPr>
          <p:txBody>
            <a:bodyPr wrap="none" anchor="ctr"/>
            <a:lstStyle/>
            <a:p>
              <a:pPr algn="ctr" rtl="0"/>
              <a:r>
                <a:rPr lang="en-US" sz="1000" b="1"/>
                <a:t>T/60</a:t>
              </a:r>
            </a:p>
          </p:txBody>
        </p:sp>
        <p:cxnSp>
          <p:nvCxnSpPr>
            <p:cNvPr id="187457" name="AutoShape 74"/>
            <p:cNvCxnSpPr>
              <a:cxnSpLocks noChangeShapeType="1"/>
              <a:stCxn id="187462" idx="4"/>
              <a:endCxn id="187456" idx="0"/>
            </p:cNvCxnSpPr>
            <p:nvPr/>
          </p:nvCxnSpPr>
          <p:spPr bwMode="auto">
            <a:xfrm>
              <a:off x="1992" y="3024"/>
              <a:ext cx="336" cy="240"/>
            </a:xfrm>
            <a:prstGeom prst="straightConnector1">
              <a:avLst/>
            </a:prstGeom>
            <a:noFill/>
            <a:ln w="9525">
              <a:solidFill>
                <a:schemeClr val="tx1"/>
              </a:solidFill>
              <a:round/>
              <a:headEnd/>
              <a:tailEnd/>
            </a:ln>
          </p:spPr>
        </p:cxnSp>
        <p:sp>
          <p:nvSpPr>
            <p:cNvPr id="187458" name="Oval 75"/>
            <p:cNvSpPr>
              <a:spLocks noChangeArrowheads="1"/>
            </p:cNvSpPr>
            <p:nvPr/>
          </p:nvSpPr>
          <p:spPr bwMode="auto">
            <a:xfrm>
              <a:off x="1584" y="3264"/>
              <a:ext cx="240" cy="240"/>
            </a:xfrm>
            <a:prstGeom prst="ellipse">
              <a:avLst/>
            </a:prstGeom>
            <a:solidFill>
              <a:schemeClr val="bg1"/>
            </a:solidFill>
            <a:ln w="9525">
              <a:solidFill>
                <a:schemeClr val="tx1"/>
              </a:solidFill>
              <a:round/>
              <a:headEnd/>
              <a:tailEnd/>
            </a:ln>
          </p:spPr>
          <p:txBody>
            <a:bodyPr wrap="none" anchor="ctr"/>
            <a:lstStyle/>
            <a:p>
              <a:pPr algn="ctr" rtl="0"/>
              <a:r>
                <a:rPr lang="en-US" sz="1000" b="1"/>
                <a:t>S/70</a:t>
              </a:r>
            </a:p>
          </p:txBody>
        </p:sp>
        <p:cxnSp>
          <p:nvCxnSpPr>
            <p:cNvPr id="187459" name="AutoShape 76"/>
            <p:cNvCxnSpPr>
              <a:cxnSpLocks noChangeShapeType="1"/>
              <a:stCxn id="187462" idx="4"/>
              <a:endCxn id="187458" idx="0"/>
            </p:cNvCxnSpPr>
            <p:nvPr/>
          </p:nvCxnSpPr>
          <p:spPr bwMode="auto">
            <a:xfrm flipH="1">
              <a:off x="1704" y="3024"/>
              <a:ext cx="288" cy="240"/>
            </a:xfrm>
            <a:prstGeom prst="straightConnector1">
              <a:avLst/>
            </a:prstGeom>
            <a:noFill/>
            <a:ln w="9525">
              <a:solidFill>
                <a:schemeClr val="tx1"/>
              </a:solidFill>
              <a:round/>
              <a:headEnd/>
              <a:tailEnd/>
            </a:ln>
          </p:spPr>
        </p:cxnSp>
        <p:sp>
          <p:nvSpPr>
            <p:cNvPr id="187460" name="Text Box 77"/>
            <p:cNvSpPr txBox="1">
              <a:spLocks noChangeArrowheads="1"/>
            </p:cNvSpPr>
            <p:nvPr/>
          </p:nvSpPr>
          <p:spPr bwMode="auto">
            <a:xfrm>
              <a:off x="2460" y="3336"/>
              <a:ext cx="144" cy="96"/>
            </a:xfrm>
            <a:prstGeom prst="rect">
              <a:avLst/>
            </a:prstGeom>
            <a:noFill/>
            <a:ln w="9525">
              <a:noFill/>
              <a:miter lim="800000"/>
              <a:headEnd/>
              <a:tailEnd/>
            </a:ln>
          </p:spPr>
          <p:txBody>
            <a:bodyPr lIns="0" tIns="0" rIns="0" bIns="0">
              <a:spAutoFit/>
            </a:bodyPr>
            <a:lstStyle/>
            <a:p>
              <a:pPr algn="l" rtl="0"/>
              <a:r>
                <a:rPr lang="en-US" sz="1000" b="1">
                  <a:solidFill>
                    <a:srgbClr val="2B5DD9"/>
                  </a:solidFill>
                </a:rPr>
                <a:t>100</a:t>
              </a:r>
            </a:p>
          </p:txBody>
        </p:sp>
        <p:sp>
          <p:nvSpPr>
            <p:cNvPr id="187461" name="Text Box 78"/>
            <p:cNvSpPr txBox="1">
              <a:spLocks noChangeArrowheads="1"/>
            </p:cNvSpPr>
            <p:nvPr/>
          </p:nvSpPr>
          <p:spPr bwMode="auto">
            <a:xfrm>
              <a:off x="1836" y="3342"/>
              <a:ext cx="144" cy="96"/>
            </a:xfrm>
            <a:prstGeom prst="rect">
              <a:avLst/>
            </a:prstGeom>
            <a:noFill/>
            <a:ln w="9525">
              <a:noFill/>
              <a:miter lim="800000"/>
              <a:headEnd/>
              <a:tailEnd/>
            </a:ln>
          </p:spPr>
          <p:txBody>
            <a:bodyPr lIns="0" tIns="0" rIns="0" bIns="0">
              <a:spAutoFit/>
            </a:bodyPr>
            <a:lstStyle/>
            <a:p>
              <a:pPr algn="l" rtl="0"/>
              <a:r>
                <a:rPr lang="en-US" sz="1000" b="1">
                  <a:solidFill>
                    <a:srgbClr val="2B5DD9"/>
                  </a:solidFill>
                </a:rPr>
                <a:t>110</a:t>
              </a:r>
            </a:p>
          </p:txBody>
        </p:sp>
      </p:grpSp>
      <p:grpSp>
        <p:nvGrpSpPr>
          <p:cNvPr id="12" name="Group 79"/>
          <p:cNvGrpSpPr>
            <a:grpSpLocks/>
          </p:cNvGrpSpPr>
          <p:nvPr/>
        </p:nvGrpSpPr>
        <p:grpSpPr bwMode="auto">
          <a:xfrm>
            <a:off x="2971800" y="5594350"/>
            <a:ext cx="1476375" cy="609600"/>
            <a:chOff x="1872" y="3504"/>
            <a:chExt cx="930" cy="384"/>
          </a:xfrm>
        </p:grpSpPr>
        <p:sp>
          <p:nvSpPr>
            <p:cNvPr id="187450" name="Oval 80"/>
            <p:cNvSpPr>
              <a:spLocks noChangeArrowheads="1"/>
            </p:cNvSpPr>
            <p:nvPr/>
          </p:nvSpPr>
          <p:spPr bwMode="auto">
            <a:xfrm>
              <a:off x="2016" y="3648"/>
              <a:ext cx="240" cy="240"/>
            </a:xfrm>
            <a:prstGeom prst="ellipse">
              <a:avLst/>
            </a:prstGeom>
            <a:solidFill>
              <a:schemeClr val="bg1"/>
            </a:solidFill>
            <a:ln w="9525">
              <a:solidFill>
                <a:schemeClr val="tx1"/>
              </a:solidFill>
              <a:round/>
              <a:headEnd/>
              <a:tailEnd/>
            </a:ln>
          </p:spPr>
          <p:txBody>
            <a:bodyPr wrap="none" anchor="ctr"/>
            <a:lstStyle/>
            <a:p>
              <a:pPr algn="ctr" rtl="0"/>
              <a:r>
                <a:rPr lang="en-US" sz="1000" b="1"/>
                <a:t>W/52</a:t>
              </a:r>
            </a:p>
          </p:txBody>
        </p:sp>
        <p:sp>
          <p:nvSpPr>
            <p:cNvPr id="187451" name="Oval 81"/>
            <p:cNvSpPr>
              <a:spLocks noChangeArrowheads="1"/>
            </p:cNvSpPr>
            <p:nvPr/>
          </p:nvSpPr>
          <p:spPr bwMode="auto">
            <a:xfrm>
              <a:off x="2400" y="3648"/>
              <a:ext cx="240" cy="240"/>
            </a:xfrm>
            <a:prstGeom prst="ellipse">
              <a:avLst/>
            </a:prstGeom>
            <a:solidFill>
              <a:schemeClr val="bg1"/>
            </a:solidFill>
            <a:ln w="9525">
              <a:solidFill>
                <a:schemeClr val="tx1"/>
              </a:solidFill>
              <a:round/>
              <a:headEnd/>
              <a:tailEnd/>
            </a:ln>
          </p:spPr>
          <p:txBody>
            <a:bodyPr wrap="none" anchor="ctr"/>
            <a:lstStyle/>
            <a:p>
              <a:pPr algn="ctr" rtl="0"/>
              <a:r>
                <a:rPr lang="en-US" sz="1000" b="1"/>
                <a:t>X/58</a:t>
              </a:r>
            </a:p>
          </p:txBody>
        </p:sp>
        <p:cxnSp>
          <p:nvCxnSpPr>
            <p:cNvPr id="187452" name="AutoShape 82"/>
            <p:cNvCxnSpPr>
              <a:cxnSpLocks noChangeShapeType="1"/>
              <a:stCxn id="187456" idx="4"/>
              <a:endCxn id="187450" idx="0"/>
            </p:cNvCxnSpPr>
            <p:nvPr/>
          </p:nvCxnSpPr>
          <p:spPr bwMode="auto">
            <a:xfrm flipH="1">
              <a:off x="2136" y="3504"/>
              <a:ext cx="192" cy="144"/>
            </a:xfrm>
            <a:prstGeom prst="straightConnector1">
              <a:avLst/>
            </a:prstGeom>
            <a:noFill/>
            <a:ln w="9525">
              <a:solidFill>
                <a:schemeClr val="tx1"/>
              </a:solidFill>
              <a:round/>
              <a:headEnd/>
              <a:tailEnd/>
            </a:ln>
          </p:spPr>
        </p:cxnSp>
        <p:cxnSp>
          <p:nvCxnSpPr>
            <p:cNvPr id="187453" name="AutoShape 83"/>
            <p:cNvCxnSpPr>
              <a:cxnSpLocks noChangeShapeType="1"/>
              <a:stCxn id="187456" idx="4"/>
              <a:endCxn id="187451" idx="0"/>
            </p:cNvCxnSpPr>
            <p:nvPr/>
          </p:nvCxnSpPr>
          <p:spPr bwMode="auto">
            <a:xfrm>
              <a:off x="2328" y="3504"/>
              <a:ext cx="192" cy="144"/>
            </a:xfrm>
            <a:prstGeom prst="straightConnector1">
              <a:avLst/>
            </a:prstGeom>
            <a:noFill/>
            <a:ln w="9525">
              <a:solidFill>
                <a:schemeClr val="tx1"/>
              </a:solidFill>
              <a:round/>
              <a:headEnd/>
              <a:tailEnd/>
            </a:ln>
          </p:spPr>
        </p:cxnSp>
        <p:sp>
          <p:nvSpPr>
            <p:cNvPr id="187454" name="Text Box 84"/>
            <p:cNvSpPr txBox="1">
              <a:spLocks noChangeArrowheads="1"/>
            </p:cNvSpPr>
            <p:nvPr/>
          </p:nvSpPr>
          <p:spPr bwMode="auto">
            <a:xfrm>
              <a:off x="1872" y="3726"/>
              <a:ext cx="144" cy="96"/>
            </a:xfrm>
            <a:prstGeom prst="rect">
              <a:avLst/>
            </a:prstGeom>
            <a:noFill/>
            <a:ln w="9525">
              <a:noFill/>
              <a:miter lim="800000"/>
              <a:headEnd/>
              <a:tailEnd/>
            </a:ln>
          </p:spPr>
          <p:txBody>
            <a:bodyPr lIns="0" tIns="0" rIns="0" bIns="0">
              <a:spAutoFit/>
            </a:bodyPr>
            <a:lstStyle/>
            <a:p>
              <a:pPr algn="l" rtl="0"/>
              <a:r>
                <a:rPr lang="en-US" sz="1000" b="1">
                  <a:solidFill>
                    <a:srgbClr val="2B5DD9"/>
                  </a:solidFill>
                </a:rPr>
                <a:t>102</a:t>
              </a:r>
            </a:p>
          </p:txBody>
        </p:sp>
        <p:sp>
          <p:nvSpPr>
            <p:cNvPr id="187455" name="Text Box 85"/>
            <p:cNvSpPr txBox="1">
              <a:spLocks noChangeArrowheads="1"/>
            </p:cNvSpPr>
            <p:nvPr/>
          </p:nvSpPr>
          <p:spPr bwMode="auto">
            <a:xfrm>
              <a:off x="2658" y="3720"/>
              <a:ext cx="144" cy="96"/>
            </a:xfrm>
            <a:prstGeom prst="rect">
              <a:avLst/>
            </a:prstGeom>
            <a:noFill/>
            <a:ln w="9525">
              <a:noFill/>
              <a:miter lim="800000"/>
              <a:headEnd/>
              <a:tailEnd/>
            </a:ln>
          </p:spPr>
          <p:txBody>
            <a:bodyPr lIns="0" tIns="0" rIns="0" bIns="0">
              <a:spAutoFit/>
            </a:bodyPr>
            <a:lstStyle/>
            <a:p>
              <a:pPr algn="l" rtl="0"/>
              <a:r>
                <a:rPr lang="en-US" sz="1000" b="1">
                  <a:solidFill>
                    <a:srgbClr val="2B5DD9"/>
                  </a:solidFill>
                </a:rPr>
                <a:t>108</a:t>
              </a:r>
            </a:p>
          </p:txBody>
        </p:sp>
      </p:grpSp>
      <p:grpSp>
        <p:nvGrpSpPr>
          <p:cNvPr id="13" name="Group 86"/>
          <p:cNvGrpSpPr>
            <a:grpSpLocks/>
          </p:cNvGrpSpPr>
          <p:nvPr/>
        </p:nvGrpSpPr>
        <p:grpSpPr bwMode="auto">
          <a:xfrm>
            <a:off x="2743200" y="6203950"/>
            <a:ext cx="1447800" cy="590550"/>
            <a:chOff x="1728" y="3888"/>
            <a:chExt cx="912" cy="372"/>
          </a:xfrm>
        </p:grpSpPr>
        <p:sp>
          <p:nvSpPr>
            <p:cNvPr id="187444" name="Oval 87"/>
            <p:cNvSpPr>
              <a:spLocks noChangeArrowheads="1"/>
            </p:cNvSpPr>
            <p:nvPr/>
          </p:nvSpPr>
          <p:spPr bwMode="auto">
            <a:xfrm>
              <a:off x="1872" y="4020"/>
              <a:ext cx="240" cy="240"/>
            </a:xfrm>
            <a:prstGeom prst="ellipse">
              <a:avLst/>
            </a:prstGeom>
            <a:solidFill>
              <a:schemeClr val="bg1"/>
            </a:solidFill>
            <a:ln w="9525">
              <a:solidFill>
                <a:schemeClr val="tx1"/>
              </a:solidFill>
              <a:round/>
              <a:headEnd/>
              <a:tailEnd/>
            </a:ln>
          </p:spPr>
          <p:txBody>
            <a:bodyPr wrap="none" anchor="ctr"/>
            <a:lstStyle/>
            <a:p>
              <a:pPr algn="ctr" rtl="0"/>
              <a:r>
                <a:rPr lang="en-US" sz="1000" b="1"/>
                <a:t>Y/47</a:t>
              </a:r>
            </a:p>
          </p:txBody>
        </p:sp>
        <p:sp>
          <p:nvSpPr>
            <p:cNvPr id="187445" name="Oval 88"/>
            <p:cNvSpPr>
              <a:spLocks noChangeArrowheads="1"/>
            </p:cNvSpPr>
            <p:nvPr/>
          </p:nvSpPr>
          <p:spPr bwMode="auto">
            <a:xfrm>
              <a:off x="2244" y="4020"/>
              <a:ext cx="240" cy="240"/>
            </a:xfrm>
            <a:prstGeom prst="ellipse">
              <a:avLst/>
            </a:prstGeom>
            <a:solidFill>
              <a:schemeClr val="bg1"/>
            </a:solidFill>
            <a:ln w="9525">
              <a:solidFill>
                <a:schemeClr val="tx1"/>
              </a:solidFill>
              <a:round/>
              <a:headEnd/>
              <a:tailEnd/>
            </a:ln>
          </p:spPr>
          <p:txBody>
            <a:bodyPr wrap="none" anchor="ctr"/>
            <a:lstStyle/>
            <a:p>
              <a:pPr algn="ctr" rtl="0"/>
              <a:r>
                <a:rPr lang="en-US" sz="1000" b="1"/>
                <a:t>Z/50</a:t>
              </a:r>
            </a:p>
          </p:txBody>
        </p:sp>
        <p:cxnSp>
          <p:nvCxnSpPr>
            <p:cNvPr id="187446" name="AutoShape 89"/>
            <p:cNvCxnSpPr>
              <a:cxnSpLocks noChangeShapeType="1"/>
              <a:stCxn id="187450" idx="4"/>
              <a:endCxn id="187444" idx="0"/>
            </p:cNvCxnSpPr>
            <p:nvPr/>
          </p:nvCxnSpPr>
          <p:spPr bwMode="auto">
            <a:xfrm flipH="1">
              <a:off x="1992" y="3888"/>
              <a:ext cx="144" cy="132"/>
            </a:xfrm>
            <a:prstGeom prst="straightConnector1">
              <a:avLst/>
            </a:prstGeom>
            <a:noFill/>
            <a:ln w="9525">
              <a:solidFill>
                <a:schemeClr val="tx1"/>
              </a:solidFill>
              <a:round/>
              <a:headEnd/>
              <a:tailEnd/>
            </a:ln>
          </p:spPr>
        </p:cxnSp>
        <p:cxnSp>
          <p:nvCxnSpPr>
            <p:cNvPr id="187447" name="AutoShape 90"/>
            <p:cNvCxnSpPr>
              <a:cxnSpLocks noChangeShapeType="1"/>
              <a:stCxn id="187450" idx="4"/>
              <a:endCxn id="187445" idx="0"/>
            </p:cNvCxnSpPr>
            <p:nvPr/>
          </p:nvCxnSpPr>
          <p:spPr bwMode="auto">
            <a:xfrm>
              <a:off x="2136" y="3888"/>
              <a:ext cx="228" cy="132"/>
            </a:xfrm>
            <a:prstGeom prst="straightConnector1">
              <a:avLst/>
            </a:prstGeom>
            <a:noFill/>
            <a:ln w="9525">
              <a:solidFill>
                <a:schemeClr val="tx1"/>
              </a:solidFill>
              <a:round/>
              <a:headEnd/>
              <a:tailEnd/>
            </a:ln>
          </p:spPr>
        </p:cxnSp>
        <p:sp>
          <p:nvSpPr>
            <p:cNvPr id="187448" name="Text Box 91"/>
            <p:cNvSpPr txBox="1">
              <a:spLocks noChangeArrowheads="1"/>
            </p:cNvSpPr>
            <p:nvPr/>
          </p:nvSpPr>
          <p:spPr bwMode="auto">
            <a:xfrm>
              <a:off x="1728" y="4092"/>
              <a:ext cx="144" cy="96"/>
            </a:xfrm>
            <a:prstGeom prst="rect">
              <a:avLst/>
            </a:prstGeom>
            <a:noFill/>
            <a:ln w="9525">
              <a:noFill/>
              <a:miter lim="800000"/>
              <a:headEnd/>
              <a:tailEnd/>
            </a:ln>
          </p:spPr>
          <p:txBody>
            <a:bodyPr lIns="0" tIns="0" rIns="0" bIns="0">
              <a:spAutoFit/>
            </a:bodyPr>
            <a:lstStyle/>
            <a:p>
              <a:pPr algn="l" rtl="0"/>
              <a:r>
                <a:rPr lang="en-US" sz="1000" b="1">
                  <a:solidFill>
                    <a:srgbClr val="2B5DD9"/>
                  </a:solidFill>
                </a:rPr>
                <a:t>107</a:t>
              </a:r>
            </a:p>
          </p:txBody>
        </p:sp>
        <p:sp>
          <p:nvSpPr>
            <p:cNvPr id="187449" name="Text Box 92"/>
            <p:cNvSpPr txBox="1">
              <a:spLocks noChangeArrowheads="1"/>
            </p:cNvSpPr>
            <p:nvPr/>
          </p:nvSpPr>
          <p:spPr bwMode="auto">
            <a:xfrm>
              <a:off x="2496" y="4104"/>
              <a:ext cx="144" cy="96"/>
            </a:xfrm>
            <a:prstGeom prst="rect">
              <a:avLst/>
            </a:prstGeom>
            <a:noFill/>
            <a:ln w="9525">
              <a:noFill/>
              <a:miter lim="800000"/>
              <a:headEnd/>
              <a:tailEnd/>
            </a:ln>
          </p:spPr>
          <p:txBody>
            <a:bodyPr lIns="0" tIns="0" rIns="0" bIns="0">
              <a:spAutoFit/>
            </a:bodyPr>
            <a:lstStyle/>
            <a:p>
              <a:pPr algn="l" rtl="0"/>
              <a:r>
                <a:rPr lang="en-US" sz="1000" b="1">
                  <a:solidFill>
                    <a:srgbClr val="2B5DD9"/>
                  </a:solidFill>
                </a:rPr>
                <a:t>110</a:t>
              </a:r>
            </a:p>
          </p:txBody>
        </p:sp>
      </p:grpSp>
      <p:sp>
        <p:nvSpPr>
          <p:cNvPr id="201821" name="AutoShape 93"/>
          <p:cNvSpPr>
            <a:spLocks noChangeArrowheads="1"/>
          </p:cNvSpPr>
          <p:nvPr/>
        </p:nvSpPr>
        <p:spPr bwMode="auto">
          <a:xfrm rot="-1094347">
            <a:off x="4343400" y="6203950"/>
            <a:ext cx="1219200" cy="533400"/>
          </a:xfrm>
          <a:prstGeom prst="curvedUpArrow">
            <a:avLst>
              <a:gd name="adj1" fmla="val 45714"/>
              <a:gd name="adj2" fmla="val 91429"/>
              <a:gd name="adj3" fmla="val 33333"/>
            </a:avLst>
          </a:prstGeom>
          <a:solidFill>
            <a:srgbClr val="99CCFF"/>
          </a:solidFill>
          <a:ln w="9525">
            <a:solidFill>
              <a:schemeClr val="tx1"/>
            </a:solidFill>
            <a:miter lim="800000"/>
            <a:headEnd/>
            <a:tailEnd/>
          </a:ln>
        </p:spPr>
        <p:txBody>
          <a:bodyPr wrap="none" anchor="ctr"/>
          <a:lstStyle/>
          <a:p>
            <a:endParaRPr lang="en-US"/>
          </a:p>
        </p:txBody>
      </p:sp>
      <p:sp>
        <p:nvSpPr>
          <p:cNvPr id="201822" name="Text Box 94"/>
          <p:cNvSpPr txBox="1">
            <a:spLocks noChangeArrowheads="1"/>
          </p:cNvSpPr>
          <p:nvPr/>
        </p:nvSpPr>
        <p:spPr bwMode="auto">
          <a:xfrm>
            <a:off x="1219200" y="3841750"/>
            <a:ext cx="904875" cy="1433513"/>
          </a:xfrm>
          <a:prstGeom prst="rect">
            <a:avLst/>
          </a:prstGeom>
          <a:noFill/>
          <a:ln w="9525">
            <a:noFill/>
            <a:miter lim="800000"/>
            <a:headEnd/>
            <a:tailEnd/>
          </a:ln>
        </p:spPr>
        <p:txBody>
          <a:bodyPr wrap="none">
            <a:spAutoFit/>
          </a:bodyPr>
          <a:lstStyle/>
          <a:p>
            <a:pPr algn="l" rtl="0"/>
            <a:r>
              <a:rPr lang="en-US" sz="8800">
                <a:sym typeface="Wingdings 2" pitchFamily="18" charset="2"/>
              </a:rPr>
              <a:t></a:t>
            </a:r>
          </a:p>
        </p:txBody>
      </p:sp>
      <p:sp>
        <p:nvSpPr>
          <p:cNvPr id="201823" name="Text Box 95"/>
          <p:cNvSpPr txBox="1">
            <a:spLocks noChangeArrowheads="1"/>
          </p:cNvSpPr>
          <p:nvPr/>
        </p:nvSpPr>
        <p:spPr bwMode="auto">
          <a:xfrm>
            <a:off x="2133600" y="3795713"/>
            <a:ext cx="2452688" cy="4313237"/>
          </a:xfrm>
          <a:prstGeom prst="rect">
            <a:avLst/>
          </a:prstGeom>
          <a:noFill/>
          <a:ln w="9525">
            <a:noFill/>
            <a:miter lim="800000"/>
            <a:headEnd/>
            <a:tailEnd/>
          </a:ln>
        </p:spPr>
        <p:txBody>
          <a:bodyPr wrap="none">
            <a:spAutoFit/>
          </a:bodyPr>
          <a:lstStyle/>
          <a:p>
            <a:pPr algn="l" rtl="0"/>
            <a:r>
              <a:rPr lang="en-US" sz="27700" i="1">
                <a:sym typeface="Wingdings 2" pitchFamily="18" charset="2"/>
              </a:rPr>
              <a:t></a:t>
            </a:r>
          </a:p>
        </p:txBody>
      </p:sp>
      <p:grpSp>
        <p:nvGrpSpPr>
          <p:cNvPr id="14" name="Group 96"/>
          <p:cNvGrpSpPr>
            <a:grpSpLocks/>
          </p:cNvGrpSpPr>
          <p:nvPr/>
        </p:nvGrpSpPr>
        <p:grpSpPr bwMode="auto">
          <a:xfrm>
            <a:off x="685800" y="3017838"/>
            <a:ext cx="395288" cy="442912"/>
            <a:chOff x="48" y="1248"/>
            <a:chExt cx="249" cy="279"/>
          </a:xfrm>
        </p:grpSpPr>
        <p:sp>
          <p:nvSpPr>
            <p:cNvPr id="187442" name="Text Box 97"/>
            <p:cNvSpPr txBox="1">
              <a:spLocks noChangeArrowheads="1"/>
            </p:cNvSpPr>
            <p:nvPr/>
          </p:nvSpPr>
          <p:spPr bwMode="auto">
            <a:xfrm>
              <a:off x="48" y="1277"/>
              <a:ext cx="249" cy="250"/>
            </a:xfrm>
            <a:prstGeom prst="rect">
              <a:avLst/>
            </a:prstGeom>
            <a:noFill/>
            <a:ln w="9525">
              <a:noFill/>
              <a:miter lim="800000"/>
              <a:headEnd/>
              <a:tailEnd/>
            </a:ln>
          </p:spPr>
          <p:txBody>
            <a:bodyPr>
              <a:spAutoFit/>
            </a:bodyPr>
            <a:lstStyle/>
            <a:p>
              <a:pPr algn="l" rtl="0"/>
              <a:r>
                <a:rPr lang="en-US" sz="2000" b="1">
                  <a:sym typeface="Wingdings" pitchFamily="2" charset="2"/>
                </a:rPr>
                <a:t></a:t>
              </a:r>
            </a:p>
          </p:txBody>
        </p:sp>
        <p:sp>
          <p:nvSpPr>
            <p:cNvPr id="187443" name="Text Box 98"/>
            <p:cNvSpPr txBox="1">
              <a:spLocks noChangeArrowheads="1"/>
            </p:cNvSpPr>
            <p:nvPr/>
          </p:nvSpPr>
          <p:spPr bwMode="auto">
            <a:xfrm>
              <a:off x="71" y="1248"/>
              <a:ext cx="169" cy="173"/>
            </a:xfrm>
            <a:prstGeom prst="rect">
              <a:avLst/>
            </a:prstGeom>
            <a:noFill/>
            <a:ln w="9525">
              <a:noFill/>
              <a:miter lim="800000"/>
              <a:headEnd/>
              <a:tailEnd/>
            </a:ln>
          </p:spPr>
          <p:txBody>
            <a:bodyPr wrap="none">
              <a:spAutoFit/>
            </a:bodyPr>
            <a:lstStyle/>
            <a:p>
              <a:pPr algn="l" rtl="0"/>
              <a:r>
                <a:rPr lang="en-US" sz="1200" b="1">
                  <a:solidFill>
                    <a:srgbClr val="5F5F5F"/>
                  </a:solidFill>
                </a:rPr>
                <a:t>1</a:t>
              </a:r>
            </a:p>
          </p:txBody>
        </p:sp>
      </p:grpSp>
      <p:grpSp>
        <p:nvGrpSpPr>
          <p:cNvPr id="15" name="Group 99"/>
          <p:cNvGrpSpPr>
            <a:grpSpLocks/>
          </p:cNvGrpSpPr>
          <p:nvPr/>
        </p:nvGrpSpPr>
        <p:grpSpPr bwMode="auto">
          <a:xfrm>
            <a:off x="2424113" y="3556000"/>
            <a:ext cx="395287" cy="442913"/>
            <a:chOff x="48" y="1248"/>
            <a:chExt cx="249" cy="279"/>
          </a:xfrm>
        </p:grpSpPr>
        <p:sp>
          <p:nvSpPr>
            <p:cNvPr id="187440" name="Text Box 100"/>
            <p:cNvSpPr txBox="1">
              <a:spLocks noChangeArrowheads="1"/>
            </p:cNvSpPr>
            <p:nvPr/>
          </p:nvSpPr>
          <p:spPr bwMode="auto">
            <a:xfrm>
              <a:off x="48" y="1277"/>
              <a:ext cx="249" cy="250"/>
            </a:xfrm>
            <a:prstGeom prst="rect">
              <a:avLst/>
            </a:prstGeom>
            <a:noFill/>
            <a:ln w="9525">
              <a:noFill/>
              <a:miter lim="800000"/>
              <a:headEnd/>
              <a:tailEnd/>
            </a:ln>
          </p:spPr>
          <p:txBody>
            <a:bodyPr>
              <a:spAutoFit/>
            </a:bodyPr>
            <a:lstStyle/>
            <a:p>
              <a:pPr algn="l" rtl="0"/>
              <a:r>
                <a:rPr lang="en-US" sz="2000" b="1">
                  <a:sym typeface="Wingdings" pitchFamily="2" charset="2"/>
                </a:rPr>
                <a:t></a:t>
              </a:r>
            </a:p>
          </p:txBody>
        </p:sp>
        <p:sp>
          <p:nvSpPr>
            <p:cNvPr id="187441" name="Text Box 101"/>
            <p:cNvSpPr txBox="1">
              <a:spLocks noChangeArrowheads="1"/>
            </p:cNvSpPr>
            <p:nvPr/>
          </p:nvSpPr>
          <p:spPr bwMode="auto">
            <a:xfrm>
              <a:off x="71" y="1248"/>
              <a:ext cx="169" cy="173"/>
            </a:xfrm>
            <a:prstGeom prst="rect">
              <a:avLst/>
            </a:prstGeom>
            <a:noFill/>
            <a:ln w="9525">
              <a:noFill/>
              <a:miter lim="800000"/>
              <a:headEnd/>
              <a:tailEnd/>
            </a:ln>
          </p:spPr>
          <p:txBody>
            <a:bodyPr wrap="none">
              <a:spAutoFit/>
            </a:bodyPr>
            <a:lstStyle/>
            <a:p>
              <a:pPr algn="l" rtl="0"/>
              <a:r>
                <a:rPr lang="en-US" sz="1200" b="1">
                  <a:solidFill>
                    <a:srgbClr val="5F5F5F"/>
                  </a:solidFill>
                </a:rPr>
                <a:t>2</a:t>
              </a:r>
            </a:p>
          </p:txBody>
        </p:sp>
      </p:grpSp>
      <p:grpSp>
        <p:nvGrpSpPr>
          <p:cNvPr id="16" name="Group 102"/>
          <p:cNvGrpSpPr>
            <a:grpSpLocks/>
          </p:cNvGrpSpPr>
          <p:nvPr/>
        </p:nvGrpSpPr>
        <p:grpSpPr bwMode="auto">
          <a:xfrm>
            <a:off x="8205788" y="2989263"/>
            <a:ext cx="395287" cy="442912"/>
            <a:chOff x="48" y="1248"/>
            <a:chExt cx="249" cy="279"/>
          </a:xfrm>
        </p:grpSpPr>
        <p:sp>
          <p:nvSpPr>
            <p:cNvPr id="187438" name="Text Box 103"/>
            <p:cNvSpPr txBox="1">
              <a:spLocks noChangeArrowheads="1"/>
            </p:cNvSpPr>
            <p:nvPr/>
          </p:nvSpPr>
          <p:spPr bwMode="auto">
            <a:xfrm>
              <a:off x="48" y="1277"/>
              <a:ext cx="249" cy="250"/>
            </a:xfrm>
            <a:prstGeom prst="rect">
              <a:avLst/>
            </a:prstGeom>
            <a:noFill/>
            <a:ln w="9525">
              <a:noFill/>
              <a:miter lim="800000"/>
              <a:headEnd/>
              <a:tailEnd/>
            </a:ln>
          </p:spPr>
          <p:txBody>
            <a:bodyPr>
              <a:spAutoFit/>
            </a:bodyPr>
            <a:lstStyle/>
            <a:p>
              <a:pPr algn="l" rtl="0"/>
              <a:r>
                <a:rPr lang="en-US" sz="2000" b="1">
                  <a:sym typeface="Wingdings" pitchFamily="2" charset="2"/>
                </a:rPr>
                <a:t></a:t>
              </a:r>
            </a:p>
          </p:txBody>
        </p:sp>
        <p:sp>
          <p:nvSpPr>
            <p:cNvPr id="187439" name="Text Box 104"/>
            <p:cNvSpPr txBox="1">
              <a:spLocks noChangeArrowheads="1"/>
            </p:cNvSpPr>
            <p:nvPr/>
          </p:nvSpPr>
          <p:spPr bwMode="auto">
            <a:xfrm>
              <a:off x="71" y="1248"/>
              <a:ext cx="169" cy="173"/>
            </a:xfrm>
            <a:prstGeom prst="rect">
              <a:avLst/>
            </a:prstGeom>
            <a:noFill/>
            <a:ln w="9525">
              <a:noFill/>
              <a:miter lim="800000"/>
              <a:headEnd/>
              <a:tailEnd/>
            </a:ln>
          </p:spPr>
          <p:txBody>
            <a:bodyPr wrap="none">
              <a:spAutoFit/>
            </a:bodyPr>
            <a:lstStyle/>
            <a:p>
              <a:pPr algn="l" rtl="0"/>
              <a:r>
                <a:rPr lang="en-US" sz="1200" b="1">
                  <a:solidFill>
                    <a:srgbClr val="5F5F5F"/>
                  </a:solidFill>
                </a:rPr>
                <a:t>3</a:t>
              </a:r>
            </a:p>
          </p:txBody>
        </p:sp>
      </p:grpSp>
      <p:grpSp>
        <p:nvGrpSpPr>
          <p:cNvPr id="17" name="Group 105"/>
          <p:cNvGrpSpPr>
            <a:grpSpLocks/>
          </p:cNvGrpSpPr>
          <p:nvPr/>
        </p:nvGrpSpPr>
        <p:grpSpPr bwMode="auto">
          <a:xfrm>
            <a:off x="7300913" y="3570288"/>
            <a:ext cx="395287" cy="442912"/>
            <a:chOff x="48" y="1248"/>
            <a:chExt cx="249" cy="279"/>
          </a:xfrm>
        </p:grpSpPr>
        <p:sp>
          <p:nvSpPr>
            <p:cNvPr id="187436" name="Text Box 106"/>
            <p:cNvSpPr txBox="1">
              <a:spLocks noChangeArrowheads="1"/>
            </p:cNvSpPr>
            <p:nvPr/>
          </p:nvSpPr>
          <p:spPr bwMode="auto">
            <a:xfrm>
              <a:off x="48" y="1277"/>
              <a:ext cx="249" cy="250"/>
            </a:xfrm>
            <a:prstGeom prst="rect">
              <a:avLst/>
            </a:prstGeom>
            <a:noFill/>
            <a:ln w="9525">
              <a:noFill/>
              <a:miter lim="800000"/>
              <a:headEnd/>
              <a:tailEnd/>
            </a:ln>
          </p:spPr>
          <p:txBody>
            <a:bodyPr>
              <a:spAutoFit/>
            </a:bodyPr>
            <a:lstStyle/>
            <a:p>
              <a:pPr algn="l" rtl="0"/>
              <a:r>
                <a:rPr lang="en-US" sz="2000" b="1">
                  <a:sym typeface="Wingdings" pitchFamily="2" charset="2"/>
                </a:rPr>
                <a:t></a:t>
              </a:r>
            </a:p>
          </p:txBody>
        </p:sp>
        <p:sp>
          <p:nvSpPr>
            <p:cNvPr id="187437" name="Text Box 107"/>
            <p:cNvSpPr txBox="1">
              <a:spLocks noChangeArrowheads="1"/>
            </p:cNvSpPr>
            <p:nvPr/>
          </p:nvSpPr>
          <p:spPr bwMode="auto">
            <a:xfrm>
              <a:off x="71" y="1248"/>
              <a:ext cx="169" cy="173"/>
            </a:xfrm>
            <a:prstGeom prst="rect">
              <a:avLst/>
            </a:prstGeom>
            <a:noFill/>
            <a:ln w="9525">
              <a:noFill/>
              <a:miter lim="800000"/>
              <a:headEnd/>
              <a:tailEnd/>
            </a:ln>
          </p:spPr>
          <p:txBody>
            <a:bodyPr wrap="none">
              <a:spAutoFit/>
            </a:bodyPr>
            <a:lstStyle/>
            <a:p>
              <a:pPr algn="l" rtl="0"/>
              <a:r>
                <a:rPr lang="en-US" sz="1200" b="1">
                  <a:solidFill>
                    <a:srgbClr val="5F5F5F"/>
                  </a:solidFill>
                </a:rPr>
                <a:t>4</a:t>
              </a:r>
            </a:p>
          </p:txBody>
        </p:sp>
      </p:grpSp>
      <p:grpSp>
        <p:nvGrpSpPr>
          <p:cNvPr id="18" name="Group 108"/>
          <p:cNvGrpSpPr>
            <a:grpSpLocks/>
          </p:cNvGrpSpPr>
          <p:nvPr/>
        </p:nvGrpSpPr>
        <p:grpSpPr bwMode="auto">
          <a:xfrm>
            <a:off x="3228975" y="4260850"/>
            <a:ext cx="395288" cy="442913"/>
            <a:chOff x="48" y="1248"/>
            <a:chExt cx="249" cy="279"/>
          </a:xfrm>
        </p:grpSpPr>
        <p:sp>
          <p:nvSpPr>
            <p:cNvPr id="187434" name="Text Box 109"/>
            <p:cNvSpPr txBox="1">
              <a:spLocks noChangeArrowheads="1"/>
            </p:cNvSpPr>
            <p:nvPr/>
          </p:nvSpPr>
          <p:spPr bwMode="auto">
            <a:xfrm>
              <a:off x="48" y="1277"/>
              <a:ext cx="249" cy="250"/>
            </a:xfrm>
            <a:prstGeom prst="rect">
              <a:avLst/>
            </a:prstGeom>
            <a:noFill/>
            <a:ln w="9525">
              <a:noFill/>
              <a:miter lim="800000"/>
              <a:headEnd/>
              <a:tailEnd/>
            </a:ln>
          </p:spPr>
          <p:txBody>
            <a:bodyPr>
              <a:spAutoFit/>
            </a:bodyPr>
            <a:lstStyle/>
            <a:p>
              <a:pPr algn="l" rtl="0"/>
              <a:r>
                <a:rPr lang="en-US" sz="2000" b="1">
                  <a:sym typeface="Wingdings" pitchFamily="2" charset="2"/>
                </a:rPr>
                <a:t></a:t>
              </a:r>
            </a:p>
          </p:txBody>
        </p:sp>
        <p:sp>
          <p:nvSpPr>
            <p:cNvPr id="187435" name="Text Box 110"/>
            <p:cNvSpPr txBox="1">
              <a:spLocks noChangeArrowheads="1"/>
            </p:cNvSpPr>
            <p:nvPr/>
          </p:nvSpPr>
          <p:spPr bwMode="auto">
            <a:xfrm>
              <a:off x="71" y="1248"/>
              <a:ext cx="169" cy="173"/>
            </a:xfrm>
            <a:prstGeom prst="rect">
              <a:avLst/>
            </a:prstGeom>
            <a:noFill/>
            <a:ln w="9525">
              <a:noFill/>
              <a:miter lim="800000"/>
              <a:headEnd/>
              <a:tailEnd/>
            </a:ln>
          </p:spPr>
          <p:txBody>
            <a:bodyPr wrap="none">
              <a:spAutoFit/>
            </a:bodyPr>
            <a:lstStyle/>
            <a:p>
              <a:pPr algn="l" rtl="0"/>
              <a:r>
                <a:rPr lang="en-US" sz="1200" b="1">
                  <a:solidFill>
                    <a:srgbClr val="5F5F5F"/>
                  </a:solidFill>
                </a:rPr>
                <a:t>5</a:t>
              </a:r>
            </a:p>
          </p:txBody>
        </p:sp>
      </p:grpSp>
      <p:grpSp>
        <p:nvGrpSpPr>
          <p:cNvPr id="19" name="Group 111"/>
          <p:cNvGrpSpPr>
            <a:grpSpLocks/>
          </p:cNvGrpSpPr>
          <p:nvPr/>
        </p:nvGrpSpPr>
        <p:grpSpPr bwMode="auto">
          <a:xfrm>
            <a:off x="3738563" y="4999038"/>
            <a:ext cx="395287" cy="442912"/>
            <a:chOff x="48" y="1248"/>
            <a:chExt cx="249" cy="279"/>
          </a:xfrm>
        </p:grpSpPr>
        <p:sp>
          <p:nvSpPr>
            <p:cNvPr id="187432" name="Text Box 112"/>
            <p:cNvSpPr txBox="1">
              <a:spLocks noChangeArrowheads="1"/>
            </p:cNvSpPr>
            <p:nvPr/>
          </p:nvSpPr>
          <p:spPr bwMode="auto">
            <a:xfrm>
              <a:off x="48" y="1277"/>
              <a:ext cx="249" cy="250"/>
            </a:xfrm>
            <a:prstGeom prst="rect">
              <a:avLst/>
            </a:prstGeom>
            <a:noFill/>
            <a:ln w="9525">
              <a:noFill/>
              <a:miter lim="800000"/>
              <a:headEnd/>
              <a:tailEnd/>
            </a:ln>
          </p:spPr>
          <p:txBody>
            <a:bodyPr>
              <a:spAutoFit/>
            </a:bodyPr>
            <a:lstStyle/>
            <a:p>
              <a:pPr algn="l" rtl="0"/>
              <a:r>
                <a:rPr lang="en-US" sz="2000" b="1">
                  <a:sym typeface="Wingdings" pitchFamily="2" charset="2"/>
                </a:rPr>
                <a:t></a:t>
              </a:r>
            </a:p>
          </p:txBody>
        </p:sp>
        <p:sp>
          <p:nvSpPr>
            <p:cNvPr id="187433" name="Text Box 113"/>
            <p:cNvSpPr txBox="1">
              <a:spLocks noChangeArrowheads="1"/>
            </p:cNvSpPr>
            <p:nvPr/>
          </p:nvSpPr>
          <p:spPr bwMode="auto">
            <a:xfrm>
              <a:off x="71" y="1248"/>
              <a:ext cx="169" cy="173"/>
            </a:xfrm>
            <a:prstGeom prst="rect">
              <a:avLst/>
            </a:prstGeom>
            <a:noFill/>
            <a:ln w="9525">
              <a:noFill/>
              <a:miter lim="800000"/>
              <a:headEnd/>
              <a:tailEnd/>
            </a:ln>
          </p:spPr>
          <p:txBody>
            <a:bodyPr wrap="none">
              <a:spAutoFit/>
            </a:bodyPr>
            <a:lstStyle/>
            <a:p>
              <a:pPr algn="l" rtl="0"/>
              <a:r>
                <a:rPr lang="en-US" sz="1200" b="1">
                  <a:solidFill>
                    <a:srgbClr val="5F5F5F"/>
                  </a:solidFill>
                </a:rPr>
                <a:t>6</a:t>
              </a:r>
            </a:p>
          </p:txBody>
        </p:sp>
      </p:grpSp>
      <p:grpSp>
        <p:nvGrpSpPr>
          <p:cNvPr id="20" name="Group 114"/>
          <p:cNvGrpSpPr>
            <a:grpSpLocks/>
          </p:cNvGrpSpPr>
          <p:nvPr/>
        </p:nvGrpSpPr>
        <p:grpSpPr bwMode="auto">
          <a:xfrm>
            <a:off x="3000375" y="5637213"/>
            <a:ext cx="395288" cy="442912"/>
            <a:chOff x="48" y="1248"/>
            <a:chExt cx="249" cy="279"/>
          </a:xfrm>
        </p:grpSpPr>
        <p:sp>
          <p:nvSpPr>
            <p:cNvPr id="187430" name="Text Box 115"/>
            <p:cNvSpPr txBox="1">
              <a:spLocks noChangeArrowheads="1"/>
            </p:cNvSpPr>
            <p:nvPr/>
          </p:nvSpPr>
          <p:spPr bwMode="auto">
            <a:xfrm>
              <a:off x="48" y="1277"/>
              <a:ext cx="249" cy="250"/>
            </a:xfrm>
            <a:prstGeom prst="rect">
              <a:avLst/>
            </a:prstGeom>
            <a:noFill/>
            <a:ln w="9525">
              <a:noFill/>
              <a:miter lim="800000"/>
              <a:headEnd/>
              <a:tailEnd/>
            </a:ln>
          </p:spPr>
          <p:txBody>
            <a:bodyPr>
              <a:spAutoFit/>
            </a:bodyPr>
            <a:lstStyle/>
            <a:p>
              <a:pPr algn="l" rtl="0"/>
              <a:r>
                <a:rPr lang="en-US" sz="2000" b="1">
                  <a:sym typeface="Wingdings" pitchFamily="2" charset="2"/>
                </a:rPr>
                <a:t></a:t>
              </a:r>
            </a:p>
          </p:txBody>
        </p:sp>
        <p:sp>
          <p:nvSpPr>
            <p:cNvPr id="187431" name="Text Box 116"/>
            <p:cNvSpPr txBox="1">
              <a:spLocks noChangeArrowheads="1"/>
            </p:cNvSpPr>
            <p:nvPr/>
          </p:nvSpPr>
          <p:spPr bwMode="auto">
            <a:xfrm>
              <a:off x="71" y="1248"/>
              <a:ext cx="169" cy="173"/>
            </a:xfrm>
            <a:prstGeom prst="rect">
              <a:avLst/>
            </a:prstGeom>
            <a:noFill/>
            <a:ln w="9525">
              <a:noFill/>
              <a:miter lim="800000"/>
              <a:headEnd/>
              <a:tailEnd/>
            </a:ln>
          </p:spPr>
          <p:txBody>
            <a:bodyPr wrap="none">
              <a:spAutoFit/>
            </a:bodyPr>
            <a:lstStyle/>
            <a:p>
              <a:pPr algn="l" rtl="0"/>
              <a:r>
                <a:rPr lang="en-US" sz="1200" b="1">
                  <a:solidFill>
                    <a:srgbClr val="5F5F5F"/>
                  </a:solidFill>
                </a:rPr>
                <a:t>7</a:t>
              </a:r>
            </a:p>
          </p:txBody>
        </p:sp>
      </p:grpSp>
      <p:grpSp>
        <p:nvGrpSpPr>
          <p:cNvPr id="21" name="Group 117"/>
          <p:cNvGrpSpPr>
            <a:grpSpLocks/>
          </p:cNvGrpSpPr>
          <p:nvPr/>
        </p:nvGrpSpPr>
        <p:grpSpPr bwMode="auto">
          <a:xfrm>
            <a:off x="5376863" y="2955925"/>
            <a:ext cx="395287" cy="442913"/>
            <a:chOff x="48" y="1248"/>
            <a:chExt cx="249" cy="279"/>
          </a:xfrm>
        </p:grpSpPr>
        <p:sp>
          <p:nvSpPr>
            <p:cNvPr id="187428" name="Text Box 118"/>
            <p:cNvSpPr txBox="1">
              <a:spLocks noChangeArrowheads="1"/>
            </p:cNvSpPr>
            <p:nvPr/>
          </p:nvSpPr>
          <p:spPr bwMode="auto">
            <a:xfrm>
              <a:off x="48" y="1277"/>
              <a:ext cx="249" cy="250"/>
            </a:xfrm>
            <a:prstGeom prst="rect">
              <a:avLst/>
            </a:prstGeom>
            <a:noFill/>
            <a:ln w="9525">
              <a:noFill/>
              <a:miter lim="800000"/>
              <a:headEnd/>
              <a:tailEnd/>
            </a:ln>
          </p:spPr>
          <p:txBody>
            <a:bodyPr>
              <a:spAutoFit/>
            </a:bodyPr>
            <a:lstStyle/>
            <a:p>
              <a:pPr algn="l" rtl="0"/>
              <a:r>
                <a:rPr lang="en-US" sz="2000" b="1">
                  <a:sym typeface="Wingdings" pitchFamily="2" charset="2"/>
                </a:rPr>
                <a:t></a:t>
              </a:r>
            </a:p>
          </p:txBody>
        </p:sp>
        <p:sp>
          <p:nvSpPr>
            <p:cNvPr id="187429" name="Text Box 119"/>
            <p:cNvSpPr txBox="1">
              <a:spLocks noChangeArrowheads="1"/>
            </p:cNvSpPr>
            <p:nvPr/>
          </p:nvSpPr>
          <p:spPr bwMode="auto">
            <a:xfrm>
              <a:off x="71" y="1248"/>
              <a:ext cx="169" cy="173"/>
            </a:xfrm>
            <a:prstGeom prst="rect">
              <a:avLst/>
            </a:prstGeom>
            <a:noFill/>
            <a:ln w="9525">
              <a:noFill/>
              <a:miter lim="800000"/>
              <a:headEnd/>
              <a:tailEnd/>
            </a:ln>
          </p:spPr>
          <p:txBody>
            <a:bodyPr wrap="none">
              <a:spAutoFit/>
            </a:bodyPr>
            <a:lstStyle/>
            <a:p>
              <a:pPr algn="l" rtl="0"/>
              <a:r>
                <a:rPr lang="en-US" sz="1200" b="1">
                  <a:solidFill>
                    <a:srgbClr val="5F5F5F"/>
                  </a:solidFill>
                </a:rPr>
                <a:t>8</a:t>
              </a:r>
            </a:p>
          </p:txBody>
        </p:sp>
      </p:grpSp>
      <p:grpSp>
        <p:nvGrpSpPr>
          <p:cNvPr id="22" name="Group 120"/>
          <p:cNvGrpSpPr>
            <a:grpSpLocks/>
          </p:cNvGrpSpPr>
          <p:nvPr/>
        </p:nvGrpSpPr>
        <p:grpSpPr bwMode="auto">
          <a:xfrm>
            <a:off x="5105400" y="5027613"/>
            <a:ext cx="395288" cy="442912"/>
            <a:chOff x="48" y="1248"/>
            <a:chExt cx="249" cy="279"/>
          </a:xfrm>
        </p:grpSpPr>
        <p:sp>
          <p:nvSpPr>
            <p:cNvPr id="187426" name="Text Box 121"/>
            <p:cNvSpPr txBox="1">
              <a:spLocks noChangeArrowheads="1"/>
            </p:cNvSpPr>
            <p:nvPr/>
          </p:nvSpPr>
          <p:spPr bwMode="auto">
            <a:xfrm>
              <a:off x="48" y="1277"/>
              <a:ext cx="249" cy="250"/>
            </a:xfrm>
            <a:prstGeom prst="rect">
              <a:avLst/>
            </a:prstGeom>
            <a:noFill/>
            <a:ln w="9525">
              <a:noFill/>
              <a:miter lim="800000"/>
              <a:headEnd/>
              <a:tailEnd/>
            </a:ln>
          </p:spPr>
          <p:txBody>
            <a:bodyPr>
              <a:spAutoFit/>
            </a:bodyPr>
            <a:lstStyle/>
            <a:p>
              <a:pPr algn="l" rtl="0"/>
              <a:r>
                <a:rPr lang="en-US" sz="2000" b="1">
                  <a:sym typeface="Wingdings" pitchFamily="2" charset="2"/>
                </a:rPr>
                <a:t></a:t>
              </a:r>
            </a:p>
          </p:txBody>
        </p:sp>
        <p:sp>
          <p:nvSpPr>
            <p:cNvPr id="187427" name="Text Box 122"/>
            <p:cNvSpPr txBox="1">
              <a:spLocks noChangeArrowheads="1"/>
            </p:cNvSpPr>
            <p:nvPr/>
          </p:nvSpPr>
          <p:spPr bwMode="auto">
            <a:xfrm>
              <a:off x="71" y="1248"/>
              <a:ext cx="169" cy="173"/>
            </a:xfrm>
            <a:prstGeom prst="rect">
              <a:avLst/>
            </a:prstGeom>
            <a:noFill/>
            <a:ln w="9525">
              <a:noFill/>
              <a:miter lim="800000"/>
              <a:headEnd/>
              <a:tailEnd/>
            </a:ln>
          </p:spPr>
          <p:txBody>
            <a:bodyPr wrap="none">
              <a:spAutoFit/>
            </a:bodyPr>
            <a:lstStyle/>
            <a:p>
              <a:pPr algn="l" rtl="0"/>
              <a:r>
                <a:rPr lang="en-US" sz="1200" b="1">
                  <a:solidFill>
                    <a:srgbClr val="5F5F5F"/>
                  </a:solidFill>
                </a:rPr>
                <a:t>9</a:t>
              </a:r>
            </a:p>
          </p:txBody>
        </p:sp>
      </p:grpSp>
      <p:grpSp>
        <p:nvGrpSpPr>
          <p:cNvPr id="23" name="Group 123"/>
          <p:cNvGrpSpPr>
            <a:grpSpLocks/>
          </p:cNvGrpSpPr>
          <p:nvPr/>
        </p:nvGrpSpPr>
        <p:grpSpPr bwMode="auto">
          <a:xfrm>
            <a:off x="4710113" y="5808663"/>
            <a:ext cx="423862" cy="485775"/>
            <a:chOff x="2967" y="3639"/>
            <a:chExt cx="267" cy="306"/>
          </a:xfrm>
        </p:grpSpPr>
        <p:sp>
          <p:nvSpPr>
            <p:cNvPr id="187424" name="Text Box 124"/>
            <p:cNvSpPr txBox="1">
              <a:spLocks noChangeArrowheads="1"/>
            </p:cNvSpPr>
            <p:nvPr/>
          </p:nvSpPr>
          <p:spPr bwMode="auto">
            <a:xfrm>
              <a:off x="2985" y="3695"/>
              <a:ext cx="249" cy="250"/>
            </a:xfrm>
            <a:prstGeom prst="rect">
              <a:avLst/>
            </a:prstGeom>
            <a:noFill/>
            <a:ln w="9525">
              <a:noFill/>
              <a:miter lim="800000"/>
              <a:headEnd/>
              <a:tailEnd/>
            </a:ln>
          </p:spPr>
          <p:txBody>
            <a:bodyPr>
              <a:spAutoFit/>
            </a:bodyPr>
            <a:lstStyle/>
            <a:p>
              <a:pPr algn="l" rtl="0"/>
              <a:r>
                <a:rPr lang="en-US" sz="2000" b="1">
                  <a:sym typeface="Wingdings" pitchFamily="2" charset="2"/>
                </a:rPr>
                <a:t></a:t>
              </a:r>
            </a:p>
          </p:txBody>
        </p:sp>
        <p:sp>
          <p:nvSpPr>
            <p:cNvPr id="187425" name="Text Box 125"/>
            <p:cNvSpPr txBox="1">
              <a:spLocks noChangeArrowheads="1"/>
            </p:cNvSpPr>
            <p:nvPr/>
          </p:nvSpPr>
          <p:spPr bwMode="auto">
            <a:xfrm>
              <a:off x="2967" y="3639"/>
              <a:ext cx="222" cy="173"/>
            </a:xfrm>
            <a:prstGeom prst="rect">
              <a:avLst/>
            </a:prstGeom>
            <a:noFill/>
            <a:ln w="9525">
              <a:noFill/>
              <a:miter lim="800000"/>
              <a:headEnd/>
              <a:tailEnd/>
            </a:ln>
          </p:spPr>
          <p:txBody>
            <a:bodyPr wrap="none">
              <a:spAutoFit/>
            </a:bodyPr>
            <a:lstStyle/>
            <a:p>
              <a:pPr algn="l" rtl="0"/>
              <a:r>
                <a:rPr lang="en-US" sz="1200" b="1">
                  <a:solidFill>
                    <a:srgbClr val="5F5F5F"/>
                  </a:solidFill>
                </a:rPr>
                <a:t>10</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2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1822"/>
                                        </p:tgtEl>
                                        <p:attrNameLst>
                                          <p:attrName>style.visibility</p:attrName>
                                        </p:attrNameLst>
                                      </p:cBhvr>
                                      <p:to>
                                        <p:strVal val="visible"/>
                                      </p:to>
                                    </p:set>
                                    <p:animEffect transition="in" filter="fade">
                                      <p:cBhvr>
                                        <p:cTn id="42" dur="2000"/>
                                        <p:tgtEl>
                                          <p:spTgt spid="2018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20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20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20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20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20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20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20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20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6"/>
                                        </p:tgtEl>
                                        <p:attrNameLst>
                                          <p:attrName>style.visibility</p:attrName>
                                        </p:attrNameLst>
                                      </p:cBhvr>
                                      <p:to>
                                        <p:strVal val="visible"/>
                                      </p:to>
                                    </p:set>
                                    <p:animEffect transition="in" filter="fade">
                                      <p:cBhvr>
                                        <p:cTn id="92" dur="2000"/>
                                        <p:tgtEl>
                                          <p:spTgt spid="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01821"/>
                                        </p:tgtEl>
                                        <p:attrNameLst>
                                          <p:attrName>style.visibility</p:attrName>
                                        </p:attrNameLst>
                                      </p:cBhvr>
                                      <p:to>
                                        <p:strVal val="visible"/>
                                      </p:to>
                                    </p:set>
                                    <p:animEffect transition="in" filter="fade">
                                      <p:cBhvr>
                                        <p:cTn id="97" dur="2000"/>
                                        <p:tgtEl>
                                          <p:spTgt spid="201821"/>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7"/>
                                        </p:tgtEl>
                                        <p:attrNameLst>
                                          <p:attrName>style.visibility</p:attrName>
                                        </p:attrNameLst>
                                      </p:cBhvr>
                                      <p:to>
                                        <p:strVal val="visible"/>
                                      </p:to>
                                    </p:set>
                                    <p:animEffect transition="in" filter="fade">
                                      <p:cBhvr>
                                        <p:cTn id="102" dur="2000"/>
                                        <p:tgtEl>
                                          <p:spTgt spid="7"/>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2000"/>
                                        <p:tgtEl>
                                          <p:spTgt spid="201821"/>
                                        </p:tgtEl>
                                      </p:cBhvr>
                                    </p:animEffect>
                                    <p:set>
                                      <p:cBhvr>
                                        <p:cTn id="107" dur="1" fill="hold">
                                          <p:stCondLst>
                                            <p:cond delay="1999"/>
                                          </p:stCondLst>
                                        </p:cTn>
                                        <p:tgtEl>
                                          <p:spTgt spid="201821"/>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01823"/>
                                        </p:tgtEl>
                                        <p:attrNameLst>
                                          <p:attrName>style.visibility</p:attrName>
                                        </p:attrNameLst>
                                      </p:cBhvr>
                                      <p:to>
                                        <p:strVal val="visible"/>
                                      </p:to>
                                    </p:set>
                                    <p:animEffect transition="in" filter="fade">
                                      <p:cBhvr>
                                        <p:cTn id="112" dur="2000"/>
                                        <p:tgtEl>
                                          <p:spTgt spid="201823"/>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22"/>
                                        </p:tgtEl>
                                        <p:attrNameLst>
                                          <p:attrName>style.visibility</p:attrName>
                                        </p:attrNameLst>
                                      </p:cBhvr>
                                      <p:to>
                                        <p:strVal val="visible"/>
                                      </p:to>
                                    </p:set>
                                    <p:animEffect transition="in" filter="fade">
                                      <p:cBhvr>
                                        <p:cTn id="117" dur="2000"/>
                                        <p:tgtEl>
                                          <p:spTgt spid="22"/>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8"/>
                                        </p:tgtEl>
                                        <p:attrNameLst>
                                          <p:attrName>style.visibility</p:attrName>
                                        </p:attrNameLst>
                                      </p:cBhvr>
                                      <p:to>
                                        <p:strVal val="visible"/>
                                      </p:to>
                                    </p:set>
                                    <p:animEffect transition="in" filter="fade">
                                      <p:cBhvr>
                                        <p:cTn id="122" dur="2000"/>
                                        <p:tgtEl>
                                          <p:spTgt spid="8"/>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23"/>
                                        </p:tgtEl>
                                        <p:attrNameLst>
                                          <p:attrName>style.visibility</p:attrName>
                                        </p:attrNameLst>
                                      </p:cBhvr>
                                      <p:to>
                                        <p:strVal val="visible"/>
                                      </p:to>
                                    </p:set>
                                    <p:animEffect transition="in" filter="fade">
                                      <p:cBhvr>
                                        <p:cTn id="12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821" grpId="0" animBg="1"/>
      <p:bldP spid="201821" grpId="1" animBg="1"/>
      <p:bldP spid="201822" grpId="0"/>
      <p:bldP spid="2018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37741E8E-34EB-423E-9707-E8329EE02564}" type="slidenum">
              <a:rPr lang="ar-SA" altLang="en-US"/>
              <a:pPr>
                <a:defRPr/>
              </a:pPr>
              <a:t>17</a:t>
            </a:fld>
            <a:endParaRPr lang="en-US" altLang="en-US"/>
          </a:p>
        </p:txBody>
      </p:sp>
      <p:sp>
        <p:nvSpPr>
          <p:cNvPr id="39941" name="Rectangle 2"/>
          <p:cNvSpPr>
            <a:spLocks noGrp="1" noChangeArrowheads="1"/>
          </p:cNvSpPr>
          <p:nvPr>
            <p:ph type="body" idx="1"/>
          </p:nvPr>
        </p:nvSpPr>
        <p:spPr>
          <a:xfrm>
            <a:off x="457200" y="1366838"/>
            <a:ext cx="8229600" cy="4500562"/>
          </a:xfrm>
          <a:noFill/>
        </p:spPr>
        <p:txBody>
          <a:bodyPr/>
          <a:lstStyle/>
          <a:p>
            <a:pPr marL="533400" indent="-533400" eaLnBrk="1" hangingPunct="1">
              <a:lnSpc>
                <a:spcPct val="135000"/>
              </a:lnSpc>
              <a:buClr>
                <a:srgbClr val="7F5429"/>
              </a:buClr>
              <a:buFont typeface="Wingdings" pitchFamily="2" charset="2"/>
              <a:buChar char="q"/>
            </a:pPr>
            <a:r>
              <a:rPr lang="fa-IR" sz="2500" b="1" smtClean="0">
                <a:cs typeface="Zar" pitchFamily="2" charset="-78"/>
              </a:rPr>
              <a:t> </a:t>
            </a:r>
            <a:r>
              <a:rPr lang="ar-SA" sz="2500" b="1" smtClean="0">
                <a:cs typeface="Zar" pitchFamily="2" charset="-78"/>
              </a:rPr>
              <a:t>ايجاد منبع دانش:</a:t>
            </a:r>
            <a:endParaRPr lang="fa-IR" sz="2500" smtClean="0">
              <a:cs typeface="Zar" pitchFamily="2" charset="-78"/>
            </a:endParaRPr>
          </a:p>
          <a:p>
            <a:pPr marL="533400" indent="-533400" eaLnBrk="1" hangingPunct="1">
              <a:lnSpc>
                <a:spcPct val="135000"/>
              </a:lnSpc>
              <a:buFont typeface="Wingdings" pitchFamily="2" charset="2"/>
              <a:buNone/>
            </a:pPr>
            <a:r>
              <a:rPr lang="ar-SA" sz="2500" smtClean="0">
                <a:cs typeface="Zar" pitchFamily="2" charset="-78"/>
              </a:rPr>
              <a:t>فرانسيس بيکن، جنبش آزمون‌گرايان را آغاز کرد. و با شعار جان لاک مفهوم يافت:</a:t>
            </a:r>
            <a:endParaRPr lang="fa-IR" sz="2500" smtClean="0">
              <a:cs typeface="Zar" pitchFamily="2" charset="-78"/>
            </a:endParaRPr>
          </a:p>
          <a:p>
            <a:pPr marL="533400" indent="-533400" eaLnBrk="1" hangingPunct="1">
              <a:lnSpc>
                <a:spcPct val="135000"/>
              </a:lnSpc>
              <a:buFont typeface="Wingdings" pitchFamily="2" charset="2"/>
              <a:buNone/>
            </a:pPr>
            <a:r>
              <a:rPr lang="ar-SA" sz="2500" smtClean="0">
                <a:cs typeface="Zar" pitchFamily="2" charset="-78"/>
              </a:rPr>
              <a:t>«هيچ چيز قابل فهم نيست اگر ابتدا در حس نباشد.»</a:t>
            </a:r>
            <a:endParaRPr lang="fa-IR" sz="2500" smtClean="0">
              <a:cs typeface="Zar" pitchFamily="2" charset="-78"/>
            </a:endParaRPr>
          </a:p>
          <a:p>
            <a:pPr marL="533400" indent="-533400" eaLnBrk="1" hangingPunct="1">
              <a:lnSpc>
                <a:spcPct val="135000"/>
              </a:lnSpc>
              <a:buFont typeface="Wingdings" pitchFamily="2" charset="2"/>
              <a:buNone/>
            </a:pPr>
            <a:r>
              <a:rPr lang="ar-SA" sz="2500" smtClean="0">
                <a:cs typeface="Zar" pitchFamily="2" charset="-78"/>
              </a:rPr>
              <a:t>اصل استقراي امروزي، در حقيقت از کتاب ديويد هيوم نشأت مي‌گيرد: "رسانه‌اي از طبيعت انسان"</a:t>
            </a:r>
            <a:endParaRPr lang="fa-IR" sz="2500" smtClean="0">
              <a:cs typeface="Zar" pitchFamily="2" charset="-78"/>
            </a:endParaRPr>
          </a:p>
          <a:p>
            <a:pPr marL="533400" indent="-533400" eaLnBrk="1" hangingPunct="1">
              <a:lnSpc>
                <a:spcPct val="135000"/>
              </a:lnSpc>
              <a:buFont typeface="Wingdings" pitchFamily="2" charset="2"/>
              <a:buNone/>
            </a:pPr>
            <a:r>
              <a:rPr lang="ar-SA" sz="2500" smtClean="0">
                <a:cs typeface="Zar" pitchFamily="2" charset="-78"/>
              </a:rPr>
              <a:t>برتراندراسل، پايه‌</a:t>
            </a:r>
            <a:r>
              <a:rPr lang="fa-IR" sz="2500" smtClean="0">
                <a:cs typeface="Zar" pitchFamily="2" charset="-78"/>
              </a:rPr>
              <a:t>گ</a:t>
            </a:r>
            <a:r>
              <a:rPr lang="ar-SA" sz="2500" smtClean="0">
                <a:cs typeface="Zar" pitchFamily="2" charset="-78"/>
              </a:rPr>
              <a:t>ذار پوزيوتيزم منطقي، ارائه</a:t>
            </a:r>
            <a:r>
              <a:rPr lang="fa-IR" sz="2500" smtClean="0">
                <a:cs typeface="Zar" pitchFamily="2" charset="-78"/>
              </a:rPr>
              <a:t>‌</a:t>
            </a:r>
            <a:r>
              <a:rPr lang="ar-SA" sz="2500" smtClean="0">
                <a:cs typeface="Zar" pitchFamily="2" charset="-78"/>
              </a:rPr>
              <a:t>دهندة اين تئوري بود</a:t>
            </a:r>
            <a:r>
              <a:rPr lang="fa-IR" sz="2500" smtClean="0">
                <a:cs typeface="Zar" pitchFamily="2" charset="-78"/>
              </a:rPr>
              <a:t> که</a:t>
            </a:r>
            <a:r>
              <a:rPr lang="ar-SA" sz="2500" smtClean="0">
                <a:cs typeface="Zar" pitchFamily="2" charset="-78"/>
              </a:rPr>
              <a:t>:</a:t>
            </a:r>
            <a:endParaRPr lang="fa-IR" sz="2500" smtClean="0">
              <a:cs typeface="Zar" pitchFamily="2" charset="-78"/>
            </a:endParaRPr>
          </a:p>
          <a:p>
            <a:pPr marL="533400" indent="-533400" eaLnBrk="1" hangingPunct="1">
              <a:lnSpc>
                <a:spcPct val="135000"/>
              </a:lnSpc>
              <a:buFont typeface="Wingdings" pitchFamily="2" charset="2"/>
              <a:buNone/>
            </a:pPr>
            <a:r>
              <a:rPr lang="fa-IR" sz="2500" smtClean="0">
                <a:cs typeface="Zar" pitchFamily="2" charset="-78"/>
              </a:rPr>
              <a:t>«</a:t>
            </a:r>
            <a:r>
              <a:rPr lang="ar-SA" sz="2500" smtClean="0">
                <a:cs typeface="Zar" pitchFamily="2" charset="-78"/>
              </a:rPr>
              <a:t>قوانين عمومي توسط تکرار ارتباطات بين عناصر آنها به وجود مي‌آيند.</a:t>
            </a:r>
            <a:r>
              <a:rPr lang="fa-IR" sz="2500" smtClean="0">
                <a:cs typeface="Zar" pitchFamily="2" charset="-78"/>
              </a:rPr>
              <a:t>»</a:t>
            </a:r>
            <a:endParaRPr lang="en-US" sz="2500" smtClean="0">
              <a:cs typeface="Zar" pitchFamily="2" charset="-78"/>
            </a:endParaRP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10"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11" name="Slide Number Placeholder 4"/>
          <p:cNvSpPr>
            <a:spLocks noGrp="1"/>
          </p:cNvSpPr>
          <p:nvPr>
            <p:ph type="sldNum" sz="quarter" idx="12"/>
          </p:nvPr>
        </p:nvSpPr>
        <p:spPr/>
        <p:txBody>
          <a:bodyPr/>
          <a:lstStyle/>
          <a:p>
            <a:pPr>
              <a:defRPr/>
            </a:pPr>
            <a:fld id="{82A0120A-C13B-466A-B786-39834B293E80}" type="slidenum">
              <a:rPr lang="ar-SA" altLang="en-US"/>
              <a:pPr>
                <a:defRPr/>
              </a:pPr>
              <a:t>170</a:t>
            </a:fld>
            <a:endParaRPr lang="en-US" altLang="en-US"/>
          </a:p>
        </p:txBody>
      </p:sp>
      <p:sp>
        <p:nvSpPr>
          <p:cNvPr id="18842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sp>
        <p:nvSpPr>
          <p:cNvPr id="188422" name="Rectangle 3"/>
          <p:cNvSpPr>
            <a:spLocks noChangeArrowheads="1"/>
          </p:cNvSpPr>
          <p:nvPr/>
        </p:nvSpPr>
        <p:spPr bwMode="auto">
          <a:xfrm>
            <a:off x="603250" y="1851025"/>
            <a:ext cx="7777163" cy="641350"/>
          </a:xfrm>
          <a:prstGeom prst="rect">
            <a:avLst/>
          </a:prstGeom>
          <a:noFill/>
          <a:ln w="9525" algn="ctr">
            <a:noFill/>
            <a:miter lim="800000"/>
            <a:headEnd/>
            <a:tailEnd/>
          </a:ln>
        </p:spPr>
        <p:txBody>
          <a:bodyPr>
            <a:spAutoFit/>
          </a:bodyPr>
          <a:lstStyle/>
          <a:p>
            <a:pPr algn="ctr" eaLnBrk="0" hangingPunct="0">
              <a:spcBef>
                <a:spcPct val="50000"/>
              </a:spcBef>
            </a:pPr>
            <a:r>
              <a:rPr lang="fa-IR" sz="3600" b="1">
                <a:solidFill>
                  <a:schemeClr val="accent2"/>
                </a:solidFill>
                <a:cs typeface="Lotus" pitchFamily="2" charset="-78"/>
              </a:rPr>
              <a:t>مثال ديگر از جستجوي </a:t>
            </a:r>
            <a:r>
              <a:rPr lang="en-US" sz="3600" b="1">
                <a:solidFill>
                  <a:schemeClr val="accent2"/>
                </a:solidFill>
                <a:cs typeface="Lotus" pitchFamily="2" charset="-78"/>
              </a:rPr>
              <a:t>A*</a:t>
            </a:r>
          </a:p>
        </p:txBody>
      </p:sp>
      <p:pic>
        <p:nvPicPr>
          <p:cNvPr id="188423" name="Picture 4"/>
          <p:cNvPicPr>
            <a:picLocks noChangeAspect="1" noChangeArrowheads="1"/>
          </p:cNvPicPr>
          <p:nvPr>
            <p:ph/>
          </p:nvPr>
        </p:nvPicPr>
        <p:blipFill>
          <a:blip r:embed="rId2"/>
          <a:srcRect/>
          <a:stretch>
            <a:fillRect/>
          </a:stretch>
        </p:blipFill>
        <p:spPr>
          <a:xfrm>
            <a:off x="1042988" y="2433638"/>
            <a:ext cx="6981825" cy="4210050"/>
          </a:xfrm>
          <a:noFill/>
        </p:spPr>
      </p:pic>
      <p:sp>
        <p:nvSpPr>
          <p:cNvPr id="188424" name="Freeform 5"/>
          <p:cNvSpPr>
            <a:spLocks/>
          </p:cNvSpPr>
          <p:nvPr/>
        </p:nvSpPr>
        <p:spPr bwMode="auto">
          <a:xfrm>
            <a:off x="1547813" y="2852738"/>
            <a:ext cx="4103687" cy="2952750"/>
          </a:xfrm>
          <a:custGeom>
            <a:avLst/>
            <a:gdLst>
              <a:gd name="T0" fmla="*/ 0 w 2608"/>
              <a:gd name="T1" fmla="*/ 393 h 1754"/>
              <a:gd name="T2" fmla="*/ 726 w 2608"/>
              <a:gd name="T3" fmla="*/ 30 h 1754"/>
              <a:gd name="T4" fmla="*/ 1905 w 2608"/>
              <a:gd name="T5" fmla="*/ 574 h 1754"/>
              <a:gd name="T6" fmla="*/ 2495 w 2608"/>
              <a:gd name="T7" fmla="*/ 1300 h 1754"/>
              <a:gd name="T8" fmla="*/ 2585 w 2608"/>
              <a:gd name="T9" fmla="*/ 1754 h 1754"/>
              <a:gd name="T10" fmla="*/ 0 60000 65536"/>
              <a:gd name="T11" fmla="*/ 0 60000 65536"/>
              <a:gd name="T12" fmla="*/ 0 60000 65536"/>
              <a:gd name="T13" fmla="*/ 0 60000 65536"/>
              <a:gd name="T14" fmla="*/ 0 60000 65536"/>
              <a:gd name="T15" fmla="*/ 0 w 2608"/>
              <a:gd name="T16" fmla="*/ 0 h 1754"/>
              <a:gd name="T17" fmla="*/ 2608 w 2608"/>
              <a:gd name="T18" fmla="*/ 1754 h 1754"/>
            </a:gdLst>
            <a:ahLst/>
            <a:cxnLst>
              <a:cxn ang="T10">
                <a:pos x="T0" y="T1"/>
              </a:cxn>
              <a:cxn ang="T11">
                <a:pos x="T2" y="T3"/>
              </a:cxn>
              <a:cxn ang="T12">
                <a:pos x="T4" y="T5"/>
              </a:cxn>
              <a:cxn ang="T13">
                <a:pos x="T6" y="T7"/>
              </a:cxn>
              <a:cxn ang="T14">
                <a:pos x="T8" y="T9"/>
              </a:cxn>
            </a:cxnLst>
            <a:rect l="T15" t="T16" r="T17" b="T18"/>
            <a:pathLst>
              <a:path w="2608" h="1754">
                <a:moveTo>
                  <a:pt x="0" y="393"/>
                </a:moveTo>
                <a:cubicBezTo>
                  <a:pt x="204" y="196"/>
                  <a:pt x="409" y="0"/>
                  <a:pt x="726" y="30"/>
                </a:cubicBezTo>
                <a:cubicBezTo>
                  <a:pt x="1043" y="60"/>
                  <a:pt x="1610" y="362"/>
                  <a:pt x="1905" y="574"/>
                </a:cubicBezTo>
                <a:cubicBezTo>
                  <a:pt x="2200" y="786"/>
                  <a:pt x="2382" y="1103"/>
                  <a:pt x="2495" y="1300"/>
                </a:cubicBezTo>
                <a:cubicBezTo>
                  <a:pt x="2608" y="1497"/>
                  <a:pt x="2596" y="1625"/>
                  <a:pt x="2585" y="1754"/>
                </a:cubicBezTo>
              </a:path>
            </a:pathLst>
          </a:custGeom>
          <a:noFill/>
          <a:ln w="28575">
            <a:solidFill>
              <a:srgbClr val="CC3300"/>
            </a:solidFill>
            <a:prstDash val="lgDash"/>
            <a:round/>
            <a:headEnd/>
            <a:tailEnd/>
          </a:ln>
        </p:spPr>
        <p:txBody>
          <a:bodyPr>
            <a:spAutoFit/>
          </a:bodyPr>
          <a:lstStyle/>
          <a:p>
            <a:endParaRPr lang="en-US"/>
          </a:p>
        </p:txBody>
      </p:sp>
      <p:sp>
        <p:nvSpPr>
          <p:cNvPr id="188425" name="Oval 6"/>
          <p:cNvSpPr>
            <a:spLocks noChangeArrowheads="1"/>
          </p:cNvSpPr>
          <p:nvPr/>
        </p:nvSpPr>
        <p:spPr bwMode="auto">
          <a:xfrm>
            <a:off x="1393825" y="3467100"/>
            <a:ext cx="247650" cy="246063"/>
          </a:xfrm>
          <a:prstGeom prst="ellipse">
            <a:avLst/>
          </a:prstGeom>
          <a:noFill/>
          <a:ln w="76200" algn="ctr">
            <a:solidFill>
              <a:srgbClr val="00D600"/>
            </a:solidFill>
            <a:round/>
            <a:headEnd/>
            <a:tailEnd/>
          </a:ln>
        </p:spPr>
        <p:txBody>
          <a:bodyPr anchor="ctr">
            <a:spAutoFit/>
          </a:bodyPr>
          <a:lstStyle/>
          <a:p>
            <a:endParaRPr lang="en-US"/>
          </a:p>
        </p:txBody>
      </p:sp>
      <p:sp>
        <p:nvSpPr>
          <p:cNvPr id="188426" name="Oval 7"/>
          <p:cNvSpPr>
            <a:spLocks noChangeArrowheads="1"/>
          </p:cNvSpPr>
          <p:nvPr/>
        </p:nvSpPr>
        <p:spPr bwMode="auto">
          <a:xfrm>
            <a:off x="5461000" y="5635625"/>
            <a:ext cx="247650" cy="246063"/>
          </a:xfrm>
          <a:prstGeom prst="ellipse">
            <a:avLst/>
          </a:prstGeom>
          <a:noFill/>
          <a:ln w="76200" algn="ctr">
            <a:solidFill>
              <a:srgbClr val="00D600"/>
            </a:solidFill>
            <a:round/>
            <a:headEnd/>
            <a:tailEnd/>
          </a:ln>
        </p:spPr>
        <p:txBody>
          <a:bodyPr anchor="ctr">
            <a:spAutoFit/>
          </a:bodyPr>
          <a:lstStyle/>
          <a:p>
            <a:endParaRPr lang="en-US"/>
          </a:p>
        </p:txBody>
      </p:sp>
      <p:sp>
        <p:nvSpPr>
          <p:cNvPr id="188427" name="Rectangle 8"/>
          <p:cNvSpPr>
            <a:spLocks noChangeArrowheads="1"/>
          </p:cNvSpPr>
          <p:nvPr/>
        </p:nvSpPr>
        <p:spPr bwMode="auto">
          <a:xfrm>
            <a:off x="6659563" y="2565400"/>
            <a:ext cx="1900237" cy="396875"/>
          </a:xfrm>
          <a:prstGeom prst="rect">
            <a:avLst/>
          </a:prstGeom>
          <a:noFill/>
          <a:ln w="9525" algn="ctr">
            <a:noFill/>
            <a:miter lim="800000"/>
            <a:headEnd/>
            <a:tailEnd/>
          </a:ln>
        </p:spPr>
        <p:txBody>
          <a:bodyPr wrap="none">
            <a:spAutoFit/>
          </a:bodyPr>
          <a:lstStyle/>
          <a:p>
            <a:pPr rtl="0" eaLnBrk="0" hangingPunct="0">
              <a:spcBef>
                <a:spcPct val="50000"/>
              </a:spcBef>
            </a:pPr>
            <a:r>
              <a:rPr lang="en-US" sz="2000" i="1">
                <a:cs typeface="Lotus" pitchFamily="2" charset="-78"/>
              </a:rPr>
              <a:t>f(n)=g(n) + h(n)</a:t>
            </a: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4"/>
          <p:cNvSpPr>
            <a:spLocks noGrp="1"/>
          </p:cNvSpPr>
          <p:nvPr>
            <p:ph type="sldNum" sz="quarter" idx="12"/>
          </p:nvPr>
        </p:nvSpPr>
        <p:spPr/>
        <p:txBody>
          <a:bodyPr/>
          <a:lstStyle/>
          <a:p>
            <a:pPr>
              <a:defRPr/>
            </a:pPr>
            <a:fld id="{F150A23A-315E-471E-B275-B3BD621C3E5E}" type="slidenum">
              <a:rPr lang="ar-SA" altLang="en-US"/>
              <a:pPr>
                <a:defRPr/>
              </a:pPr>
              <a:t>171</a:t>
            </a:fld>
            <a:endParaRPr lang="en-US" altLang="en-US"/>
          </a:p>
        </p:txBody>
      </p:sp>
      <p:sp>
        <p:nvSpPr>
          <p:cNvPr id="18944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pic>
        <p:nvPicPr>
          <p:cNvPr id="189446" name="Picture 3"/>
          <p:cNvPicPr>
            <a:picLocks noChangeAspect="1" noChangeArrowheads="1"/>
          </p:cNvPicPr>
          <p:nvPr>
            <p:ph/>
          </p:nvPr>
        </p:nvPicPr>
        <p:blipFill>
          <a:blip r:embed="rId2"/>
          <a:srcRect/>
          <a:stretch>
            <a:fillRect/>
          </a:stretch>
        </p:blipFill>
        <p:spPr>
          <a:xfrm>
            <a:off x="323850" y="3068638"/>
            <a:ext cx="8564563" cy="531812"/>
          </a:xfrm>
          <a:noFill/>
        </p:spPr>
      </p:pic>
      <p:sp>
        <p:nvSpPr>
          <p:cNvPr id="189447" name="Rectangle 4"/>
          <p:cNvSpPr>
            <a:spLocks noChangeArrowheads="1"/>
          </p:cNvSpPr>
          <p:nvPr/>
        </p:nvSpPr>
        <p:spPr bwMode="auto">
          <a:xfrm>
            <a:off x="603250" y="1851025"/>
            <a:ext cx="7777163" cy="641350"/>
          </a:xfrm>
          <a:prstGeom prst="rect">
            <a:avLst/>
          </a:prstGeom>
          <a:noFill/>
          <a:ln w="9525" algn="ctr">
            <a:noFill/>
            <a:miter lim="800000"/>
            <a:headEnd/>
            <a:tailEnd/>
          </a:ln>
        </p:spPr>
        <p:txBody>
          <a:bodyPr>
            <a:spAutoFit/>
          </a:bodyPr>
          <a:lstStyle/>
          <a:p>
            <a:pPr algn="ctr" eaLnBrk="0" hangingPunct="0">
              <a:spcBef>
                <a:spcPct val="50000"/>
              </a:spcBef>
            </a:pPr>
            <a:r>
              <a:rPr lang="fa-IR" sz="3600" b="1">
                <a:solidFill>
                  <a:schemeClr val="accent2"/>
                </a:solidFill>
                <a:cs typeface="Lotus" pitchFamily="2" charset="-78"/>
              </a:rPr>
              <a:t>جستجوي </a:t>
            </a:r>
            <a:r>
              <a:rPr lang="en-US" sz="3600" b="1">
                <a:solidFill>
                  <a:schemeClr val="accent2"/>
                </a:solidFill>
                <a:cs typeface="Lotus" pitchFamily="2" charset="-78"/>
              </a:rPr>
              <a:t>A*</a:t>
            </a:r>
            <a:r>
              <a:rPr lang="fa-IR" sz="3600" b="1">
                <a:solidFill>
                  <a:schemeClr val="accent2"/>
                </a:solidFill>
                <a:cs typeface="Lotus" pitchFamily="2" charset="-78"/>
              </a:rPr>
              <a:t> در نقشه روماني</a:t>
            </a:r>
            <a:endParaRPr lang="en-US" sz="3600" b="1">
              <a:solidFill>
                <a:schemeClr val="accent2"/>
              </a:solidFill>
              <a:cs typeface="Lotus" pitchFamily="2" charset="-78"/>
            </a:endParaRPr>
          </a:p>
        </p:txBody>
      </p:sp>
      <p:sp>
        <p:nvSpPr>
          <p:cNvPr id="189448" name="Rectangle 5"/>
          <p:cNvSpPr>
            <a:spLocks noChangeArrowheads="1"/>
          </p:cNvSpPr>
          <p:nvPr/>
        </p:nvSpPr>
        <p:spPr bwMode="auto">
          <a:xfrm>
            <a:off x="611188" y="5270500"/>
            <a:ext cx="7921625" cy="779463"/>
          </a:xfrm>
          <a:prstGeom prst="rect">
            <a:avLst/>
          </a:prstGeom>
          <a:noFill/>
          <a:ln w="9525" algn="ctr">
            <a:noFill/>
            <a:miter lim="800000"/>
            <a:headEnd/>
            <a:tailEnd/>
          </a:ln>
        </p:spPr>
        <p:txBody>
          <a:bodyPr>
            <a:spAutoFit/>
          </a:bodyPr>
          <a:lstStyle/>
          <a:p>
            <a:pPr algn="ctr" eaLnBrk="0" hangingPunct="0">
              <a:spcBef>
                <a:spcPct val="50000"/>
              </a:spcBef>
            </a:pPr>
            <a:r>
              <a:rPr lang="fa-IR" b="1">
                <a:solidFill>
                  <a:schemeClr val="accent2"/>
                </a:solidFill>
                <a:cs typeface="Homa" pitchFamily="2" charset="-78"/>
              </a:rPr>
              <a:t>جستجوي </a:t>
            </a:r>
            <a:r>
              <a:rPr lang="en-US" b="1">
                <a:solidFill>
                  <a:schemeClr val="accent2"/>
                </a:solidFill>
                <a:cs typeface="Homa" pitchFamily="2" charset="-78"/>
              </a:rPr>
              <a:t>Bucharest</a:t>
            </a:r>
            <a:r>
              <a:rPr lang="fa-IR" b="1">
                <a:solidFill>
                  <a:schemeClr val="accent2"/>
                </a:solidFill>
                <a:cs typeface="Homa" pitchFamily="2" charset="-78"/>
              </a:rPr>
              <a:t> با شروع از </a:t>
            </a:r>
            <a:r>
              <a:rPr lang="en-US" b="1">
                <a:solidFill>
                  <a:schemeClr val="accent2"/>
                </a:solidFill>
                <a:cs typeface="Homa" pitchFamily="2" charset="-78"/>
              </a:rPr>
              <a:t>Arad</a:t>
            </a:r>
          </a:p>
          <a:p>
            <a:pPr algn="l" rtl="0" eaLnBrk="0" hangingPunct="0">
              <a:spcBef>
                <a:spcPct val="50000"/>
              </a:spcBef>
            </a:pPr>
            <a:r>
              <a:rPr lang="en-US" b="1">
                <a:solidFill>
                  <a:srgbClr val="CC3300"/>
                </a:solidFill>
                <a:cs typeface="Homa" pitchFamily="2" charset="-78"/>
              </a:rPr>
              <a:t>f(Arad) = g(Arad)+h(Arad)=0+366=366</a:t>
            </a: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8"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9" name="Slide Number Placeholder 4"/>
          <p:cNvSpPr>
            <a:spLocks noGrp="1"/>
          </p:cNvSpPr>
          <p:nvPr>
            <p:ph type="sldNum" sz="quarter" idx="12"/>
          </p:nvPr>
        </p:nvSpPr>
        <p:spPr/>
        <p:txBody>
          <a:bodyPr/>
          <a:lstStyle/>
          <a:p>
            <a:pPr>
              <a:defRPr/>
            </a:pPr>
            <a:fld id="{E1D45212-FCA9-4182-AE9F-747BFB00BA0B}" type="slidenum">
              <a:rPr lang="ar-SA" altLang="en-US"/>
              <a:pPr>
                <a:defRPr/>
              </a:pPr>
              <a:t>172</a:t>
            </a:fld>
            <a:endParaRPr lang="en-US" altLang="en-US"/>
          </a:p>
        </p:txBody>
      </p:sp>
      <p:sp>
        <p:nvSpPr>
          <p:cNvPr id="19046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pic>
        <p:nvPicPr>
          <p:cNvPr id="190470" name="Picture 3"/>
          <p:cNvPicPr>
            <a:picLocks noChangeAspect="1" noChangeArrowheads="1"/>
          </p:cNvPicPr>
          <p:nvPr>
            <p:ph/>
          </p:nvPr>
        </p:nvPicPr>
        <p:blipFill>
          <a:blip r:embed="rId2"/>
          <a:srcRect/>
          <a:stretch>
            <a:fillRect/>
          </a:stretch>
        </p:blipFill>
        <p:spPr>
          <a:xfrm>
            <a:off x="250825" y="2860675"/>
            <a:ext cx="8316913" cy="1431925"/>
          </a:xfrm>
          <a:noFill/>
        </p:spPr>
      </p:pic>
      <p:sp>
        <p:nvSpPr>
          <p:cNvPr id="190471" name="Rectangle 4"/>
          <p:cNvSpPr>
            <a:spLocks noChangeArrowheads="1"/>
          </p:cNvSpPr>
          <p:nvPr/>
        </p:nvSpPr>
        <p:spPr bwMode="auto">
          <a:xfrm>
            <a:off x="603250" y="1851025"/>
            <a:ext cx="7777163" cy="641350"/>
          </a:xfrm>
          <a:prstGeom prst="rect">
            <a:avLst/>
          </a:prstGeom>
          <a:noFill/>
          <a:ln w="9525" algn="ctr">
            <a:noFill/>
            <a:miter lim="800000"/>
            <a:headEnd/>
            <a:tailEnd/>
          </a:ln>
        </p:spPr>
        <p:txBody>
          <a:bodyPr>
            <a:spAutoFit/>
          </a:bodyPr>
          <a:lstStyle/>
          <a:p>
            <a:pPr algn="ctr" eaLnBrk="0" hangingPunct="0">
              <a:spcBef>
                <a:spcPct val="50000"/>
              </a:spcBef>
            </a:pPr>
            <a:r>
              <a:rPr lang="fa-IR" sz="3600" b="1">
                <a:solidFill>
                  <a:schemeClr val="accent2"/>
                </a:solidFill>
                <a:cs typeface="Lotus" pitchFamily="2" charset="-78"/>
              </a:rPr>
              <a:t>جستجوي </a:t>
            </a:r>
            <a:r>
              <a:rPr lang="en-US" sz="3600" b="1">
                <a:solidFill>
                  <a:schemeClr val="accent2"/>
                </a:solidFill>
                <a:cs typeface="Lotus" pitchFamily="2" charset="-78"/>
              </a:rPr>
              <a:t>A*</a:t>
            </a:r>
            <a:r>
              <a:rPr lang="fa-IR" sz="3600" b="1">
                <a:solidFill>
                  <a:schemeClr val="accent2"/>
                </a:solidFill>
                <a:cs typeface="Lotus" pitchFamily="2" charset="-78"/>
              </a:rPr>
              <a:t> در نقشه روماني</a:t>
            </a:r>
            <a:endParaRPr lang="en-US" sz="3600" b="1">
              <a:solidFill>
                <a:schemeClr val="accent2"/>
              </a:solidFill>
              <a:cs typeface="Lotus" pitchFamily="2" charset="-78"/>
            </a:endParaRPr>
          </a:p>
        </p:txBody>
      </p:sp>
      <p:sp>
        <p:nvSpPr>
          <p:cNvPr id="190472" name="Text Box 5"/>
          <p:cNvSpPr txBox="1">
            <a:spLocks noChangeArrowheads="1"/>
          </p:cNvSpPr>
          <p:nvPr/>
        </p:nvSpPr>
        <p:spPr bwMode="auto">
          <a:xfrm>
            <a:off x="827088" y="4724400"/>
            <a:ext cx="7777162" cy="641350"/>
          </a:xfrm>
          <a:prstGeom prst="rect">
            <a:avLst/>
          </a:prstGeom>
          <a:noFill/>
          <a:ln w="9525" algn="ctr">
            <a:noFill/>
            <a:miter lim="800000"/>
            <a:headEnd/>
            <a:tailEnd/>
          </a:ln>
        </p:spPr>
        <p:txBody>
          <a:bodyPr>
            <a:spAutoFit/>
          </a:bodyPr>
          <a:lstStyle/>
          <a:p>
            <a:pPr rtl="0" eaLnBrk="0" hangingPunct="0">
              <a:spcBef>
                <a:spcPct val="50000"/>
              </a:spcBef>
            </a:pPr>
            <a:endParaRPr lang="en-US" sz="3600" b="1">
              <a:solidFill>
                <a:schemeClr val="accent2"/>
              </a:solidFill>
              <a:cs typeface="Lotus" pitchFamily="2" charset="-78"/>
            </a:endParaRPr>
          </a:p>
        </p:txBody>
      </p:sp>
      <p:sp>
        <p:nvSpPr>
          <p:cNvPr id="190473" name="Text Box 6"/>
          <p:cNvSpPr txBox="1">
            <a:spLocks noChangeArrowheads="1"/>
          </p:cNvSpPr>
          <p:nvPr/>
        </p:nvSpPr>
        <p:spPr bwMode="auto">
          <a:xfrm>
            <a:off x="468313" y="4635500"/>
            <a:ext cx="8135937" cy="1660525"/>
          </a:xfrm>
          <a:prstGeom prst="rect">
            <a:avLst/>
          </a:prstGeom>
          <a:noFill/>
          <a:ln w="9525" algn="ctr">
            <a:noFill/>
            <a:miter lim="800000"/>
            <a:headEnd/>
            <a:tailEnd/>
          </a:ln>
        </p:spPr>
        <p:txBody>
          <a:bodyPr>
            <a:spAutoFit/>
          </a:bodyPr>
          <a:lstStyle/>
          <a:p>
            <a:pPr algn="ctr" eaLnBrk="0" hangingPunct="0">
              <a:spcBef>
                <a:spcPct val="50000"/>
              </a:spcBef>
            </a:pPr>
            <a:r>
              <a:rPr lang="fa-IR" b="1">
                <a:solidFill>
                  <a:schemeClr val="accent2"/>
                </a:solidFill>
                <a:cs typeface="Homa" pitchFamily="2" charset="-78"/>
              </a:rPr>
              <a:t>ََ</a:t>
            </a:r>
            <a:r>
              <a:rPr lang="en-US" b="1">
                <a:solidFill>
                  <a:schemeClr val="accent2"/>
                </a:solidFill>
                <a:cs typeface="Homa" pitchFamily="2" charset="-78"/>
              </a:rPr>
              <a:t>Arad</a:t>
            </a:r>
            <a:r>
              <a:rPr lang="fa-IR" b="1">
                <a:solidFill>
                  <a:schemeClr val="accent2"/>
                </a:solidFill>
                <a:cs typeface="Homa" pitchFamily="2" charset="-78"/>
              </a:rPr>
              <a:t> را باز کرده و </a:t>
            </a:r>
            <a:r>
              <a:rPr lang="en-US" b="1">
                <a:solidFill>
                  <a:schemeClr val="accent2"/>
                </a:solidFill>
                <a:cs typeface="Homa" pitchFamily="2" charset="-78"/>
              </a:rPr>
              <a:t>f(n)</a:t>
            </a:r>
            <a:r>
              <a:rPr lang="fa-IR" b="1">
                <a:solidFill>
                  <a:schemeClr val="accent2"/>
                </a:solidFill>
                <a:cs typeface="Homa" pitchFamily="2" charset="-78"/>
              </a:rPr>
              <a:t> را براي هر يک از زيربرگها محاسبه ميکنيم:</a:t>
            </a:r>
          </a:p>
          <a:p>
            <a:pPr marL="179388" lvl="1" algn="l" eaLnBrk="0" hangingPunct="0">
              <a:spcBef>
                <a:spcPct val="20000"/>
              </a:spcBef>
            </a:pPr>
            <a:r>
              <a:rPr lang="en-US" sz="1600" b="1">
                <a:solidFill>
                  <a:srgbClr val="CC3300"/>
                </a:solidFill>
                <a:cs typeface="Homa" pitchFamily="2" charset="-78"/>
              </a:rPr>
              <a:t>f(Sibiu)=c(Arad,Sibiu)+h(Sibiu)=140+253=393</a:t>
            </a:r>
          </a:p>
          <a:p>
            <a:pPr marL="179388" lvl="1" algn="l" eaLnBrk="0" hangingPunct="0">
              <a:spcBef>
                <a:spcPct val="20000"/>
              </a:spcBef>
            </a:pPr>
            <a:r>
              <a:rPr lang="en-US" sz="1600" b="1">
                <a:solidFill>
                  <a:srgbClr val="CC3300"/>
                </a:solidFill>
                <a:cs typeface="Homa" pitchFamily="2" charset="-78"/>
              </a:rPr>
              <a:t>f(Timisoara)=c(Arad,Timisoara)+h(Timisoara)=118+329=447</a:t>
            </a:r>
          </a:p>
          <a:p>
            <a:pPr marL="179388" lvl="1" algn="l" eaLnBrk="0" hangingPunct="0">
              <a:spcBef>
                <a:spcPct val="20000"/>
              </a:spcBef>
            </a:pPr>
            <a:r>
              <a:rPr lang="en-US" sz="1600" b="1">
                <a:solidFill>
                  <a:srgbClr val="CC3300"/>
                </a:solidFill>
                <a:cs typeface="Homa" pitchFamily="2" charset="-78"/>
              </a:rPr>
              <a:t>f(Zerind)=c(Arad,Zerind)+h(Zerind)=75+374=449</a:t>
            </a:r>
          </a:p>
          <a:p>
            <a:pPr marL="179388" lvl="1" algn="ctr" eaLnBrk="0" hangingPunct="0">
              <a:spcBef>
                <a:spcPct val="50000"/>
              </a:spcBef>
            </a:pPr>
            <a:r>
              <a:rPr lang="fa-IR" b="1">
                <a:solidFill>
                  <a:srgbClr val="996633"/>
                </a:solidFill>
                <a:cs typeface="Homa" pitchFamily="2" charset="-78"/>
              </a:rPr>
              <a:t>بهترين انتخاب شهر </a:t>
            </a:r>
            <a:r>
              <a:rPr lang="en-US" b="1">
                <a:solidFill>
                  <a:srgbClr val="996633"/>
                </a:solidFill>
                <a:cs typeface="Homa" pitchFamily="2" charset="-78"/>
              </a:rPr>
              <a:t>Sibiu</a:t>
            </a:r>
            <a:r>
              <a:rPr lang="fa-IR" b="1">
                <a:solidFill>
                  <a:srgbClr val="996633"/>
                </a:solidFill>
                <a:cs typeface="Homa" pitchFamily="2" charset="-78"/>
              </a:rPr>
              <a:t> است</a:t>
            </a:r>
            <a:endParaRPr lang="en-US" b="1">
              <a:solidFill>
                <a:srgbClr val="996633"/>
              </a:solidFill>
              <a:cs typeface="Homa" pitchFamily="2" charset="-78"/>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4"/>
          <p:cNvSpPr>
            <a:spLocks noGrp="1"/>
          </p:cNvSpPr>
          <p:nvPr>
            <p:ph type="sldNum" sz="quarter" idx="12"/>
          </p:nvPr>
        </p:nvSpPr>
        <p:spPr/>
        <p:txBody>
          <a:bodyPr/>
          <a:lstStyle/>
          <a:p>
            <a:pPr>
              <a:defRPr/>
            </a:pPr>
            <a:fld id="{A17B29E9-4CD4-4832-8A1A-E70C50189AB1}" type="slidenum">
              <a:rPr lang="ar-SA" altLang="en-US"/>
              <a:pPr>
                <a:defRPr/>
              </a:pPr>
              <a:t>173</a:t>
            </a:fld>
            <a:endParaRPr lang="en-US" altLang="en-US"/>
          </a:p>
        </p:txBody>
      </p:sp>
      <p:sp>
        <p:nvSpPr>
          <p:cNvPr id="19149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pic>
        <p:nvPicPr>
          <p:cNvPr id="191494" name="Picture 3"/>
          <p:cNvPicPr>
            <a:picLocks noChangeAspect="1" noChangeArrowheads="1"/>
          </p:cNvPicPr>
          <p:nvPr>
            <p:ph/>
          </p:nvPr>
        </p:nvPicPr>
        <p:blipFill>
          <a:blip r:embed="rId2"/>
          <a:srcRect/>
          <a:stretch>
            <a:fillRect/>
          </a:stretch>
        </p:blipFill>
        <p:spPr>
          <a:xfrm>
            <a:off x="34925" y="2574925"/>
            <a:ext cx="8785225" cy="2006600"/>
          </a:xfrm>
          <a:noFill/>
        </p:spPr>
      </p:pic>
      <p:sp>
        <p:nvSpPr>
          <p:cNvPr id="191495" name="Rectangle 4"/>
          <p:cNvSpPr>
            <a:spLocks noChangeArrowheads="1"/>
          </p:cNvSpPr>
          <p:nvPr/>
        </p:nvSpPr>
        <p:spPr bwMode="auto">
          <a:xfrm>
            <a:off x="603250" y="1851025"/>
            <a:ext cx="7777163" cy="641350"/>
          </a:xfrm>
          <a:prstGeom prst="rect">
            <a:avLst/>
          </a:prstGeom>
          <a:noFill/>
          <a:ln w="9525" algn="ctr">
            <a:noFill/>
            <a:miter lim="800000"/>
            <a:headEnd/>
            <a:tailEnd/>
          </a:ln>
        </p:spPr>
        <p:txBody>
          <a:bodyPr>
            <a:spAutoFit/>
          </a:bodyPr>
          <a:lstStyle/>
          <a:p>
            <a:pPr algn="ctr" eaLnBrk="0" hangingPunct="0">
              <a:spcBef>
                <a:spcPct val="50000"/>
              </a:spcBef>
            </a:pPr>
            <a:r>
              <a:rPr lang="fa-IR" sz="3600" b="1">
                <a:solidFill>
                  <a:schemeClr val="accent2"/>
                </a:solidFill>
                <a:cs typeface="Lotus" pitchFamily="2" charset="-78"/>
              </a:rPr>
              <a:t>جستجوي </a:t>
            </a:r>
            <a:r>
              <a:rPr lang="en-US" sz="3600" b="1">
                <a:solidFill>
                  <a:schemeClr val="accent2"/>
                </a:solidFill>
                <a:cs typeface="Lotus" pitchFamily="2" charset="-78"/>
              </a:rPr>
              <a:t>A*</a:t>
            </a:r>
            <a:r>
              <a:rPr lang="fa-IR" sz="3600" b="1">
                <a:solidFill>
                  <a:schemeClr val="accent2"/>
                </a:solidFill>
                <a:cs typeface="Lotus" pitchFamily="2" charset="-78"/>
              </a:rPr>
              <a:t> در نقشه روماني</a:t>
            </a:r>
            <a:endParaRPr lang="en-US" sz="3600" b="1">
              <a:solidFill>
                <a:schemeClr val="accent2"/>
              </a:solidFill>
              <a:cs typeface="Lotus" pitchFamily="2" charset="-78"/>
            </a:endParaRPr>
          </a:p>
        </p:txBody>
      </p:sp>
      <p:sp>
        <p:nvSpPr>
          <p:cNvPr id="191496" name="Text Box 5"/>
          <p:cNvSpPr txBox="1">
            <a:spLocks noChangeArrowheads="1"/>
          </p:cNvSpPr>
          <p:nvPr/>
        </p:nvSpPr>
        <p:spPr bwMode="auto">
          <a:xfrm>
            <a:off x="903288" y="4695825"/>
            <a:ext cx="8010525" cy="1757363"/>
          </a:xfrm>
          <a:prstGeom prst="rect">
            <a:avLst/>
          </a:prstGeom>
          <a:noFill/>
          <a:ln w="9525" algn="ctr">
            <a:noFill/>
            <a:miter lim="800000"/>
            <a:headEnd/>
            <a:tailEnd/>
          </a:ln>
        </p:spPr>
        <p:txBody>
          <a:bodyPr>
            <a:spAutoFit/>
          </a:bodyPr>
          <a:lstStyle/>
          <a:p>
            <a:pPr algn="ctr" eaLnBrk="0" hangingPunct="0">
              <a:spcBef>
                <a:spcPct val="50000"/>
              </a:spcBef>
            </a:pPr>
            <a:r>
              <a:rPr lang="fa-IR" b="1">
                <a:solidFill>
                  <a:srgbClr val="CC3300"/>
                </a:solidFill>
                <a:cs typeface="Homa" pitchFamily="2" charset="-78"/>
              </a:rPr>
              <a:t>ََ</a:t>
            </a:r>
            <a:r>
              <a:rPr lang="en-US" b="1">
                <a:solidFill>
                  <a:schemeClr val="accent2"/>
                </a:solidFill>
                <a:cs typeface="Homa" pitchFamily="2" charset="-78"/>
              </a:rPr>
              <a:t>Sibiu</a:t>
            </a:r>
            <a:r>
              <a:rPr lang="fa-IR" b="1">
                <a:solidFill>
                  <a:schemeClr val="accent2"/>
                </a:solidFill>
                <a:cs typeface="Homa" pitchFamily="2" charset="-78"/>
              </a:rPr>
              <a:t> را باز کرده و </a:t>
            </a:r>
            <a:r>
              <a:rPr lang="en-US" b="1">
                <a:solidFill>
                  <a:schemeClr val="accent2"/>
                </a:solidFill>
                <a:cs typeface="Homa" pitchFamily="2" charset="-78"/>
              </a:rPr>
              <a:t>f(n)</a:t>
            </a:r>
            <a:r>
              <a:rPr lang="fa-IR" b="1">
                <a:solidFill>
                  <a:schemeClr val="accent2"/>
                </a:solidFill>
                <a:cs typeface="Homa" pitchFamily="2" charset="-78"/>
              </a:rPr>
              <a:t> را براي هر يک از زيربرگها محاسبه ميکنيم:</a:t>
            </a:r>
            <a:endParaRPr lang="en-US" b="1">
              <a:solidFill>
                <a:schemeClr val="accent2"/>
              </a:solidFill>
              <a:cs typeface="Homa" pitchFamily="2" charset="-78"/>
            </a:endParaRPr>
          </a:p>
          <a:p>
            <a:pPr marL="179388" lvl="1" algn="l" rtl="0" eaLnBrk="0" hangingPunct="0"/>
            <a:r>
              <a:rPr lang="en-US" sz="1600" b="1">
                <a:solidFill>
                  <a:srgbClr val="CC3300"/>
                </a:solidFill>
                <a:cs typeface="Homa" pitchFamily="2" charset="-78"/>
              </a:rPr>
              <a:t>f(Arad)=c(Sibiu,Arad)+h(Arad)=280+366=646</a:t>
            </a:r>
          </a:p>
          <a:p>
            <a:pPr marL="179388" lvl="1" algn="l" rtl="0" eaLnBrk="0" hangingPunct="0"/>
            <a:r>
              <a:rPr lang="en-US" sz="1600" b="1">
                <a:solidFill>
                  <a:srgbClr val="CC3300"/>
                </a:solidFill>
                <a:cs typeface="Homa" pitchFamily="2" charset="-78"/>
              </a:rPr>
              <a:t>f(Fagaras)=c(Sibiu,Fagaras)+h(Fagaras)=239+179=415</a:t>
            </a:r>
          </a:p>
          <a:p>
            <a:pPr marL="179388" lvl="1" algn="l" rtl="0" eaLnBrk="0" hangingPunct="0"/>
            <a:r>
              <a:rPr lang="en-US" sz="1600" b="1">
                <a:solidFill>
                  <a:srgbClr val="CC3300"/>
                </a:solidFill>
                <a:cs typeface="Homa" pitchFamily="2" charset="-78"/>
              </a:rPr>
              <a:t>f(Oradea)=c(Sibiu,Oradea)+h(Oradea)=291+380=671</a:t>
            </a:r>
          </a:p>
          <a:p>
            <a:pPr marL="179388" lvl="1" algn="l" rtl="0" eaLnBrk="0" hangingPunct="0"/>
            <a:r>
              <a:rPr lang="en-US" sz="1600" b="1">
                <a:solidFill>
                  <a:srgbClr val="CC3300"/>
                </a:solidFill>
                <a:cs typeface="Homa" pitchFamily="2" charset="-78"/>
              </a:rPr>
              <a:t>f(Rimnicu Vilcea)=c(Sibiu,Rimnicu Vilcea)+ h(Rimnicu Vilcea)=220+192=413</a:t>
            </a:r>
          </a:p>
          <a:p>
            <a:pPr marL="179388" lvl="1" algn="ctr" eaLnBrk="0" hangingPunct="0">
              <a:spcBef>
                <a:spcPct val="50000"/>
              </a:spcBef>
            </a:pPr>
            <a:r>
              <a:rPr lang="fa-IR" b="1">
                <a:solidFill>
                  <a:srgbClr val="996633"/>
                </a:solidFill>
                <a:cs typeface="Homa" pitchFamily="2" charset="-78"/>
              </a:rPr>
              <a:t>بهترين انتخاب شهر </a:t>
            </a:r>
            <a:r>
              <a:rPr lang="en-US" b="1">
                <a:solidFill>
                  <a:srgbClr val="996633"/>
                </a:solidFill>
                <a:cs typeface="Homa" pitchFamily="2" charset="-78"/>
              </a:rPr>
              <a:t>Rimnicu Vilcea</a:t>
            </a:r>
            <a:r>
              <a:rPr lang="fa-IR" b="1">
                <a:solidFill>
                  <a:srgbClr val="996633"/>
                </a:solidFill>
                <a:cs typeface="Homa" pitchFamily="2" charset="-78"/>
              </a:rPr>
              <a:t> است</a:t>
            </a:r>
            <a:endParaRPr lang="en-US" b="1">
              <a:solidFill>
                <a:srgbClr val="996633"/>
              </a:solidFill>
              <a:cs typeface="Homa" pitchFamily="2" charset="-78"/>
            </a:endParaRP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4"/>
          <p:cNvSpPr>
            <a:spLocks noGrp="1"/>
          </p:cNvSpPr>
          <p:nvPr>
            <p:ph type="sldNum" sz="quarter" idx="12"/>
          </p:nvPr>
        </p:nvSpPr>
        <p:spPr/>
        <p:txBody>
          <a:bodyPr/>
          <a:lstStyle/>
          <a:p>
            <a:pPr>
              <a:defRPr/>
            </a:pPr>
            <a:fld id="{0E0199FA-6380-42E4-99F1-728F2A4F6C19}" type="slidenum">
              <a:rPr lang="ar-SA" altLang="en-US"/>
              <a:pPr>
                <a:defRPr/>
              </a:pPr>
              <a:t>174</a:t>
            </a:fld>
            <a:endParaRPr lang="en-US" altLang="en-US"/>
          </a:p>
        </p:txBody>
      </p:sp>
      <p:sp>
        <p:nvSpPr>
          <p:cNvPr id="19251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pic>
        <p:nvPicPr>
          <p:cNvPr id="192518" name="Picture 3"/>
          <p:cNvPicPr>
            <a:picLocks noChangeAspect="1" noChangeArrowheads="1"/>
          </p:cNvPicPr>
          <p:nvPr>
            <p:ph/>
          </p:nvPr>
        </p:nvPicPr>
        <p:blipFill>
          <a:blip r:embed="rId2"/>
          <a:srcRect/>
          <a:stretch>
            <a:fillRect/>
          </a:stretch>
        </p:blipFill>
        <p:spPr>
          <a:xfrm>
            <a:off x="539750" y="2260600"/>
            <a:ext cx="8208963" cy="2824163"/>
          </a:xfrm>
          <a:noFill/>
        </p:spPr>
      </p:pic>
      <p:sp>
        <p:nvSpPr>
          <p:cNvPr id="192519" name="Rectangle 4"/>
          <p:cNvSpPr>
            <a:spLocks noChangeArrowheads="1"/>
          </p:cNvSpPr>
          <p:nvPr/>
        </p:nvSpPr>
        <p:spPr bwMode="auto">
          <a:xfrm>
            <a:off x="603250" y="1851025"/>
            <a:ext cx="7777163" cy="641350"/>
          </a:xfrm>
          <a:prstGeom prst="rect">
            <a:avLst/>
          </a:prstGeom>
          <a:noFill/>
          <a:ln w="9525" algn="ctr">
            <a:noFill/>
            <a:miter lim="800000"/>
            <a:headEnd/>
            <a:tailEnd/>
          </a:ln>
        </p:spPr>
        <p:txBody>
          <a:bodyPr>
            <a:spAutoFit/>
          </a:bodyPr>
          <a:lstStyle/>
          <a:p>
            <a:pPr algn="ctr" eaLnBrk="0" hangingPunct="0">
              <a:spcBef>
                <a:spcPct val="50000"/>
              </a:spcBef>
            </a:pPr>
            <a:r>
              <a:rPr lang="fa-IR" sz="3600" b="1">
                <a:solidFill>
                  <a:schemeClr val="accent2"/>
                </a:solidFill>
                <a:cs typeface="Lotus" pitchFamily="2" charset="-78"/>
              </a:rPr>
              <a:t>جستجوي </a:t>
            </a:r>
            <a:r>
              <a:rPr lang="en-US" sz="3600" b="1">
                <a:solidFill>
                  <a:schemeClr val="accent2"/>
                </a:solidFill>
                <a:cs typeface="Lotus" pitchFamily="2" charset="-78"/>
              </a:rPr>
              <a:t>A*</a:t>
            </a:r>
            <a:r>
              <a:rPr lang="fa-IR" sz="3600" b="1">
                <a:solidFill>
                  <a:schemeClr val="accent2"/>
                </a:solidFill>
                <a:cs typeface="Lotus" pitchFamily="2" charset="-78"/>
              </a:rPr>
              <a:t> در نقشه روماني</a:t>
            </a:r>
            <a:endParaRPr lang="en-US" sz="3600" b="1">
              <a:solidFill>
                <a:schemeClr val="accent2"/>
              </a:solidFill>
              <a:cs typeface="Lotus" pitchFamily="2" charset="-78"/>
            </a:endParaRPr>
          </a:p>
        </p:txBody>
      </p:sp>
      <p:sp>
        <p:nvSpPr>
          <p:cNvPr id="192520" name="Text Box 5"/>
          <p:cNvSpPr txBox="1">
            <a:spLocks noChangeArrowheads="1"/>
          </p:cNvSpPr>
          <p:nvPr/>
        </p:nvSpPr>
        <p:spPr bwMode="auto">
          <a:xfrm>
            <a:off x="903288" y="5019675"/>
            <a:ext cx="8010525" cy="1649413"/>
          </a:xfrm>
          <a:prstGeom prst="rect">
            <a:avLst/>
          </a:prstGeom>
          <a:noFill/>
          <a:ln w="9525" algn="ctr">
            <a:noFill/>
            <a:miter lim="800000"/>
            <a:headEnd/>
            <a:tailEnd/>
          </a:ln>
        </p:spPr>
        <p:txBody>
          <a:bodyPr>
            <a:spAutoFit/>
          </a:bodyPr>
          <a:lstStyle/>
          <a:p>
            <a:pPr algn="ctr" eaLnBrk="0" hangingPunct="0"/>
            <a:r>
              <a:rPr lang="fa-IR" b="1">
                <a:solidFill>
                  <a:schemeClr val="accent2"/>
                </a:solidFill>
                <a:cs typeface="Homa" pitchFamily="2" charset="-78"/>
              </a:rPr>
              <a:t>ََ</a:t>
            </a:r>
            <a:r>
              <a:rPr lang="en-US" b="1">
                <a:solidFill>
                  <a:schemeClr val="accent2"/>
                </a:solidFill>
                <a:cs typeface="Homa" pitchFamily="2" charset="-78"/>
              </a:rPr>
              <a:t>Rimnicu Vilcea</a:t>
            </a:r>
            <a:r>
              <a:rPr lang="fa-IR" b="1">
                <a:solidFill>
                  <a:schemeClr val="accent2"/>
                </a:solidFill>
                <a:cs typeface="Homa" pitchFamily="2" charset="-78"/>
              </a:rPr>
              <a:t> را باز کرده و </a:t>
            </a:r>
            <a:r>
              <a:rPr lang="en-US" b="1">
                <a:solidFill>
                  <a:schemeClr val="accent2"/>
                </a:solidFill>
                <a:cs typeface="Homa" pitchFamily="2" charset="-78"/>
              </a:rPr>
              <a:t>f(n)</a:t>
            </a:r>
            <a:r>
              <a:rPr lang="fa-IR" b="1">
                <a:solidFill>
                  <a:schemeClr val="accent2"/>
                </a:solidFill>
                <a:cs typeface="Homa" pitchFamily="2" charset="-78"/>
              </a:rPr>
              <a:t> را براي هر يک از زيربرگها محاسبه ميکنيم:</a:t>
            </a:r>
          </a:p>
          <a:p>
            <a:pPr marL="179388" lvl="1" algn="l" rtl="0" eaLnBrk="0" hangingPunct="0"/>
            <a:r>
              <a:rPr lang="en-US" sz="1600" b="1">
                <a:solidFill>
                  <a:srgbClr val="CC3300"/>
                </a:solidFill>
                <a:cs typeface="Homa" pitchFamily="2" charset="-78"/>
              </a:rPr>
              <a:t>f(Craiova)=c(Rimnicu Vilcea, Craiova)+h(Craiova)=360+160=526</a:t>
            </a:r>
          </a:p>
          <a:p>
            <a:pPr marL="179388" lvl="1" algn="l" rtl="0" eaLnBrk="0" hangingPunct="0"/>
            <a:r>
              <a:rPr lang="en-US" sz="1600" b="1">
                <a:solidFill>
                  <a:srgbClr val="CC3300"/>
                </a:solidFill>
                <a:cs typeface="Homa" pitchFamily="2" charset="-78"/>
              </a:rPr>
              <a:t>f(Pitesti)=c(Rimnicu Vilcea, Pitesti)+h(Pitesti)=317+100=417</a:t>
            </a:r>
          </a:p>
          <a:p>
            <a:pPr marL="179388" lvl="1" algn="l" rtl="0" eaLnBrk="0" hangingPunct="0"/>
            <a:r>
              <a:rPr lang="en-US" sz="1600" b="1">
                <a:solidFill>
                  <a:srgbClr val="CC3300"/>
                </a:solidFill>
                <a:cs typeface="Homa" pitchFamily="2" charset="-78"/>
              </a:rPr>
              <a:t>f(Sibiu)=c(Rimnicu Vilcea,Sibiu)+h(Sibiu)=300+253=553</a:t>
            </a:r>
          </a:p>
          <a:p>
            <a:pPr algn="ctr" eaLnBrk="0" hangingPunct="0"/>
            <a:r>
              <a:rPr lang="fa-IR" b="1">
                <a:solidFill>
                  <a:srgbClr val="996633"/>
                </a:solidFill>
                <a:cs typeface="Homa" pitchFamily="2" charset="-78"/>
              </a:rPr>
              <a:t>بهترين انتخاب شهر </a:t>
            </a:r>
            <a:r>
              <a:rPr lang="en-US" b="1">
                <a:solidFill>
                  <a:srgbClr val="996633"/>
                </a:solidFill>
                <a:cs typeface="Homa" pitchFamily="2" charset="-78"/>
              </a:rPr>
              <a:t>Fagaras</a:t>
            </a:r>
            <a:r>
              <a:rPr lang="fa-IR" sz="3600" b="1">
                <a:solidFill>
                  <a:srgbClr val="996633"/>
                </a:solidFill>
                <a:cs typeface="Lotus" pitchFamily="2" charset="-78"/>
              </a:rPr>
              <a:t> </a:t>
            </a:r>
            <a:r>
              <a:rPr lang="fa-IR" b="1">
                <a:solidFill>
                  <a:srgbClr val="996633"/>
                </a:solidFill>
                <a:cs typeface="Homa" pitchFamily="2" charset="-78"/>
              </a:rPr>
              <a:t>است</a:t>
            </a:r>
            <a:endParaRPr lang="en-US" b="1">
              <a:solidFill>
                <a:srgbClr val="996633"/>
              </a:solidFill>
              <a:cs typeface="Homa" pitchFamily="2" charset="-78"/>
            </a:endParaRP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4"/>
          <p:cNvSpPr>
            <a:spLocks noGrp="1"/>
          </p:cNvSpPr>
          <p:nvPr>
            <p:ph type="sldNum" sz="quarter" idx="12"/>
          </p:nvPr>
        </p:nvSpPr>
        <p:spPr/>
        <p:txBody>
          <a:bodyPr/>
          <a:lstStyle/>
          <a:p>
            <a:pPr>
              <a:defRPr/>
            </a:pPr>
            <a:fld id="{BF39993A-4B23-4454-A582-E138FF980A5F}" type="slidenum">
              <a:rPr lang="ar-SA" altLang="en-US"/>
              <a:pPr>
                <a:defRPr/>
              </a:pPr>
              <a:t>175</a:t>
            </a:fld>
            <a:endParaRPr lang="en-US" altLang="en-US"/>
          </a:p>
        </p:txBody>
      </p:sp>
      <p:sp>
        <p:nvSpPr>
          <p:cNvPr id="19354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pic>
        <p:nvPicPr>
          <p:cNvPr id="193542" name="Picture 3"/>
          <p:cNvPicPr>
            <a:picLocks noChangeAspect="1" noChangeArrowheads="1"/>
          </p:cNvPicPr>
          <p:nvPr>
            <p:ph/>
          </p:nvPr>
        </p:nvPicPr>
        <p:blipFill>
          <a:blip r:embed="rId2"/>
          <a:srcRect/>
          <a:stretch>
            <a:fillRect/>
          </a:stretch>
        </p:blipFill>
        <p:spPr>
          <a:xfrm>
            <a:off x="179388" y="2060575"/>
            <a:ext cx="8612187" cy="3033713"/>
          </a:xfrm>
          <a:noFill/>
        </p:spPr>
      </p:pic>
      <p:sp>
        <p:nvSpPr>
          <p:cNvPr id="193543" name="Rectangle 4"/>
          <p:cNvSpPr>
            <a:spLocks noChangeArrowheads="1"/>
          </p:cNvSpPr>
          <p:nvPr/>
        </p:nvSpPr>
        <p:spPr bwMode="auto">
          <a:xfrm>
            <a:off x="603250" y="1851025"/>
            <a:ext cx="7777163" cy="641350"/>
          </a:xfrm>
          <a:prstGeom prst="rect">
            <a:avLst/>
          </a:prstGeom>
          <a:noFill/>
          <a:ln w="9525" algn="ctr">
            <a:noFill/>
            <a:miter lim="800000"/>
            <a:headEnd/>
            <a:tailEnd/>
          </a:ln>
        </p:spPr>
        <p:txBody>
          <a:bodyPr>
            <a:spAutoFit/>
          </a:bodyPr>
          <a:lstStyle/>
          <a:p>
            <a:pPr algn="ctr" eaLnBrk="0" hangingPunct="0">
              <a:spcBef>
                <a:spcPct val="50000"/>
              </a:spcBef>
            </a:pPr>
            <a:r>
              <a:rPr lang="fa-IR" sz="3600" b="1">
                <a:solidFill>
                  <a:schemeClr val="accent2"/>
                </a:solidFill>
                <a:cs typeface="Lotus" pitchFamily="2" charset="-78"/>
              </a:rPr>
              <a:t>جستجوي </a:t>
            </a:r>
            <a:r>
              <a:rPr lang="en-US" sz="3600" b="1">
                <a:solidFill>
                  <a:schemeClr val="accent2"/>
                </a:solidFill>
                <a:cs typeface="Lotus" pitchFamily="2" charset="-78"/>
              </a:rPr>
              <a:t>A*</a:t>
            </a:r>
            <a:r>
              <a:rPr lang="fa-IR" sz="3600" b="1">
                <a:solidFill>
                  <a:schemeClr val="accent2"/>
                </a:solidFill>
                <a:cs typeface="Lotus" pitchFamily="2" charset="-78"/>
              </a:rPr>
              <a:t> در نقشه روماني</a:t>
            </a:r>
            <a:endParaRPr lang="en-US" sz="3600" b="1">
              <a:solidFill>
                <a:schemeClr val="accent2"/>
              </a:solidFill>
              <a:cs typeface="Lotus" pitchFamily="2" charset="-78"/>
            </a:endParaRPr>
          </a:p>
        </p:txBody>
      </p:sp>
      <p:sp>
        <p:nvSpPr>
          <p:cNvPr id="193544" name="Text Box 5"/>
          <p:cNvSpPr txBox="1">
            <a:spLocks noChangeArrowheads="1"/>
          </p:cNvSpPr>
          <p:nvPr/>
        </p:nvSpPr>
        <p:spPr bwMode="auto">
          <a:xfrm>
            <a:off x="903288" y="5019675"/>
            <a:ext cx="8010525" cy="1665288"/>
          </a:xfrm>
          <a:prstGeom prst="rect">
            <a:avLst/>
          </a:prstGeom>
          <a:noFill/>
          <a:ln w="9525" algn="ctr">
            <a:noFill/>
            <a:miter lim="800000"/>
            <a:headEnd/>
            <a:tailEnd/>
          </a:ln>
        </p:spPr>
        <p:txBody>
          <a:bodyPr>
            <a:spAutoFit/>
          </a:bodyPr>
          <a:lstStyle/>
          <a:p>
            <a:pPr algn="ctr" eaLnBrk="0" hangingPunct="0"/>
            <a:r>
              <a:rPr lang="fa-IR" b="1">
                <a:solidFill>
                  <a:schemeClr val="accent2"/>
                </a:solidFill>
                <a:cs typeface="Homa" pitchFamily="2" charset="-78"/>
              </a:rPr>
              <a:t>ََ </a:t>
            </a:r>
            <a:r>
              <a:rPr lang="en-US" b="1">
                <a:solidFill>
                  <a:schemeClr val="accent2"/>
                </a:solidFill>
                <a:cs typeface="Homa" pitchFamily="2" charset="-78"/>
              </a:rPr>
              <a:t>Fagaras</a:t>
            </a:r>
            <a:r>
              <a:rPr lang="fa-IR" sz="3600" b="1">
                <a:solidFill>
                  <a:schemeClr val="accent2"/>
                </a:solidFill>
                <a:cs typeface="Lotus" pitchFamily="2" charset="-78"/>
              </a:rPr>
              <a:t> </a:t>
            </a:r>
            <a:r>
              <a:rPr lang="fa-IR" b="1">
                <a:solidFill>
                  <a:schemeClr val="accent2"/>
                </a:solidFill>
                <a:cs typeface="Homa" pitchFamily="2" charset="-78"/>
              </a:rPr>
              <a:t>را باز کرده و </a:t>
            </a:r>
            <a:r>
              <a:rPr lang="en-US" b="1">
                <a:solidFill>
                  <a:schemeClr val="accent2"/>
                </a:solidFill>
                <a:cs typeface="Homa" pitchFamily="2" charset="-78"/>
              </a:rPr>
              <a:t>f(n)</a:t>
            </a:r>
            <a:r>
              <a:rPr lang="fa-IR" b="1">
                <a:solidFill>
                  <a:schemeClr val="accent2"/>
                </a:solidFill>
                <a:cs typeface="Homa" pitchFamily="2" charset="-78"/>
              </a:rPr>
              <a:t> را براي هر يک از زيربرگها محاسبه ميکنيم:</a:t>
            </a:r>
          </a:p>
          <a:p>
            <a:pPr marL="179388" lvl="1" algn="l" rtl="0" eaLnBrk="0" hangingPunct="0"/>
            <a:r>
              <a:rPr lang="en-US" sz="1600" b="1">
                <a:solidFill>
                  <a:srgbClr val="CC3300"/>
                </a:solidFill>
                <a:cs typeface="Homa" pitchFamily="2" charset="-78"/>
              </a:rPr>
              <a:t>f(Sibiu)=c(Fagaras, Sibiu)+h(Sibiu)=338+253=591</a:t>
            </a:r>
          </a:p>
          <a:p>
            <a:pPr marL="179388" lvl="1" algn="l" rtl="0" eaLnBrk="0" hangingPunct="0">
              <a:spcBef>
                <a:spcPct val="50000"/>
              </a:spcBef>
            </a:pPr>
            <a:r>
              <a:rPr lang="en-US" sz="1600" b="1">
                <a:solidFill>
                  <a:srgbClr val="CC3300"/>
                </a:solidFill>
                <a:cs typeface="Homa" pitchFamily="2" charset="-78"/>
              </a:rPr>
              <a:t>f(Bucharest)=c(Fagaras,Bucharest)+h(Bucharest)=450+0=450</a:t>
            </a:r>
            <a:endParaRPr lang="fa-IR" sz="1600" b="1">
              <a:solidFill>
                <a:srgbClr val="CC3300"/>
              </a:solidFill>
              <a:cs typeface="Homa" pitchFamily="2" charset="-78"/>
            </a:endParaRPr>
          </a:p>
          <a:p>
            <a:pPr marL="179388" lvl="1" algn="ctr" eaLnBrk="0" hangingPunct="0">
              <a:spcBef>
                <a:spcPct val="50000"/>
              </a:spcBef>
            </a:pPr>
            <a:r>
              <a:rPr lang="fa-IR" b="1">
                <a:solidFill>
                  <a:srgbClr val="996633"/>
                </a:solidFill>
                <a:cs typeface="Homa" pitchFamily="2" charset="-78"/>
              </a:rPr>
              <a:t>بهترين انتخاب شهر </a:t>
            </a:r>
            <a:r>
              <a:rPr lang="en-US" b="1">
                <a:solidFill>
                  <a:srgbClr val="996633"/>
                </a:solidFill>
                <a:cs typeface="Homa" pitchFamily="2" charset="-78"/>
              </a:rPr>
              <a:t>Pitesti !!!</a:t>
            </a:r>
            <a:r>
              <a:rPr lang="fa-IR" b="1">
                <a:solidFill>
                  <a:srgbClr val="996633"/>
                </a:solidFill>
                <a:cs typeface="Homa" pitchFamily="2" charset="-78"/>
              </a:rPr>
              <a:t> است</a:t>
            </a:r>
            <a:endParaRPr lang="en-US" b="1">
              <a:solidFill>
                <a:srgbClr val="996633"/>
              </a:solidFill>
              <a:cs typeface="Homa" pitchFamily="2" charset="-78"/>
            </a:endParaRP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4"/>
          <p:cNvSpPr>
            <a:spLocks noGrp="1"/>
          </p:cNvSpPr>
          <p:nvPr>
            <p:ph type="sldNum" sz="quarter" idx="12"/>
          </p:nvPr>
        </p:nvSpPr>
        <p:spPr/>
        <p:txBody>
          <a:bodyPr/>
          <a:lstStyle/>
          <a:p>
            <a:pPr>
              <a:defRPr/>
            </a:pPr>
            <a:fld id="{AF24ED77-688A-4624-BEE4-3A736CBF7F0C}" type="slidenum">
              <a:rPr lang="ar-SA" altLang="en-US"/>
              <a:pPr>
                <a:defRPr/>
              </a:pPr>
              <a:t>176</a:t>
            </a:fld>
            <a:endParaRPr lang="en-US" altLang="en-US"/>
          </a:p>
        </p:txBody>
      </p:sp>
      <p:sp>
        <p:nvSpPr>
          <p:cNvPr id="19456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pic>
        <p:nvPicPr>
          <p:cNvPr id="194566" name="Picture 3"/>
          <p:cNvPicPr>
            <a:picLocks noChangeAspect="1" noChangeArrowheads="1"/>
          </p:cNvPicPr>
          <p:nvPr>
            <p:ph/>
          </p:nvPr>
        </p:nvPicPr>
        <p:blipFill>
          <a:blip r:embed="rId2"/>
          <a:srcRect/>
          <a:stretch>
            <a:fillRect/>
          </a:stretch>
        </p:blipFill>
        <p:spPr>
          <a:xfrm>
            <a:off x="611188" y="2133600"/>
            <a:ext cx="7848600" cy="3336925"/>
          </a:xfrm>
          <a:noFill/>
        </p:spPr>
      </p:pic>
      <p:sp>
        <p:nvSpPr>
          <p:cNvPr id="194567" name="Rectangle 4"/>
          <p:cNvSpPr>
            <a:spLocks noChangeArrowheads="1"/>
          </p:cNvSpPr>
          <p:nvPr/>
        </p:nvSpPr>
        <p:spPr bwMode="auto">
          <a:xfrm>
            <a:off x="603250" y="1851025"/>
            <a:ext cx="7777163" cy="641350"/>
          </a:xfrm>
          <a:prstGeom prst="rect">
            <a:avLst/>
          </a:prstGeom>
          <a:noFill/>
          <a:ln w="9525" algn="ctr">
            <a:noFill/>
            <a:miter lim="800000"/>
            <a:headEnd/>
            <a:tailEnd/>
          </a:ln>
        </p:spPr>
        <p:txBody>
          <a:bodyPr>
            <a:spAutoFit/>
          </a:bodyPr>
          <a:lstStyle/>
          <a:p>
            <a:pPr algn="ctr" eaLnBrk="0" hangingPunct="0">
              <a:spcBef>
                <a:spcPct val="50000"/>
              </a:spcBef>
            </a:pPr>
            <a:r>
              <a:rPr lang="fa-IR" sz="3600" b="1">
                <a:solidFill>
                  <a:schemeClr val="accent2"/>
                </a:solidFill>
                <a:cs typeface="Lotus" pitchFamily="2" charset="-78"/>
              </a:rPr>
              <a:t>جستجوي </a:t>
            </a:r>
            <a:r>
              <a:rPr lang="en-US" sz="3600" b="1">
                <a:solidFill>
                  <a:schemeClr val="accent2"/>
                </a:solidFill>
                <a:cs typeface="Lotus" pitchFamily="2" charset="-78"/>
              </a:rPr>
              <a:t>A*</a:t>
            </a:r>
            <a:r>
              <a:rPr lang="fa-IR" sz="3600" b="1">
                <a:solidFill>
                  <a:schemeClr val="accent2"/>
                </a:solidFill>
                <a:cs typeface="Lotus" pitchFamily="2" charset="-78"/>
              </a:rPr>
              <a:t> در نقشه روماني</a:t>
            </a:r>
            <a:endParaRPr lang="en-US" sz="3600" b="1">
              <a:solidFill>
                <a:schemeClr val="accent2"/>
              </a:solidFill>
              <a:cs typeface="Lotus" pitchFamily="2" charset="-78"/>
            </a:endParaRPr>
          </a:p>
        </p:txBody>
      </p:sp>
      <p:sp>
        <p:nvSpPr>
          <p:cNvPr id="194568" name="Text Box 5"/>
          <p:cNvSpPr txBox="1">
            <a:spLocks noChangeArrowheads="1"/>
          </p:cNvSpPr>
          <p:nvPr/>
        </p:nvSpPr>
        <p:spPr bwMode="auto">
          <a:xfrm>
            <a:off x="903288" y="5264150"/>
            <a:ext cx="8010525" cy="1404938"/>
          </a:xfrm>
          <a:prstGeom prst="rect">
            <a:avLst/>
          </a:prstGeom>
          <a:noFill/>
          <a:ln w="9525" algn="ctr">
            <a:noFill/>
            <a:miter lim="800000"/>
            <a:headEnd/>
            <a:tailEnd/>
          </a:ln>
        </p:spPr>
        <p:txBody>
          <a:bodyPr>
            <a:spAutoFit/>
          </a:bodyPr>
          <a:lstStyle/>
          <a:p>
            <a:pPr algn="ctr" eaLnBrk="0" hangingPunct="0"/>
            <a:r>
              <a:rPr lang="fa-IR" b="1">
                <a:solidFill>
                  <a:schemeClr val="accent2"/>
                </a:solidFill>
                <a:cs typeface="Homa" pitchFamily="2" charset="-78"/>
              </a:rPr>
              <a:t>ََ </a:t>
            </a:r>
            <a:r>
              <a:rPr lang="en-US" b="1">
                <a:solidFill>
                  <a:schemeClr val="accent2"/>
                </a:solidFill>
                <a:cs typeface="Homa" pitchFamily="2" charset="-78"/>
              </a:rPr>
              <a:t>Pitesti</a:t>
            </a:r>
            <a:r>
              <a:rPr lang="fa-IR" sz="3600" b="1">
                <a:solidFill>
                  <a:schemeClr val="accent2"/>
                </a:solidFill>
                <a:cs typeface="Lotus" pitchFamily="2" charset="-78"/>
              </a:rPr>
              <a:t> </a:t>
            </a:r>
            <a:r>
              <a:rPr lang="fa-IR" b="1">
                <a:solidFill>
                  <a:schemeClr val="accent2"/>
                </a:solidFill>
                <a:cs typeface="Homa" pitchFamily="2" charset="-78"/>
              </a:rPr>
              <a:t>را باز کرده و </a:t>
            </a:r>
            <a:r>
              <a:rPr lang="en-US" b="1">
                <a:solidFill>
                  <a:schemeClr val="accent2"/>
                </a:solidFill>
                <a:cs typeface="Homa" pitchFamily="2" charset="-78"/>
              </a:rPr>
              <a:t>f(n)</a:t>
            </a:r>
            <a:r>
              <a:rPr lang="fa-IR" b="1">
                <a:solidFill>
                  <a:schemeClr val="accent2"/>
                </a:solidFill>
                <a:cs typeface="Homa" pitchFamily="2" charset="-78"/>
              </a:rPr>
              <a:t> را براي هر يک از زيربرگها محاسبه ميکنيم:</a:t>
            </a:r>
          </a:p>
          <a:p>
            <a:pPr marL="179388" lvl="1" algn="l" rtl="0">
              <a:buClr>
                <a:schemeClr val="accent2"/>
              </a:buClr>
              <a:buSzPct val="80000"/>
              <a:buFont typeface="Wingdings" pitchFamily="2" charset="2"/>
              <a:buNone/>
            </a:pPr>
            <a:r>
              <a:rPr lang="en-US" sz="1600" b="1">
                <a:solidFill>
                  <a:srgbClr val="CC3300"/>
                </a:solidFill>
                <a:cs typeface="Homa" pitchFamily="2" charset="-78"/>
              </a:rPr>
              <a:t>f(Bucharest)=c(Pitesti,Bucharest)+h(Bucharest)=418+0=418</a:t>
            </a:r>
          </a:p>
          <a:p>
            <a:pPr marL="179388" lvl="1" algn="l" rtl="0" eaLnBrk="0" hangingPunct="0"/>
            <a:endParaRPr lang="fa-IR" sz="1600" b="1">
              <a:solidFill>
                <a:srgbClr val="CC3300"/>
              </a:solidFill>
              <a:cs typeface="Homa" pitchFamily="2" charset="-78"/>
            </a:endParaRPr>
          </a:p>
          <a:p>
            <a:pPr marL="179388" lvl="1" algn="ctr" eaLnBrk="0" hangingPunct="0"/>
            <a:r>
              <a:rPr lang="fa-IR" b="1">
                <a:solidFill>
                  <a:srgbClr val="996633"/>
                </a:solidFill>
                <a:cs typeface="Homa" pitchFamily="2" charset="-78"/>
              </a:rPr>
              <a:t>بهترين انتخاب شهر </a:t>
            </a:r>
            <a:r>
              <a:rPr lang="en-US" b="1">
                <a:solidFill>
                  <a:srgbClr val="996633"/>
                </a:solidFill>
                <a:cs typeface="Homa" pitchFamily="2" charset="-78"/>
              </a:rPr>
              <a:t>Bucharest !!!</a:t>
            </a:r>
            <a:r>
              <a:rPr lang="fa-IR" b="1">
                <a:solidFill>
                  <a:srgbClr val="996633"/>
                </a:solidFill>
                <a:cs typeface="Homa" pitchFamily="2" charset="-78"/>
              </a:rPr>
              <a:t> است</a:t>
            </a:r>
            <a:endParaRPr lang="en-US" b="1">
              <a:solidFill>
                <a:srgbClr val="996633"/>
              </a:solidFill>
              <a:cs typeface="Homa" pitchFamily="2" charset="-78"/>
            </a:endParaRP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4"/>
          <p:cNvSpPr>
            <a:spLocks noGrp="1"/>
          </p:cNvSpPr>
          <p:nvPr>
            <p:ph type="sldNum" sz="quarter" idx="12"/>
          </p:nvPr>
        </p:nvSpPr>
        <p:spPr/>
        <p:txBody>
          <a:bodyPr/>
          <a:lstStyle/>
          <a:p>
            <a:pPr>
              <a:defRPr/>
            </a:pPr>
            <a:fld id="{A2B227F3-B428-476E-B493-699F0B0FDC5F}" type="slidenum">
              <a:rPr lang="ar-SA" altLang="en-US"/>
              <a:pPr>
                <a:defRPr/>
              </a:pPr>
              <a:t>177</a:t>
            </a:fld>
            <a:endParaRPr lang="en-US" altLang="en-US"/>
          </a:p>
        </p:txBody>
      </p:sp>
      <p:sp>
        <p:nvSpPr>
          <p:cNvPr id="19558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pic>
        <p:nvPicPr>
          <p:cNvPr id="195590" name="Picture 3" descr="f-circles"/>
          <p:cNvPicPr>
            <a:picLocks noChangeAspect="1" noChangeArrowheads="1"/>
          </p:cNvPicPr>
          <p:nvPr>
            <p:ph/>
          </p:nvPr>
        </p:nvPicPr>
        <p:blipFill>
          <a:blip r:embed="rId2"/>
          <a:srcRect/>
          <a:stretch>
            <a:fillRect/>
          </a:stretch>
        </p:blipFill>
        <p:spPr>
          <a:xfrm>
            <a:off x="954088" y="2305050"/>
            <a:ext cx="7010400" cy="4437063"/>
          </a:xfrm>
          <a:noFill/>
        </p:spPr>
      </p:pic>
      <p:sp>
        <p:nvSpPr>
          <p:cNvPr id="195591" name="Rectangle 4"/>
          <p:cNvSpPr>
            <a:spLocks noChangeArrowheads="1"/>
          </p:cNvSpPr>
          <p:nvPr/>
        </p:nvSpPr>
        <p:spPr bwMode="auto">
          <a:xfrm>
            <a:off x="603250" y="1851025"/>
            <a:ext cx="7777163" cy="641350"/>
          </a:xfrm>
          <a:prstGeom prst="rect">
            <a:avLst/>
          </a:prstGeom>
          <a:noFill/>
          <a:ln w="9525" algn="ctr">
            <a:noFill/>
            <a:miter lim="800000"/>
            <a:headEnd/>
            <a:tailEnd/>
          </a:ln>
        </p:spPr>
        <p:txBody>
          <a:bodyPr>
            <a:spAutoFit/>
          </a:bodyPr>
          <a:lstStyle/>
          <a:p>
            <a:pPr algn="ctr" eaLnBrk="0" hangingPunct="0">
              <a:spcBef>
                <a:spcPct val="50000"/>
              </a:spcBef>
            </a:pPr>
            <a:r>
              <a:rPr lang="fa-IR" sz="3600" b="1">
                <a:solidFill>
                  <a:schemeClr val="accent2"/>
                </a:solidFill>
                <a:cs typeface="Lotus" pitchFamily="2" charset="-78"/>
              </a:rPr>
              <a:t>جستجوي </a:t>
            </a:r>
            <a:r>
              <a:rPr lang="en-US" sz="3600" b="1">
                <a:solidFill>
                  <a:schemeClr val="accent2"/>
                </a:solidFill>
                <a:cs typeface="Lotus" pitchFamily="2" charset="-78"/>
              </a:rPr>
              <a:t>A*</a:t>
            </a:r>
            <a:r>
              <a:rPr lang="fa-IR" sz="3600" b="1">
                <a:solidFill>
                  <a:schemeClr val="accent2"/>
                </a:solidFill>
                <a:cs typeface="Lotus" pitchFamily="2" charset="-78"/>
              </a:rPr>
              <a:t> در نقشه روماني</a:t>
            </a:r>
            <a:endParaRPr lang="en-US" sz="3600" b="1">
              <a:solidFill>
                <a:schemeClr val="accent2"/>
              </a:solidFill>
              <a:cs typeface="Lotus" pitchFamily="2" charset="-78"/>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2"/>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3"/>
          <p:cNvSpPr>
            <a:spLocks noGrp="1"/>
          </p:cNvSpPr>
          <p:nvPr>
            <p:ph type="sldNum" sz="quarter" idx="12"/>
          </p:nvPr>
        </p:nvSpPr>
        <p:spPr/>
        <p:txBody>
          <a:bodyPr/>
          <a:lstStyle/>
          <a:p>
            <a:pPr>
              <a:defRPr/>
            </a:pPr>
            <a:fld id="{9E08DAF7-30DD-4550-8A8C-EB24416753C0}" type="slidenum">
              <a:rPr lang="ar-SA" altLang="en-US"/>
              <a:pPr>
                <a:defRPr/>
              </a:pPr>
              <a:t>178</a:t>
            </a:fld>
            <a:endParaRPr lang="en-US" altLang="en-US"/>
          </a:p>
        </p:txBody>
      </p:sp>
      <p:sp>
        <p:nvSpPr>
          <p:cNvPr id="196613" name="Text Box 2"/>
          <p:cNvSpPr txBox="1">
            <a:spLocks noChangeArrowheads="1"/>
          </p:cNvSpPr>
          <p:nvPr/>
        </p:nvSpPr>
        <p:spPr bwMode="auto">
          <a:xfrm>
            <a:off x="385763" y="1897063"/>
            <a:ext cx="8386762" cy="3548062"/>
          </a:xfrm>
          <a:prstGeom prst="rect">
            <a:avLst/>
          </a:prstGeom>
          <a:noFill/>
          <a:ln w="9525">
            <a:noFill/>
            <a:miter lim="800000"/>
            <a:headEnd/>
            <a:tailEnd/>
          </a:ln>
        </p:spPr>
        <p:txBody>
          <a:bodyPr>
            <a:spAutoFit/>
          </a:bodyPr>
          <a:lstStyle/>
          <a:p>
            <a:pPr algn="just">
              <a:lnSpc>
                <a:spcPct val="135000"/>
              </a:lnSpc>
            </a:pPr>
            <a:r>
              <a:rPr lang="fa-IR" sz="2400" b="1" u="sng">
                <a:solidFill>
                  <a:srgbClr val="7F5429"/>
                </a:solidFill>
                <a:cs typeface="Zar" pitchFamily="2" charset="-78"/>
              </a:rPr>
              <a:t>کشف‌کنندگي قابل قبول:</a:t>
            </a:r>
          </a:p>
          <a:p>
            <a:pPr algn="just">
              <a:lnSpc>
                <a:spcPct val="135000"/>
              </a:lnSpc>
            </a:pPr>
            <a:r>
              <a:rPr lang="ar-SA" sz="2400">
                <a:cs typeface="Zar" pitchFamily="2" charset="-78"/>
              </a:rPr>
              <a:t>تابع </a:t>
            </a:r>
            <a:r>
              <a:rPr lang="en-US" sz="2400">
                <a:cs typeface="Zar" pitchFamily="2" charset="-78"/>
              </a:rPr>
              <a:t>h</a:t>
            </a:r>
            <a:r>
              <a:rPr lang="ar-SA" sz="2400">
                <a:cs typeface="Zar" pitchFamily="2" charset="-78"/>
              </a:rPr>
              <a:t>اي را که هزينه‌اي بيش از تخمين براي رسيدن به هدف نداشته باشد، يک کشف‌کنندگي قابل قبول </a:t>
            </a:r>
            <a:r>
              <a:rPr lang="en-US" sz="2400">
                <a:cs typeface="Zar" pitchFamily="2" charset="-78"/>
              </a:rPr>
              <a:t>(admissible heuristic)</a:t>
            </a:r>
            <a:r>
              <a:rPr lang="ar-SA" sz="2400">
                <a:cs typeface="Zar" pitchFamily="2" charset="-78"/>
              </a:rPr>
              <a:t> گويند.</a:t>
            </a:r>
            <a:endParaRPr lang="fa-IR" sz="2400">
              <a:cs typeface="Zar" pitchFamily="2" charset="-78"/>
            </a:endParaRPr>
          </a:p>
          <a:p>
            <a:pPr algn="just">
              <a:lnSpc>
                <a:spcPct val="135000"/>
              </a:lnSpc>
            </a:pPr>
            <a:endParaRPr lang="fa-IR" sz="2400" b="1" u="sng">
              <a:solidFill>
                <a:srgbClr val="7F5429"/>
              </a:solidFill>
              <a:cs typeface="Zar" pitchFamily="2" charset="-78"/>
            </a:endParaRPr>
          </a:p>
          <a:p>
            <a:pPr algn="just">
              <a:lnSpc>
                <a:spcPct val="135000"/>
              </a:lnSpc>
            </a:pPr>
            <a:r>
              <a:rPr lang="fa-IR" sz="2400" b="1" u="sng">
                <a:solidFill>
                  <a:srgbClr val="7F5429"/>
                </a:solidFill>
                <a:cs typeface="Zar" pitchFamily="2" charset="-78"/>
              </a:rPr>
              <a:t>جستجوي </a:t>
            </a:r>
            <a:r>
              <a:rPr lang="en-US" sz="2400" b="1" u="sng">
                <a:solidFill>
                  <a:srgbClr val="7F5429"/>
                </a:solidFill>
              </a:rPr>
              <a:t>A*</a:t>
            </a:r>
            <a:r>
              <a:rPr lang="fa-IR" b="1" u="sng">
                <a:solidFill>
                  <a:srgbClr val="7F5429"/>
                </a:solidFill>
              </a:rPr>
              <a:t>:</a:t>
            </a:r>
          </a:p>
          <a:p>
            <a:pPr algn="just">
              <a:lnSpc>
                <a:spcPct val="135000"/>
              </a:lnSpc>
            </a:pPr>
            <a:r>
              <a:rPr lang="ar-SA" sz="2400">
                <a:cs typeface="Zar" pitchFamily="2" charset="-78"/>
              </a:rPr>
              <a:t>جستجوي بهترين که </a:t>
            </a:r>
            <a:r>
              <a:rPr lang="en-US" sz="2400">
                <a:cs typeface="Zar" pitchFamily="2" charset="-78"/>
              </a:rPr>
              <a:t>f</a:t>
            </a:r>
            <a:r>
              <a:rPr lang="ar-SA" sz="2400">
                <a:cs typeface="Zar" pitchFamily="2" charset="-78"/>
              </a:rPr>
              <a:t> به عنوان تابع ارزياب و يک تابع </a:t>
            </a:r>
            <a:r>
              <a:rPr lang="en-US" sz="2400">
                <a:cs typeface="Zar" pitchFamily="2" charset="-78"/>
              </a:rPr>
              <a:t>h</a:t>
            </a:r>
            <a:r>
              <a:rPr lang="ar-SA" sz="2400">
                <a:cs typeface="Zar" pitchFamily="2" charset="-78"/>
              </a:rPr>
              <a:t> قابل قبول استفاده مي‌کند، به عنوان جستجوي </a:t>
            </a:r>
            <a:r>
              <a:rPr lang="en-US" sz="2400">
                <a:cs typeface="Zar" pitchFamily="2" charset="-78"/>
              </a:rPr>
              <a:t>A*</a:t>
            </a:r>
            <a:r>
              <a:rPr lang="ar-SA" sz="2400">
                <a:cs typeface="Zar" pitchFamily="2" charset="-78"/>
              </a:rPr>
              <a:t> شناخته مي‌شود.</a:t>
            </a:r>
            <a:endParaRPr lang="en-US" sz="2400">
              <a:cs typeface="Zar" pitchFamily="2" charset="-78"/>
            </a:endParaRP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2"/>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3"/>
          <p:cNvSpPr>
            <a:spLocks noGrp="1"/>
          </p:cNvSpPr>
          <p:nvPr>
            <p:ph type="sldNum" sz="quarter" idx="12"/>
          </p:nvPr>
        </p:nvSpPr>
        <p:spPr/>
        <p:txBody>
          <a:bodyPr/>
          <a:lstStyle/>
          <a:p>
            <a:pPr>
              <a:defRPr/>
            </a:pPr>
            <a:fld id="{F23F4BE2-EFEE-446F-8C45-F92425DC44CB}" type="slidenum">
              <a:rPr lang="ar-SA" altLang="en-US"/>
              <a:pPr>
                <a:defRPr/>
              </a:pPr>
              <a:t>179</a:t>
            </a:fld>
            <a:endParaRPr lang="en-US" altLang="en-US"/>
          </a:p>
        </p:txBody>
      </p:sp>
      <p:sp>
        <p:nvSpPr>
          <p:cNvPr id="197637" name="Text Box 2"/>
          <p:cNvSpPr txBox="1">
            <a:spLocks noChangeArrowheads="1"/>
          </p:cNvSpPr>
          <p:nvPr/>
        </p:nvSpPr>
        <p:spPr bwMode="auto">
          <a:xfrm>
            <a:off x="428625" y="1412875"/>
            <a:ext cx="8358188" cy="4206875"/>
          </a:xfrm>
          <a:prstGeom prst="rect">
            <a:avLst/>
          </a:prstGeom>
          <a:noFill/>
          <a:ln w="9525">
            <a:noFill/>
            <a:miter lim="800000"/>
            <a:headEnd/>
            <a:tailEnd/>
          </a:ln>
        </p:spPr>
        <p:txBody>
          <a:bodyPr>
            <a:spAutoFit/>
          </a:bodyPr>
          <a:lstStyle/>
          <a:p>
            <a:pPr algn="just">
              <a:lnSpc>
                <a:spcPct val="135000"/>
              </a:lnSpc>
            </a:pPr>
            <a:r>
              <a:rPr lang="ar-SA" sz="2800" b="1">
                <a:solidFill>
                  <a:srgbClr val="7F5429"/>
                </a:solidFill>
                <a:cs typeface="Zar" pitchFamily="2" charset="-78"/>
              </a:rPr>
              <a:t>رفتار جستجوي </a:t>
            </a:r>
            <a:r>
              <a:rPr lang="en-US" sz="2800" b="1">
                <a:solidFill>
                  <a:srgbClr val="7F5429"/>
                </a:solidFill>
                <a:cs typeface="Zar" pitchFamily="2" charset="-78"/>
              </a:rPr>
              <a:t>A*</a:t>
            </a:r>
            <a:endParaRPr lang="fa-IR" sz="2800" b="1">
              <a:solidFill>
                <a:srgbClr val="7F5429"/>
              </a:solidFill>
              <a:cs typeface="Zar" pitchFamily="2" charset="-78"/>
            </a:endParaRPr>
          </a:p>
          <a:p>
            <a:pPr algn="just">
              <a:lnSpc>
                <a:spcPct val="135000"/>
              </a:lnSpc>
            </a:pPr>
            <a:endParaRPr lang="fa-IR" sz="2800" b="1">
              <a:solidFill>
                <a:srgbClr val="7F5429"/>
              </a:solidFill>
              <a:cs typeface="Zar" pitchFamily="2" charset="-78"/>
            </a:endParaRPr>
          </a:p>
          <a:p>
            <a:pPr algn="just">
              <a:lnSpc>
                <a:spcPct val="135000"/>
              </a:lnSpc>
            </a:pPr>
            <a:r>
              <a:rPr lang="ar-SA" sz="2400">
                <a:solidFill>
                  <a:srgbClr val="7F5429"/>
                </a:solidFill>
                <a:cs typeface="Zar" pitchFamily="2" charset="-78"/>
              </a:rPr>
              <a:t>نگاهي گذرا به اثبات کامل و بهينه بودن </a:t>
            </a:r>
            <a:r>
              <a:rPr lang="en-US" sz="2400">
                <a:solidFill>
                  <a:srgbClr val="7F5429"/>
                </a:solidFill>
                <a:cs typeface="Zar" pitchFamily="2" charset="-78"/>
              </a:rPr>
              <a:t>A*</a:t>
            </a:r>
            <a:r>
              <a:rPr lang="fa-IR" sz="2400">
                <a:solidFill>
                  <a:srgbClr val="7F5429"/>
                </a:solidFill>
                <a:cs typeface="Zar" pitchFamily="2" charset="-78"/>
              </a:rPr>
              <a:t>:</a:t>
            </a:r>
          </a:p>
          <a:p>
            <a:pPr algn="just">
              <a:lnSpc>
                <a:spcPct val="135000"/>
              </a:lnSpc>
            </a:pPr>
            <a:r>
              <a:rPr lang="ar-SA" sz="2400">
                <a:cs typeface="Zar" pitchFamily="2" charset="-78"/>
              </a:rPr>
              <a:t>مشاهده مقدماتي:</a:t>
            </a:r>
            <a:endParaRPr lang="fa-IR" sz="2400">
              <a:cs typeface="Zar" pitchFamily="2" charset="-78"/>
            </a:endParaRPr>
          </a:p>
          <a:p>
            <a:pPr algn="just">
              <a:lnSpc>
                <a:spcPct val="135000"/>
              </a:lnSpc>
            </a:pPr>
            <a:r>
              <a:rPr lang="ar-SA" sz="2400">
                <a:cs typeface="Zar" pitchFamily="2" charset="-78"/>
              </a:rPr>
              <a:t>تقريباً تمام کشف‌کنندگي‌هاي مجاز داراي اين ويژگي هستند که در طول هر مسيري از ريشه، هزينه </a:t>
            </a:r>
            <a:r>
              <a:rPr lang="en-US" sz="2400">
                <a:cs typeface="Zar" pitchFamily="2" charset="-78"/>
              </a:rPr>
              <a:t>f</a:t>
            </a:r>
            <a:r>
              <a:rPr lang="ar-SA" sz="2400">
                <a:cs typeface="Zar" pitchFamily="2" charset="-78"/>
              </a:rPr>
              <a:t> هرگز کاهش پيدا نمي‌کند.</a:t>
            </a:r>
            <a:endParaRPr lang="fa-IR" sz="2400">
              <a:cs typeface="Zar" pitchFamily="2" charset="-78"/>
            </a:endParaRPr>
          </a:p>
          <a:p>
            <a:pPr algn="just">
              <a:lnSpc>
                <a:spcPct val="135000"/>
              </a:lnSpc>
            </a:pPr>
            <a:r>
              <a:rPr lang="ar-SA" sz="2400">
                <a:cs typeface="Zar" pitchFamily="2" charset="-78"/>
              </a:rPr>
              <a:t>اين خاصيت براي کشف‌کنندگي، خاصيت يکنوايي </a:t>
            </a:r>
            <a:r>
              <a:rPr lang="en-US" sz="2400">
                <a:cs typeface="Zar" pitchFamily="2" charset="-78"/>
              </a:rPr>
              <a:t>(monotonicity)</a:t>
            </a:r>
            <a:r>
              <a:rPr lang="ar-SA" sz="2400">
                <a:cs typeface="Zar" pitchFamily="2" charset="-78"/>
              </a:rPr>
              <a:t> گفته مي‌شود.</a:t>
            </a:r>
            <a:endParaRPr lang="fa-IR" sz="2400">
              <a:cs typeface="Zar" pitchFamily="2" charset="-78"/>
            </a:endParaRPr>
          </a:p>
          <a:p>
            <a:pPr algn="just">
              <a:lnSpc>
                <a:spcPct val="135000"/>
              </a:lnSpc>
            </a:pPr>
            <a:r>
              <a:rPr lang="ar-SA" sz="2400">
                <a:cs typeface="Zar" pitchFamily="2" charset="-78"/>
              </a:rPr>
              <a:t>اگر يکنوا نباشد، با ايجاد يک اصلاح جزئي آن را يکنوا مي‌کنيم.</a:t>
            </a:r>
            <a:endParaRPr lang="en-US" sz="2400">
              <a:cs typeface="Zar"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9134B052-30A6-4B4A-A13D-89363FC6C8F7}" type="slidenum">
              <a:rPr lang="ar-SA" altLang="en-US"/>
              <a:pPr>
                <a:defRPr/>
              </a:pPr>
              <a:t>18</a:t>
            </a:fld>
            <a:endParaRPr lang="en-US" altLang="en-US"/>
          </a:p>
        </p:txBody>
      </p:sp>
      <p:sp>
        <p:nvSpPr>
          <p:cNvPr id="40965" name="Rectangle 2"/>
          <p:cNvSpPr>
            <a:spLocks noGrp="1" noChangeArrowheads="1"/>
          </p:cNvSpPr>
          <p:nvPr>
            <p:ph type="body" idx="1"/>
          </p:nvPr>
        </p:nvSpPr>
        <p:spPr>
          <a:xfrm>
            <a:off x="457200" y="1846263"/>
            <a:ext cx="8229600" cy="3381375"/>
          </a:xfrm>
          <a:noFill/>
        </p:spPr>
        <p:txBody>
          <a:bodyPr/>
          <a:lstStyle/>
          <a:p>
            <a:pPr marL="609600" indent="-609600" eaLnBrk="1" hangingPunct="1">
              <a:lnSpc>
                <a:spcPct val="135000"/>
              </a:lnSpc>
              <a:buClr>
                <a:srgbClr val="7F5429"/>
              </a:buClr>
              <a:buFont typeface="Wingdings" pitchFamily="2" charset="2"/>
              <a:buChar char="q"/>
            </a:pPr>
            <a:r>
              <a:rPr lang="ar-SA" sz="2100" b="1" smtClean="0">
                <a:cs typeface="Zar" pitchFamily="2" charset="-78"/>
              </a:rPr>
              <a:t>ارتباط بين دانش و عمل</a:t>
            </a:r>
            <a:endParaRPr lang="fa-IR" sz="2100" smtClean="0">
              <a:cs typeface="Zar" pitchFamily="2" charset="-78"/>
            </a:endParaRPr>
          </a:p>
          <a:p>
            <a:pPr marL="609600" indent="-609600" eaLnBrk="1" hangingPunct="1">
              <a:lnSpc>
                <a:spcPct val="135000"/>
              </a:lnSpc>
              <a:buFont typeface="Wingdings" pitchFamily="2" charset="2"/>
              <a:buNone/>
            </a:pPr>
            <a:r>
              <a:rPr lang="ar-SA" sz="2100" smtClean="0">
                <a:cs typeface="Zar" pitchFamily="2" charset="-78"/>
              </a:rPr>
              <a:t>اشياء را با تحليل، دسته‌بندي مي‌کنيم و در اطراف آنها، کارکرد مورد نيازشان نوسان مي‌نمايد.</a:t>
            </a:r>
            <a:endParaRPr lang="fa-IR" sz="2100" smtClean="0">
              <a:cs typeface="Zar" pitchFamily="2" charset="-78"/>
            </a:endParaRPr>
          </a:p>
          <a:p>
            <a:pPr marL="609600" indent="-609600" eaLnBrk="1" hangingPunct="1">
              <a:lnSpc>
                <a:spcPct val="135000"/>
              </a:lnSpc>
              <a:buFont typeface="Wingdings" pitchFamily="2" charset="2"/>
              <a:buNone/>
            </a:pPr>
            <a:r>
              <a:rPr lang="ar-SA" sz="2100" smtClean="0">
                <a:cs typeface="Zar" pitchFamily="2" charset="-78"/>
              </a:rPr>
              <a:t>در اين ميان پايه سيستم‌مکاشفه‌اي </a:t>
            </a:r>
            <a:r>
              <a:rPr lang="en-US" sz="1900" smtClean="0">
                <a:cs typeface="Zar" pitchFamily="2" charset="-78"/>
              </a:rPr>
              <a:t>GPS</a:t>
            </a:r>
            <a:r>
              <a:rPr lang="ar-SA" sz="2100" smtClean="0">
                <a:cs typeface="Zar" pitchFamily="2" charset="-78"/>
              </a:rPr>
              <a:t> بنيان گذارده مي‌شود.</a:t>
            </a:r>
            <a:endParaRPr lang="en-US" sz="2100" smtClean="0">
              <a:cs typeface="Zar" pitchFamily="2" charset="-78"/>
            </a:endParaRP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2"/>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3"/>
          <p:cNvSpPr>
            <a:spLocks noGrp="1"/>
          </p:cNvSpPr>
          <p:nvPr>
            <p:ph type="sldNum" sz="quarter" idx="12"/>
          </p:nvPr>
        </p:nvSpPr>
        <p:spPr/>
        <p:txBody>
          <a:bodyPr/>
          <a:lstStyle/>
          <a:p>
            <a:pPr>
              <a:defRPr/>
            </a:pPr>
            <a:fld id="{8A3946B2-6D86-4283-8E86-4A7AC6086F49}" type="slidenum">
              <a:rPr lang="ar-SA" altLang="en-US"/>
              <a:pPr>
                <a:defRPr/>
              </a:pPr>
              <a:t>180</a:t>
            </a:fld>
            <a:endParaRPr lang="en-US" altLang="en-US"/>
          </a:p>
        </p:txBody>
      </p:sp>
      <p:sp>
        <p:nvSpPr>
          <p:cNvPr id="198661" name="Text Box 2"/>
          <p:cNvSpPr txBox="1">
            <a:spLocks noChangeArrowheads="1"/>
          </p:cNvSpPr>
          <p:nvPr/>
        </p:nvSpPr>
        <p:spPr bwMode="auto">
          <a:xfrm>
            <a:off x="471488" y="1773238"/>
            <a:ext cx="8215312" cy="3548062"/>
          </a:xfrm>
          <a:prstGeom prst="rect">
            <a:avLst/>
          </a:prstGeom>
          <a:noFill/>
          <a:ln w="9525">
            <a:noFill/>
            <a:miter lim="800000"/>
            <a:headEnd/>
            <a:tailEnd/>
          </a:ln>
        </p:spPr>
        <p:txBody>
          <a:bodyPr>
            <a:spAutoFit/>
          </a:bodyPr>
          <a:lstStyle/>
          <a:p>
            <a:pPr algn="just">
              <a:lnSpc>
                <a:spcPct val="135000"/>
              </a:lnSpc>
            </a:pPr>
            <a:r>
              <a:rPr lang="ar-SA" sz="2400">
                <a:cs typeface="Zar" pitchFamily="2" charset="-78"/>
              </a:rPr>
              <a:t>بنابراين هر گره جديدي که توليد مي‌شود، بايد کنترل کنيم که آيا هزينة </a:t>
            </a:r>
            <a:r>
              <a:rPr lang="en-US" sz="2400">
                <a:cs typeface="Zar" pitchFamily="2" charset="-78"/>
              </a:rPr>
              <a:t>f</a:t>
            </a:r>
            <a:r>
              <a:rPr lang="ar-SA" sz="2400">
                <a:cs typeface="Zar" pitchFamily="2" charset="-78"/>
              </a:rPr>
              <a:t> اين گره از هزينه </a:t>
            </a:r>
            <a:r>
              <a:rPr lang="en-US" sz="2400">
                <a:cs typeface="Zar" pitchFamily="2" charset="-78"/>
              </a:rPr>
              <a:t>f</a:t>
            </a:r>
            <a:r>
              <a:rPr lang="ar-SA" sz="2400">
                <a:cs typeface="Zar" pitchFamily="2" charset="-78"/>
              </a:rPr>
              <a:t> پدرش کمتر است يا خير. اگر کمتر باشد، هزينة </a:t>
            </a:r>
            <a:r>
              <a:rPr lang="en-US" sz="2400">
                <a:cs typeface="Zar" pitchFamily="2" charset="-78"/>
              </a:rPr>
              <a:t>f</a:t>
            </a:r>
            <a:r>
              <a:rPr lang="ar-SA" sz="2400">
                <a:cs typeface="Zar" pitchFamily="2" charset="-78"/>
              </a:rPr>
              <a:t> پدر به جاي فرزند مي‌نشيند:</a:t>
            </a:r>
            <a:endParaRPr lang="fa-IR" sz="2400">
              <a:cs typeface="Zar" pitchFamily="2" charset="-78"/>
            </a:endParaRPr>
          </a:p>
          <a:p>
            <a:pPr algn="just">
              <a:lnSpc>
                <a:spcPct val="135000"/>
              </a:lnSpc>
            </a:pPr>
            <a:endParaRPr lang="fa-IR" sz="2400">
              <a:cs typeface="Zar" pitchFamily="2" charset="-78"/>
            </a:endParaRPr>
          </a:p>
          <a:p>
            <a:pPr algn="ctr">
              <a:lnSpc>
                <a:spcPct val="135000"/>
              </a:lnSpc>
            </a:pPr>
            <a:r>
              <a:rPr lang="fa-IR" sz="2400" b="1" u="sng">
                <a:cs typeface="Zar" pitchFamily="2" charset="-78"/>
              </a:rPr>
              <a:t>بنابراين:</a:t>
            </a:r>
          </a:p>
          <a:p>
            <a:pPr algn="just">
              <a:lnSpc>
                <a:spcPct val="135000"/>
              </a:lnSpc>
            </a:pPr>
            <a:endParaRPr lang="fa-IR" sz="2400" b="1" u="sng">
              <a:cs typeface="Zar" pitchFamily="2" charset="-78"/>
            </a:endParaRPr>
          </a:p>
          <a:p>
            <a:pPr algn="ctr">
              <a:lnSpc>
                <a:spcPct val="135000"/>
              </a:lnSpc>
            </a:pPr>
            <a:r>
              <a:rPr lang="en-US" sz="2400" u="sng">
                <a:solidFill>
                  <a:srgbClr val="7F5429"/>
                </a:solidFill>
                <a:cs typeface="Zar" pitchFamily="2" charset="-78"/>
              </a:rPr>
              <a:t>f</a:t>
            </a:r>
            <a:r>
              <a:rPr lang="ar-SA" sz="2400" u="sng">
                <a:solidFill>
                  <a:srgbClr val="7F5429"/>
                </a:solidFill>
                <a:cs typeface="Zar" pitchFamily="2" charset="-78"/>
              </a:rPr>
              <a:t> هميشه در طول هر مسيري از ريشه غيرکاهشي خواهد بود، مشروط بر اينکه </a:t>
            </a:r>
            <a:r>
              <a:rPr lang="en-US" sz="2400" u="sng">
                <a:solidFill>
                  <a:srgbClr val="7F5429"/>
                </a:solidFill>
                <a:cs typeface="Zar" pitchFamily="2" charset="-78"/>
              </a:rPr>
              <a:t>h</a:t>
            </a:r>
            <a:r>
              <a:rPr lang="ar-SA" sz="2400" u="sng">
                <a:solidFill>
                  <a:srgbClr val="7F5429"/>
                </a:solidFill>
                <a:cs typeface="Zar" pitchFamily="2" charset="-78"/>
              </a:rPr>
              <a:t> امکان‌پذير باشد.</a:t>
            </a:r>
            <a:endParaRPr lang="en-US" sz="2400" u="sng">
              <a:solidFill>
                <a:srgbClr val="7F5429"/>
              </a:solidFill>
              <a:cs typeface="Zar" pitchFamily="2" charset="-78"/>
            </a:endParaRP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2"/>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3"/>
          <p:cNvSpPr>
            <a:spLocks noGrp="1"/>
          </p:cNvSpPr>
          <p:nvPr>
            <p:ph type="sldNum" sz="quarter" idx="12"/>
          </p:nvPr>
        </p:nvSpPr>
        <p:spPr/>
        <p:txBody>
          <a:bodyPr/>
          <a:lstStyle/>
          <a:p>
            <a:pPr>
              <a:defRPr/>
            </a:pPr>
            <a:fld id="{05C441FB-8F92-46AE-A711-E7216F816411}" type="slidenum">
              <a:rPr lang="ar-SA" altLang="en-US"/>
              <a:pPr>
                <a:defRPr/>
              </a:pPr>
              <a:t>181</a:t>
            </a:fld>
            <a:endParaRPr lang="en-US" altLang="en-US"/>
          </a:p>
        </p:txBody>
      </p:sp>
      <p:sp>
        <p:nvSpPr>
          <p:cNvPr id="199685" name="Text Box 2"/>
          <p:cNvSpPr txBox="1">
            <a:spLocks noChangeArrowheads="1"/>
          </p:cNvSpPr>
          <p:nvPr/>
        </p:nvSpPr>
        <p:spPr bwMode="auto">
          <a:xfrm>
            <a:off x="685800" y="1887538"/>
            <a:ext cx="8058150" cy="3054350"/>
          </a:xfrm>
          <a:prstGeom prst="rect">
            <a:avLst/>
          </a:prstGeom>
          <a:noFill/>
          <a:ln w="9525">
            <a:noFill/>
            <a:miter lim="800000"/>
            <a:headEnd/>
            <a:tailEnd/>
          </a:ln>
        </p:spPr>
        <p:txBody>
          <a:bodyPr>
            <a:spAutoFit/>
          </a:bodyPr>
          <a:lstStyle/>
          <a:p>
            <a:pPr algn="just">
              <a:lnSpc>
                <a:spcPct val="135000"/>
              </a:lnSpc>
            </a:pPr>
            <a:r>
              <a:rPr lang="en-US" sz="2400">
                <a:solidFill>
                  <a:srgbClr val="7F5429"/>
                </a:solidFill>
                <a:cs typeface="Zar" pitchFamily="2" charset="-78"/>
              </a:rPr>
              <a:t>h*(n) </a:t>
            </a:r>
            <a:r>
              <a:rPr lang="fa-IR" sz="2400">
                <a:solidFill>
                  <a:srgbClr val="7F5429"/>
                </a:solidFill>
                <a:cs typeface="Zar" pitchFamily="2" charset="-78"/>
              </a:rPr>
              <a:t>:</a:t>
            </a:r>
            <a:r>
              <a:rPr lang="fa-IR" sz="2400">
                <a:cs typeface="Zar" pitchFamily="2" charset="-78"/>
              </a:rPr>
              <a:t> </a:t>
            </a:r>
            <a:r>
              <a:rPr lang="ar-SA" sz="2400">
                <a:cs typeface="Zar" pitchFamily="2" charset="-78"/>
              </a:rPr>
              <a:t>هزينه واقعي رسيدن از </a:t>
            </a:r>
            <a:r>
              <a:rPr lang="en-US" sz="2400">
                <a:cs typeface="Zar" pitchFamily="2" charset="-78"/>
              </a:rPr>
              <a:t>n</a:t>
            </a:r>
            <a:r>
              <a:rPr lang="ar-SA" sz="2400">
                <a:cs typeface="Zar" pitchFamily="2" charset="-78"/>
              </a:rPr>
              <a:t> به هدف است.</a:t>
            </a:r>
            <a:endParaRPr lang="fa-IR" sz="2400">
              <a:cs typeface="Zar" pitchFamily="2" charset="-78"/>
            </a:endParaRPr>
          </a:p>
          <a:p>
            <a:pPr algn="just">
              <a:lnSpc>
                <a:spcPct val="135000"/>
              </a:lnSpc>
            </a:pPr>
            <a:r>
              <a:rPr lang="ar-SA" sz="2400">
                <a:cs typeface="Zar" pitchFamily="2" charset="-78"/>
              </a:rPr>
              <a:t>در استفاده عملي، خطاها با هزينه مسير متناسب هستند، و سرانجام رشد نمايي هر کامپيوتر را تسخير مي‌کند. البته، استفاده از يک کشف‌کنندگي خوب هنوز باعث صرفه‌جويي زيادي نسبت به جستجوي ناآگاهانه مي‌شود.</a:t>
            </a:r>
            <a:endParaRPr lang="en-US" sz="2400">
              <a:cs typeface="Zar" pitchFamily="2" charset="-78"/>
            </a:endParaRPr>
          </a:p>
          <a:p>
            <a:pPr algn="just">
              <a:lnSpc>
                <a:spcPct val="135000"/>
              </a:lnSpc>
            </a:pPr>
            <a:r>
              <a:rPr lang="en-US" sz="2400">
                <a:cs typeface="Zar" pitchFamily="2" charset="-78"/>
              </a:rPr>
              <a:t>A*</a:t>
            </a:r>
            <a:r>
              <a:rPr lang="ar-SA" sz="2400">
                <a:cs typeface="Zar" pitchFamily="2" charset="-78"/>
              </a:rPr>
              <a:t> معمولاً قبل از اينکه دچار کمبود زمان شود، دچار کمبود فضا مي‌شود. زيرا اين جستجو تمام گره‌هاي توليد شده را در حافظه ذخيره مي‌کند.</a:t>
            </a:r>
            <a:endParaRPr lang="en-US" sz="2400">
              <a:cs typeface="Zar" pitchFamily="2" charset="-78"/>
            </a:endParaRP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5"/>
          <p:cNvSpPr>
            <a:spLocks noGrp="1"/>
          </p:cNvSpPr>
          <p:nvPr>
            <p:ph type="sldNum" sz="quarter" idx="12"/>
          </p:nvPr>
        </p:nvSpPr>
        <p:spPr/>
        <p:txBody>
          <a:bodyPr/>
          <a:lstStyle/>
          <a:p>
            <a:pPr>
              <a:defRPr/>
            </a:pPr>
            <a:fld id="{272F9279-E7B1-42F8-A4FE-A9CEFEB9D9E0}" type="slidenum">
              <a:rPr lang="ar-SA" altLang="en-US"/>
              <a:pPr>
                <a:defRPr/>
              </a:pPr>
              <a:t>182</a:t>
            </a:fld>
            <a:endParaRPr lang="en-US" altLang="en-US"/>
          </a:p>
        </p:txBody>
      </p:sp>
      <p:sp>
        <p:nvSpPr>
          <p:cNvPr id="20070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sp>
        <p:nvSpPr>
          <p:cNvPr id="200710" name="Rectangle 3"/>
          <p:cNvSpPr>
            <a:spLocks noChangeArrowheads="1"/>
          </p:cNvSpPr>
          <p:nvPr/>
        </p:nvSpPr>
        <p:spPr bwMode="auto">
          <a:xfrm>
            <a:off x="603250" y="1844675"/>
            <a:ext cx="7777163" cy="641350"/>
          </a:xfrm>
          <a:prstGeom prst="rect">
            <a:avLst/>
          </a:prstGeom>
          <a:noFill/>
          <a:ln w="9525" algn="ctr">
            <a:noFill/>
            <a:miter lim="800000"/>
            <a:headEnd/>
            <a:tailEnd/>
          </a:ln>
        </p:spPr>
        <p:txBody>
          <a:bodyPr>
            <a:spAutoFit/>
          </a:bodyPr>
          <a:lstStyle/>
          <a:p>
            <a:pPr algn="ctr" eaLnBrk="0" hangingPunct="0">
              <a:spcBef>
                <a:spcPct val="50000"/>
              </a:spcBef>
            </a:pPr>
            <a:r>
              <a:rPr lang="ar-SA" sz="3600" b="1">
                <a:solidFill>
                  <a:schemeClr val="accent2"/>
                </a:solidFill>
                <a:cs typeface="Lotus" pitchFamily="2" charset="-78"/>
              </a:rPr>
              <a:t>جستجوي</a:t>
            </a:r>
            <a:r>
              <a:rPr lang="fa-IR" sz="3600" b="1">
                <a:solidFill>
                  <a:schemeClr val="accent2"/>
                </a:solidFill>
                <a:cs typeface="Lotus" pitchFamily="2" charset="-78"/>
              </a:rPr>
              <a:t> اکتشافي با حافظه محدود</a:t>
            </a:r>
            <a:r>
              <a:rPr lang="ar-SA" sz="3600" b="1">
                <a:solidFill>
                  <a:schemeClr val="accent2"/>
                </a:solidFill>
                <a:cs typeface="Lotus" pitchFamily="2" charset="-78"/>
              </a:rPr>
              <a:t> </a:t>
            </a:r>
            <a:r>
              <a:rPr lang="en-US" sz="3600">
                <a:solidFill>
                  <a:schemeClr val="accent2"/>
                </a:solidFill>
                <a:cs typeface="Lotus" pitchFamily="2" charset="-78"/>
              </a:rPr>
              <a:t>IDA*</a:t>
            </a:r>
            <a:endParaRPr lang="fa-IR" sz="3600">
              <a:solidFill>
                <a:schemeClr val="accent2"/>
              </a:solidFill>
              <a:cs typeface="Lotus" pitchFamily="2" charset="-78"/>
            </a:endParaRPr>
          </a:p>
        </p:txBody>
      </p:sp>
      <p:sp>
        <p:nvSpPr>
          <p:cNvPr id="200711" name="Text Box 4"/>
          <p:cNvSpPr txBox="1">
            <a:spLocks noChangeArrowheads="1"/>
          </p:cNvSpPr>
          <p:nvPr/>
        </p:nvSpPr>
        <p:spPr bwMode="auto">
          <a:xfrm>
            <a:off x="611188" y="2701925"/>
            <a:ext cx="8064500" cy="3581400"/>
          </a:xfrm>
          <a:prstGeom prst="rect">
            <a:avLst/>
          </a:prstGeom>
          <a:noFill/>
          <a:ln w="9525" algn="ctr">
            <a:noFill/>
            <a:miter lim="800000"/>
            <a:headEnd/>
            <a:tailEnd/>
          </a:ln>
        </p:spPr>
        <p:txBody>
          <a:bodyPr>
            <a:spAutoFit/>
          </a:bodyPr>
          <a:lstStyle/>
          <a:p>
            <a:pPr algn="justLow" eaLnBrk="0" hangingPunct="0">
              <a:spcBef>
                <a:spcPct val="85000"/>
              </a:spcBef>
              <a:buClr>
                <a:srgbClr val="00D600"/>
              </a:buClr>
              <a:buFont typeface="Wingdings" pitchFamily="2" charset="2"/>
              <a:buChar char="Ã"/>
            </a:pPr>
            <a:r>
              <a:rPr lang="fa-IR" sz="2400">
                <a:solidFill>
                  <a:srgbClr val="CC3300"/>
                </a:solidFill>
                <a:cs typeface="Homa" pitchFamily="2" charset="-78"/>
              </a:rPr>
              <a:t>ساده ترين راه براي کاهش حافظه مورد نياز </a:t>
            </a:r>
            <a:r>
              <a:rPr lang="en-US" sz="2400">
                <a:solidFill>
                  <a:srgbClr val="CC3300"/>
                </a:solidFill>
                <a:cs typeface="Homa" pitchFamily="2" charset="-78"/>
              </a:rPr>
              <a:t>A*</a:t>
            </a:r>
            <a:r>
              <a:rPr lang="fa-IR" sz="2400">
                <a:solidFill>
                  <a:srgbClr val="CC3300"/>
                </a:solidFill>
                <a:cs typeface="Homa" pitchFamily="2" charset="-78"/>
              </a:rPr>
              <a:t> استفاده از عميق کننده تکرار در زمينه جست و جوي اکتشافي است.</a:t>
            </a:r>
          </a:p>
          <a:p>
            <a:pPr algn="justLow" eaLnBrk="0" hangingPunct="0">
              <a:spcBef>
                <a:spcPct val="85000"/>
              </a:spcBef>
              <a:buClr>
                <a:srgbClr val="00D600"/>
              </a:buClr>
              <a:buFont typeface="Wingdings" pitchFamily="2" charset="2"/>
              <a:buChar char="Ã"/>
            </a:pPr>
            <a:r>
              <a:rPr lang="fa-IR" sz="2400">
                <a:solidFill>
                  <a:srgbClr val="CC3300"/>
                </a:solidFill>
                <a:cs typeface="Homa" pitchFamily="2" charset="-78"/>
              </a:rPr>
              <a:t>الگوريتم عميق کننده تکرار </a:t>
            </a:r>
            <a:r>
              <a:rPr lang="en-US" sz="2400">
                <a:solidFill>
                  <a:srgbClr val="CC3300"/>
                </a:solidFill>
                <a:cs typeface="Homa" pitchFamily="2" charset="-78"/>
              </a:rPr>
              <a:t>A*</a:t>
            </a:r>
            <a:r>
              <a:rPr lang="fa-IR" sz="2400">
                <a:solidFill>
                  <a:srgbClr val="CC3300"/>
                </a:solidFill>
                <a:cs typeface="Homa" pitchFamily="2" charset="-78"/>
              </a:rPr>
              <a:t>                   </a:t>
            </a:r>
            <a:r>
              <a:rPr lang="en-US" sz="2400">
                <a:solidFill>
                  <a:srgbClr val="CC3300"/>
                </a:solidFill>
                <a:cs typeface="Homa" pitchFamily="2" charset="-78"/>
              </a:rPr>
              <a:t>IDA*</a:t>
            </a:r>
            <a:r>
              <a:rPr lang="fa-IR" sz="2400">
                <a:solidFill>
                  <a:srgbClr val="CC3300"/>
                </a:solidFill>
                <a:cs typeface="Homa" pitchFamily="2" charset="-78"/>
              </a:rPr>
              <a:t>  </a:t>
            </a:r>
          </a:p>
          <a:p>
            <a:pPr algn="justLow" eaLnBrk="0" hangingPunct="0">
              <a:spcBef>
                <a:spcPct val="85000"/>
              </a:spcBef>
              <a:buClr>
                <a:srgbClr val="00D600"/>
              </a:buClr>
              <a:buFont typeface="Wingdings" pitchFamily="2" charset="2"/>
              <a:buChar char="Ã"/>
            </a:pPr>
            <a:r>
              <a:rPr lang="fa-IR" sz="2400">
                <a:solidFill>
                  <a:srgbClr val="CC3300"/>
                </a:solidFill>
                <a:cs typeface="Homa" pitchFamily="2" charset="-78"/>
              </a:rPr>
              <a:t>در جستجوي </a:t>
            </a:r>
            <a:r>
              <a:rPr lang="en-US" sz="2400">
                <a:solidFill>
                  <a:srgbClr val="CC3300"/>
                </a:solidFill>
                <a:cs typeface="Homa" pitchFamily="2" charset="-78"/>
              </a:rPr>
              <a:t>IDA*</a:t>
            </a:r>
            <a:r>
              <a:rPr lang="fa-IR" sz="2400">
                <a:solidFill>
                  <a:srgbClr val="CC3300"/>
                </a:solidFill>
                <a:cs typeface="Homa" pitchFamily="2" charset="-78"/>
              </a:rPr>
              <a:t> مقدار برش مورد استفاده، عمق نيست بلکه هزينه </a:t>
            </a:r>
            <a:r>
              <a:rPr lang="en-US" sz="2400">
                <a:solidFill>
                  <a:srgbClr val="CC3300"/>
                </a:solidFill>
                <a:cs typeface="Homa" pitchFamily="2" charset="-78"/>
              </a:rPr>
              <a:t>f(g+h)</a:t>
            </a:r>
            <a:r>
              <a:rPr lang="fa-IR" sz="2400">
                <a:solidFill>
                  <a:srgbClr val="CC3300"/>
                </a:solidFill>
                <a:cs typeface="Homa" pitchFamily="2" charset="-78"/>
              </a:rPr>
              <a:t> است.</a:t>
            </a:r>
          </a:p>
          <a:p>
            <a:pPr algn="justLow" eaLnBrk="0" hangingPunct="0">
              <a:spcBef>
                <a:spcPct val="85000"/>
              </a:spcBef>
              <a:buClr>
                <a:srgbClr val="00D600"/>
              </a:buClr>
              <a:buFont typeface="Wingdings" pitchFamily="2" charset="2"/>
              <a:buChar char="Ã"/>
            </a:pPr>
            <a:r>
              <a:rPr lang="en-US" sz="2400">
                <a:solidFill>
                  <a:srgbClr val="CC3300"/>
                </a:solidFill>
                <a:cs typeface="Homa" pitchFamily="2" charset="-78"/>
              </a:rPr>
              <a:t>IDA*</a:t>
            </a:r>
            <a:r>
              <a:rPr lang="fa-IR" sz="2400">
                <a:solidFill>
                  <a:srgbClr val="CC3300"/>
                </a:solidFill>
                <a:cs typeface="Homa" pitchFamily="2" charset="-78"/>
              </a:rPr>
              <a:t> براي اغلب مسئله هاي با هزينه هاي مرحله اي، مناسب است و از سربار ناشي از نگهداري صف مرتبي از گره ها اجتناب ميکند</a:t>
            </a:r>
            <a:endParaRPr lang="en-US" sz="2400">
              <a:solidFill>
                <a:srgbClr val="CC3300"/>
              </a:solidFill>
              <a:cs typeface="Homa" pitchFamily="2" charset="-78"/>
            </a:endParaRPr>
          </a:p>
        </p:txBody>
      </p:sp>
      <p:sp>
        <p:nvSpPr>
          <p:cNvPr id="200712" name="Line 5"/>
          <p:cNvSpPr>
            <a:spLocks noChangeShapeType="1"/>
          </p:cNvSpPr>
          <p:nvPr/>
        </p:nvSpPr>
        <p:spPr bwMode="auto">
          <a:xfrm flipH="1">
            <a:off x="3744913" y="3933825"/>
            <a:ext cx="1258887" cy="0"/>
          </a:xfrm>
          <a:prstGeom prst="line">
            <a:avLst/>
          </a:prstGeom>
          <a:noFill/>
          <a:ln w="28575">
            <a:solidFill>
              <a:srgbClr val="CC3300"/>
            </a:solidFill>
            <a:round/>
            <a:headEnd/>
            <a:tailEnd type="triangle" w="lg" len="lg"/>
          </a:ln>
        </p:spPr>
        <p:txBody>
          <a:bodyPr>
            <a:spAutoFit/>
          </a:bodyPr>
          <a:lstStyle/>
          <a:p>
            <a:endParaRPr lang="en-US"/>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5"/>
          <p:cNvSpPr>
            <a:spLocks noGrp="1"/>
          </p:cNvSpPr>
          <p:nvPr>
            <p:ph type="sldNum" sz="quarter" idx="12"/>
          </p:nvPr>
        </p:nvSpPr>
        <p:spPr/>
        <p:txBody>
          <a:bodyPr/>
          <a:lstStyle/>
          <a:p>
            <a:pPr>
              <a:defRPr/>
            </a:pPr>
            <a:fld id="{D139E30C-2CF7-4842-8827-5FED8999E5FC}" type="slidenum">
              <a:rPr lang="ar-SA" altLang="en-US"/>
              <a:pPr>
                <a:defRPr/>
              </a:pPr>
              <a:t>183</a:t>
            </a:fld>
            <a:endParaRPr lang="en-US" altLang="en-US"/>
          </a:p>
        </p:txBody>
      </p:sp>
      <p:sp>
        <p:nvSpPr>
          <p:cNvPr id="201733" name="Rectangle 2"/>
          <p:cNvSpPr>
            <a:spLocks noChangeArrowheads="1"/>
          </p:cNvSpPr>
          <p:nvPr/>
        </p:nvSpPr>
        <p:spPr bwMode="auto">
          <a:xfrm>
            <a:off x="603250" y="1895475"/>
            <a:ext cx="7777163" cy="641350"/>
          </a:xfrm>
          <a:prstGeom prst="rect">
            <a:avLst/>
          </a:prstGeom>
          <a:noFill/>
          <a:ln w="9525" algn="ctr">
            <a:noFill/>
            <a:miter lim="800000"/>
            <a:headEnd/>
            <a:tailEnd/>
          </a:ln>
        </p:spPr>
        <p:txBody>
          <a:bodyPr>
            <a:spAutoFit/>
          </a:bodyPr>
          <a:lstStyle/>
          <a:p>
            <a:pPr algn="ctr" eaLnBrk="0" hangingPunct="0">
              <a:spcBef>
                <a:spcPct val="50000"/>
              </a:spcBef>
            </a:pPr>
            <a:r>
              <a:rPr lang="fa-IR" sz="3600" b="1">
                <a:solidFill>
                  <a:schemeClr val="accent2"/>
                </a:solidFill>
                <a:cs typeface="Lotus" pitchFamily="2" charset="-78"/>
              </a:rPr>
              <a:t>بهترين </a:t>
            </a:r>
            <a:r>
              <a:rPr lang="ar-SA" sz="3600" b="1">
                <a:solidFill>
                  <a:schemeClr val="accent2"/>
                </a:solidFill>
                <a:cs typeface="Lotus" pitchFamily="2" charset="-78"/>
              </a:rPr>
              <a:t>جستجوي</a:t>
            </a:r>
            <a:r>
              <a:rPr lang="fa-IR" sz="3600" b="1">
                <a:solidFill>
                  <a:schemeClr val="accent2"/>
                </a:solidFill>
                <a:cs typeface="Lotus" pitchFamily="2" charset="-78"/>
              </a:rPr>
              <a:t> بازگشتي </a:t>
            </a:r>
            <a:r>
              <a:rPr lang="en-US" sz="3600" b="1">
                <a:solidFill>
                  <a:schemeClr val="accent2"/>
                </a:solidFill>
                <a:cs typeface="Lotus" pitchFamily="2" charset="-78"/>
              </a:rPr>
              <a:t>RBFS</a:t>
            </a:r>
            <a:endParaRPr lang="fa-IR" sz="3600" b="1">
              <a:solidFill>
                <a:schemeClr val="accent2"/>
              </a:solidFill>
              <a:cs typeface="Lotus" pitchFamily="2" charset="-78"/>
            </a:endParaRPr>
          </a:p>
        </p:txBody>
      </p:sp>
      <p:sp>
        <p:nvSpPr>
          <p:cNvPr id="201734" name="Text Box 3"/>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sp>
        <p:nvSpPr>
          <p:cNvPr id="201735" name="Text Box 4"/>
          <p:cNvSpPr txBox="1">
            <a:spLocks noChangeArrowheads="1"/>
          </p:cNvSpPr>
          <p:nvPr/>
        </p:nvSpPr>
        <p:spPr bwMode="auto">
          <a:xfrm>
            <a:off x="539750" y="2565400"/>
            <a:ext cx="8064500" cy="3654425"/>
          </a:xfrm>
          <a:prstGeom prst="rect">
            <a:avLst/>
          </a:prstGeom>
          <a:noFill/>
          <a:ln w="9525" algn="ctr">
            <a:noFill/>
            <a:miter lim="800000"/>
            <a:headEnd/>
            <a:tailEnd/>
          </a:ln>
        </p:spPr>
        <p:txBody>
          <a:bodyPr>
            <a:spAutoFit/>
          </a:bodyPr>
          <a:lstStyle/>
          <a:p>
            <a:pPr algn="justLow" eaLnBrk="0" hangingPunct="0">
              <a:spcBef>
                <a:spcPct val="50000"/>
              </a:spcBef>
              <a:buClr>
                <a:srgbClr val="00D600"/>
              </a:buClr>
              <a:buFont typeface="Wingdings" pitchFamily="2" charset="2"/>
              <a:buChar char="Ã"/>
            </a:pPr>
            <a:r>
              <a:rPr lang="fa-IR" sz="2400">
                <a:solidFill>
                  <a:srgbClr val="CC3300"/>
                </a:solidFill>
                <a:cs typeface="Homa" pitchFamily="2" charset="-78"/>
              </a:rPr>
              <a:t>ساختار آن شبيه جست و جوي عمقي بازگشتي است، اما به جاي اينکه دائما به طرف پايين مسير حرکت کند، مقدار </a:t>
            </a:r>
            <a:r>
              <a:rPr lang="en-US" sz="2400">
                <a:solidFill>
                  <a:srgbClr val="CC3300"/>
                </a:solidFill>
                <a:cs typeface="Homa" pitchFamily="2" charset="-78"/>
              </a:rPr>
              <a:t>f</a:t>
            </a:r>
            <a:r>
              <a:rPr lang="fa-IR" sz="2400">
                <a:solidFill>
                  <a:srgbClr val="CC3300"/>
                </a:solidFill>
                <a:cs typeface="Homa" pitchFamily="2" charset="-78"/>
              </a:rPr>
              <a:t> مربوط به بهترين مسير از هر جد گره فعلي را نگهداري ميکند، اگر گره فعلي از اين حد تجاوز کند، بازگشتي به عقب برميگردد تا مسير ديگري را انتخاب کند.</a:t>
            </a:r>
          </a:p>
          <a:p>
            <a:pPr algn="justLow" eaLnBrk="0" hangingPunct="0">
              <a:spcBef>
                <a:spcPct val="50000"/>
              </a:spcBef>
              <a:buClr>
                <a:srgbClr val="00D600"/>
              </a:buClr>
              <a:buFont typeface="Wingdings" pitchFamily="2" charset="2"/>
              <a:buChar char="Ã"/>
            </a:pPr>
            <a:r>
              <a:rPr lang="fa-IR" sz="2400">
                <a:solidFill>
                  <a:srgbClr val="CC3300"/>
                </a:solidFill>
                <a:cs typeface="Homa" pitchFamily="2" charset="-78"/>
              </a:rPr>
              <a:t>اين جستجو اگر تابع اکتشافي قابل قبولي داشته باشد، بهينه است.</a:t>
            </a:r>
          </a:p>
          <a:p>
            <a:pPr algn="justLow" eaLnBrk="0" hangingPunct="0">
              <a:spcBef>
                <a:spcPct val="50000"/>
              </a:spcBef>
              <a:buClr>
                <a:srgbClr val="00D600"/>
              </a:buClr>
              <a:buFont typeface="Wingdings" pitchFamily="2" charset="2"/>
              <a:buChar char="Ã"/>
            </a:pPr>
            <a:r>
              <a:rPr lang="fa-IR" sz="2400">
                <a:solidFill>
                  <a:srgbClr val="CC3300"/>
                </a:solidFill>
                <a:cs typeface="Homa" pitchFamily="2" charset="-78"/>
              </a:rPr>
              <a:t>پيچيدگي فضايي آن </a:t>
            </a:r>
            <a:r>
              <a:rPr lang="en-US" sz="2800">
                <a:solidFill>
                  <a:srgbClr val="CC3300"/>
                </a:solidFill>
                <a:cs typeface="Homa" pitchFamily="2" charset="-78"/>
              </a:rPr>
              <a:t>O(bd)</a:t>
            </a:r>
            <a:r>
              <a:rPr lang="fa-IR" sz="2400">
                <a:solidFill>
                  <a:srgbClr val="CC3300"/>
                </a:solidFill>
                <a:cs typeface="Homa" pitchFamily="2" charset="-78"/>
              </a:rPr>
              <a:t> است</a:t>
            </a:r>
          </a:p>
          <a:p>
            <a:pPr algn="justLow" eaLnBrk="0" hangingPunct="0">
              <a:spcBef>
                <a:spcPct val="50000"/>
              </a:spcBef>
              <a:buClr>
                <a:srgbClr val="00D600"/>
              </a:buClr>
              <a:buFont typeface="Wingdings" pitchFamily="2" charset="2"/>
              <a:buChar char="Ã"/>
            </a:pPr>
            <a:r>
              <a:rPr lang="fa-IR" sz="2400">
                <a:solidFill>
                  <a:srgbClr val="CC3300"/>
                </a:solidFill>
                <a:cs typeface="Homa" pitchFamily="2" charset="-78"/>
              </a:rPr>
              <a:t>تعيين پيچيدگي زماني آن به دقت تابع اکتشافي و ميزان تغيير بهترين مسير در اثر بسط گره ها بستگي دارد.</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5"/>
          <p:cNvSpPr>
            <a:spLocks noGrp="1"/>
          </p:cNvSpPr>
          <p:nvPr>
            <p:ph type="sldNum" sz="quarter" idx="12"/>
          </p:nvPr>
        </p:nvSpPr>
        <p:spPr/>
        <p:txBody>
          <a:bodyPr/>
          <a:lstStyle/>
          <a:p>
            <a:pPr>
              <a:defRPr/>
            </a:pPr>
            <a:fld id="{511A8E84-3205-4D8D-B250-E7B8FC5D1944}" type="slidenum">
              <a:rPr lang="ar-SA" altLang="en-US"/>
              <a:pPr>
                <a:defRPr/>
              </a:pPr>
              <a:t>184</a:t>
            </a:fld>
            <a:endParaRPr lang="en-US" altLang="en-US"/>
          </a:p>
        </p:txBody>
      </p:sp>
      <p:sp>
        <p:nvSpPr>
          <p:cNvPr id="20275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sp>
        <p:nvSpPr>
          <p:cNvPr id="202758" name="Rectangle 3"/>
          <p:cNvSpPr>
            <a:spLocks noChangeArrowheads="1"/>
          </p:cNvSpPr>
          <p:nvPr/>
        </p:nvSpPr>
        <p:spPr bwMode="auto">
          <a:xfrm>
            <a:off x="603250" y="1895475"/>
            <a:ext cx="7777163" cy="641350"/>
          </a:xfrm>
          <a:prstGeom prst="rect">
            <a:avLst/>
          </a:prstGeom>
          <a:noFill/>
          <a:ln w="9525" algn="ctr">
            <a:noFill/>
            <a:miter lim="800000"/>
            <a:headEnd/>
            <a:tailEnd/>
          </a:ln>
        </p:spPr>
        <p:txBody>
          <a:bodyPr>
            <a:spAutoFit/>
          </a:bodyPr>
          <a:lstStyle/>
          <a:p>
            <a:pPr algn="ctr" eaLnBrk="0" hangingPunct="0">
              <a:spcBef>
                <a:spcPct val="50000"/>
              </a:spcBef>
            </a:pPr>
            <a:r>
              <a:rPr lang="fa-IR" sz="3600" b="1">
                <a:solidFill>
                  <a:schemeClr val="accent2"/>
                </a:solidFill>
                <a:cs typeface="Lotus" pitchFamily="2" charset="-78"/>
              </a:rPr>
              <a:t>بهترين </a:t>
            </a:r>
            <a:r>
              <a:rPr lang="ar-SA" sz="3600" b="1">
                <a:solidFill>
                  <a:schemeClr val="accent2"/>
                </a:solidFill>
                <a:cs typeface="Lotus" pitchFamily="2" charset="-78"/>
              </a:rPr>
              <a:t>جستجوي</a:t>
            </a:r>
            <a:r>
              <a:rPr lang="fa-IR" sz="3600" b="1">
                <a:solidFill>
                  <a:schemeClr val="accent2"/>
                </a:solidFill>
                <a:cs typeface="Lotus" pitchFamily="2" charset="-78"/>
              </a:rPr>
              <a:t> بازگشتي </a:t>
            </a:r>
            <a:r>
              <a:rPr lang="en-US" sz="3600" b="1">
                <a:solidFill>
                  <a:schemeClr val="accent2"/>
                </a:solidFill>
                <a:cs typeface="Lotus" pitchFamily="2" charset="-78"/>
              </a:rPr>
              <a:t>RBFS</a:t>
            </a:r>
            <a:endParaRPr lang="fa-IR" sz="3600" b="1">
              <a:solidFill>
                <a:schemeClr val="accent2"/>
              </a:solidFill>
              <a:cs typeface="Lotus" pitchFamily="2" charset="-78"/>
            </a:endParaRPr>
          </a:p>
        </p:txBody>
      </p:sp>
      <p:sp>
        <p:nvSpPr>
          <p:cNvPr id="202759" name="Text Box 4"/>
          <p:cNvSpPr txBox="1">
            <a:spLocks noChangeArrowheads="1"/>
          </p:cNvSpPr>
          <p:nvPr/>
        </p:nvSpPr>
        <p:spPr bwMode="auto">
          <a:xfrm>
            <a:off x="539750" y="2636838"/>
            <a:ext cx="8064500" cy="3743325"/>
          </a:xfrm>
          <a:prstGeom prst="rect">
            <a:avLst/>
          </a:prstGeom>
          <a:noFill/>
          <a:ln w="9525" algn="ctr">
            <a:noFill/>
            <a:miter lim="800000"/>
            <a:headEnd/>
            <a:tailEnd/>
          </a:ln>
        </p:spPr>
        <p:txBody>
          <a:bodyPr>
            <a:spAutoFit/>
          </a:bodyPr>
          <a:lstStyle/>
          <a:p>
            <a:pPr algn="justLow" eaLnBrk="0" hangingPunct="0">
              <a:spcBef>
                <a:spcPct val="100000"/>
              </a:spcBef>
              <a:buClr>
                <a:srgbClr val="00D600"/>
              </a:buClr>
              <a:buFont typeface="Wingdings" pitchFamily="2" charset="2"/>
              <a:buChar char="Ã"/>
            </a:pPr>
            <a:r>
              <a:rPr lang="en-US" sz="2400">
                <a:solidFill>
                  <a:srgbClr val="CC3300"/>
                </a:solidFill>
                <a:cs typeface="Homa" pitchFamily="2" charset="-78"/>
              </a:rPr>
              <a:t>RBFS</a:t>
            </a:r>
            <a:r>
              <a:rPr lang="fa-IR" sz="2400">
                <a:solidFill>
                  <a:srgbClr val="CC3300"/>
                </a:solidFill>
                <a:cs typeface="Homa" pitchFamily="2" charset="-78"/>
              </a:rPr>
              <a:t> تا حدي از </a:t>
            </a:r>
            <a:r>
              <a:rPr lang="en-US" sz="2400">
                <a:solidFill>
                  <a:srgbClr val="CC3300"/>
                </a:solidFill>
                <a:cs typeface="Homa" pitchFamily="2" charset="-78"/>
              </a:rPr>
              <a:t>IDA*</a:t>
            </a:r>
            <a:r>
              <a:rPr lang="fa-IR" sz="2400">
                <a:solidFill>
                  <a:srgbClr val="CC3300"/>
                </a:solidFill>
                <a:cs typeface="Homa" pitchFamily="2" charset="-78"/>
              </a:rPr>
              <a:t> کارآمدتر است، اما گره هاي زيادي توليد ميکند.</a:t>
            </a:r>
          </a:p>
          <a:p>
            <a:pPr algn="justLow" eaLnBrk="0" hangingPunct="0">
              <a:spcBef>
                <a:spcPct val="100000"/>
              </a:spcBef>
              <a:buClr>
                <a:srgbClr val="00D600"/>
              </a:buClr>
              <a:buFont typeface="Wingdings" pitchFamily="2" charset="2"/>
              <a:buChar char="Ã"/>
            </a:pPr>
            <a:r>
              <a:rPr lang="fa-IR" sz="2400">
                <a:solidFill>
                  <a:srgbClr val="CC3300"/>
                </a:solidFill>
                <a:cs typeface="Homa" pitchFamily="2" charset="-78"/>
              </a:rPr>
              <a:t> </a:t>
            </a:r>
            <a:r>
              <a:rPr lang="en-US" sz="2400">
                <a:solidFill>
                  <a:srgbClr val="CC3300"/>
                </a:solidFill>
                <a:cs typeface="Homa" pitchFamily="2" charset="-78"/>
              </a:rPr>
              <a:t>IDA*</a:t>
            </a:r>
            <a:r>
              <a:rPr lang="fa-IR" sz="2400">
                <a:solidFill>
                  <a:srgbClr val="CC3300"/>
                </a:solidFill>
                <a:cs typeface="Homa" pitchFamily="2" charset="-78"/>
              </a:rPr>
              <a:t> و </a:t>
            </a:r>
            <a:r>
              <a:rPr lang="en-US" sz="2400">
                <a:solidFill>
                  <a:srgbClr val="CC3300"/>
                </a:solidFill>
                <a:cs typeface="Homa" pitchFamily="2" charset="-78"/>
              </a:rPr>
              <a:t>RBFS</a:t>
            </a:r>
            <a:r>
              <a:rPr lang="fa-IR" sz="2400">
                <a:solidFill>
                  <a:srgbClr val="CC3300"/>
                </a:solidFill>
                <a:cs typeface="Homa" pitchFamily="2" charset="-78"/>
              </a:rPr>
              <a:t> در معرض افزايش تواني پيچيدگي قرار دارند که در جست و جوي گرافها مرسوم است، زيرا نميتوانند حالتهاي تکراري را در غير از مسير فعلي بررسي کنند. لذا، ممکن است يک حالت را چندين بار بررسي کنند.</a:t>
            </a:r>
          </a:p>
          <a:p>
            <a:pPr algn="justLow" eaLnBrk="0" hangingPunct="0">
              <a:spcBef>
                <a:spcPct val="100000"/>
              </a:spcBef>
              <a:buClr>
                <a:srgbClr val="00D600"/>
              </a:buClr>
              <a:buFont typeface="Wingdings" pitchFamily="2" charset="2"/>
              <a:buChar char="Ã"/>
            </a:pPr>
            <a:r>
              <a:rPr lang="fa-IR" sz="2400">
                <a:solidFill>
                  <a:srgbClr val="CC3300"/>
                </a:solidFill>
                <a:cs typeface="Homa" pitchFamily="2" charset="-78"/>
              </a:rPr>
              <a:t>  </a:t>
            </a:r>
            <a:r>
              <a:rPr lang="en-US" sz="2400">
                <a:solidFill>
                  <a:srgbClr val="CC3300"/>
                </a:solidFill>
                <a:cs typeface="Homa" pitchFamily="2" charset="-78"/>
              </a:rPr>
              <a:t>IDA*</a:t>
            </a:r>
            <a:r>
              <a:rPr lang="fa-IR" sz="2400">
                <a:solidFill>
                  <a:srgbClr val="CC3300"/>
                </a:solidFill>
                <a:cs typeface="Homa" pitchFamily="2" charset="-78"/>
              </a:rPr>
              <a:t> و </a:t>
            </a:r>
            <a:r>
              <a:rPr lang="en-US" sz="2400">
                <a:solidFill>
                  <a:srgbClr val="CC3300"/>
                </a:solidFill>
                <a:cs typeface="Homa" pitchFamily="2" charset="-78"/>
              </a:rPr>
              <a:t>RBFS</a:t>
            </a:r>
            <a:r>
              <a:rPr lang="fa-IR" sz="2400">
                <a:solidFill>
                  <a:srgbClr val="CC3300"/>
                </a:solidFill>
                <a:cs typeface="Homa" pitchFamily="2" charset="-78"/>
              </a:rPr>
              <a:t> از فضاي اندکي استفاده ميکنند که به آنها آسيب ميرساند. </a:t>
            </a:r>
            <a:r>
              <a:rPr lang="en-US" sz="2400">
                <a:solidFill>
                  <a:srgbClr val="CC3300"/>
                </a:solidFill>
                <a:cs typeface="Homa" pitchFamily="2" charset="-78"/>
              </a:rPr>
              <a:t>IDA*</a:t>
            </a:r>
            <a:r>
              <a:rPr lang="fa-IR" sz="2400">
                <a:solidFill>
                  <a:srgbClr val="CC3300"/>
                </a:solidFill>
                <a:cs typeface="Homa" pitchFamily="2" charset="-78"/>
              </a:rPr>
              <a:t> بين هر تکرار فقط يک عدد را نگهداري ميکند که فعلي هزينه </a:t>
            </a:r>
            <a:r>
              <a:rPr lang="en-US" sz="2400">
                <a:solidFill>
                  <a:srgbClr val="CC3300"/>
                </a:solidFill>
                <a:cs typeface="Homa" pitchFamily="2" charset="-78"/>
              </a:rPr>
              <a:t>f</a:t>
            </a:r>
            <a:r>
              <a:rPr lang="fa-IR" sz="2400">
                <a:solidFill>
                  <a:srgbClr val="CC3300"/>
                </a:solidFill>
                <a:cs typeface="Homa" pitchFamily="2" charset="-78"/>
              </a:rPr>
              <a:t> است. </a:t>
            </a:r>
            <a:r>
              <a:rPr lang="en-US" sz="2400">
                <a:solidFill>
                  <a:srgbClr val="CC3300"/>
                </a:solidFill>
                <a:cs typeface="Homa" pitchFamily="2" charset="-78"/>
              </a:rPr>
              <a:t>RBFS</a:t>
            </a:r>
            <a:r>
              <a:rPr lang="fa-IR" sz="2400">
                <a:solidFill>
                  <a:srgbClr val="CC3300"/>
                </a:solidFill>
                <a:cs typeface="Homa" pitchFamily="2" charset="-78"/>
              </a:rPr>
              <a:t> اطلاعات بيشتري در حافظه نگهداري ميکند</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5"/>
          <p:cNvSpPr>
            <a:spLocks noGrp="1"/>
          </p:cNvSpPr>
          <p:nvPr>
            <p:ph type="sldNum" sz="quarter" idx="12"/>
          </p:nvPr>
        </p:nvSpPr>
        <p:spPr/>
        <p:txBody>
          <a:bodyPr/>
          <a:lstStyle/>
          <a:p>
            <a:pPr>
              <a:defRPr/>
            </a:pPr>
            <a:fld id="{A9F0455A-5B54-4141-992A-FBEBA57F17FB}" type="slidenum">
              <a:rPr lang="ar-SA" altLang="en-US"/>
              <a:pPr>
                <a:defRPr/>
              </a:pPr>
              <a:t>185</a:t>
            </a:fld>
            <a:endParaRPr lang="en-US" altLang="en-US"/>
          </a:p>
        </p:txBody>
      </p:sp>
      <p:sp>
        <p:nvSpPr>
          <p:cNvPr id="20378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sp>
        <p:nvSpPr>
          <p:cNvPr id="203782" name="Rectangle 3"/>
          <p:cNvSpPr>
            <a:spLocks noChangeArrowheads="1"/>
          </p:cNvSpPr>
          <p:nvPr/>
        </p:nvSpPr>
        <p:spPr bwMode="auto">
          <a:xfrm>
            <a:off x="603250" y="1895475"/>
            <a:ext cx="7777163" cy="641350"/>
          </a:xfrm>
          <a:prstGeom prst="rect">
            <a:avLst/>
          </a:prstGeom>
          <a:noFill/>
          <a:ln w="9525" algn="ctr">
            <a:noFill/>
            <a:miter lim="800000"/>
            <a:headEnd/>
            <a:tailEnd/>
          </a:ln>
        </p:spPr>
        <p:txBody>
          <a:bodyPr>
            <a:spAutoFit/>
          </a:bodyPr>
          <a:lstStyle/>
          <a:p>
            <a:pPr algn="ctr" eaLnBrk="0" hangingPunct="0">
              <a:spcBef>
                <a:spcPct val="50000"/>
              </a:spcBef>
            </a:pPr>
            <a:r>
              <a:rPr lang="fa-IR" sz="3600" b="1">
                <a:solidFill>
                  <a:schemeClr val="accent2"/>
                </a:solidFill>
                <a:cs typeface="Lotus" pitchFamily="2" charset="-78"/>
              </a:rPr>
              <a:t>يادگيري براي جست و جوي بهتر </a:t>
            </a:r>
          </a:p>
        </p:txBody>
      </p:sp>
      <p:sp>
        <p:nvSpPr>
          <p:cNvPr id="203783" name="Text Box 4"/>
          <p:cNvSpPr txBox="1">
            <a:spLocks noChangeArrowheads="1"/>
          </p:cNvSpPr>
          <p:nvPr/>
        </p:nvSpPr>
        <p:spPr bwMode="auto">
          <a:xfrm>
            <a:off x="539750" y="2565400"/>
            <a:ext cx="7920038" cy="3743325"/>
          </a:xfrm>
          <a:prstGeom prst="rect">
            <a:avLst/>
          </a:prstGeom>
          <a:noFill/>
          <a:ln w="9525" algn="ctr">
            <a:noFill/>
            <a:miter lim="800000"/>
            <a:headEnd/>
            <a:tailEnd/>
          </a:ln>
        </p:spPr>
        <p:txBody>
          <a:bodyPr>
            <a:spAutoFit/>
          </a:bodyPr>
          <a:lstStyle/>
          <a:p>
            <a:pPr algn="justLow" eaLnBrk="0" hangingPunct="0">
              <a:spcBef>
                <a:spcPct val="50000"/>
              </a:spcBef>
              <a:buClr>
                <a:srgbClr val="00D600"/>
              </a:buClr>
              <a:buFont typeface="Wingdings" pitchFamily="2" charset="2"/>
              <a:buChar char="Ã"/>
            </a:pPr>
            <a:r>
              <a:rPr lang="fa-IR" sz="2400">
                <a:solidFill>
                  <a:srgbClr val="CC3300"/>
                </a:solidFill>
                <a:cs typeface="Homa" pitchFamily="2" charset="-78"/>
              </a:rPr>
              <a:t>روشهاي جست و جوي قبلي، از </a:t>
            </a:r>
            <a:r>
              <a:rPr lang="fa-IR" sz="2400" b="1">
                <a:solidFill>
                  <a:srgbClr val="CC3300"/>
                </a:solidFill>
                <a:cs typeface="Homa" pitchFamily="2" charset="-78"/>
              </a:rPr>
              <a:t>روشهاي ثابت</a:t>
            </a:r>
            <a:r>
              <a:rPr lang="fa-IR" sz="2400">
                <a:solidFill>
                  <a:srgbClr val="CC3300"/>
                </a:solidFill>
                <a:cs typeface="Homa" pitchFamily="2" charset="-78"/>
              </a:rPr>
              <a:t> استفاده ميکردند.</a:t>
            </a:r>
          </a:p>
          <a:p>
            <a:pPr algn="justLow" eaLnBrk="0" hangingPunct="0">
              <a:spcBef>
                <a:spcPct val="50000"/>
              </a:spcBef>
              <a:buClr>
                <a:srgbClr val="00D600"/>
              </a:buClr>
              <a:buFont typeface="Wingdings" pitchFamily="2" charset="2"/>
              <a:buChar char="Ã"/>
            </a:pPr>
            <a:r>
              <a:rPr lang="fa-IR" sz="2400">
                <a:solidFill>
                  <a:srgbClr val="CC3300"/>
                </a:solidFill>
                <a:cs typeface="Homa" pitchFamily="2" charset="-78"/>
              </a:rPr>
              <a:t>عامل با استفاده از </a:t>
            </a:r>
            <a:r>
              <a:rPr lang="fa-IR" sz="2400" b="1">
                <a:solidFill>
                  <a:srgbClr val="CC3300"/>
                </a:solidFill>
                <a:cs typeface="Homa" pitchFamily="2" charset="-78"/>
              </a:rPr>
              <a:t>فضاي حالت فراسطحي</a:t>
            </a:r>
            <a:r>
              <a:rPr lang="fa-IR" sz="2400">
                <a:solidFill>
                  <a:srgbClr val="CC3300"/>
                </a:solidFill>
                <a:cs typeface="Homa" pitchFamily="2" charset="-78"/>
              </a:rPr>
              <a:t> ميتواند ياد بگيرد که بهتر جست و جو کند</a:t>
            </a:r>
          </a:p>
          <a:p>
            <a:pPr algn="justLow" eaLnBrk="0" hangingPunct="0">
              <a:spcBef>
                <a:spcPct val="50000"/>
              </a:spcBef>
              <a:buClr>
                <a:srgbClr val="00D600"/>
              </a:buClr>
              <a:buFont typeface="Wingdings" pitchFamily="2" charset="2"/>
              <a:buChar char="Ã"/>
            </a:pPr>
            <a:r>
              <a:rPr lang="fa-IR" sz="2400">
                <a:solidFill>
                  <a:srgbClr val="CC3300"/>
                </a:solidFill>
                <a:cs typeface="Homa" pitchFamily="2" charset="-78"/>
              </a:rPr>
              <a:t>هر حالت در </a:t>
            </a:r>
            <a:r>
              <a:rPr lang="fa-IR" sz="2400" b="1">
                <a:solidFill>
                  <a:srgbClr val="CC3300"/>
                </a:solidFill>
                <a:cs typeface="Homa" pitchFamily="2" charset="-78"/>
              </a:rPr>
              <a:t>فضاي حالت فرا سطحي</a:t>
            </a:r>
            <a:r>
              <a:rPr lang="fa-IR" sz="2400">
                <a:solidFill>
                  <a:srgbClr val="CC3300"/>
                </a:solidFill>
                <a:cs typeface="Homa" pitchFamily="2" charset="-78"/>
              </a:rPr>
              <a:t>، حالت(محاسباتي) داخليِ برنامه اي را تسخير ميکند که فضاي </a:t>
            </a:r>
            <a:r>
              <a:rPr lang="fa-IR" sz="2400" b="1">
                <a:solidFill>
                  <a:srgbClr val="CC3300"/>
                </a:solidFill>
                <a:cs typeface="Homa" pitchFamily="2" charset="-78"/>
              </a:rPr>
              <a:t>حالت سطح شيء</a:t>
            </a:r>
            <a:r>
              <a:rPr lang="fa-IR" sz="2400">
                <a:solidFill>
                  <a:srgbClr val="CC3300"/>
                </a:solidFill>
                <a:cs typeface="Homa" pitchFamily="2" charset="-78"/>
              </a:rPr>
              <a:t>، مثل روماني را جست و جو ميکند</a:t>
            </a:r>
          </a:p>
          <a:p>
            <a:pPr algn="justLow" eaLnBrk="0" hangingPunct="0">
              <a:spcBef>
                <a:spcPct val="50000"/>
              </a:spcBef>
              <a:buClr>
                <a:srgbClr val="00D600"/>
              </a:buClr>
              <a:buFont typeface="Wingdings" pitchFamily="2" charset="2"/>
              <a:buChar char="Ã"/>
            </a:pPr>
            <a:r>
              <a:rPr lang="fa-IR" sz="2400">
                <a:solidFill>
                  <a:srgbClr val="CC3300"/>
                </a:solidFill>
                <a:cs typeface="Homa" pitchFamily="2" charset="-78"/>
              </a:rPr>
              <a:t>الگوريتم </a:t>
            </a:r>
            <a:r>
              <a:rPr lang="fa-IR" sz="2400" b="1">
                <a:solidFill>
                  <a:srgbClr val="CC3300"/>
                </a:solidFill>
                <a:cs typeface="Homa" pitchFamily="2" charset="-78"/>
              </a:rPr>
              <a:t>يادگيري فراسطحي</a:t>
            </a:r>
            <a:r>
              <a:rPr lang="fa-IR" sz="2400">
                <a:solidFill>
                  <a:srgbClr val="CC3300"/>
                </a:solidFill>
                <a:cs typeface="Homa" pitchFamily="2" charset="-78"/>
              </a:rPr>
              <a:t> ميتواند چيزهايي را از تجربيات بياموزد تا زيردرختهاي غير قابل قبول را کاوش نکند.</a:t>
            </a:r>
          </a:p>
          <a:p>
            <a:pPr algn="justLow" eaLnBrk="0" hangingPunct="0">
              <a:spcBef>
                <a:spcPct val="50000"/>
              </a:spcBef>
              <a:buClr>
                <a:srgbClr val="00D600"/>
              </a:buClr>
              <a:buFont typeface="Wingdings" pitchFamily="2" charset="2"/>
              <a:buChar char="Ã"/>
            </a:pPr>
            <a:r>
              <a:rPr lang="fa-IR" sz="2400">
                <a:solidFill>
                  <a:srgbClr val="CC3300"/>
                </a:solidFill>
                <a:cs typeface="Homa" pitchFamily="2" charset="-78"/>
              </a:rPr>
              <a:t>هدف يادگيري، </a:t>
            </a:r>
            <a:r>
              <a:rPr lang="fa-IR" sz="2400" b="1">
                <a:solidFill>
                  <a:srgbClr val="CC3300"/>
                </a:solidFill>
                <a:cs typeface="Homa" pitchFamily="2" charset="-78"/>
              </a:rPr>
              <a:t>کمينه کردن کل هزينه</a:t>
            </a:r>
            <a:r>
              <a:rPr lang="fa-IR" sz="2400">
                <a:solidFill>
                  <a:srgbClr val="CC3300"/>
                </a:solidFill>
                <a:cs typeface="Homa" pitchFamily="2" charset="-78"/>
              </a:rPr>
              <a:t>، حل مسئله است</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4"/>
          <p:cNvSpPr>
            <a:spLocks noGrp="1"/>
          </p:cNvSpPr>
          <p:nvPr>
            <p:ph type="dt" sz="quarter" idx="10"/>
          </p:nvPr>
        </p:nvSpPr>
        <p:spPr/>
        <p:txBody>
          <a:bodyPr/>
          <a:lstStyle/>
          <a:p>
            <a:pPr>
              <a:defRPr/>
            </a:pPr>
            <a:r>
              <a:rPr lang="en-US" smtClean="0"/>
              <a:t>Telegram: @Computer_IT_Engineering</a:t>
            </a:r>
            <a:endParaRPr lang="en-US" altLang="en-US"/>
          </a:p>
        </p:txBody>
      </p:sp>
      <p:sp>
        <p:nvSpPr>
          <p:cNvPr id="8" name="Footer Placeholder 5"/>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9" name="Slide Number Placeholder 6"/>
          <p:cNvSpPr>
            <a:spLocks noGrp="1"/>
          </p:cNvSpPr>
          <p:nvPr>
            <p:ph type="sldNum" sz="quarter" idx="12"/>
          </p:nvPr>
        </p:nvSpPr>
        <p:spPr/>
        <p:txBody>
          <a:bodyPr/>
          <a:lstStyle/>
          <a:p>
            <a:pPr>
              <a:defRPr/>
            </a:pPr>
            <a:fld id="{9A42E9D6-B0A3-4786-BFE2-53DA82F28394}" type="slidenum">
              <a:rPr lang="ar-SA" altLang="en-US"/>
              <a:pPr>
                <a:defRPr/>
              </a:pPr>
              <a:t>186</a:t>
            </a:fld>
            <a:endParaRPr lang="en-US" altLang="en-US"/>
          </a:p>
        </p:txBody>
      </p:sp>
      <p:sp>
        <p:nvSpPr>
          <p:cNvPr id="10246"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sp>
        <p:nvSpPr>
          <p:cNvPr id="10247" name="Rectangle 3"/>
          <p:cNvSpPr>
            <a:spLocks noChangeArrowheads="1"/>
          </p:cNvSpPr>
          <p:nvPr/>
        </p:nvSpPr>
        <p:spPr bwMode="auto">
          <a:xfrm>
            <a:off x="603250" y="1895475"/>
            <a:ext cx="7777163" cy="641350"/>
          </a:xfrm>
          <a:prstGeom prst="rect">
            <a:avLst/>
          </a:prstGeom>
          <a:noFill/>
          <a:ln w="9525" algn="ctr">
            <a:noFill/>
            <a:miter lim="800000"/>
            <a:headEnd/>
            <a:tailEnd/>
          </a:ln>
        </p:spPr>
        <p:txBody>
          <a:bodyPr>
            <a:spAutoFit/>
          </a:bodyPr>
          <a:lstStyle/>
          <a:p>
            <a:pPr algn="ctr" eaLnBrk="0" hangingPunct="0">
              <a:spcBef>
                <a:spcPct val="50000"/>
              </a:spcBef>
            </a:pPr>
            <a:r>
              <a:rPr lang="fa-IR" sz="3600" b="1">
                <a:solidFill>
                  <a:schemeClr val="accent2"/>
                </a:solidFill>
                <a:cs typeface="Lotus" pitchFamily="2" charset="-78"/>
              </a:rPr>
              <a:t>توابع اکتشافي</a:t>
            </a:r>
          </a:p>
        </p:txBody>
      </p:sp>
      <p:pic>
        <p:nvPicPr>
          <p:cNvPr id="10248" name="Picture 4"/>
          <p:cNvPicPr>
            <a:picLocks noChangeAspect="1" noChangeArrowheads="1"/>
          </p:cNvPicPr>
          <p:nvPr>
            <p:ph sz="half" idx="1"/>
          </p:nvPr>
        </p:nvPicPr>
        <p:blipFill>
          <a:blip r:embed="rId3"/>
          <a:srcRect/>
          <a:stretch>
            <a:fillRect/>
          </a:stretch>
        </p:blipFill>
        <p:spPr>
          <a:xfrm>
            <a:off x="2439988" y="2406650"/>
            <a:ext cx="4495800" cy="2373313"/>
          </a:xfrm>
          <a:noFill/>
        </p:spPr>
      </p:pic>
      <p:sp>
        <p:nvSpPr>
          <p:cNvPr id="10249" name="Text Box 5"/>
          <p:cNvSpPr txBox="1">
            <a:spLocks noChangeArrowheads="1"/>
          </p:cNvSpPr>
          <p:nvPr/>
        </p:nvSpPr>
        <p:spPr bwMode="auto">
          <a:xfrm>
            <a:off x="539750" y="4941888"/>
            <a:ext cx="8135938" cy="1433512"/>
          </a:xfrm>
          <a:prstGeom prst="rect">
            <a:avLst/>
          </a:prstGeom>
          <a:noFill/>
          <a:ln w="9525" algn="ctr">
            <a:noFill/>
            <a:miter lim="800000"/>
            <a:headEnd/>
            <a:tailEnd/>
          </a:ln>
        </p:spPr>
        <p:txBody>
          <a:bodyPr>
            <a:spAutoFit/>
          </a:bodyPr>
          <a:lstStyle/>
          <a:p>
            <a:pPr eaLnBrk="0" hangingPunct="0">
              <a:buClr>
                <a:srgbClr val="00D600"/>
              </a:buClr>
              <a:buFont typeface="Wingdings" pitchFamily="2" charset="2"/>
              <a:buChar char="Ã"/>
            </a:pPr>
            <a:r>
              <a:rPr lang="fa-IR" sz="2800" b="1">
                <a:solidFill>
                  <a:srgbClr val="CC3300"/>
                </a:solidFill>
                <a:cs typeface="Lotus" pitchFamily="2" charset="-78"/>
              </a:rPr>
              <a:t>مثال براي معماي8</a:t>
            </a:r>
          </a:p>
          <a:p>
            <a:pPr lvl="2" eaLnBrk="0" hangingPunct="0">
              <a:buClr>
                <a:srgbClr val="00D600"/>
              </a:buClr>
              <a:buFont typeface="Wingdings" pitchFamily="2" charset="2"/>
              <a:buChar char="×"/>
            </a:pPr>
            <a:r>
              <a:rPr lang="fa-IR" sz="2000" b="1">
                <a:solidFill>
                  <a:schemeClr val="accent2"/>
                </a:solidFill>
                <a:cs typeface="Lotus" pitchFamily="2" charset="-78"/>
              </a:rPr>
              <a:t>ميانگِين هزينه حل تقريبا 22 مرحله و فاکتور انشعاب در حدود 3 است.</a:t>
            </a:r>
          </a:p>
          <a:p>
            <a:pPr lvl="2" eaLnBrk="0" hangingPunct="0">
              <a:buClr>
                <a:srgbClr val="00D600"/>
              </a:buClr>
              <a:buFont typeface="Wingdings" pitchFamily="2" charset="2"/>
              <a:buChar char="×"/>
            </a:pPr>
            <a:r>
              <a:rPr lang="fa-IR" sz="2000" b="1">
                <a:solidFill>
                  <a:schemeClr val="accent2"/>
                </a:solidFill>
                <a:cs typeface="Lotus" pitchFamily="2" charset="-78"/>
              </a:rPr>
              <a:t>جست و جوي جامع تا عمق 22 : </a:t>
            </a:r>
          </a:p>
          <a:p>
            <a:pPr lvl="2" eaLnBrk="0" hangingPunct="0">
              <a:buClr>
                <a:srgbClr val="00D600"/>
              </a:buClr>
              <a:buFont typeface="Wingdings" pitchFamily="2" charset="2"/>
              <a:buChar char="×"/>
            </a:pPr>
            <a:r>
              <a:rPr lang="fa-IR" sz="2000" b="1">
                <a:solidFill>
                  <a:schemeClr val="accent2"/>
                </a:solidFill>
                <a:cs typeface="Lotus" pitchFamily="2" charset="-78"/>
              </a:rPr>
              <a:t>با انتخاب يک تابع اکتشافي مناسب ميتوان مراحل جستجو را کاهش داد</a:t>
            </a:r>
            <a:endParaRPr lang="en-US" sz="2000" b="1">
              <a:solidFill>
                <a:schemeClr val="accent2"/>
              </a:solidFill>
              <a:cs typeface="Lotus" pitchFamily="2" charset="-78"/>
            </a:endParaRPr>
          </a:p>
        </p:txBody>
      </p:sp>
      <p:graphicFrame>
        <p:nvGraphicFramePr>
          <p:cNvPr id="10242" name="Object 6"/>
          <p:cNvGraphicFramePr>
            <a:graphicFrameLocks noChangeAspect="1"/>
          </p:cNvGraphicFramePr>
          <p:nvPr>
            <p:ph sz="half" idx="2"/>
          </p:nvPr>
        </p:nvGraphicFramePr>
        <p:xfrm>
          <a:off x="3370263" y="5665788"/>
          <a:ext cx="1449387" cy="346075"/>
        </p:xfrm>
        <a:graphic>
          <a:graphicData uri="http://schemas.openxmlformats.org/presentationml/2006/ole">
            <p:oleObj spid="_x0000_s10242" name="Equation" r:id="rId4" imgW="888840" imgH="203040" progId="Equation.3">
              <p:embed/>
            </p:oleObj>
          </a:graphicData>
        </a:graphic>
      </p:graphicFrame>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11"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12" name="Slide Number Placeholder 4"/>
          <p:cNvSpPr>
            <a:spLocks noGrp="1"/>
          </p:cNvSpPr>
          <p:nvPr>
            <p:ph type="sldNum" sz="quarter" idx="12"/>
          </p:nvPr>
        </p:nvSpPr>
        <p:spPr/>
        <p:txBody>
          <a:bodyPr/>
          <a:lstStyle/>
          <a:p>
            <a:pPr>
              <a:defRPr/>
            </a:pPr>
            <a:fld id="{C9890070-282D-4D05-A224-D5C1BF1CF064}" type="slidenum">
              <a:rPr lang="ar-SA" altLang="en-US"/>
              <a:pPr>
                <a:defRPr/>
              </a:pPr>
              <a:t>187</a:t>
            </a:fld>
            <a:endParaRPr lang="en-US" altLang="en-US"/>
          </a:p>
        </p:txBody>
      </p:sp>
      <p:sp>
        <p:nvSpPr>
          <p:cNvPr id="11272"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sp>
        <p:nvSpPr>
          <p:cNvPr id="11273" name="Rectangle 3"/>
          <p:cNvSpPr>
            <a:spLocks noChangeArrowheads="1"/>
          </p:cNvSpPr>
          <p:nvPr/>
        </p:nvSpPr>
        <p:spPr bwMode="auto">
          <a:xfrm>
            <a:off x="603250" y="1895475"/>
            <a:ext cx="7777163" cy="641350"/>
          </a:xfrm>
          <a:prstGeom prst="rect">
            <a:avLst/>
          </a:prstGeom>
          <a:noFill/>
          <a:ln w="9525" algn="ctr">
            <a:noFill/>
            <a:miter lim="800000"/>
            <a:headEnd/>
            <a:tailEnd/>
          </a:ln>
        </p:spPr>
        <p:txBody>
          <a:bodyPr>
            <a:spAutoFit/>
          </a:bodyPr>
          <a:lstStyle/>
          <a:p>
            <a:pPr algn="ctr" rtl="0" eaLnBrk="0" hangingPunct="0"/>
            <a:r>
              <a:rPr lang="fa-IR" sz="3600" b="1">
                <a:solidFill>
                  <a:schemeClr val="accent2"/>
                </a:solidFill>
                <a:cs typeface="Lotus" pitchFamily="2" charset="-78"/>
              </a:rPr>
              <a:t>دو روش اکتشافي متداول براي معماي8</a:t>
            </a:r>
          </a:p>
        </p:txBody>
      </p:sp>
      <p:pic>
        <p:nvPicPr>
          <p:cNvPr id="11274" name="Picture 4"/>
          <p:cNvPicPr>
            <a:picLocks noChangeAspect="1" noChangeArrowheads="1"/>
          </p:cNvPicPr>
          <p:nvPr/>
        </p:nvPicPr>
        <p:blipFill>
          <a:blip r:embed="rId3"/>
          <a:srcRect r="56148"/>
          <a:stretch>
            <a:fillRect/>
          </a:stretch>
        </p:blipFill>
        <p:spPr bwMode="auto">
          <a:xfrm>
            <a:off x="684213" y="2420938"/>
            <a:ext cx="1803400" cy="2087562"/>
          </a:xfrm>
          <a:prstGeom prst="rect">
            <a:avLst/>
          </a:prstGeom>
          <a:noFill/>
          <a:ln w="9525">
            <a:noFill/>
            <a:miter lim="800000"/>
            <a:headEnd/>
            <a:tailEnd/>
          </a:ln>
        </p:spPr>
      </p:pic>
      <p:sp>
        <p:nvSpPr>
          <p:cNvPr id="11275" name="Text Box 5"/>
          <p:cNvSpPr txBox="1">
            <a:spLocks noChangeArrowheads="1"/>
          </p:cNvSpPr>
          <p:nvPr/>
        </p:nvSpPr>
        <p:spPr bwMode="auto">
          <a:xfrm>
            <a:off x="3132138" y="3213100"/>
            <a:ext cx="4752975" cy="3576638"/>
          </a:xfrm>
          <a:prstGeom prst="rect">
            <a:avLst/>
          </a:prstGeom>
          <a:noFill/>
          <a:ln w="9525" algn="ctr">
            <a:noFill/>
            <a:miter lim="800000"/>
            <a:headEnd/>
            <a:tailEnd/>
          </a:ln>
        </p:spPr>
        <p:txBody>
          <a:bodyPr>
            <a:spAutoFit/>
          </a:bodyPr>
          <a:lstStyle/>
          <a:p>
            <a:pPr eaLnBrk="0" hangingPunct="0">
              <a:spcBef>
                <a:spcPct val="15000"/>
              </a:spcBef>
            </a:pPr>
            <a:r>
              <a:rPr lang="fa-IR" sz="2800" b="1">
                <a:cs typeface="Lotus" pitchFamily="2" charset="-78"/>
              </a:rPr>
              <a:t>تعداد کاشيها در مکانهاي نادرست</a:t>
            </a:r>
            <a:endParaRPr lang="en-US" sz="2800" b="1">
              <a:cs typeface="Lotus" pitchFamily="2" charset="-78"/>
            </a:endParaRPr>
          </a:p>
          <a:p>
            <a:pPr eaLnBrk="0" hangingPunct="0">
              <a:spcBef>
                <a:spcPct val="15000"/>
              </a:spcBef>
            </a:pPr>
            <a:r>
              <a:rPr lang="fa-IR" sz="2800" b="1">
                <a:cs typeface="Lotus" pitchFamily="2" charset="-78"/>
              </a:rPr>
              <a:t>در حالت شروع</a:t>
            </a:r>
          </a:p>
          <a:p>
            <a:pPr algn="justLow" eaLnBrk="0" hangingPunct="0">
              <a:spcBef>
                <a:spcPct val="15000"/>
              </a:spcBef>
            </a:pPr>
            <a:endParaRPr lang="fa-IR" sz="2800" b="1">
              <a:cs typeface="Lotus" pitchFamily="2" charset="-78"/>
            </a:endParaRPr>
          </a:p>
          <a:p>
            <a:pPr algn="justLow" eaLnBrk="0" hangingPunct="0">
              <a:spcBef>
                <a:spcPct val="15000"/>
              </a:spcBef>
            </a:pPr>
            <a:r>
              <a:rPr lang="fa-IR" sz="2800" b="1">
                <a:cs typeface="Lotus" pitchFamily="2" charset="-78"/>
              </a:rPr>
              <a:t>       </a:t>
            </a:r>
            <a:r>
              <a:rPr lang="fa-IR" sz="2800" b="1">
                <a:solidFill>
                  <a:srgbClr val="CC3300"/>
                </a:solidFill>
                <a:cs typeface="Lotus" pitchFamily="2" charset="-78"/>
              </a:rPr>
              <a:t>اکتشاف قابل قبولي است، زيرا هر کاشي که در جاي نامناسبي قرار دارد، حداقل يکبار بايد جابجا شود</a:t>
            </a:r>
          </a:p>
          <a:p>
            <a:pPr rtl="0" eaLnBrk="0" hangingPunct="0"/>
            <a:endParaRPr lang="fa-IR" sz="2800" b="1">
              <a:cs typeface="Lotus" pitchFamily="2" charset="-78"/>
            </a:endParaRPr>
          </a:p>
          <a:p>
            <a:pPr rtl="0" eaLnBrk="0" hangingPunct="0"/>
            <a:endParaRPr lang="en-US" sz="2000" b="1">
              <a:solidFill>
                <a:schemeClr val="accent2"/>
              </a:solidFill>
              <a:cs typeface="Lotus" pitchFamily="2" charset="-78"/>
            </a:endParaRPr>
          </a:p>
        </p:txBody>
      </p:sp>
      <p:graphicFrame>
        <p:nvGraphicFramePr>
          <p:cNvPr id="11266" name="Object 6"/>
          <p:cNvGraphicFramePr>
            <a:graphicFrameLocks noChangeAspect="1"/>
          </p:cNvGraphicFramePr>
          <p:nvPr/>
        </p:nvGraphicFramePr>
        <p:xfrm>
          <a:off x="3013075" y="3632200"/>
          <a:ext cx="1143000" cy="647700"/>
        </p:xfrm>
        <a:graphic>
          <a:graphicData uri="http://schemas.openxmlformats.org/presentationml/2006/ole">
            <p:oleObj spid="_x0000_s11266" name="Equation" r:id="rId4" imgW="380880" imgH="215640" progId="Equation.3">
              <p:embed/>
            </p:oleObj>
          </a:graphicData>
        </a:graphic>
      </p:graphicFrame>
      <p:graphicFrame>
        <p:nvGraphicFramePr>
          <p:cNvPr id="11267" name="Object 7"/>
          <p:cNvGraphicFramePr>
            <a:graphicFrameLocks noChangeAspect="1"/>
          </p:cNvGraphicFramePr>
          <p:nvPr/>
        </p:nvGraphicFramePr>
        <p:xfrm>
          <a:off x="3060700" y="3140075"/>
          <a:ext cx="838200" cy="647700"/>
        </p:xfrm>
        <a:graphic>
          <a:graphicData uri="http://schemas.openxmlformats.org/presentationml/2006/ole">
            <p:oleObj spid="_x0000_s11267" name="Equation" r:id="rId5" imgW="279360" imgH="215640" progId="Equation.3">
              <p:embed/>
            </p:oleObj>
          </a:graphicData>
        </a:graphic>
      </p:graphicFrame>
      <p:pic>
        <p:nvPicPr>
          <p:cNvPr id="11276" name="Picture 8"/>
          <p:cNvPicPr>
            <a:picLocks noChangeAspect="1" noChangeArrowheads="1"/>
          </p:cNvPicPr>
          <p:nvPr>
            <p:ph/>
          </p:nvPr>
        </p:nvPicPr>
        <p:blipFill>
          <a:blip r:embed="rId3"/>
          <a:srcRect l="55640"/>
          <a:stretch>
            <a:fillRect/>
          </a:stretch>
        </p:blipFill>
        <p:spPr>
          <a:xfrm>
            <a:off x="684213" y="4581525"/>
            <a:ext cx="1779587" cy="2038350"/>
          </a:xfrm>
          <a:noFill/>
        </p:spPr>
      </p:pic>
      <p:graphicFrame>
        <p:nvGraphicFramePr>
          <p:cNvPr id="11268" name="Object 9"/>
          <p:cNvGraphicFramePr>
            <a:graphicFrameLocks noChangeAspect="1"/>
          </p:cNvGraphicFramePr>
          <p:nvPr/>
        </p:nvGraphicFramePr>
        <p:xfrm>
          <a:off x="7308850" y="4572000"/>
          <a:ext cx="457200" cy="647700"/>
        </p:xfrm>
        <a:graphic>
          <a:graphicData uri="http://schemas.openxmlformats.org/presentationml/2006/ole">
            <p:oleObj spid="_x0000_s11268" name="Equation" r:id="rId6" imgW="152280" imgH="215640" progId="Equation.3">
              <p:embed/>
            </p:oleObj>
          </a:graphicData>
        </a:graphic>
      </p:graphicFrame>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10"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11" name="Slide Number Placeholder 5"/>
          <p:cNvSpPr>
            <a:spLocks noGrp="1"/>
          </p:cNvSpPr>
          <p:nvPr>
            <p:ph type="sldNum" sz="quarter" idx="12"/>
          </p:nvPr>
        </p:nvSpPr>
        <p:spPr/>
        <p:txBody>
          <a:bodyPr/>
          <a:lstStyle/>
          <a:p>
            <a:pPr>
              <a:defRPr/>
            </a:pPr>
            <a:fld id="{9072BC46-AEF6-410D-9CB0-285664D7145C}" type="slidenum">
              <a:rPr lang="ar-SA" altLang="en-US"/>
              <a:pPr>
                <a:defRPr/>
              </a:pPr>
              <a:t>188</a:t>
            </a:fld>
            <a:endParaRPr lang="en-US" altLang="en-US"/>
          </a:p>
        </p:txBody>
      </p:sp>
      <p:sp>
        <p:nvSpPr>
          <p:cNvPr id="1229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sp>
        <p:nvSpPr>
          <p:cNvPr id="12296" name="Rectangle 3"/>
          <p:cNvSpPr>
            <a:spLocks noChangeArrowheads="1"/>
          </p:cNvSpPr>
          <p:nvPr/>
        </p:nvSpPr>
        <p:spPr bwMode="auto">
          <a:xfrm>
            <a:off x="603250" y="1895475"/>
            <a:ext cx="7777163" cy="641350"/>
          </a:xfrm>
          <a:prstGeom prst="rect">
            <a:avLst/>
          </a:prstGeom>
          <a:noFill/>
          <a:ln w="9525" algn="ctr">
            <a:noFill/>
            <a:miter lim="800000"/>
            <a:headEnd/>
            <a:tailEnd/>
          </a:ln>
        </p:spPr>
        <p:txBody>
          <a:bodyPr>
            <a:spAutoFit/>
          </a:bodyPr>
          <a:lstStyle/>
          <a:p>
            <a:pPr algn="ctr" rtl="0" eaLnBrk="0" hangingPunct="0"/>
            <a:r>
              <a:rPr lang="fa-IR" sz="3600" b="1">
                <a:solidFill>
                  <a:schemeClr val="accent2"/>
                </a:solidFill>
                <a:cs typeface="Lotus" pitchFamily="2" charset="-78"/>
              </a:rPr>
              <a:t>دو روش اکتشافي متداول براي معماي8</a:t>
            </a:r>
          </a:p>
        </p:txBody>
      </p:sp>
      <p:pic>
        <p:nvPicPr>
          <p:cNvPr id="12297" name="Picture 4"/>
          <p:cNvPicPr>
            <a:picLocks noChangeAspect="1" noChangeArrowheads="1"/>
          </p:cNvPicPr>
          <p:nvPr/>
        </p:nvPicPr>
        <p:blipFill>
          <a:blip r:embed="rId3"/>
          <a:srcRect r="56148"/>
          <a:stretch>
            <a:fillRect/>
          </a:stretch>
        </p:blipFill>
        <p:spPr bwMode="auto">
          <a:xfrm>
            <a:off x="684213" y="2420938"/>
            <a:ext cx="1803400" cy="2087562"/>
          </a:xfrm>
          <a:prstGeom prst="rect">
            <a:avLst/>
          </a:prstGeom>
          <a:noFill/>
          <a:ln w="9525">
            <a:noFill/>
            <a:miter lim="800000"/>
            <a:headEnd/>
            <a:tailEnd/>
          </a:ln>
        </p:spPr>
      </p:pic>
      <p:sp>
        <p:nvSpPr>
          <p:cNvPr id="12298" name="Text Box 5"/>
          <p:cNvSpPr txBox="1">
            <a:spLocks noChangeArrowheads="1"/>
          </p:cNvSpPr>
          <p:nvPr/>
        </p:nvSpPr>
        <p:spPr bwMode="auto">
          <a:xfrm>
            <a:off x="2627313" y="2924175"/>
            <a:ext cx="5689600" cy="4495800"/>
          </a:xfrm>
          <a:prstGeom prst="rect">
            <a:avLst/>
          </a:prstGeom>
          <a:noFill/>
          <a:ln w="9525" algn="ctr">
            <a:noFill/>
            <a:miter lim="800000"/>
            <a:headEnd/>
            <a:tailEnd/>
          </a:ln>
        </p:spPr>
        <p:txBody>
          <a:bodyPr>
            <a:spAutoFit/>
          </a:bodyPr>
          <a:lstStyle/>
          <a:p>
            <a:pPr eaLnBrk="0" hangingPunct="0">
              <a:spcBef>
                <a:spcPct val="15000"/>
              </a:spcBef>
            </a:pPr>
            <a:r>
              <a:rPr lang="fa-IR" sz="2400" b="1">
                <a:cs typeface="Lotus" pitchFamily="2" charset="-78"/>
              </a:rPr>
              <a:t>مجموعه فواصل کاشيها از موقعيتهاي هدف آنها</a:t>
            </a:r>
            <a:endParaRPr lang="en-US" sz="2400" b="1">
              <a:cs typeface="Lotus" pitchFamily="2" charset="-78"/>
            </a:endParaRPr>
          </a:p>
          <a:p>
            <a:pPr eaLnBrk="0" hangingPunct="0">
              <a:spcBef>
                <a:spcPct val="15000"/>
              </a:spcBef>
            </a:pPr>
            <a:r>
              <a:rPr lang="fa-IR" sz="2800" b="1">
                <a:cs typeface="Lotus" pitchFamily="2" charset="-78"/>
              </a:rPr>
              <a:t>در حالت شروع</a:t>
            </a:r>
          </a:p>
          <a:p>
            <a:pPr algn="justLow" eaLnBrk="0" hangingPunct="0">
              <a:spcBef>
                <a:spcPct val="15000"/>
              </a:spcBef>
            </a:pPr>
            <a:endParaRPr lang="fa-IR" sz="2800" b="1">
              <a:cs typeface="Lotus" pitchFamily="2" charset="-78"/>
            </a:endParaRPr>
          </a:p>
          <a:p>
            <a:pPr algn="justLow" eaLnBrk="0" hangingPunct="0">
              <a:spcBef>
                <a:spcPct val="15000"/>
              </a:spcBef>
            </a:pPr>
            <a:endParaRPr lang="fa-IR" sz="2800" b="1">
              <a:solidFill>
                <a:srgbClr val="CC3300"/>
              </a:solidFill>
              <a:cs typeface="Lotus" pitchFamily="2" charset="-78"/>
            </a:endParaRPr>
          </a:p>
          <a:p>
            <a:pPr algn="justLow" eaLnBrk="0" hangingPunct="0">
              <a:spcBef>
                <a:spcPct val="15000"/>
              </a:spcBef>
            </a:pPr>
            <a:r>
              <a:rPr lang="fa-IR" sz="2800">
                <a:solidFill>
                  <a:srgbClr val="CC3300"/>
                </a:solidFill>
                <a:cs typeface="Lotus" pitchFamily="2" charset="-78"/>
              </a:rPr>
              <a:t>چون کاشيها نميتوانند در امتداد قطر جا به جا شوند, فاصله اي که محاسبه ميکنيم مجموع فواصل افقي و عمودي است. اين فاصله را فاصله </a:t>
            </a:r>
            <a:r>
              <a:rPr lang="fa-IR" sz="2800" b="1">
                <a:solidFill>
                  <a:srgbClr val="CC3300"/>
                </a:solidFill>
                <a:cs typeface="Lotus" pitchFamily="2" charset="-78"/>
              </a:rPr>
              <a:t>بلوک شهر</a:t>
            </a:r>
            <a:r>
              <a:rPr lang="fa-IR" sz="2800">
                <a:solidFill>
                  <a:srgbClr val="CC3300"/>
                </a:solidFill>
                <a:cs typeface="Lotus" pitchFamily="2" charset="-78"/>
              </a:rPr>
              <a:t> يا فاصله </a:t>
            </a:r>
            <a:r>
              <a:rPr lang="fa-IR" sz="2800" b="1">
                <a:solidFill>
                  <a:srgbClr val="CC3300"/>
                </a:solidFill>
                <a:cs typeface="Lotus" pitchFamily="2" charset="-78"/>
              </a:rPr>
              <a:t>مانهاتان</a:t>
            </a:r>
            <a:r>
              <a:rPr lang="fa-IR" sz="2800">
                <a:solidFill>
                  <a:srgbClr val="CC3300"/>
                </a:solidFill>
                <a:cs typeface="Lotus" pitchFamily="2" charset="-78"/>
              </a:rPr>
              <a:t> مينامند.</a:t>
            </a:r>
          </a:p>
          <a:p>
            <a:pPr algn="justLow" eaLnBrk="0" hangingPunct="0">
              <a:spcBef>
                <a:spcPct val="15000"/>
              </a:spcBef>
            </a:pPr>
            <a:r>
              <a:rPr lang="fa-IR" sz="2800" b="1">
                <a:cs typeface="Lotus" pitchFamily="2" charset="-78"/>
              </a:rPr>
              <a:t>       </a:t>
            </a:r>
          </a:p>
          <a:p>
            <a:pPr rtl="0" eaLnBrk="0" hangingPunct="0"/>
            <a:endParaRPr lang="en-US" sz="2000" b="1">
              <a:solidFill>
                <a:schemeClr val="accent2"/>
              </a:solidFill>
              <a:cs typeface="Lotus" pitchFamily="2" charset="-78"/>
            </a:endParaRPr>
          </a:p>
        </p:txBody>
      </p:sp>
      <p:graphicFrame>
        <p:nvGraphicFramePr>
          <p:cNvPr id="12290" name="Object 6"/>
          <p:cNvGraphicFramePr>
            <a:graphicFrameLocks noChangeAspect="1"/>
          </p:cNvGraphicFramePr>
          <p:nvPr/>
        </p:nvGraphicFramePr>
        <p:xfrm>
          <a:off x="2767013" y="3789363"/>
          <a:ext cx="5260975" cy="536575"/>
        </p:xfrm>
        <a:graphic>
          <a:graphicData uri="http://schemas.openxmlformats.org/presentationml/2006/ole">
            <p:oleObj spid="_x0000_s12290" name="Equation" r:id="rId4" imgW="2120760" imgH="215640" progId="Equation.3">
              <p:embed/>
            </p:oleObj>
          </a:graphicData>
        </a:graphic>
      </p:graphicFrame>
      <p:graphicFrame>
        <p:nvGraphicFramePr>
          <p:cNvPr id="12291" name="Object 7"/>
          <p:cNvGraphicFramePr>
            <a:graphicFrameLocks noChangeAspect="1"/>
          </p:cNvGraphicFramePr>
          <p:nvPr/>
        </p:nvGraphicFramePr>
        <p:xfrm>
          <a:off x="2747963" y="2794000"/>
          <a:ext cx="876300" cy="647700"/>
        </p:xfrm>
        <a:graphic>
          <a:graphicData uri="http://schemas.openxmlformats.org/presentationml/2006/ole">
            <p:oleObj spid="_x0000_s12291" name="Equation" r:id="rId5" imgW="291960" imgH="215640" progId="Equation.3">
              <p:embed/>
            </p:oleObj>
          </a:graphicData>
        </a:graphic>
      </p:graphicFrame>
      <p:pic>
        <p:nvPicPr>
          <p:cNvPr id="12299" name="Picture 8"/>
          <p:cNvPicPr>
            <a:picLocks noChangeAspect="1" noChangeArrowheads="1"/>
          </p:cNvPicPr>
          <p:nvPr/>
        </p:nvPicPr>
        <p:blipFill>
          <a:blip r:embed="rId3"/>
          <a:srcRect l="55640"/>
          <a:stretch>
            <a:fillRect/>
          </a:stretch>
        </p:blipFill>
        <p:spPr bwMode="auto">
          <a:xfrm>
            <a:off x="684213" y="4581525"/>
            <a:ext cx="1779587" cy="203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11"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12" name="Slide Number Placeholder 4"/>
          <p:cNvSpPr>
            <a:spLocks noGrp="1"/>
          </p:cNvSpPr>
          <p:nvPr>
            <p:ph type="sldNum" sz="quarter" idx="12"/>
          </p:nvPr>
        </p:nvSpPr>
        <p:spPr/>
        <p:txBody>
          <a:bodyPr/>
          <a:lstStyle/>
          <a:p>
            <a:pPr>
              <a:defRPr/>
            </a:pPr>
            <a:fld id="{A5DA89F7-DCC8-4993-A582-C8EF5948B5C0}" type="slidenum">
              <a:rPr lang="ar-SA" altLang="en-US"/>
              <a:pPr>
                <a:defRPr/>
              </a:pPr>
              <a:t>189</a:t>
            </a:fld>
            <a:endParaRPr lang="en-US" altLang="en-US"/>
          </a:p>
        </p:txBody>
      </p:sp>
      <p:sp>
        <p:nvSpPr>
          <p:cNvPr id="1331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sp>
        <p:nvSpPr>
          <p:cNvPr id="13320" name="Rectangle 3"/>
          <p:cNvSpPr>
            <a:spLocks noChangeArrowheads="1"/>
          </p:cNvSpPr>
          <p:nvPr/>
        </p:nvSpPr>
        <p:spPr bwMode="auto">
          <a:xfrm>
            <a:off x="603250" y="1895475"/>
            <a:ext cx="7777163" cy="641350"/>
          </a:xfrm>
          <a:prstGeom prst="rect">
            <a:avLst/>
          </a:prstGeom>
          <a:noFill/>
          <a:ln w="9525" algn="ctr">
            <a:noFill/>
            <a:miter lim="800000"/>
            <a:headEnd/>
            <a:tailEnd/>
          </a:ln>
        </p:spPr>
        <p:txBody>
          <a:bodyPr>
            <a:spAutoFit/>
          </a:bodyPr>
          <a:lstStyle/>
          <a:p>
            <a:pPr algn="ctr" rtl="0" eaLnBrk="0" hangingPunct="0"/>
            <a:r>
              <a:rPr lang="fa-IR" sz="3600" b="1">
                <a:solidFill>
                  <a:schemeClr val="accent2"/>
                </a:solidFill>
                <a:cs typeface="Lotus" pitchFamily="2" charset="-78"/>
              </a:rPr>
              <a:t>دو روش اکتشافي متداول براي معماي8</a:t>
            </a:r>
          </a:p>
        </p:txBody>
      </p:sp>
      <p:pic>
        <p:nvPicPr>
          <p:cNvPr id="13321" name="Picture 4"/>
          <p:cNvPicPr>
            <a:picLocks noChangeAspect="1" noChangeArrowheads="1"/>
          </p:cNvPicPr>
          <p:nvPr/>
        </p:nvPicPr>
        <p:blipFill>
          <a:blip r:embed="rId3"/>
          <a:srcRect r="56148"/>
          <a:stretch>
            <a:fillRect/>
          </a:stretch>
        </p:blipFill>
        <p:spPr bwMode="auto">
          <a:xfrm>
            <a:off x="684213" y="2420938"/>
            <a:ext cx="1803400" cy="2087562"/>
          </a:xfrm>
          <a:prstGeom prst="rect">
            <a:avLst/>
          </a:prstGeom>
          <a:noFill/>
          <a:ln w="9525">
            <a:noFill/>
            <a:miter lim="800000"/>
            <a:headEnd/>
            <a:tailEnd/>
          </a:ln>
        </p:spPr>
      </p:pic>
      <p:pic>
        <p:nvPicPr>
          <p:cNvPr id="13322" name="Picture 5"/>
          <p:cNvPicPr>
            <a:picLocks noChangeAspect="1" noChangeArrowheads="1"/>
          </p:cNvPicPr>
          <p:nvPr/>
        </p:nvPicPr>
        <p:blipFill>
          <a:blip r:embed="rId3"/>
          <a:srcRect l="55640"/>
          <a:stretch>
            <a:fillRect/>
          </a:stretch>
        </p:blipFill>
        <p:spPr bwMode="auto">
          <a:xfrm>
            <a:off x="684213" y="4581525"/>
            <a:ext cx="1779587" cy="2038350"/>
          </a:xfrm>
          <a:prstGeom prst="rect">
            <a:avLst/>
          </a:prstGeom>
          <a:noFill/>
          <a:ln w="9525">
            <a:noFill/>
            <a:miter lim="800000"/>
            <a:headEnd/>
            <a:tailEnd/>
          </a:ln>
        </p:spPr>
      </p:pic>
      <p:sp>
        <p:nvSpPr>
          <p:cNvPr id="13323" name="Text Box 6"/>
          <p:cNvSpPr txBox="1">
            <a:spLocks noChangeArrowheads="1"/>
          </p:cNvSpPr>
          <p:nvPr/>
        </p:nvSpPr>
        <p:spPr bwMode="auto">
          <a:xfrm>
            <a:off x="2627313" y="2924175"/>
            <a:ext cx="5689600" cy="2214563"/>
          </a:xfrm>
          <a:prstGeom prst="rect">
            <a:avLst/>
          </a:prstGeom>
          <a:noFill/>
          <a:ln w="9525" algn="ctr">
            <a:noFill/>
            <a:miter lim="800000"/>
            <a:headEnd/>
            <a:tailEnd/>
          </a:ln>
        </p:spPr>
        <p:txBody>
          <a:bodyPr>
            <a:spAutoFit/>
          </a:bodyPr>
          <a:lstStyle/>
          <a:p>
            <a:pPr eaLnBrk="0" hangingPunct="0">
              <a:spcBef>
                <a:spcPct val="40000"/>
              </a:spcBef>
            </a:pPr>
            <a:r>
              <a:rPr lang="fa-IR" sz="2400" b="1">
                <a:cs typeface="Lotus" pitchFamily="2" charset="-78"/>
              </a:rPr>
              <a:t>مجموعه فواصل کاشيها از موقعيتهاي هدف آنها</a:t>
            </a:r>
            <a:endParaRPr lang="en-US" sz="2400" b="1">
              <a:cs typeface="Lotus" pitchFamily="2" charset="-78"/>
            </a:endParaRPr>
          </a:p>
          <a:p>
            <a:pPr algn="justLow" eaLnBrk="0" hangingPunct="0">
              <a:spcBef>
                <a:spcPct val="40000"/>
              </a:spcBef>
            </a:pPr>
            <a:r>
              <a:rPr lang="fa-IR" sz="2800">
                <a:solidFill>
                  <a:srgbClr val="CC3300"/>
                </a:solidFill>
                <a:cs typeface="Lotus" pitchFamily="2" charset="-78"/>
              </a:rPr>
              <a:t>     قابل قبول است، زيرا هر جابجايي که ميتواند انجام گيرد، به اندازه يک مرحله به هدف نزديک ميشود.</a:t>
            </a:r>
          </a:p>
          <a:p>
            <a:pPr rtl="0" eaLnBrk="0" hangingPunct="0"/>
            <a:endParaRPr lang="en-US" sz="2000" b="1">
              <a:solidFill>
                <a:schemeClr val="accent2"/>
              </a:solidFill>
              <a:cs typeface="Lotus" pitchFamily="2" charset="-78"/>
            </a:endParaRPr>
          </a:p>
        </p:txBody>
      </p:sp>
      <p:graphicFrame>
        <p:nvGraphicFramePr>
          <p:cNvPr id="13314" name="Object 7"/>
          <p:cNvGraphicFramePr>
            <a:graphicFrameLocks noChangeAspect="1"/>
          </p:cNvGraphicFramePr>
          <p:nvPr>
            <p:ph/>
          </p:nvPr>
        </p:nvGraphicFramePr>
        <p:xfrm>
          <a:off x="2652713" y="2622550"/>
          <a:ext cx="914400" cy="681038"/>
        </p:xfrm>
        <a:graphic>
          <a:graphicData uri="http://schemas.openxmlformats.org/presentationml/2006/ole">
            <p:oleObj spid="_x0000_s13314" name="Equation" r:id="rId4" imgW="291960" imgH="215640" progId="Equation.3">
              <p:embed/>
            </p:oleObj>
          </a:graphicData>
        </a:graphic>
      </p:graphicFrame>
      <p:graphicFrame>
        <p:nvGraphicFramePr>
          <p:cNvPr id="13315" name="Object 8"/>
          <p:cNvGraphicFramePr>
            <a:graphicFrameLocks noChangeAspect="1"/>
          </p:cNvGraphicFramePr>
          <p:nvPr/>
        </p:nvGraphicFramePr>
        <p:xfrm>
          <a:off x="7837488" y="3365500"/>
          <a:ext cx="488950" cy="639763"/>
        </p:xfrm>
        <a:graphic>
          <a:graphicData uri="http://schemas.openxmlformats.org/presentationml/2006/ole">
            <p:oleObj spid="_x0000_s13315" name="Equation" r:id="rId5" imgW="164880" imgH="215640" progId="Equation.3">
              <p:embed/>
            </p:oleObj>
          </a:graphicData>
        </a:graphic>
      </p:graphicFrame>
      <p:sp>
        <p:nvSpPr>
          <p:cNvPr id="13324" name="Text Box 9"/>
          <p:cNvSpPr txBox="1">
            <a:spLocks noChangeArrowheads="1"/>
          </p:cNvSpPr>
          <p:nvPr/>
        </p:nvSpPr>
        <p:spPr bwMode="auto">
          <a:xfrm>
            <a:off x="2843213" y="4941888"/>
            <a:ext cx="5473700" cy="1116012"/>
          </a:xfrm>
          <a:prstGeom prst="rect">
            <a:avLst/>
          </a:prstGeom>
          <a:noFill/>
          <a:ln w="9525" algn="ctr">
            <a:noFill/>
            <a:miter lim="800000"/>
            <a:headEnd/>
            <a:tailEnd/>
          </a:ln>
        </p:spPr>
        <p:txBody>
          <a:bodyPr>
            <a:spAutoFit/>
          </a:bodyPr>
          <a:lstStyle/>
          <a:p>
            <a:pPr algn="ctr" rtl="0" eaLnBrk="0" hangingPunct="0">
              <a:spcBef>
                <a:spcPct val="20000"/>
              </a:spcBef>
            </a:pPr>
            <a:r>
              <a:rPr lang="fa-IR" sz="2400" b="1">
                <a:solidFill>
                  <a:srgbClr val="996633"/>
                </a:solidFill>
                <a:cs typeface="Lotus" pitchFamily="2" charset="-78"/>
              </a:rPr>
              <a:t>هيچ کدام از اين برآوردها، هزينه واقعي راه حل نيست</a:t>
            </a:r>
          </a:p>
          <a:p>
            <a:pPr algn="ctr" rtl="0" eaLnBrk="0" hangingPunct="0">
              <a:spcBef>
                <a:spcPct val="20000"/>
              </a:spcBef>
            </a:pPr>
            <a:r>
              <a:rPr lang="fa-IR" sz="3600" b="1">
                <a:solidFill>
                  <a:srgbClr val="996633"/>
                </a:solidFill>
                <a:cs typeface="Lotus" pitchFamily="2" charset="-78"/>
              </a:rPr>
              <a:t>هزينه واقعي 36 است</a:t>
            </a:r>
            <a:endParaRPr lang="en-US" sz="3600" b="1">
              <a:solidFill>
                <a:srgbClr val="996633"/>
              </a:solidFill>
              <a:cs typeface="Lotus"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47B73D1A-6FFC-46EE-8D0E-3E2446CA50C4}" type="slidenum">
              <a:rPr lang="ar-SA" altLang="en-US"/>
              <a:pPr>
                <a:defRPr/>
              </a:pPr>
              <a:t>19</a:t>
            </a:fld>
            <a:endParaRPr lang="en-US" altLang="en-US"/>
          </a:p>
        </p:txBody>
      </p:sp>
      <p:sp>
        <p:nvSpPr>
          <p:cNvPr id="41989" name="Rectangle 2"/>
          <p:cNvSpPr>
            <a:spLocks noGrp="1" noChangeArrowheads="1"/>
          </p:cNvSpPr>
          <p:nvPr>
            <p:ph type="body" idx="1"/>
          </p:nvPr>
        </p:nvSpPr>
        <p:spPr>
          <a:noFill/>
        </p:spPr>
        <p:txBody>
          <a:bodyPr/>
          <a:lstStyle/>
          <a:p>
            <a:pPr eaLnBrk="1" hangingPunct="1">
              <a:lnSpc>
                <a:spcPct val="135000"/>
              </a:lnSpc>
              <a:buFont typeface="Wingdings" pitchFamily="2" charset="2"/>
              <a:buNone/>
            </a:pPr>
            <a:r>
              <a:rPr lang="ar-SA" sz="3100" b="1" smtClean="0">
                <a:solidFill>
                  <a:srgbClr val="8C6428"/>
                </a:solidFill>
                <a:cs typeface="Zar" pitchFamily="2" charset="-78"/>
              </a:rPr>
              <a:t>رياضيات (800.</a:t>
            </a:r>
            <a:r>
              <a:rPr lang="en-US" sz="3100" b="1" smtClean="0">
                <a:solidFill>
                  <a:srgbClr val="8C6428"/>
                </a:solidFill>
                <a:cs typeface="Zar" pitchFamily="2" charset="-78"/>
              </a:rPr>
              <a:t> C</a:t>
            </a:r>
            <a:r>
              <a:rPr lang="ar-SA" sz="3100" b="1" smtClean="0">
                <a:solidFill>
                  <a:srgbClr val="8C6428"/>
                </a:solidFill>
                <a:cs typeface="Zar" pitchFamily="2" charset="-78"/>
              </a:rPr>
              <a:t>-تاکنون)</a:t>
            </a:r>
            <a:endParaRPr lang="en-US" sz="3100" b="1" smtClean="0">
              <a:solidFill>
                <a:srgbClr val="8C6428"/>
              </a:solidFill>
              <a:cs typeface="Zar" pitchFamily="2" charset="-78"/>
            </a:endParaRPr>
          </a:p>
          <a:p>
            <a:pPr eaLnBrk="1" hangingPunct="1">
              <a:lnSpc>
                <a:spcPct val="135000"/>
              </a:lnSpc>
              <a:buFont typeface="Wingdings" pitchFamily="2" charset="2"/>
              <a:buNone/>
            </a:pPr>
            <a:endParaRPr lang="fa-IR" sz="3100" smtClean="0">
              <a:solidFill>
                <a:srgbClr val="8C6428"/>
              </a:solidFill>
              <a:cs typeface="Zar" pitchFamily="2" charset="-78"/>
            </a:endParaRPr>
          </a:p>
          <a:p>
            <a:pPr eaLnBrk="1" hangingPunct="1">
              <a:lnSpc>
                <a:spcPct val="135000"/>
              </a:lnSpc>
              <a:buFont typeface="Wingdings" pitchFamily="2" charset="2"/>
              <a:buNone/>
            </a:pPr>
            <a:r>
              <a:rPr lang="ar-SA" sz="2500" smtClean="0">
                <a:cs typeface="Zar" pitchFamily="2" charset="-78"/>
              </a:rPr>
              <a:t>براي ارتباط فلسفه با دانش نظري، نياز به فرمول‌سازي رياضي در سه زمينه اصلي است:</a:t>
            </a:r>
            <a:endParaRPr lang="en-US" sz="2500" smtClean="0">
              <a:cs typeface="Zar" pitchFamily="2" charset="-78"/>
            </a:endParaRPr>
          </a:p>
          <a:p>
            <a:pPr eaLnBrk="1" hangingPunct="1">
              <a:lnSpc>
                <a:spcPct val="135000"/>
              </a:lnSpc>
              <a:buClr>
                <a:srgbClr val="7F5429"/>
              </a:buClr>
              <a:buFont typeface="Wingdings" pitchFamily="2" charset="2"/>
              <a:buChar char="v"/>
            </a:pPr>
            <a:r>
              <a:rPr lang="ar-SA" sz="2500" smtClean="0">
                <a:cs typeface="Zar" pitchFamily="2" charset="-78"/>
              </a:rPr>
              <a:t>محاسبات</a:t>
            </a:r>
            <a:endParaRPr lang="en-US" sz="2500" smtClean="0">
              <a:cs typeface="Zar" pitchFamily="2" charset="-78"/>
            </a:endParaRPr>
          </a:p>
          <a:p>
            <a:pPr eaLnBrk="1" hangingPunct="1">
              <a:lnSpc>
                <a:spcPct val="135000"/>
              </a:lnSpc>
              <a:buClr>
                <a:srgbClr val="7F5429"/>
              </a:buClr>
              <a:buFont typeface="Wingdings" pitchFamily="2" charset="2"/>
              <a:buChar char="v"/>
            </a:pPr>
            <a:r>
              <a:rPr lang="ar-SA" sz="2500" smtClean="0">
                <a:cs typeface="Zar" pitchFamily="2" charset="-78"/>
              </a:rPr>
              <a:t>منطق</a:t>
            </a:r>
            <a:endParaRPr lang="en-US" sz="2500" smtClean="0">
              <a:cs typeface="Zar" pitchFamily="2" charset="-78"/>
            </a:endParaRPr>
          </a:p>
          <a:p>
            <a:pPr eaLnBrk="1" hangingPunct="1">
              <a:lnSpc>
                <a:spcPct val="135000"/>
              </a:lnSpc>
              <a:buClr>
                <a:srgbClr val="7F5429"/>
              </a:buClr>
              <a:buFont typeface="Wingdings" pitchFamily="2" charset="2"/>
              <a:buChar char="v"/>
            </a:pPr>
            <a:r>
              <a:rPr lang="ar-SA" sz="2500" smtClean="0">
                <a:cs typeface="Zar" pitchFamily="2" charset="-78"/>
              </a:rPr>
              <a:t>احتمالات</a:t>
            </a:r>
            <a:endParaRPr lang="en-US" sz="2500" smtClean="0">
              <a:cs typeface="Zar" pitchFamily="2" charset="-78"/>
            </a:endParaRPr>
          </a:p>
          <a:p>
            <a:pPr eaLnBrk="1" hangingPunct="1">
              <a:lnSpc>
                <a:spcPct val="135000"/>
              </a:lnSpc>
              <a:buFont typeface="Wingdings" pitchFamily="2" charset="2"/>
              <a:buNone/>
            </a:pPr>
            <a:endParaRPr lang="en-US" sz="2500" smtClean="0">
              <a:cs typeface="Zar" pitchFamily="2" charset="-78"/>
            </a:endParaRP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4"/>
          <p:cNvSpPr>
            <a:spLocks noGrp="1"/>
          </p:cNvSpPr>
          <p:nvPr>
            <p:ph type="sldNum" sz="quarter" idx="12"/>
          </p:nvPr>
        </p:nvSpPr>
        <p:spPr/>
        <p:txBody>
          <a:bodyPr/>
          <a:lstStyle/>
          <a:p>
            <a:pPr>
              <a:defRPr/>
            </a:pPr>
            <a:fld id="{0EFD7535-6059-4C79-B4A8-6F9A428A60E2}" type="slidenum">
              <a:rPr lang="ar-SA" altLang="en-US"/>
              <a:pPr>
                <a:defRPr/>
              </a:pPr>
              <a:t>190</a:t>
            </a:fld>
            <a:endParaRPr lang="en-US" altLang="en-US"/>
          </a:p>
        </p:txBody>
      </p:sp>
      <p:sp>
        <p:nvSpPr>
          <p:cNvPr id="14342"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sp>
        <p:nvSpPr>
          <p:cNvPr id="14343" name="Rectangle 3"/>
          <p:cNvSpPr>
            <a:spLocks noChangeArrowheads="1"/>
          </p:cNvSpPr>
          <p:nvPr/>
        </p:nvSpPr>
        <p:spPr bwMode="auto">
          <a:xfrm>
            <a:off x="603250" y="1895475"/>
            <a:ext cx="7777163" cy="641350"/>
          </a:xfrm>
          <a:prstGeom prst="rect">
            <a:avLst/>
          </a:prstGeom>
          <a:noFill/>
          <a:ln w="9525" algn="ctr">
            <a:noFill/>
            <a:miter lim="800000"/>
            <a:headEnd/>
            <a:tailEnd/>
          </a:ln>
        </p:spPr>
        <p:txBody>
          <a:bodyPr>
            <a:spAutoFit/>
          </a:bodyPr>
          <a:lstStyle/>
          <a:p>
            <a:pPr algn="ctr" rtl="0" eaLnBrk="0" hangingPunct="0"/>
            <a:r>
              <a:rPr lang="fa-IR" sz="3600" b="1">
                <a:solidFill>
                  <a:schemeClr val="accent2"/>
                </a:solidFill>
                <a:cs typeface="Lotus" pitchFamily="2" charset="-78"/>
              </a:rPr>
              <a:t>اثر دقت اکتشاف بر کارايي</a:t>
            </a:r>
          </a:p>
        </p:txBody>
      </p:sp>
      <p:sp>
        <p:nvSpPr>
          <p:cNvPr id="14344" name="Text Box 4"/>
          <p:cNvSpPr txBox="1">
            <a:spLocks noChangeArrowheads="1"/>
          </p:cNvSpPr>
          <p:nvPr/>
        </p:nvSpPr>
        <p:spPr bwMode="auto">
          <a:xfrm>
            <a:off x="539750" y="2565400"/>
            <a:ext cx="7920038" cy="3719513"/>
          </a:xfrm>
          <a:prstGeom prst="rect">
            <a:avLst/>
          </a:prstGeom>
          <a:noFill/>
          <a:ln w="9525" algn="ctr">
            <a:noFill/>
            <a:miter lim="800000"/>
            <a:headEnd/>
            <a:tailEnd/>
          </a:ln>
        </p:spPr>
        <p:txBody>
          <a:bodyPr>
            <a:spAutoFit/>
          </a:bodyPr>
          <a:lstStyle/>
          <a:p>
            <a:pPr algn="justLow" eaLnBrk="0" hangingPunct="0">
              <a:spcBef>
                <a:spcPct val="50000"/>
              </a:spcBef>
              <a:buClr>
                <a:srgbClr val="00D600"/>
              </a:buClr>
              <a:buFont typeface="Wingdings" pitchFamily="2" charset="2"/>
              <a:buChar char="Ã"/>
            </a:pPr>
            <a:r>
              <a:rPr lang="fa-IR" sz="2800">
                <a:solidFill>
                  <a:schemeClr val="accent2"/>
                </a:solidFill>
                <a:cs typeface="Homa" pitchFamily="2" charset="-78"/>
              </a:rPr>
              <a:t>فاکتور انشعاب مؤثر </a:t>
            </a:r>
            <a:r>
              <a:rPr lang="en-US" sz="2800">
                <a:solidFill>
                  <a:schemeClr val="accent2"/>
                </a:solidFill>
                <a:cs typeface="Homa" pitchFamily="2" charset="-78"/>
              </a:rPr>
              <a:t>b*</a:t>
            </a:r>
            <a:endParaRPr lang="fa-IR" sz="2800">
              <a:solidFill>
                <a:schemeClr val="accent2"/>
              </a:solidFill>
              <a:cs typeface="Homa" pitchFamily="2" charset="-78"/>
            </a:endParaRPr>
          </a:p>
          <a:p>
            <a:pPr marL="358775" lvl="2" algn="justLow" eaLnBrk="0" hangingPunct="0">
              <a:spcBef>
                <a:spcPct val="50000"/>
              </a:spcBef>
              <a:buClr>
                <a:srgbClr val="00D600"/>
              </a:buClr>
              <a:buFont typeface="Wingdings" pitchFamily="2" charset="2"/>
              <a:buChar char="×"/>
            </a:pPr>
            <a:r>
              <a:rPr lang="fa-IR" sz="2000">
                <a:solidFill>
                  <a:srgbClr val="CC3300"/>
                </a:solidFill>
                <a:cs typeface="Homa" pitchFamily="2" charset="-78"/>
              </a:rPr>
              <a:t>اگر تعداد گره هايي که براي يک مسئله خاص توسط </a:t>
            </a:r>
            <a:r>
              <a:rPr lang="en-US" sz="2000">
                <a:solidFill>
                  <a:srgbClr val="CC3300"/>
                </a:solidFill>
                <a:cs typeface="Homa" pitchFamily="2" charset="-78"/>
              </a:rPr>
              <a:t>A*</a:t>
            </a:r>
            <a:r>
              <a:rPr lang="fa-IR" sz="2000">
                <a:solidFill>
                  <a:srgbClr val="CC3300"/>
                </a:solidFill>
                <a:cs typeface="Homa" pitchFamily="2" charset="-78"/>
              </a:rPr>
              <a:t> توليد ميشود برابر با </a:t>
            </a:r>
            <a:r>
              <a:rPr lang="en-US" sz="2000">
                <a:solidFill>
                  <a:srgbClr val="CC3300"/>
                </a:solidFill>
                <a:cs typeface="Homa" pitchFamily="2" charset="-78"/>
              </a:rPr>
              <a:t>N</a:t>
            </a:r>
            <a:r>
              <a:rPr lang="fa-IR" sz="2000">
                <a:solidFill>
                  <a:srgbClr val="CC3300"/>
                </a:solidFill>
                <a:cs typeface="Homa" pitchFamily="2" charset="-78"/>
              </a:rPr>
              <a:t> و عمق راه حل برابر با </a:t>
            </a:r>
            <a:r>
              <a:rPr lang="en-US" sz="2000">
                <a:solidFill>
                  <a:srgbClr val="CC3300"/>
                </a:solidFill>
                <a:cs typeface="Homa" pitchFamily="2" charset="-78"/>
              </a:rPr>
              <a:t>d</a:t>
            </a:r>
            <a:r>
              <a:rPr lang="fa-IR" sz="2000">
                <a:solidFill>
                  <a:srgbClr val="CC3300"/>
                </a:solidFill>
                <a:cs typeface="Homa" pitchFamily="2" charset="-78"/>
              </a:rPr>
              <a:t> باشد، آن گاه </a:t>
            </a:r>
            <a:r>
              <a:rPr lang="en-US" sz="2000">
                <a:solidFill>
                  <a:srgbClr val="CC3300"/>
                </a:solidFill>
                <a:cs typeface="Homa" pitchFamily="2" charset="-78"/>
              </a:rPr>
              <a:t>b*</a:t>
            </a:r>
            <a:r>
              <a:rPr lang="fa-IR" sz="2000">
                <a:solidFill>
                  <a:srgbClr val="CC3300"/>
                </a:solidFill>
                <a:cs typeface="Homa" pitchFamily="2" charset="-78"/>
              </a:rPr>
              <a:t> </a:t>
            </a:r>
            <a:r>
              <a:rPr lang="fa-IR" sz="2000" b="1">
                <a:solidFill>
                  <a:srgbClr val="CC3300"/>
                </a:solidFill>
                <a:cs typeface="Homa" pitchFamily="2" charset="-78"/>
              </a:rPr>
              <a:t>فاکتور انشعابي</a:t>
            </a:r>
            <a:r>
              <a:rPr lang="fa-IR" sz="2000">
                <a:solidFill>
                  <a:srgbClr val="CC3300"/>
                </a:solidFill>
                <a:cs typeface="Homa" pitchFamily="2" charset="-78"/>
              </a:rPr>
              <a:t> است که درخت يکنواختي به عمق </a:t>
            </a:r>
            <a:r>
              <a:rPr lang="en-US" sz="2000">
                <a:solidFill>
                  <a:srgbClr val="CC3300"/>
                </a:solidFill>
                <a:cs typeface="Homa" pitchFamily="2" charset="-78"/>
              </a:rPr>
              <a:t>d</a:t>
            </a:r>
            <a:r>
              <a:rPr lang="fa-IR" sz="2000">
                <a:solidFill>
                  <a:srgbClr val="CC3300"/>
                </a:solidFill>
                <a:cs typeface="Homa" pitchFamily="2" charset="-78"/>
              </a:rPr>
              <a:t> بايد داشته باشد تا حاوي </a:t>
            </a:r>
            <a:r>
              <a:rPr lang="en-US" sz="2000">
                <a:solidFill>
                  <a:srgbClr val="CC3300"/>
                </a:solidFill>
                <a:cs typeface="Homa" pitchFamily="2" charset="-78"/>
              </a:rPr>
              <a:t>N+1</a:t>
            </a:r>
            <a:r>
              <a:rPr lang="fa-IR" sz="2000">
                <a:solidFill>
                  <a:srgbClr val="CC3300"/>
                </a:solidFill>
                <a:cs typeface="Homa" pitchFamily="2" charset="-78"/>
              </a:rPr>
              <a:t> گره باشد</a:t>
            </a:r>
          </a:p>
          <a:p>
            <a:pPr marL="358775" lvl="2" algn="justLow" eaLnBrk="0" hangingPunct="0">
              <a:spcBef>
                <a:spcPct val="50000"/>
              </a:spcBef>
              <a:buClr>
                <a:srgbClr val="00D600"/>
              </a:buClr>
              <a:buFont typeface="Wingdings" pitchFamily="2" charset="2"/>
              <a:buChar char="Ã"/>
            </a:pPr>
            <a:endParaRPr lang="fa-IR" sz="2000">
              <a:solidFill>
                <a:srgbClr val="CC3300"/>
              </a:solidFill>
              <a:cs typeface="Homa" pitchFamily="2" charset="-78"/>
            </a:endParaRPr>
          </a:p>
          <a:p>
            <a:pPr marL="358775" lvl="2" algn="justLow" eaLnBrk="0" hangingPunct="0">
              <a:spcBef>
                <a:spcPct val="50000"/>
              </a:spcBef>
              <a:buClr>
                <a:srgbClr val="00D600"/>
              </a:buClr>
              <a:buFont typeface="Wingdings" pitchFamily="2" charset="2"/>
              <a:buChar char="×"/>
            </a:pPr>
            <a:r>
              <a:rPr lang="fa-IR" sz="2000">
                <a:solidFill>
                  <a:srgbClr val="CC3300"/>
                </a:solidFill>
                <a:cs typeface="Homa" pitchFamily="2" charset="-78"/>
              </a:rPr>
              <a:t>فاکتور انشعاب مؤثر معمولاً براي </a:t>
            </a:r>
            <a:r>
              <a:rPr lang="fa-IR" sz="2000" b="1">
                <a:solidFill>
                  <a:srgbClr val="CC3300"/>
                </a:solidFill>
                <a:cs typeface="Homa" pitchFamily="2" charset="-78"/>
              </a:rPr>
              <a:t>مسئله هاي سخت ثابت</a:t>
            </a:r>
            <a:r>
              <a:rPr lang="fa-IR" sz="2000">
                <a:solidFill>
                  <a:srgbClr val="CC3300"/>
                </a:solidFill>
                <a:cs typeface="Homa" pitchFamily="2" charset="-78"/>
              </a:rPr>
              <a:t> است</a:t>
            </a:r>
          </a:p>
          <a:p>
            <a:pPr marL="358775" lvl="2" algn="justLow" eaLnBrk="0" hangingPunct="0">
              <a:spcBef>
                <a:spcPct val="50000"/>
              </a:spcBef>
              <a:buClr>
                <a:srgbClr val="00D600"/>
              </a:buClr>
              <a:buFont typeface="Wingdings" pitchFamily="2" charset="2"/>
              <a:buChar char="×"/>
            </a:pPr>
            <a:r>
              <a:rPr lang="fa-IR" sz="2000">
                <a:solidFill>
                  <a:srgbClr val="CC3300"/>
                </a:solidFill>
                <a:cs typeface="Homa" pitchFamily="2" charset="-78"/>
              </a:rPr>
              <a:t>اندازه گيريهاي تجربي </a:t>
            </a:r>
            <a:r>
              <a:rPr lang="en-US" sz="2000">
                <a:solidFill>
                  <a:srgbClr val="CC3300"/>
                </a:solidFill>
                <a:cs typeface="Homa" pitchFamily="2" charset="-78"/>
              </a:rPr>
              <a:t>b*</a:t>
            </a:r>
            <a:r>
              <a:rPr lang="fa-IR" sz="2000">
                <a:solidFill>
                  <a:srgbClr val="CC3300"/>
                </a:solidFill>
                <a:cs typeface="Homa" pitchFamily="2" charset="-78"/>
              </a:rPr>
              <a:t> بر روي مجموعه کوچکي از مسئله ها ميتواند </a:t>
            </a:r>
            <a:r>
              <a:rPr lang="fa-IR" sz="2000" b="1">
                <a:solidFill>
                  <a:srgbClr val="CC3300"/>
                </a:solidFill>
                <a:cs typeface="Homa" pitchFamily="2" charset="-78"/>
              </a:rPr>
              <a:t>راهنماي خوبي براي مفيد بودن</a:t>
            </a:r>
            <a:r>
              <a:rPr lang="fa-IR" sz="2000">
                <a:solidFill>
                  <a:srgbClr val="CC3300"/>
                </a:solidFill>
                <a:cs typeface="Homa" pitchFamily="2" charset="-78"/>
              </a:rPr>
              <a:t> اکتشاف باشد</a:t>
            </a:r>
          </a:p>
          <a:p>
            <a:pPr marL="358775" lvl="2" algn="justLow" eaLnBrk="0" hangingPunct="0">
              <a:spcBef>
                <a:spcPct val="50000"/>
              </a:spcBef>
              <a:buClr>
                <a:srgbClr val="00D600"/>
              </a:buClr>
              <a:buFont typeface="Wingdings" pitchFamily="2" charset="2"/>
              <a:buChar char="×"/>
            </a:pPr>
            <a:r>
              <a:rPr lang="fa-IR" sz="2000">
                <a:solidFill>
                  <a:srgbClr val="CC3300"/>
                </a:solidFill>
                <a:cs typeface="Homa" pitchFamily="2" charset="-78"/>
              </a:rPr>
              <a:t>مقدار </a:t>
            </a:r>
            <a:r>
              <a:rPr lang="en-US" sz="2000">
                <a:solidFill>
                  <a:srgbClr val="CC3300"/>
                </a:solidFill>
                <a:cs typeface="Homa" pitchFamily="2" charset="-78"/>
              </a:rPr>
              <a:t>b*</a:t>
            </a:r>
            <a:r>
              <a:rPr lang="fa-IR" sz="2000">
                <a:solidFill>
                  <a:srgbClr val="CC3300"/>
                </a:solidFill>
                <a:cs typeface="Homa" pitchFamily="2" charset="-78"/>
              </a:rPr>
              <a:t> در اکتشافي با طراحي خوب، نزديک </a:t>
            </a:r>
            <a:r>
              <a:rPr lang="fa-IR" sz="2000" b="1">
                <a:solidFill>
                  <a:srgbClr val="CC3300"/>
                </a:solidFill>
                <a:cs typeface="Homa" pitchFamily="2" charset="-78"/>
              </a:rPr>
              <a:t>1</a:t>
            </a:r>
            <a:r>
              <a:rPr lang="fa-IR" sz="2000">
                <a:solidFill>
                  <a:srgbClr val="CC3300"/>
                </a:solidFill>
                <a:cs typeface="Homa" pitchFamily="2" charset="-78"/>
              </a:rPr>
              <a:t> است</a:t>
            </a:r>
            <a:endParaRPr lang="en-US" sz="2000">
              <a:solidFill>
                <a:srgbClr val="CC3300"/>
              </a:solidFill>
              <a:cs typeface="Homa" pitchFamily="2" charset="-78"/>
            </a:endParaRPr>
          </a:p>
        </p:txBody>
      </p:sp>
      <p:graphicFrame>
        <p:nvGraphicFramePr>
          <p:cNvPr id="14338" name="Object 5"/>
          <p:cNvGraphicFramePr>
            <a:graphicFrameLocks noChangeAspect="1"/>
          </p:cNvGraphicFramePr>
          <p:nvPr>
            <p:ph/>
          </p:nvPr>
        </p:nvGraphicFramePr>
        <p:xfrm>
          <a:off x="2254250" y="3976688"/>
          <a:ext cx="4254500" cy="550862"/>
        </p:xfrm>
        <a:graphic>
          <a:graphicData uri="http://schemas.openxmlformats.org/presentationml/2006/ole">
            <p:oleObj spid="_x0000_s14338" name="Equation" r:id="rId3" imgW="1765080" imgH="228600" progId="Equation.3">
              <p:embed/>
            </p:oleObj>
          </a:graphicData>
        </a:graphic>
      </p:graphicFrame>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10"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11" name="Slide Number Placeholder 4"/>
          <p:cNvSpPr>
            <a:spLocks noGrp="1"/>
          </p:cNvSpPr>
          <p:nvPr>
            <p:ph type="sldNum" sz="quarter" idx="12"/>
          </p:nvPr>
        </p:nvSpPr>
        <p:spPr/>
        <p:txBody>
          <a:bodyPr/>
          <a:lstStyle/>
          <a:p>
            <a:pPr>
              <a:defRPr/>
            </a:pPr>
            <a:fld id="{07D6F54D-9BD6-429A-9580-93AD5FCE4469}" type="slidenum">
              <a:rPr lang="ar-SA" altLang="en-US"/>
              <a:pPr>
                <a:defRPr/>
              </a:pPr>
              <a:t>191</a:t>
            </a:fld>
            <a:endParaRPr lang="en-US" altLang="en-US"/>
          </a:p>
        </p:txBody>
      </p:sp>
      <p:sp>
        <p:nvSpPr>
          <p:cNvPr id="20480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pic>
        <p:nvPicPr>
          <p:cNvPr id="204806" name="Picture 3"/>
          <p:cNvPicPr>
            <a:picLocks noChangeAspect="1" noChangeArrowheads="1"/>
          </p:cNvPicPr>
          <p:nvPr>
            <p:ph/>
          </p:nvPr>
        </p:nvPicPr>
        <p:blipFill>
          <a:blip r:embed="rId2"/>
          <a:srcRect/>
          <a:stretch>
            <a:fillRect/>
          </a:stretch>
        </p:blipFill>
        <p:spPr>
          <a:xfrm>
            <a:off x="107950" y="2447925"/>
            <a:ext cx="8893175" cy="3644900"/>
          </a:xfrm>
          <a:noFill/>
        </p:spPr>
      </p:pic>
      <p:sp>
        <p:nvSpPr>
          <p:cNvPr id="204807" name="Rectangle 4"/>
          <p:cNvSpPr>
            <a:spLocks noChangeArrowheads="1"/>
          </p:cNvSpPr>
          <p:nvPr/>
        </p:nvSpPr>
        <p:spPr bwMode="auto">
          <a:xfrm>
            <a:off x="603250" y="1895475"/>
            <a:ext cx="7777163" cy="641350"/>
          </a:xfrm>
          <a:prstGeom prst="rect">
            <a:avLst/>
          </a:prstGeom>
          <a:noFill/>
          <a:ln w="9525" algn="ctr">
            <a:noFill/>
            <a:miter lim="800000"/>
            <a:headEnd/>
            <a:tailEnd/>
          </a:ln>
        </p:spPr>
        <p:txBody>
          <a:bodyPr>
            <a:spAutoFit/>
          </a:bodyPr>
          <a:lstStyle/>
          <a:p>
            <a:pPr algn="ctr" rtl="0" eaLnBrk="0" hangingPunct="0"/>
            <a:r>
              <a:rPr lang="fa-IR" sz="3600" b="1">
                <a:solidFill>
                  <a:schemeClr val="accent2"/>
                </a:solidFill>
                <a:cs typeface="Lotus" pitchFamily="2" charset="-78"/>
              </a:rPr>
              <a:t>اثر دقت اکتشاف بر کارايي</a:t>
            </a:r>
          </a:p>
        </p:txBody>
      </p:sp>
      <p:sp>
        <p:nvSpPr>
          <p:cNvPr id="204808" name="Text Box 5"/>
          <p:cNvSpPr txBox="1">
            <a:spLocks noChangeArrowheads="1"/>
          </p:cNvSpPr>
          <p:nvPr/>
        </p:nvSpPr>
        <p:spPr bwMode="auto">
          <a:xfrm>
            <a:off x="1763713" y="2771775"/>
            <a:ext cx="1871662" cy="274638"/>
          </a:xfrm>
          <a:prstGeom prst="rect">
            <a:avLst/>
          </a:prstGeom>
          <a:solidFill>
            <a:schemeClr val="bg1"/>
          </a:solidFill>
          <a:ln w="9525" algn="ctr">
            <a:noFill/>
            <a:miter lim="800000"/>
            <a:headEnd/>
            <a:tailEnd/>
          </a:ln>
        </p:spPr>
        <p:txBody>
          <a:bodyPr lIns="0" tIns="0" rIns="0" bIns="0">
            <a:spAutoFit/>
          </a:bodyPr>
          <a:lstStyle/>
          <a:p>
            <a:pPr algn="ctr" rtl="0" eaLnBrk="0" hangingPunct="0">
              <a:spcBef>
                <a:spcPct val="50000"/>
              </a:spcBef>
            </a:pPr>
            <a:r>
              <a:rPr lang="fa-IR" b="1">
                <a:cs typeface="Lotus" pitchFamily="2" charset="-78"/>
              </a:rPr>
              <a:t>هزينه جست و جو</a:t>
            </a:r>
            <a:endParaRPr lang="en-US" b="1">
              <a:cs typeface="Lotus" pitchFamily="2" charset="-78"/>
            </a:endParaRPr>
          </a:p>
        </p:txBody>
      </p:sp>
      <p:sp>
        <p:nvSpPr>
          <p:cNvPr id="204809" name="Text Box 6"/>
          <p:cNvSpPr txBox="1">
            <a:spLocks noChangeArrowheads="1"/>
          </p:cNvSpPr>
          <p:nvPr/>
        </p:nvSpPr>
        <p:spPr bwMode="auto">
          <a:xfrm>
            <a:off x="5346700" y="2759075"/>
            <a:ext cx="2254250" cy="274638"/>
          </a:xfrm>
          <a:prstGeom prst="rect">
            <a:avLst/>
          </a:prstGeom>
          <a:solidFill>
            <a:schemeClr val="bg1"/>
          </a:solidFill>
          <a:ln w="9525" algn="ctr">
            <a:noFill/>
            <a:miter lim="800000"/>
            <a:headEnd/>
            <a:tailEnd/>
          </a:ln>
        </p:spPr>
        <p:txBody>
          <a:bodyPr lIns="0" tIns="0" rIns="0" bIns="0">
            <a:spAutoFit/>
          </a:bodyPr>
          <a:lstStyle/>
          <a:p>
            <a:pPr algn="ctr" rtl="0" eaLnBrk="0" hangingPunct="0">
              <a:spcBef>
                <a:spcPct val="50000"/>
              </a:spcBef>
            </a:pPr>
            <a:r>
              <a:rPr lang="fa-IR" b="1">
                <a:cs typeface="Lotus" pitchFamily="2" charset="-78"/>
              </a:rPr>
              <a:t>فاکتور انشعاب مؤثر</a:t>
            </a:r>
            <a:endParaRPr lang="en-US" b="1">
              <a:cs typeface="Lotus" pitchFamily="2" charset="-78"/>
            </a:endParaRPr>
          </a:p>
        </p:txBody>
      </p:sp>
      <p:sp>
        <p:nvSpPr>
          <p:cNvPr id="204810" name="Text Box 7"/>
          <p:cNvSpPr txBox="1">
            <a:spLocks noChangeArrowheads="1"/>
          </p:cNvSpPr>
          <p:nvPr/>
        </p:nvSpPr>
        <p:spPr bwMode="auto">
          <a:xfrm>
            <a:off x="250825" y="6237288"/>
            <a:ext cx="8424863" cy="396875"/>
          </a:xfrm>
          <a:prstGeom prst="rect">
            <a:avLst/>
          </a:prstGeom>
          <a:noFill/>
          <a:ln w="9525" algn="ctr">
            <a:noFill/>
            <a:miter lim="800000"/>
            <a:headEnd/>
            <a:tailEnd/>
          </a:ln>
        </p:spPr>
        <p:txBody>
          <a:bodyPr>
            <a:spAutoFit/>
          </a:bodyPr>
          <a:lstStyle/>
          <a:p>
            <a:pPr eaLnBrk="0" hangingPunct="0">
              <a:spcBef>
                <a:spcPct val="50000"/>
              </a:spcBef>
            </a:pPr>
            <a:r>
              <a:rPr lang="fa-IR" sz="2000" b="1">
                <a:solidFill>
                  <a:schemeClr val="accent2"/>
                </a:solidFill>
                <a:cs typeface="Lotus" pitchFamily="2" charset="-78"/>
              </a:rPr>
              <a:t>ميانگين گره هاي بسط يافته در جستجوي</a:t>
            </a:r>
            <a:r>
              <a:rPr lang="en-US" sz="2000" b="1">
                <a:solidFill>
                  <a:schemeClr val="accent2"/>
                </a:solidFill>
                <a:cs typeface="Lotus" pitchFamily="2" charset="-78"/>
              </a:rPr>
              <a:t>IDS</a:t>
            </a:r>
            <a:r>
              <a:rPr lang="fa-IR" sz="2000" b="1">
                <a:solidFill>
                  <a:schemeClr val="accent2"/>
                </a:solidFill>
                <a:cs typeface="Lotus" pitchFamily="2" charset="-78"/>
              </a:rPr>
              <a:t> و </a:t>
            </a:r>
            <a:r>
              <a:rPr lang="en-US" sz="2000" b="1">
                <a:solidFill>
                  <a:schemeClr val="accent2"/>
                </a:solidFill>
                <a:cs typeface="Lotus" pitchFamily="2" charset="-78"/>
              </a:rPr>
              <a:t>A*</a:t>
            </a:r>
            <a:r>
              <a:rPr lang="fa-IR" sz="2000" b="1">
                <a:solidFill>
                  <a:schemeClr val="accent2"/>
                </a:solidFill>
                <a:cs typeface="Lotus" pitchFamily="2" charset="-78"/>
              </a:rPr>
              <a:t>  و فاکتور انشعاب مؤثر با استفاده از</a:t>
            </a:r>
            <a:r>
              <a:rPr lang="en-US" sz="2000" b="1">
                <a:solidFill>
                  <a:schemeClr val="accent2"/>
                </a:solidFill>
                <a:cs typeface="Lotus" pitchFamily="2" charset="-78"/>
              </a:rPr>
              <a:t>h1</a:t>
            </a:r>
            <a:r>
              <a:rPr lang="fa-IR" sz="2000" b="1">
                <a:solidFill>
                  <a:schemeClr val="accent2"/>
                </a:solidFill>
                <a:cs typeface="Lotus" pitchFamily="2" charset="-78"/>
              </a:rPr>
              <a:t> و </a:t>
            </a:r>
            <a:r>
              <a:rPr lang="en-US" sz="2000" b="1">
                <a:solidFill>
                  <a:schemeClr val="accent2"/>
                </a:solidFill>
                <a:cs typeface="Lotus" pitchFamily="2" charset="-78"/>
              </a:rPr>
              <a:t>h2</a:t>
            </a:r>
          </a:p>
        </p:txBody>
      </p:sp>
      <p:sp>
        <p:nvSpPr>
          <p:cNvPr id="204811" name="AutoShape 9"/>
          <p:cNvSpPr>
            <a:spLocks/>
          </p:cNvSpPr>
          <p:nvPr/>
        </p:nvSpPr>
        <p:spPr bwMode="auto">
          <a:xfrm>
            <a:off x="0" y="1443038"/>
            <a:ext cx="1193800" cy="914400"/>
          </a:xfrm>
          <a:prstGeom prst="callout1">
            <a:avLst>
              <a:gd name="adj1" fmla="val 12500"/>
              <a:gd name="adj2" fmla="val 106384"/>
              <a:gd name="adj3" fmla="val 186981"/>
              <a:gd name="adj4" fmla="val 106384"/>
            </a:avLst>
          </a:prstGeom>
          <a:solidFill>
            <a:schemeClr val="bg1"/>
          </a:solidFill>
          <a:ln w="9525">
            <a:solidFill>
              <a:schemeClr val="tx1"/>
            </a:solidFill>
            <a:miter lim="800000"/>
            <a:headEnd/>
            <a:tailEnd/>
          </a:ln>
        </p:spPr>
        <p:txBody>
          <a:bodyPr/>
          <a:lstStyle/>
          <a:p>
            <a:pPr algn="ctr"/>
            <a:r>
              <a:rPr lang="en-US" sz="1000"/>
              <a:t>ITERSTIVE DEEPING SEARCH</a:t>
            </a: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5"/>
          <p:cNvSpPr>
            <a:spLocks noGrp="1"/>
          </p:cNvSpPr>
          <p:nvPr>
            <p:ph type="sldNum" sz="quarter" idx="12"/>
          </p:nvPr>
        </p:nvSpPr>
        <p:spPr/>
        <p:txBody>
          <a:bodyPr/>
          <a:lstStyle/>
          <a:p>
            <a:pPr>
              <a:defRPr/>
            </a:pPr>
            <a:fld id="{4647B534-7E8D-4B9A-B1A4-80A490FDA339}" type="slidenum">
              <a:rPr lang="ar-SA" altLang="en-US"/>
              <a:pPr>
                <a:defRPr/>
              </a:pPr>
              <a:t>192</a:t>
            </a:fld>
            <a:endParaRPr lang="en-US" altLang="en-US"/>
          </a:p>
        </p:txBody>
      </p:sp>
      <p:sp>
        <p:nvSpPr>
          <p:cNvPr id="20582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sp>
        <p:nvSpPr>
          <p:cNvPr id="205830" name="Rectangle 3"/>
          <p:cNvSpPr>
            <a:spLocks noChangeArrowheads="1"/>
          </p:cNvSpPr>
          <p:nvPr/>
        </p:nvSpPr>
        <p:spPr bwMode="auto">
          <a:xfrm>
            <a:off x="603250" y="1895475"/>
            <a:ext cx="7777163" cy="641350"/>
          </a:xfrm>
          <a:prstGeom prst="rect">
            <a:avLst/>
          </a:prstGeom>
          <a:noFill/>
          <a:ln w="9525" algn="ctr">
            <a:noFill/>
            <a:miter lim="800000"/>
            <a:headEnd/>
            <a:tailEnd/>
          </a:ln>
        </p:spPr>
        <p:txBody>
          <a:bodyPr>
            <a:spAutoFit/>
          </a:bodyPr>
          <a:lstStyle/>
          <a:p>
            <a:pPr algn="ctr" rtl="0" eaLnBrk="0" hangingPunct="0"/>
            <a:r>
              <a:rPr lang="fa-IR" sz="3600" b="1">
                <a:solidFill>
                  <a:schemeClr val="accent2"/>
                </a:solidFill>
                <a:cs typeface="Lotus" pitchFamily="2" charset="-78"/>
              </a:rPr>
              <a:t>اثر دقت اکتشاف بر کارايي</a:t>
            </a:r>
          </a:p>
        </p:txBody>
      </p:sp>
      <p:sp>
        <p:nvSpPr>
          <p:cNvPr id="205831" name="Text Box 4"/>
          <p:cNvSpPr txBox="1">
            <a:spLocks noChangeArrowheads="1"/>
          </p:cNvSpPr>
          <p:nvPr/>
        </p:nvSpPr>
        <p:spPr bwMode="auto">
          <a:xfrm>
            <a:off x="755650" y="2705100"/>
            <a:ext cx="7632700" cy="2163763"/>
          </a:xfrm>
          <a:prstGeom prst="rect">
            <a:avLst/>
          </a:prstGeom>
          <a:noFill/>
          <a:ln w="9525" algn="ctr">
            <a:noFill/>
            <a:miter lim="800000"/>
            <a:headEnd/>
            <a:tailEnd/>
          </a:ln>
        </p:spPr>
        <p:txBody>
          <a:bodyPr>
            <a:spAutoFit/>
          </a:bodyPr>
          <a:lstStyle/>
          <a:p>
            <a:pPr eaLnBrk="0" hangingPunct="0">
              <a:spcBef>
                <a:spcPct val="50000"/>
              </a:spcBef>
              <a:buClr>
                <a:srgbClr val="00D600"/>
              </a:buClr>
              <a:buFont typeface="Wingdings" pitchFamily="2" charset="2"/>
              <a:buChar char="Ã"/>
            </a:pPr>
            <a:r>
              <a:rPr lang="fa-IR" sz="2800">
                <a:solidFill>
                  <a:schemeClr val="accent2"/>
                </a:solidFill>
                <a:cs typeface="Homa" pitchFamily="2" charset="-78"/>
              </a:rPr>
              <a:t>اگر براي هر گره </a:t>
            </a:r>
            <a:r>
              <a:rPr lang="en-US" sz="2800">
                <a:solidFill>
                  <a:schemeClr val="accent2"/>
                </a:solidFill>
                <a:cs typeface="Homa" pitchFamily="2" charset="-78"/>
              </a:rPr>
              <a:t>n</a:t>
            </a:r>
            <a:r>
              <a:rPr lang="fa-IR" sz="2800">
                <a:solidFill>
                  <a:schemeClr val="accent2"/>
                </a:solidFill>
                <a:cs typeface="Homa" pitchFamily="2" charset="-78"/>
              </a:rPr>
              <a:t> داشته باشيم: </a:t>
            </a:r>
            <a:r>
              <a:rPr lang="en-US" sz="2800">
                <a:solidFill>
                  <a:schemeClr val="accent2"/>
                </a:solidFill>
                <a:cs typeface="Homa" pitchFamily="2" charset="-78"/>
              </a:rPr>
              <a:t>h2(n) &gt;= h1(n) </a:t>
            </a:r>
            <a:endParaRPr lang="fa-IR" sz="2800">
              <a:solidFill>
                <a:schemeClr val="accent2"/>
              </a:solidFill>
              <a:cs typeface="Homa" pitchFamily="2" charset="-78"/>
            </a:endParaRPr>
          </a:p>
          <a:p>
            <a:pPr lvl="1" eaLnBrk="0" hangingPunct="0">
              <a:spcBef>
                <a:spcPct val="10000"/>
              </a:spcBef>
              <a:buClr>
                <a:srgbClr val="00D600"/>
              </a:buClr>
              <a:buFont typeface="Wingdings" pitchFamily="2" charset="2"/>
              <a:buChar char="×"/>
            </a:pPr>
            <a:r>
              <a:rPr lang="en-US" sz="2000">
                <a:solidFill>
                  <a:srgbClr val="CC3300"/>
                </a:solidFill>
                <a:cs typeface="Homa" pitchFamily="2" charset="-78"/>
              </a:rPr>
              <a:t>h2</a:t>
            </a:r>
            <a:r>
              <a:rPr lang="fa-IR" sz="2000">
                <a:solidFill>
                  <a:srgbClr val="CC3300"/>
                </a:solidFill>
                <a:cs typeface="Homa" pitchFamily="2" charset="-78"/>
              </a:rPr>
              <a:t> بر </a:t>
            </a:r>
            <a:r>
              <a:rPr lang="en-US" sz="2000">
                <a:solidFill>
                  <a:srgbClr val="CC3300"/>
                </a:solidFill>
                <a:cs typeface="Homa" pitchFamily="2" charset="-78"/>
              </a:rPr>
              <a:t>h1</a:t>
            </a:r>
            <a:r>
              <a:rPr lang="fa-IR" sz="2000">
                <a:solidFill>
                  <a:srgbClr val="CC3300"/>
                </a:solidFill>
                <a:cs typeface="Homa" pitchFamily="2" charset="-78"/>
              </a:rPr>
              <a:t>غالب است</a:t>
            </a:r>
          </a:p>
          <a:p>
            <a:pPr lvl="1" eaLnBrk="0" hangingPunct="0">
              <a:spcBef>
                <a:spcPct val="10000"/>
              </a:spcBef>
              <a:buClr>
                <a:srgbClr val="00D600"/>
              </a:buClr>
              <a:buFont typeface="Wingdings" pitchFamily="2" charset="2"/>
              <a:buChar char="×"/>
            </a:pPr>
            <a:r>
              <a:rPr lang="fa-IR" sz="2000">
                <a:solidFill>
                  <a:srgbClr val="CC3300"/>
                </a:solidFill>
                <a:cs typeface="Homa" pitchFamily="2" charset="-78"/>
              </a:rPr>
              <a:t>غالب بودن مستقيما به کارايي ترجمه ميشود</a:t>
            </a:r>
          </a:p>
          <a:p>
            <a:pPr lvl="1" eaLnBrk="0" hangingPunct="0">
              <a:spcBef>
                <a:spcPct val="10000"/>
              </a:spcBef>
              <a:buClr>
                <a:srgbClr val="00D600"/>
              </a:buClr>
              <a:buFont typeface="Wingdings" pitchFamily="2" charset="2"/>
              <a:buChar char="×"/>
            </a:pPr>
            <a:r>
              <a:rPr lang="fa-IR" sz="2000">
                <a:solidFill>
                  <a:srgbClr val="CC3300"/>
                </a:solidFill>
                <a:cs typeface="Homa" pitchFamily="2" charset="-78"/>
              </a:rPr>
              <a:t>تعداد گره هايي که با بکارگيري </a:t>
            </a:r>
            <a:r>
              <a:rPr lang="en-US" sz="2000">
                <a:solidFill>
                  <a:srgbClr val="CC3300"/>
                </a:solidFill>
                <a:cs typeface="Homa" pitchFamily="2" charset="-78"/>
              </a:rPr>
              <a:t>h2</a:t>
            </a:r>
            <a:r>
              <a:rPr lang="fa-IR" sz="2000">
                <a:solidFill>
                  <a:srgbClr val="CC3300"/>
                </a:solidFill>
                <a:cs typeface="Homa" pitchFamily="2" charset="-78"/>
              </a:rPr>
              <a:t> بسط داده ميشود، هرگز بيش از بکارگيري </a:t>
            </a:r>
            <a:r>
              <a:rPr lang="en-US" sz="2000">
                <a:solidFill>
                  <a:srgbClr val="CC3300"/>
                </a:solidFill>
                <a:cs typeface="Homa" pitchFamily="2" charset="-78"/>
              </a:rPr>
              <a:t>h1</a:t>
            </a:r>
            <a:r>
              <a:rPr lang="fa-IR" sz="2000">
                <a:solidFill>
                  <a:srgbClr val="CC3300"/>
                </a:solidFill>
                <a:cs typeface="Homa" pitchFamily="2" charset="-78"/>
              </a:rPr>
              <a:t> نيست</a:t>
            </a:r>
          </a:p>
          <a:p>
            <a:pPr lvl="1" eaLnBrk="0" hangingPunct="0">
              <a:spcBef>
                <a:spcPct val="10000"/>
              </a:spcBef>
              <a:buClr>
                <a:srgbClr val="00D600"/>
              </a:buClr>
              <a:buFont typeface="Wingdings" pitchFamily="2" charset="2"/>
              <a:buNone/>
            </a:pPr>
            <a:endParaRPr lang="en-US" sz="2000">
              <a:solidFill>
                <a:srgbClr val="CC3300"/>
              </a:solidFill>
              <a:cs typeface="Homa" pitchFamily="2" charset="-78"/>
            </a:endParaRPr>
          </a:p>
        </p:txBody>
      </p:sp>
      <p:sp>
        <p:nvSpPr>
          <p:cNvPr id="205832" name="Text Box 5"/>
          <p:cNvSpPr txBox="1">
            <a:spLocks noChangeArrowheads="1"/>
          </p:cNvSpPr>
          <p:nvPr/>
        </p:nvSpPr>
        <p:spPr bwMode="auto">
          <a:xfrm>
            <a:off x="900113" y="4754563"/>
            <a:ext cx="6985000" cy="1554162"/>
          </a:xfrm>
          <a:prstGeom prst="rect">
            <a:avLst/>
          </a:prstGeom>
          <a:noFill/>
          <a:ln w="9525" algn="ctr">
            <a:noFill/>
            <a:miter lim="800000"/>
            <a:headEnd/>
            <a:tailEnd/>
          </a:ln>
        </p:spPr>
        <p:txBody>
          <a:bodyPr>
            <a:spAutoFit/>
          </a:bodyPr>
          <a:lstStyle/>
          <a:p>
            <a:pPr algn="ctr" rtl="0" eaLnBrk="0" hangingPunct="0">
              <a:spcBef>
                <a:spcPct val="50000"/>
              </a:spcBef>
            </a:pPr>
            <a:r>
              <a:rPr lang="fa-IR" sz="3200" b="1">
                <a:solidFill>
                  <a:srgbClr val="996633"/>
                </a:solidFill>
                <a:cs typeface="Lotus" pitchFamily="2" charset="-78"/>
              </a:rPr>
              <a:t>هميشه بهتر است از تابع اکتشافي با </a:t>
            </a:r>
            <a:r>
              <a:rPr lang="fa-IR" sz="3200" b="1">
                <a:solidFill>
                  <a:srgbClr val="CC3300"/>
                </a:solidFill>
                <a:cs typeface="Lotus" pitchFamily="2" charset="-78"/>
              </a:rPr>
              <a:t>مقادير بزرگ</a:t>
            </a:r>
            <a:r>
              <a:rPr lang="fa-IR" sz="3200" b="1">
                <a:solidFill>
                  <a:srgbClr val="996633"/>
                </a:solidFill>
                <a:cs typeface="Lotus" pitchFamily="2" charset="-78"/>
              </a:rPr>
              <a:t> استفاده کرد، به شرطي که </a:t>
            </a:r>
            <a:r>
              <a:rPr lang="fa-IR" sz="3200" b="1">
                <a:solidFill>
                  <a:srgbClr val="CC3300"/>
                </a:solidFill>
                <a:cs typeface="Lotus" pitchFamily="2" charset="-78"/>
              </a:rPr>
              <a:t>زمان محاسبه</a:t>
            </a:r>
            <a:r>
              <a:rPr lang="fa-IR" sz="3200" b="1">
                <a:solidFill>
                  <a:srgbClr val="996633"/>
                </a:solidFill>
                <a:cs typeface="Lotus" pitchFamily="2" charset="-78"/>
              </a:rPr>
              <a:t> اکتشاف، خيلي بزرگ نباشد</a:t>
            </a:r>
            <a:endParaRPr lang="en-US" sz="3200" b="1">
              <a:solidFill>
                <a:srgbClr val="996633"/>
              </a:solidFill>
              <a:cs typeface="Lotus" pitchFamily="2" charset="-78"/>
            </a:endParaRP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8"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9" name="Slide Number Placeholder 5"/>
          <p:cNvSpPr>
            <a:spLocks noGrp="1"/>
          </p:cNvSpPr>
          <p:nvPr>
            <p:ph type="sldNum" sz="quarter" idx="12"/>
          </p:nvPr>
        </p:nvSpPr>
        <p:spPr/>
        <p:txBody>
          <a:bodyPr/>
          <a:lstStyle/>
          <a:p>
            <a:pPr>
              <a:defRPr/>
            </a:pPr>
            <a:fld id="{9E0B45F0-98CC-4FAD-87DC-EB4B3416AE80}" type="slidenum">
              <a:rPr lang="ar-SA" altLang="en-US"/>
              <a:pPr>
                <a:defRPr/>
              </a:pPr>
              <a:t>193</a:t>
            </a:fld>
            <a:endParaRPr lang="en-US" altLang="en-US"/>
          </a:p>
        </p:txBody>
      </p:sp>
      <p:sp>
        <p:nvSpPr>
          <p:cNvPr id="20685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sp>
        <p:nvSpPr>
          <p:cNvPr id="206854" name="Rectangle 3"/>
          <p:cNvSpPr>
            <a:spLocks noChangeArrowheads="1"/>
          </p:cNvSpPr>
          <p:nvPr/>
        </p:nvSpPr>
        <p:spPr bwMode="auto">
          <a:xfrm>
            <a:off x="463550" y="1933575"/>
            <a:ext cx="7777163" cy="641350"/>
          </a:xfrm>
          <a:prstGeom prst="rect">
            <a:avLst/>
          </a:prstGeom>
          <a:noFill/>
          <a:ln w="9525" algn="ctr">
            <a:noFill/>
            <a:miter lim="800000"/>
            <a:headEnd/>
            <a:tailEnd/>
          </a:ln>
        </p:spPr>
        <p:txBody>
          <a:bodyPr>
            <a:spAutoFit/>
          </a:bodyPr>
          <a:lstStyle/>
          <a:p>
            <a:pPr algn="ctr" rtl="0" eaLnBrk="0" hangingPunct="0"/>
            <a:r>
              <a:rPr lang="fa-IR" sz="3600" b="1">
                <a:solidFill>
                  <a:schemeClr val="accent2"/>
                </a:solidFill>
                <a:cs typeface="Lotus" pitchFamily="2" charset="-78"/>
              </a:rPr>
              <a:t>الگوريتم هاي جست و جوي محلي و بهينه سازي</a:t>
            </a:r>
          </a:p>
        </p:txBody>
      </p:sp>
      <p:sp>
        <p:nvSpPr>
          <p:cNvPr id="206855" name="Text Box 4"/>
          <p:cNvSpPr txBox="1">
            <a:spLocks noChangeArrowheads="1"/>
          </p:cNvSpPr>
          <p:nvPr/>
        </p:nvSpPr>
        <p:spPr bwMode="auto">
          <a:xfrm>
            <a:off x="179388" y="2568575"/>
            <a:ext cx="8424862" cy="3076575"/>
          </a:xfrm>
          <a:prstGeom prst="rect">
            <a:avLst/>
          </a:prstGeom>
          <a:noFill/>
          <a:ln w="9525" algn="ctr">
            <a:noFill/>
            <a:miter lim="800000"/>
            <a:headEnd/>
            <a:tailEnd/>
          </a:ln>
        </p:spPr>
        <p:txBody>
          <a:bodyPr>
            <a:spAutoFit/>
          </a:bodyPr>
          <a:lstStyle/>
          <a:p>
            <a:pPr eaLnBrk="0" hangingPunct="0">
              <a:buClr>
                <a:srgbClr val="00D600"/>
              </a:buClr>
              <a:buFont typeface="Wingdings" pitchFamily="2" charset="2"/>
              <a:buChar char="Ã"/>
            </a:pPr>
            <a:r>
              <a:rPr lang="fa-IR" sz="2400">
                <a:solidFill>
                  <a:srgbClr val="CC3300"/>
                </a:solidFill>
                <a:cs typeface="Homa" pitchFamily="2" charset="-78"/>
              </a:rPr>
              <a:t>الگوريتم هاي قبلي، فضاي جست و جو را به طور سيستماتيک بررسي ميکنند</a:t>
            </a:r>
          </a:p>
          <a:p>
            <a:pPr lvl="2" eaLnBrk="0" hangingPunct="0">
              <a:buClr>
                <a:srgbClr val="00D600"/>
              </a:buClr>
              <a:buFont typeface="Wingdings" pitchFamily="2" charset="2"/>
              <a:buChar char="×"/>
            </a:pPr>
            <a:r>
              <a:rPr lang="fa-IR" sz="2000">
                <a:solidFill>
                  <a:srgbClr val="CC3300"/>
                </a:solidFill>
                <a:cs typeface="Homa" pitchFamily="2" charset="-78"/>
              </a:rPr>
              <a:t>تا رسيدن به هدف يک يا چند مسير نگهداري ميشوند</a:t>
            </a:r>
          </a:p>
          <a:p>
            <a:pPr lvl="2" eaLnBrk="0" hangingPunct="0">
              <a:buClr>
                <a:srgbClr val="00D600"/>
              </a:buClr>
              <a:buFont typeface="Wingdings" pitchFamily="2" charset="2"/>
              <a:buChar char="×"/>
            </a:pPr>
            <a:r>
              <a:rPr lang="fa-IR" sz="2000">
                <a:solidFill>
                  <a:srgbClr val="CC3300"/>
                </a:solidFill>
                <a:cs typeface="Homa" pitchFamily="2" charset="-78"/>
              </a:rPr>
              <a:t>مسير رسيدن به هدف، راه حل مسئله را تشکيل ميدهد</a:t>
            </a:r>
          </a:p>
          <a:p>
            <a:pPr eaLnBrk="0" hangingPunct="0">
              <a:spcBef>
                <a:spcPct val="50000"/>
              </a:spcBef>
              <a:buClr>
                <a:srgbClr val="00D600"/>
              </a:buClr>
              <a:buFont typeface="Wingdings" pitchFamily="2" charset="2"/>
              <a:buChar char="Ã"/>
            </a:pPr>
            <a:r>
              <a:rPr lang="fa-IR" sz="2400">
                <a:solidFill>
                  <a:srgbClr val="CC3300"/>
                </a:solidFill>
                <a:cs typeface="Homa" pitchFamily="2" charset="-78"/>
              </a:rPr>
              <a:t>در الگوريتم هاي محلي مسير رسيدن به هدف مهم نيست</a:t>
            </a:r>
          </a:p>
          <a:p>
            <a:pPr lvl="2" eaLnBrk="0" hangingPunct="0">
              <a:buClr>
                <a:srgbClr val="00D600"/>
              </a:buClr>
              <a:buFont typeface="Wingdings" pitchFamily="2" charset="2"/>
              <a:buChar char="×"/>
            </a:pPr>
            <a:r>
              <a:rPr lang="fa-IR" sz="2000">
                <a:solidFill>
                  <a:srgbClr val="CC3300"/>
                </a:solidFill>
                <a:cs typeface="Homa" pitchFamily="2" charset="-78"/>
              </a:rPr>
              <a:t>مثال: مسئله 8 وزير</a:t>
            </a:r>
          </a:p>
          <a:p>
            <a:pPr eaLnBrk="0" hangingPunct="0">
              <a:spcBef>
                <a:spcPct val="50000"/>
              </a:spcBef>
              <a:buClr>
                <a:srgbClr val="00D600"/>
              </a:buClr>
              <a:buFont typeface="Wingdings" pitchFamily="2" charset="2"/>
              <a:buChar char="Ã"/>
            </a:pPr>
            <a:r>
              <a:rPr lang="fa-IR" sz="2400">
                <a:solidFill>
                  <a:srgbClr val="CC3300"/>
                </a:solidFill>
                <a:cs typeface="Homa" pitchFamily="2" charset="-78"/>
              </a:rPr>
              <a:t>دو امتياز عمده جست و جوهاي محلي</a:t>
            </a:r>
          </a:p>
          <a:p>
            <a:pPr lvl="2" eaLnBrk="0" hangingPunct="0">
              <a:buClr>
                <a:srgbClr val="00D600"/>
              </a:buClr>
              <a:buFont typeface="Wingdings" pitchFamily="2" charset="2"/>
              <a:buChar char="×"/>
            </a:pPr>
            <a:r>
              <a:rPr lang="fa-IR" sz="2000">
                <a:solidFill>
                  <a:srgbClr val="CC3300"/>
                </a:solidFill>
                <a:cs typeface="Homa" pitchFamily="2" charset="-78"/>
              </a:rPr>
              <a:t>استفاده از حافظه کمکي</a:t>
            </a:r>
          </a:p>
          <a:p>
            <a:pPr lvl="2" eaLnBrk="0" hangingPunct="0">
              <a:buClr>
                <a:srgbClr val="00D600"/>
              </a:buClr>
              <a:buFont typeface="Wingdings" pitchFamily="2" charset="2"/>
              <a:buChar char="×"/>
            </a:pPr>
            <a:r>
              <a:rPr lang="fa-IR" sz="2000">
                <a:solidFill>
                  <a:srgbClr val="CC3300"/>
                </a:solidFill>
                <a:cs typeface="Homa" pitchFamily="2" charset="-78"/>
              </a:rPr>
              <a:t>ارائه راه حلهاي منطقي در فضاهاي بزرگ و نامتناهي</a:t>
            </a:r>
            <a:endParaRPr lang="en-US" sz="2000">
              <a:solidFill>
                <a:srgbClr val="CC3300"/>
              </a:solidFill>
              <a:cs typeface="Homa" pitchFamily="2" charset="-78"/>
            </a:endParaRPr>
          </a:p>
        </p:txBody>
      </p:sp>
      <p:sp>
        <p:nvSpPr>
          <p:cNvPr id="206856" name="Text Box 5"/>
          <p:cNvSpPr txBox="1">
            <a:spLocks noChangeArrowheads="1"/>
          </p:cNvSpPr>
          <p:nvPr/>
        </p:nvSpPr>
        <p:spPr bwMode="auto">
          <a:xfrm>
            <a:off x="0" y="5734050"/>
            <a:ext cx="8604250" cy="457200"/>
          </a:xfrm>
          <a:prstGeom prst="rect">
            <a:avLst/>
          </a:prstGeom>
          <a:noFill/>
          <a:ln w="9525" algn="ctr">
            <a:noFill/>
            <a:miter lim="800000"/>
            <a:headEnd/>
            <a:tailEnd/>
          </a:ln>
        </p:spPr>
        <p:txBody>
          <a:bodyPr>
            <a:spAutoFit/>
          </a:bodyPr>
          <a:lstStyle/>
          <a:p>
            <a:pPr lvl="3" eaLnBrk="0" hangingPunct="0">
              <a:buClr>
                <a:srgbClr val="00D600"/>
              </a:buClr>
              <a:buFont typeface="Wingdings" pitchFamily="2" charset="2"/>
              <a:buChar char="Ã"/>
            </a:pPr>
            <a:r>
              <a:rPr lang="fa-IR" sz="2400">
                <a:solidFill>
                  <a:srgbClr val="CC3300"/>
                </a:solidFill>
                <a:cs typeface="Homa" pitchFamily="2" charset="-78"/>
              </a:rPr>
              <a:t>اين الگوريتمها براي حل مسائل بهينه سازي نيز مفيدند</a:t>
            </a:r>
          </a:p>
        </p:txBody>
      </p:sp>
      <p:sp>
        <p:nvSpPr>
          <p:cNvPr id="206857" name="Text Box 6"/>
          <p:cNvSpPr txBox="1">
            <a:spLocks noChangeArrowheads="1"/>
          </p:cNvSpPr>
          <p:nvPr/>
        </p:nvSpPr>
        <p:spPr bwMode="auto">
          <a:xfrm>
            <a:off x="827088" y="6178550"/>
            <a:ext cx="6913562" cy="854075"/>
          </a:xfrm>
          <a:prstGeom prst="rect">
            <a:avLst/>
          </a:prstGeom>
          <a:noFill/>
          <a:ln w="9525" algn="ctr">
            <a:noFill/>
            <a:miter lim="800000"/>
            <a:headEnd/>
            <a:tailEnd/>
          </a:ln>
        </p:spPr>
        <p:txBody>
          <a:bodyPr>
            <a:spAutoFit/>
          </a:bodyPr>
          <a:lstStyle/>
          <a:p>
            <a:pPr lvl="4" eaLnBrk="0" hangingPunct="0">
              <a:buClr>
                <a:srgbClr val="00D600"/>
              </a:buClr>
              <a:buFont typeface="Wingdings" pitchFamily="2" charset="2"/>
              <a:buChar char="×"/>
            </a:pPr>
            <a:r>
              <a:rPr lang="fa-IR" sz="2000">
                <a:solidFill>
                  <a:srgbClr val="CC3300"/>
                </a:solidFill>
                <a:cs typeface="Homa" pitchFamily="2" charset="-78"/>
              </a:rPr>
              <a:t>يافتن بهترين حالت بر اساس تابع هدف</a:t>
            </a:r>
            <a:endParaRPr lang="en-US" sz="2000">
              <a:solidFill>
                <a:srgbClr val="CC3300"/>
              </a:solidFill>
              <a:cs typeface="Homa" pitchFamily="2" charset="-78"/>
            </a:endParaRPr>
          </a:p>
          <a:p>
            <a:pPr rtl="0" eaLnBrk="0" hangingPunct="0">
              <a:spcBef>
                <a:spcPct val="50000"/>
              </a:spcBef>
            </a:pPr>
            <a:endParaRPr lang="en-US" sz="20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4"/>
          <p:cNvSpPr>
            <a:spLocks noGrp="1"/>
          </p:cNvSpPr>
          <p:nvPr>
            <p:ph type="sldNum" sz="quarter" idx="12"/>
          </p:nvPr>
        </p:nvSpPr>
        <p:spPr/>
        <p:txBody>
          <a:bodyPr/>
          <a:lstStyle/>
          <a:p>
            <a:pPr>
              <a:defRPr/>
            </a:pPr>
            <a:fld id="{33C0AADB-F203-43E2-ACCA-CAA29259EA62}" type="slidenum">
              <a:rPr lang="ar-SA" altLang="en-US"/>
              <a:pPr>
                <a:defRPr/>
              </a:pPr>
              <a:t>194</a:t>
            </a:fld>
            <a:endParaRPr lang="en-US" altLang="en-US"/>
          </a:p>
        </p:txBody>
      </p:sp>
      <p:pic>
        <p:nvPicPr>
          <p:cNvPr id="207877" name="Picture 2" descr="AI"/>
          <p:cNvPicPr>
            <a:picLocks noChangeAspect="1" noChangeArrowheads="1"/>
          </p:cNvPicPr>
          <p:nvPr>
            <p:ph/>
          </p:nvPr>
        </p:nvPicPr>
        <p:blipFill>
          <a:blip r:embed="rId2"/>
          <a:srcRect/>
          <a:stretch>
            <a:fillRect/>
          </a:stretch>
        </p:blipFill>
        <p:spPr>
          <a:xfrm>
            <a:off x="760413" y="2452688"/>
            <a:ext cx="7772400" cy="4360862"/>
          </a:xfrm>
          <a:noFill/>
        </p:spPr>
      </p:pic>
      <p:sp>
        <p:nvSpPr>
          <p:cNvPr id="207878" name="Text Box 3"/>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sp>
        <p:nvSpPr>
          <p:cNvPr id="207879" name="Rectangle 4"/>
          <p:cNvSpPr>
            <a:spLocks noChangeArrowheads="1"/>
          </p:cNvSpPr>
          <p:nvPr/>
        </p:nvSpPr>
        <p:spPr bwMode="auto">
          <a:xfrm>
            <a:off x="463550" y="1933575"/>
            <a:ext cx="7777163" cy="641350"/>
          </a:xfrm>
          <a:prstGeom prst="rect">
            <a:avLst/>
          </a:prstGeom>
          <a:noFill/>
          <a:ln w="9525" algn="ctr">
            <a:noFill/>
            <a:miter lim="800000"/>
            <a:headEnd/>
            <a:tailEnd/>
          </a:ln>
        </p:spPr>
        <p:txBody>
          <a:bodyPr>
            <a:spAutoFit/>
          </a:bodyPr>
          <a:lstStyle/>
          <a:p>
            <a:pPr algn="ctr" rtl="0" eaLnBrk="0" hangingPunct="0"/>
            <a:r>
              <a:rPr lang="fa-IR" sz="3600" b="1">
                <a:solidFill>
                  <a:schemeClr val="accent2"/>
                </a:solidFill>
                <a:cs typeface="Lotus" pitchFamily="2" charset="-78"/>
              </a:rPr>
              <a:t>الگوريتم هاي جست و جوي محلي و بهينه سازي</a:t>
            </a: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4"/>
          <p:cNvSpPr>
            <a:spLocks noGrp="1"/>
          </p:cNvSpPr>
          <p:nvPr>
            <p:ph type="sldNum" sz="quarter" idx="12"/>
          </p:nvPr>
        </p:nvSpPr>
        <p:spPr/>
        <p:txBody>
          <a:bodyPr/>
          <a:lstStyle/>
          <a:p>
            <a:pPr>
              <a:defRPr/>
            </a:pPr>
            <a:fld id="{B6C65033-9F19-4642-9A23-D714D2AAC088}" type="slidenum">
              <a:rPr lang="ar-SA" altLang="en-US"/>
              <a:pPr>
                <a:defRPr/>
              </a:pPr>
              <a:t>195</a:t>
            </a:fld>
            <a:endParaRPr lang="en-US" altLang="en-US"/>
          </a:p>
        </p:txBody>
      </p:sp>
      <p:pic>
        <p:nvPicPr>
          <p:cNvPr id="208901" name="Picture 2"/>
          <p:cNvPicPr>
            <a:picLocks noChangeAspect="1" noChangeArrowheads="1"/>
          </p:cNvPicPr>
          <p:nvPr>
            <p:ph/>
          </p:nvPr>
        </p:nvPicPr>
        <p:blipFill>
          <a:blip r:embed="rId2"/>
          <a:srcRect/>
          <a:stretch>
            <a:fillRect/>
          </a:stretch>
        </p:blipFill>
        <p:spPr>
          <a:xfrm>
            <a:off x="533400" y="3990975"/>
            <a:ext cx="2814638" cy="2751138"/>
          </a:xfrm>
          <a:noFill/>
        </p:spPr>
      </p:pic>
      <p:sp>
        <p:nvSpPr>
          <p:cNvPr id="208902" name="Rectangle 3"/>
          <p:cNvSpPr>
            <a:spLocks noChangeArrowheads="1"/>
          </p:cNvSpPr>
          <p:nvPr/>
        </p:nvSpPr>
        <p:spPr bwMode="auto">
          <a:xfrm>
            <a:off x="468313" y="1844675"/>
            <a:ext cx="7777162" cy="1190625"/>
          </a:xfrm>
          <a:prstGeom prst="rect">
            <a:avLst/>
          </a:prstGeom>
          <a:noFill/>
          <a:ln w="9525" algn="ctr">
            <a:noFill/>
            <a:miter lim="800000"/>
            <a:headEnd/>
            <a:tailEnd/>
          </a:ln>
        </p:spPr>
        <p:txBody>
          <a:bodyPr>
            <a:spAutoFit/>
          </a:bodyPr>
          <a:lstStyle/>
          <a:p>
            <a:pPr algn="ctr" rtl="0" eaLnBrk="0" hangingPunct="0"/>
            <a:r>
              <a:rPr lang="fa-IR" sz="3600" b="1">
                <a:solidFill>
                  <a:schemeClr val="accent2"/>
                </a:solidFill>
                <a:cs typeface="Lotus" pitchFamily="2" charset="-78"/>
              </a:rPr>
              <a:t>جست و جوي تپه نوردي</a:t>
            </a:r>
            <a:r>
              <a:rPr lang="en-US" sz="3600" b="1">
                <a:solidFill>
                  <a:schemeClr val="accent2"/>
                </a:solidFill>
                <a:cs typeface="Lotus" pitchFamily="2" charset="-78"/>
              </a:rPr>
              <a:t> </a:t>
            </a:r>
          </a:p>
          <a:p>
            <a:pPr algn="ctr" rtl="0" eaLnBrk="0" hangingPunct="0"/>
            <a:r>
              <a:rPr lang="en-US" sz="3600" b="1">
                <a:solidFill>
                  <a:schemeClr val="accent2"/>
                </a:solidFill>
                <a:cs typeface="Lotus" pitchFamily="2" charset="-78"/>
              </a:rPr>
              <a:t>hill climbing search</a:t>
            </a:r>
            <a:endParaRPr lang="fa-IR" sz="3600" b="1">
              <a:solidFill>
                <a:schemeClr val="accent2"/>
              </a:solidFill>
              <a:cs typeface="Lotus" pitchFamily="2" charset="-78"/>
            </a:endParaRPr>
          </a:p>
        </p:txBody>
      </p:sp>
      <p:sp>
        <p:nvSpPr>
          <p:cNvPr id="208903" name="Text Box 4"/>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sp>
        <p:nvSpPr>
          <p:cNvPr id="208904" name="Text Box 5"/>
          <p:cNvSpPr txBox="1">
            <a:spLocks noChangeArrowheads="1"/>
          </p:cNvSpPr>
          <p:nvPr/>
        </p:nvSpPr>
        <p:spPr bwMode="auto">
          <a:xfrm>
            <a:off x="900113" y="2924175"/>
            <a:ext cx="7704137" cy="3624263"/>
          </a:xfrm>
          <a:prstGeom prst="rect">
            <a:avLst/>
          </a:prstGeom>
          <a:noFill/>
          <a:ln w="9525" algn="ctr">
            <a:noFill/>
            <a:miter lim="800000"/>
            <a:headEnd/>
            <a:tailEnd/>
          </a:ln>
        </p:spPr>
        <p:txBody>
          <a:bodyPr>
            <a:spAutoFit/>
          </a:bodyPr>
          <a:lstStyle/>
          <a:p>
            <a:pPr algn="justLow" eaLnBrk="0" hangingPunct="0">
              <a:buClr>
                <a:srgbClr val="00D600"/>
              </a:buClr>
              <a:buFont typeface="Wingdings" pitchFamily="2" charset="2"/>
              <a:buChar char="Ã"/>
            </a:pPr>
            <a:r>
              <a:rPr lang="fa-IR" sz="2400">
                <a:solidFill>
                  <a:srgbClr val="CC3300"/>
                </a:solidFill>
                <a:cs typeface="Homa" pitchFamily="2" charset="-78"/>
              </a:rPr>
              <a:t>حلقه اي که در جهت افزايش مقدار حرکت ميکند</a:t>
            </a:r>
            <a:r>
              <a:rPr lang="fa-IR" sz="2000">
                <a:solidFill>
                  <a:srgbClr val="CC3300"/>
                </a:solidFill>
                <a:cs typeface="Homa" pitchFamily="2" charset="-78"/>
              </a:rPr>
              <a:t>(بطرف بالاي تپه)</a:t>
            </a:r>
          </a:p>
          <a:p>
            <a:pPr lvl="2" algn="justLow" eaLnBrk="0" hangingPunct="0">
              <a:buClr>
                <a:srgbClr val="00D600"/>
              </a:buClr>
              <a:buFont typeface="Wingdings" pitchFamily="2" charset="2"/>
              <a:buChar char="×"/>
            </a:pPr>
            <a:r>
              <a:rPr lang="fa-IR" sz="2000">
                <a:solidFill>
                  <a:srgbClr val="CC3300"/>
                </a:solidFill>
                <a:cs typeface="Homa" pitchFamily="2" charset="-78"/>
              </a:rPr>
              <a:t>رسيدن به بلندترين قله در همسايگي حالت فعلي، شرط خاتمه است.</a:t>
            </a:r>
          </a:p>
          <a:p>
            <a:pPr algn="justLow" eaLnBrk="0" hangingPunct="0">
              <a:spcBef>
                <a:spcPct val="50000"/>
              </a:spcBef>
              <a:buClr>
                <a:srgbClr val="00D600"/>
              </a:buClr>
              <a:buFont typeface="Wingdings" pitchFamily="2" charset="2"/>
              <a:buChar char="Ã"/>
            </a:pPr>
            <a:r>
              <a:rPr lang="fa-IR" sz="2400">
                <a:solidFill>
                  <a:srgbClr val="CC3300"/>
                </a:solidFill>
                <a:cs typeface="Homa" pitchFamily="2" charset="-78"/>
              </a:rPr>
              <a:t>ساختمان داده گره فعلي، فقط حالت و مقدار تابع هدف را نگه ميدارد</a:t>
            </a:r>
          </a:p>
          <a:p>
            <a:pPr algn="justLow" eaLnBrk="0" hangingPunct="0">
              <a:spcBef>
                <a:spcPct val="50000"/>
              </a:spcBef>
              <a:buClr>
                <a:srgbClr val="00D600"/>
              </a:buClr>
              <a:buFont typeface="Wingdings" pitchFamily="2" charset="2"/>
              <a:buChar char="Ã"/>
            </a:pPr>
            <a:r>
              <a:rPr lang="fa-IR" sz="2400">
                <a:solidFill>
                  <a:srgbClr val="CC3300"/>
                </a:solidFill>
                <a:cs typeface="Homa" pitchFamily="2" charset="-78"/>
              </a:rPr>
              <a:t>جست و جوي محلي حريصانه نيز نام دارد</a:t>
            </a:r>
          </a:p>
          <a:p>
            <a:pPr lvl="2" algn="justLow" eaLnBrk="0" hangingPunct="0">
              <a:buClr>
                <a:srgbClr val="00D600"/>
              </a:buClr>
              <a:buFont typeface="Wingdings" pitchFamily="2" charset="2"/>
              <a:buChar char="×"/>
            </a:pPr>
            <a:r>
              <a:rPr lang="fa-IR" sz="2000">
                <a:solidFill>
                  <a:srgbClr val="CC3300"/>
                </a:solidFill>
                <a:cs typeface="Homa" pitchFamily="2" charset="-78"/>
              </a:rPr>
              <a:t>بدون فکر قبلي حالت همسايه خوبي را انتخاب ميکند</a:t>
            </a:r>
          </a:p>
          <a:p>
            <a:pPr algn="justLow" eaLnBrk="0" hangingPunct="0">
              <a:spcBef>
                <a:spcPct val="50000"/>
              </a:spcBef>
              <a:buClr>
                <a:srgbClr val="00D600"/>
              </a:buClr>
              <a:buFont typeface="Wingdings" pitchFamily="2" charset="2"/>
              <a:buChar char="Ã"/>
            </a:pPr>
            <a:r>
              <a:rPr lang="fa-IR" sz="2400">
                <a:solidFill>
                  <a:srgbClr val="CC3300"/>
                </a:solidFill>
                <a:cs typeface="Homa" pitchFamily="2" charset="-78"/>
              </a:rPr>
              <a:t>تپه نوردي به دلايل زير ميتواند متوقف شود:</a:t>
            </a:r>
          </a:p>
          <a:p>
            <a:pPr lvl="2" algn="justLow" eaLnBrk="0" hangingPunct="0">
              <a:buClr>
                <a:srgbClr val="00D600"/>
              </a:buClr>
              <a:buFont typeface="Wingdings" pitchFamily="2" charset="2"/>
              <a:buChar char="×"/>
            </a:pPr>
            <a:r>
              <a:rPr lang="fa-IR" sz="2000">
                <a:solidFill>
                  <a:srgbClr val="CC3300"/>
                </a:solidFill>
                <a:cs typeface="Homa" pitchFamily="2" charset="-78"/>
              </a:rPr>
              <a:t>بيشينه محلي</a:t>
            </a:r>
          </a:p>
          <a:p>
            <a:pPr lvl="2" algn="justLow" eaLnBrk="0" hangingPunct="0">
              <a:buClr>
                <a:srgbClr val="00D600"/>
              </a:buClr>
              <a:buFont typeface="Wingdings" pitchFamily="2" charset="2"/>
              <a:buChar char="×"/>
            </a:pPr>
            <a:r>
              <a:rPr lang="fa-IR" sz="2000">
                <a:solidFill>
                  <a:srgbClr val="CC3300"/>
                </a:solidFill>
                <a:cs typeface="Homa" pitchFamily="2" charset="-78"/>
              </a:rPr>
              <a:t>برآمدگي ها</a:t>
            </a:r>
          </a:p>
          <a:p>
            <a:pPr lvl="2" algn="justLow" eaLnBrk="0" hangingPunct="0">
              <a:buClr>
                <a:srgbClr val="00D600"/>
              </a:buClr>
              <a:buFont typeface="Wingdings" pitchFamily="2" charset="2"/>
              <a:buChar char="×"/>
            </a:pPr>
            <a:r>
              <a:rPr lang="fa-IR" sz="2000">
                <a:solidFill>
                  <a:srgbClr val="CC3300"/>
                </a:solidFill>
                <a:cs typeface="Homa" pitchFamily="2" charset="-78"/>
              </a:rPr>
              <a:t>فلات</a:t>
            </a:r>
            <a:endParaRPr lang="en-US" sz="20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5"/>
          <p:cNvSpPr>
            <a:spLocks noGrp="1"/>
          </p:cNvSpPr>
          <p:nvPr>
            <p:ph type="sldNum" sz="quarter" idx="12"/>
          </p:nvPr>
        </p:nvSpPr>
        <p:spPr/>
        <p:txBody>
          <a:bodyPr/>
          <a:lstStyle/>
          <a:p>
            <a:pPr>
              <a:defRPr/>
            </a:pPr>
            <a:fld id="{97DA5263-97B1-475C-BE1D-524C53A26D65}" type="slidenum">
              <a:rPr lang="ar-SA" altLang="en-US"/>
              <a:pPr>
                <a:defRPr/>
              </a:pPr>
              <a:t>196</a:t>
            </a:fld>
            <a:endParaRPr lang="en-US" altLang="en-US"/>
          </a:p>
        </p:txBody>
      </p:sp>
      <p:sp>
        <p:nvSpPr>
          <p:cNvPr id="20992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sp>
        <p:nvSpPr>
          <p:cNvPr id="209926" name="Text Box 3"/>
          <p:cNvSpPr txBox="1">
            <a:spLocks noChangeArrowheads="1"/>
          </p:cNvSpPr>
          <p:nvPr/>
        </p:nvSpPr>
        <p:spPr bwMode="auto">
          <a:xfrm>
            <a:off x="539750" y="2708275"/>
            <a:ext cx="7993063" cy="3989388"/>
          </a:xfrm>
          <a:prstGeom prst="rect">
            <a:avLst/>
          </a:prstGeom>
          <a:noFill/>
          <a:ln w="9525" algn="ctr">
            <a:noFill/>
            <a:miter lim="800000"/>
            <a:headEnd/>
            <a:tailEnd/>
          </a:ln>
        </p:spPr>
        <p:txBody>
          <a:bodyPr>
            <a:spAutoFit/>
          </a:bodyPr>
          <a:lstStyle/>
          <a:p>
            <a:pPr eaLnBrk="0" hangingPunct="0">
              <a:buClr>
                <a:srgbClr val="00D600"/>
              </a:buClr>
              <a:buFont typeface="Wingdings" pitchFamily="2" charset="2"/>
              <a:buChar char="Ã"/>
            </a:pPr>
            <a:r>
              <a:rPr lang="fa-IR" sz="2400">
                <a:solidFill>
                  <a:srgbClr val="CC3300"/>
                </a:solidFill>
                <a:cs typeface="Homa" pitchFamily="2" charset="-78"/>
              </a:rPr>
              <a:t>انواع تپه نوردي:</a:t>
            </a:r>
          </a:p>
          <a:p>
            <a:pPr lvl="4" algn="ctr" eaLnBrk="0" hangingPunct="0">
              <a:buClr>
                <a:srgbClr val="00D600"/>
              </a:buClr>
              <a:buFont typeface="Wingdings" pitchFamily="2" charset="2"/>
              <a:buChar char="×"/>
            </a:pPr>
            <a:r>
              <a:rPr lang="fa-IR" sz="2000">
                <a:solidFill>
                  <a:srgbClr val="CC3300"/>
                </a:solidFill>
                <a:cs typeface="Homa" pitchFamily="2" charset="-78"/>
              </a:rPr>
              <a:t>تپه نوردي غيرقطعي،  تپه نوردي اولين انتخاب،  تپه نوردي شروع مجدد تصادفي</a:t>
            </a:r>
          </a:p>
          <a:p>
            <a:pPr eaLnBrk="0" hangingPunct="0">
              <a:buClr>
                <a:srgbClr val="00D600"/>
              </a:buClr>
              <a:buFont typeface="Wingdings" pitchFamily="2" charset="2"/>
              <a:buChar char="Ã"/>
            </a:pPr>
            <a:endParaRPr lang="fa-IR" sz="2400">
              <a:solidFill>
                <a:srgbClr val="CC3300"/>
              </a:solidFill>
              <a:cs typeface="Homa" pitchFamily="2" charset="-78"/>
            </a:endParaRPr>
          </a:p>
          <a:p>
            <a:pPr eaLnBrk="0" hangingPunct="0">
              <a:buClr>
                <a:srgbClr val="00D600"/>
              </a:buClr>
              <a:buFont typeface="Wingdings" pitchFamily="2" charset="2"/>
              <a:buNone/>
            </a:pPr>
            <a:r>
              <a:rPr lang="fa-IR" sz="2800" b="1">
                <a:solidFill>
                  <a:schemeClr val="accent2"/>
                </a:solidFill>
                <a:cs typeface="Lotus" pitchFamily="2" charset="-78"/>
              </a:rPr>
              <a:t>مثال: مسئله 8 وزير</a:t>
            </a:r>
          </a:p>
          <a:p>
            <a:pPr eaLnBrk="0" hangingPunct="0">
              <a:buClr>
                <a:srgbClr val="00D600"/>
              </a:buClr>
              <a:buFont typeface="Wingdings" pitchFamily="2" charset="2"/>
              <a:buChar char="Ã"/>
            </a:pPr>
            <a:r>
              <a:rPr lang="fa-IR" sz="2400">
                <a:solidFill>
                  <a:srgbClr val="CC3300"/>
                </a:solidFill>
                <a:cs typeface="Homa" pitchFamily="2" charset="-78"/>
              </a:rPr>
              <a:t>مسئله 8 وزير با استفاده از فرمولبندي حالت کامل</a:t>
            </a:r>
          </a:p>
          <a:p>
            <a:pPr lvl="2" eaLnBrk="0" hangingPunct="0">
              <a:buClr>
                <a:srgbClr val="00D600"/>
              </a:buClr>
              <a:buFont typeface="Wingdings" pitchFamily="2" charset="2"/>
              <a:buChar char="×"/>
            </a:pPr>
            <a:r>
              <a:rPr lang="fa-IR" sz="2000">
                <a:solidFill>
                  <a:srgbClr val="CC3300"/>
                </a:solidFill>
                <a:cs typeface="Homa" pitchFamily="2" charset="-78"/>
              </a:rPr>
              <a:t>در هر حالت 8 وزير در صفحه قرار دارند</a:t>
            </a:r>
          </a:p>
          <a:p>
            <a:pPr eaLnBrk="0" hangingPunct="0">
              <a:spcBef>
                <a:spcPct val="50000"/>
              </a:spcBef>
              <a:buClr>
                <a:srgbClr val="00D600"/>
              </a:buClr>
              <a:buFont typeface="Wingdings" pitchFamily="2" charset="2"/>
              <a:buChar char="Ã"/>
            </a:pPr>
            <a:r>
              <a:rPr lang="fa-IR" sz="2400">
                <a:solidFill>
                  <a:srgbClr val="CC3300"/>
                </a:solidFill>
                <a:cs typeface="Homa" pitchFamily="2" charset="-78"/>
              </a:rPr>
              <a:t>تابع جانشين: انتقال يک وزير به مربع ديگر در همان ستون</a:t>
            </a:r>
          </a:p>
          <a:p>
            <a:pPr eaLnBrk="0" hangingPunct="0">
              <a:spcBef>
                <a:spcPct val="50000"/>
              </a:spcBef>
              <a:buClr>
                <a:srgbClr val="00D600"/>
              </a:buClr>
              <a:buFont typeface="Wingdings" pitchFamily="2" charset="2"/>
              <a:buChar char="Ã"/>
            </a:pPr>
            <a:r>
              <a:rPr lang="fa-IR" sz="2400">
                <a:solidFill>
                  <a:srgbClr val="CC3300"/>
                </a:solidFill>
                <a:cs typeface="Homa" pitchFamily="2" charset="-78"/>
              </a:rPr>
              <a:t>تابع اکتشاف: جفت وزيرهايي که نسبت به هم گارد دارند</a:t>
            </a:r>
          </a:p>
          <a:p>
            <a:pPr lvl="2" eaLnBrk="0" hangingPunct="0">
              <a:buClr>
                <a:srgbClr val="00D600"/>
              </a:buClr>
              <a:buFont typeface="Wingdings" pitchFamily="2" charset="2"/>
              <a:buChar char="×"/>
            </a:pPr>
            <a:endParaRPr lang="fa-IR" sz="2400">
              <a:solidFill>
                <a:srgbClr val="CC3300"/>
              </a:solidFill>
              <a:cs typeface="Homa" pitchFamily="2" charset="-78"/>
            </a:endParaRPr>
          </a:p>
        </p:txBody>
      </p:sp>
      <p:sp>
        <p:nvSpPr>
          <p:cNvPr id="209927" name="Rectangle 4"/>
          <p:cNvSpPr>
            <a:spLocks noChangeArrowheads="1"/>
          </p:cNvSpPr>
          <p:nvPr/>
        </p:nvSpPr>
        <p:spPr bwMode="auto">
          <a:xfrm>
            <a:off x="463550" y="1933575"/>
            <a:ext cx="7777163" cy="641350"/>
          </a:xfrm>
          <a:prstGeom prst="rect">
            <a:avLst/>
          </a:prstGeom>
          <a:noFill/>
          <a:ln w="9525" algn="ctr">
            <a:noFill/>
            <a:miter lim="800000"/>
            <a:headEnd/>
            <a:tailEnd/>
          </a:ln>
        </p:spPr>
        <p:txBody>
          <a:bodyPr>
            <a:spAutoFit/>
          </a:bodyPr>
          <a:lstStyle/>
          <a:p>
            <a:pPr algn="ctr" rtl="0" eaLnBrk="0" hangingPunct="0"/>
            <a:r>
              <a:rPr lang="fa-IR" sz="3600" b="1">
                <a:solidFill>
                  <a:schemeClr val="accent2"/>
                </a:solidFill>
                <a:cs typeface="Lotus" pitchFamily="2" charset="-78"/>
              </a:rPr>
              <a:t>جست و جوي تپه نوردي</a:t>
            </a: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11"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12" name="Slide Number Placeholder 5"/>
          <p:cNvSpPr>
            <a:spLocks noGrp="1"/>
          </p:cNvSpPr>
          <p:nvPr>
            <p:ph type="sldNum" sz="quarter" idx="12"/>
          </p:nvPr>
        </p:nvSpPr>
        <p:spPr/>
        <p:txBody>
          <a:bodyPr/>
          <a:lstStyle/>
          <a:p>
            <a:pPr>
              <a:defRPr/>
            </a:pPr>
            <a:fld id="{68C4BFA6-1FE3-4BAE-84A4-4C96901DE361}" type="slidenum">
              <a:rPr lang="ar-SA" altLang="en-US"/>
              <a:pPr>
                <a:defRPr/>
              </a:pPr>
              <a:t>197</a:t>
            </a:fld>
            <a:endParaRPr lang="en-US" altLang="en-US"/>
          </a:p>
        </p:txBody>
      </p:sp>
      <p:sp>
        <p:nvSpPr>
          <p:cNvPr id="21094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pic>
        <p:nvPicPr>
          <p:cNvPr id="210950" name="Picture 3"/>
          <p:cNvPicPr>
            <a:picLocks noChangeAspect="1" noChangeArrowheads="1"/>
          </p:cNvPicPr>
          <p:nvPr/>
        </p:nvPicPr>
        <p:blipFill>
          <a:blip r:embed="rId2"/>
          <a:srcRect/>
          <a:stretch>
            <a:fillRect/>
          </a:stretch>
        </p:blipFill>
        <p:spPr bwMode="auto">
          <a:xfrm>
            <a:off x="1258888" y="2565400"/>
            <a:ext cx="2509837" cy="2509838"/>
          </a:xfrm>
          <a:prstGeom prst="rect">
            <a:avLst/>
          </a:prstGeom>
          <a:noFill/>
          <a:ln w="9525">
            <a:noFill/>
            <a:miter lim="800000"/>
            <a:headEnd/>
            <a:tailEnd/>
          </a:ln>
        </p:spPr>
      </p:pic>
      <p:pic>
        <p:nvPicPr>
          <p:cNvPr id="210951" name="Picture 4"/>
          <p:cNvPicPr>
            <a:picLocks noChangeAspect="1" noChangeArrowheads="1"/>
          </p:cNvPicPr>
          <p:nvPr/>
        </p:nvPicPr>
        <p:blipFill>
          <a:blip r:embed="rId3"/>
          <a:srcRect/>
          <a:stretch>
            <a:fillRect/>
          </a:stretch>
        </p:blipFill>
        <p:spPr bwMode="auto">
          <a:xfrm>
            <a:off x="5449888" y="2565400"/>
            <a:ext cx="2509837" cy="2509838"/>
          </a:xfrm>
          <a:prstGeom prst="rect">
            <a:avLst/>
          </a:prstGeom>
          <a:noFill/>
          <a:ln w="9525">
            <a:noFill/>
            <a:miter lim="800000"/>
            <a:headEnd/>
            <a:tailEnd/>
          </a:ln>
        </p:spPr>
      </p:pic>
      <p:sp>
        <p:nvSpPr>
          <p:cNvPr id="210952" name="Rectangle 5"/>
          <p:cNvSpPr>
            <a:spLocks noChangeArrowheads="1"/>
          </p:cNvSpPr>
          <p:nvPr/>
        </p:nvSpPr>
        <p:spPr bwMode="auto">
          <a:xfrm>
            <a:off x="463550" y="1882775"/>
            <a:ext cx="7777163" cy="641350"/>
          </a:xfrm>
          <a:prstGeom prst="rect">
            <a:avLst/>
          </a:prstGeom>
          <a:noFill/>
          <a:ln w="9525" algn="ctr">
            <a:noFill/>
            <a:miter lim="800000"/>
            <a:headEnd/>
            <a:tailEnd/>
          </a:ln>
        </p:spPr>
        <p:txBody>
          <a:bodyPr>
            <a:spAutoFit/>
          </a:bodyPr>
          <a:lstStyle/>
          <a:p>
            <a:pPr algn="ctr" rtl="0" eaLnBrk="0" hangingPunct="0"/>
            <a:r>
              <a:rPr lang="fa-IR" sz="3600" b="1">
                <a:solidFill>
                  <a:schemeClr val="accent2"/>
                </a:solidFill>
                <a:cs typeface="Lotus" pitchFamily="2" charset="-78"/>
              </a:rPr>
              <a:t>مثال جست و جوي تپه نوردي</a:t>
            </a:r>
          </a:p>
        </p:txBody>
      </p:sp>
      <p:sp>
        <p:nvSpPr>
          <p:cNvPr id="210953" name="Text Box 6"/>
          <p:cNvSpPr txBox="1">
            <a:spLocks noChangeArrowheads="1"/>
          </p:cNvSpPr>
          <p:nvPr/>
        </p:nvSpPr>
        <p:spPr bwMode="auto">
          <a:xfrm>
            <a:off x="468313" y="5300663"/>
            <a:ext cx="8064500" cy="457200"/>
          </a:xfrm>
          <a:prstGeom prst="rect">
            <a:avLst/>
          </a:prstGeom>
          <a:noFill/>
          <a:ln w="9525" algn="ctr">
            <a:noFill/>
            <a:miter lim="800000"/>
            <a:headEnd/>
            <a:tailEnd/>
          </a:ln>
        </p:spPr>
        <p:txBody>
          <a:bodyPr>
            <a:spAutoFit/>
          </a:bodyPr>
          <a:lstStyle/>
          <a:p>
            <a:pPr rtl="0" eaLnBrk="0" hangingPunct="0">
              <a:spcBef>
                <a:spcPct val="50000"/>
              </a:spcBef>
            </a:pPr>
            <a:endParaRPr lang="en-US" sz="2400">
              <a:solidFill>
                <a:srgbClr val="CC3300"/>
              </a:solidFill>
              <a:cs typeface="Homa" pitchFamily="2" charset="-78"/>
            </a:endParaRPr>
          </a:p>
        </p:txBody>
      </p:sp>
      <p:sp>
        <p:nvSpPr>
          <p:cNvPr id="210954" name="Text Box 7"/>
          <p:cNvSpPr txBox="1">
            <a:spLocks noChangeArrowheads="1"/>
          </p:cNvSpPr>
          <p:nvPr/>
        </p:nvSpPr>
        <p:spPr bwMode="auto">
          <a:xfrm>
            <a:off x="468313" y="5300663"/>
            <a:ext cx="8207375" cy="1004887"/>
          </a:xfrm>
          <a:prstGeom prst="rect">
            <a:avLst/>
          </a:prstGeom>
          <a:noFill/>
          <a:ln w="9525" algn="ctr">
            <a:noFill/>
            <a:miter lim="800000"/>
            <a:headEnd/>
            <a:tailEnd/>
          </a:ln>
        </p:spPr>
        <p:txBody>
          <a:bodyPr>
            <a:spAutoFit/>
          </a:bodyPr>
          <a:lstStyle/>
          <a:p>
            <a:pPr eaLnBrk="0" hangingPunct="0">
              <a:spcBef>
                <a:spcPct val="50000"/>
              </a:spcBef>
            </a:pPr>
            <a:r>
              <a:rPr lang="fa-IR" sz="2400">
                <a:solidFill>
                  <a:srgbClr val="CC3300"/>
                </a:solidFill>
                <a:cs typeface="Homa" pitchFamily="2" charset="-78"/>
              </a:rPr>
              <a:t>الف- حالت با هزينه </a:t>
            </a:r>
            <a:r>
              <a:rPr lang="en-US" sz="2400">
                <a:solidFill>
                  <a:srgbClr val="CC3300"/>
                </a:solidFill>
                <a:cs typeface="Homa" pitchFamily="2" charset="-78"/>
              </a:rPr>
              <a:t>h=17</a:t>
            </a:r>
            <a:r>
              <a:rPr lang="fa-IR" sz="2400">
                <a:solidFill>
                  <a:srgbClr val="CC3300"/>
                </a:solidFill>
                <a:cs typeface="Homa" pitchFamily="2" charset="-78"/>
              </a:rPr>
              <a:t> که مقدار </a:t>
            </a:r>
            <a:r>
              <a:rPr lang="en-US" sz="2400">
                <a:solidFill>
                  <a:srgbClr val="CC3300"/>
                </a:solidFill>
                <a:cs typeface="Homa" pitchFamily="2" charset="-78"/>
              </a:rPr>
              <a:t>h</a:t>
            </a:r>
            <a:r>
              <a:rPr lang="fa-IR" sz="2400">
                <a:solidFill>
                  <a:srgbClr val="CC3300"/>
                </a:solidFill>
                <a:cs typeface="Homa" pitchFamily="2" charset="-78"/>
              </a:rPr>
              <a:t> را براي هر جانشين نشان ميدهد</a:t>
            </a:r>
          </a:p>
          <a:p>
            <a:pPr eaLnBrk="0" hangingPunct="0">
              <a:spcBef>
                <a:spcPct val="50000"/>
              </a:spcBef>
            </a:pPr>
            <a:r>
              <a:rPr lang="fa-IR" sz="2400">
                <a:solidFill>
                  <a:srgbClr val="CC3300"/>
                </a:solidFill>
                <a:cs typeface="Homa" pitchFamily="2" charset="-78"/>
              </a:rPr>
              <a:t>ب- کمينه محلي در فضاي حالت 8 وزير؛ </a:t>
            </a:r>
            <a:r>
              <a:rPr lang="en-US" sz="2400">
                <a:solidFill>
                  <a:srgbClr val="CC3300"/>
                </a:solidFill>
                <a:cs typeface="Homa" pitchFamily="2" charset="-78"/>
              </a:rPr>
              <a:t>h=1</a:t>
            </a:r>
          </a:p>
        </p:txBody>
      </p:sp>
      <p:sp>
        <p:nvSpPr>
          <p:cNvPr id="210955" name="Text Box 8"/>
          <p:cNvSpPr txBox="1">
            <a:spLocks noChangeArrowheads="1"/>
          </p:cNvSpPr>
          <p:nvPr/>
        </p:nvSpPr>
        <p:spPr bwMode="auto">
          <a:xfrm>
            <a:off x="539750" y="2349500"/>
            <a:ext cx="792163" cy="457200"/>
          </a:xfrm>
          <a:prstGeom prst="rect">
            <a:avLst/>
          </a:prstGeom>
          <a:noFill/>
          <a:ln w="9525" algn="ctr">
            <a:noFill/>
            <a:miter lim="800000"/>
            <a:headEnd/>
            <a:tailEnd/>
          </a:ln>
        </p:spPr>
        <p:txBody>
          <a:bodyPr>
            <a:spAutoFit/>
          </a:bodyPr>
          <a:lstStyle/>
          <a:p>
            <a:pPr rtl="0" eaLnBrk="0" hangingPunct="0">
              <a:spcBef>
                <a:spcPct val="50000"/>
              </a:spcBef>
            </a:pPr>
            <a:r>
              <a:rPr lang="fa-IR" sz="2400">
                <a:solidFill>
                  <a:srgbClr val="CC3300"/>
                </a:solidFill>
                <a:cs typeface="Homa" pitchFamily="2" charset="-78"/>
              </a:rPr>
              <a:t>الف</a:t>
            </a:r>
            <a:endParaRPr lang="en-US" sz="2400">
              <a:solidFill>
                <a:srgbClr val="CC3300"/>
              </a:solidFill>
              <a:cs typeface="Homa" pitchFamily="2" charset="-78"/>
            </a:endParaRPr>
          </a:p>
        </p:txBody>
      </p:sp>
      <p:sp>
        <p:nvSpPr>
          <p:cNvPr id="210956" name="Text Box 9"/>
          <p:cNvSpPr txBox="1">
            <a:spLocks noChangeArrowheads="1"/>
          </p:cNvSpPr>
          <p:nvPr/>
        </p:nvSpPr>
        <p:spPr bwMode="auto">
          <a:xfrm>
            <a:off x="7943850" y="2382838"/>
            <a:ext cx="503238" cy="457200"/>
          </a:xfrm>
          <a:prstGeom prst="rect">
            <a:avLst/>
          </a:prstGeom>
          <a:noFill/>
          <a:ln w="9525" algn="ctr">
            <a:noFill/>
            <a:miter lim="800000"/>
            <a:headEnd/>
            <a:tailEnd/>
          </a:ln>
        </p:spPr>
        <p:txBody>
          <a:bodyPr>
            <a:spAutoFit/>
          </a:bodyPr>
          <a:lstStyle/>
          <a:p>
            <a:pPr rtl="0" eaLnBrk="0" hangingPunct="0">
              <a:spcBef>
                <a:spcPct val="50000"/>
              </a:spcBef>
            </a:pPr>
            <a:r>
              <a:rPr lang="fa-IR" sz="2400">
                <a:solidFill>
                  <a:srgbClr val="CC3300"/>
                </a:solidFill>
                <a:cs typeface="Homa" pitchFamily="2" charset="-78"/>
              </a:rPr>
              <a:t>ب</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5"/>
          <p:cNvSpPr>
            <a:spLocks noGrp="1"/>
          </p:cNvSpPr>
          <p:nvPr>
            <p:ph type="sldNum" sz="quarter" idx="12"/>
          </p:nvPr>
        </p:nvSpPr>
        <p:spPr/>
        <p:txBody>
          <a:bodyPr/>
          <a:lstStyle/>
          <a:p>
            <a:pPr>
              <a:defRPr/>
            </a:pPr>
            <a:fld id="{4444CB5A-A19E-4712-B7C2-57E470655F05}" type="slidenum">
              <a:rPr lang="ar-SA" altLang="en-US"/>
              <a:pPr>
                <a:defRPr/>
              </a:pPr>
              <a:t>198</a:t>
            </a:fld>
            <a:endParaRPr lang="en-US" altLang="en-US"/>
          </a:p>
        </p:txBody>
      </p:sp>
      <p:sp>
        <p:nvSpPr>
          <p:cNvPr id="21197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sp>
        <p:nvSpPr>
          <p:cNvPr id="211974" name="Rectangle 3"/>
          <p:cNvSpPr>
            <a:spLocks noChangeArrowheads="1"/>
          </p:cNvSpPr>
          <p:nvPr/>
        </p:nvSpPr>
        <p:spPr bwMode="auto">
          <a:xfrm>
            <a:off x="539750" y="1700213"/>
            <a:ext cx="7777163" cy="1190625"/>
          </a:xfrm>
          <a:prstGeom prst="rect">
            <a:avLst/>
          </a:prstGeom>
          <a:noFill/>
          <a:ln w="9525" algn="ctr">
            <a:noFill/>
            <a:miter lim="800000"/>
            <a:headEnd/>
            <a:tailEnd/>
          </a:ln>
        </p:spPr>
        <p:txBody>
          <a:bodyPr>
            <a:spAutoFit/>
          </a:bodyPr>
          <a:lstStyle/>
          <a:p>
            <a:pPr algn="ctr" rtl="0" eaLnBrk="0" hangingPunct="0"/>
            <a:r>
              <a:rPr lang="fa-IR" sz="3600" b="1">
                <a:solidFill>
                  <a:schemeClr val="accent2"/>
                </a:solidFill>
                <a:cs typeface="Lotus" pitchFamily="2" charset="-78"/>
              </a:rPr>
              <a:t>جست و جوي شبيه سازي حرارت</a:t>
            </a:r>
            <a:endParaRPr lang="en-US" sz="3600" b="1">
              <a:solidFill>
                <a:schemeClr val="accent2"/>
              </a:solidFill>
              <a:cs typeface="Lotus" pitchFamily="2" charset="-78"/>
            </a:endParaRPr>
          </a:p>
          <a:p>
            <a:pPr algn="ctr" rtl="0" eaLnBrk="0" hangingPunct="0"/>
            <a:r>
              <a:rPr lang="en-US" sz="3600" b="1">
                <a:solidFill>
                  <a:schemeClr val="accent2"/>
                </a:solidFill>
                <a:cs typeface="Lotus" pitchFamily="2" charset="-78"/>
              </a:rPr>
              <a:t>Simulated annealing</a:t>
            </a:r>
            <a:endParaRPr lang="fa-IR" sz="3600" b="1">
              <a:solidFill>
                <a:schemeClr val="accent2"/>
              </a:solidFill>
              <a:cs typeface="Lotus" pitchFamily="2" charset="-78"/>
            </a:endParaRPr>
          </a:p>
        </p:txBody>
      </p:sp>
      <p:sp>
        <p:nvSpPr>
          <p:cNvPr id="211975" name="Text Box 4"/>
          <p:cNvSpPr txBox="1">
            <a:spLocks noChangeArrowheads="1"/>
          </p:cNvSpPr>
          <p:nvPr/>
        </p:nvSpPr>
        <p:spPr bwMode="auto">
          <a:xfrm>
            <a:off x="468313" y="2636838"/>
            <a:ext cx="8064500" cy="4232275"/>
          </a:xfrm>
          <a:prstGeom prst="rect">
            <a:avLst/>
          </a:prstGeom>
          <a:noFill/>
          <a:ln w="9525" algn="ctr">
            <a:noFill/>
            <a:miter lim="800000"/>
            <a:headEnd/>
            <a:tailEnd/>
          </a:ln>
        </p:spPr>
        <p:txBody>
          <a:bodyPr>
            <a:spAutoFit/>
          </a:bodyPr>
          <a:lstStyle/>
          <a:p>
            <a:pPr eaLnBrk="0" hangingPunct="0">
              <a:spcBef>
                <a:spcPct val="50000"/>
              </a:spcBef>
              <a:buClr>
                <a:srgbClr val="00D600"/>
              </a:buClr>
              <a:buFont typeface="Wingdings" pitchFamily="2" charset="2"/>
              <a:buChar char="Ã"/>
            </a:pPr>
            <a:r>
              <a:rPr lang="fa-IR" sz="2400">
                <a:solidFill>
                  <a:srgbClr val="CC3300"/>
                </a:solidFill>
                <a:cs typeface="Homa" pitchFamily="2" charset="-78"/>
              </a:rPr>
              <a:t>تپه نوردي مرکب با حرکت تصادفي</a:t>
            </a:r>
          </a:p>
          <a:p>
            <a:pPr eaLnBrk="0" hangingPunct="0">
              <a:spcBef>
                <a:spcPct val="50000"/>
              </a:spcBef>
              <a:buClr>
                <a:srgbClr val="00D600"/>
              </a:buClr>
              <a:buFont typeface="Wingdings" pitchFamily="2" charset="2"/>
              <a:buChar char="Ã"/>
            </a:pPr>
            <a:r>
              <a:rPr lang="fa-IR" sz="2400">
                <a:solidFill>
                  <a:srgbClr val="CC3300"/>
                </a:solidFill>
                <a:cs typeface="Homa" pitchFamily="2" charset="-78"/>
              </a:rPr>
              <a:t>شبيه سازي حرارت: حرارت با درجه بالا و به تدريج سرد کردن</a:t>
            </a:r>
          </a:p>
          <a:p>
            <a:pPr eaLnBrk="0" hangingPunct="0">
              <a:spcBef>
                <a:spcPct val="50000"/>
              </a:spcBef>
              <a:buClr>
                <a:srgbClr val="00D600"/>
              </a:buClr>
              <a:buFont typeface="Wingdings" pitchFamily="2" charset="2"/>
              <a:buChar char="Ã"/>
            </a:pPr>
            <a:r>
              <a:rPr lang="fa-IR" sz="2400">
                <a:solidFill>
                  <a:srgbClr val="CC3300"/>
                </a:solidFill>
                <a:cs typeface="Homa" pitchFamily="2" charset="-78"/>
              </a:rPr>
              <a:t>مقايسه با حرکت توپ</a:t>
            </a:r>
          </a:p>
          <a:p>
            <a:pPr lvl="2" eaLnBrk="0" hangingPunct="0">
              <a:buClr>
                <a:srgbClr val="00D600"/>
              </a:buClr>
              <a:buFont typeface="Wingdings" pitchFamily="2" charset="2"/>
              <a:buChar char="×"/>
            </a:pPr>
            <a:r>
              <a:rPr lang="fa-IR" sz="2000">
                <a:solidFill>
                  <a:srgbClr val="CC3300"/>
                </a:solidFill>
                <a:cs typeface="Homa" pitchFamily="2" charset="-78"/>
              </a:rPr>
              <a:t>توپ در فرود از تپه به عميق ترين شکاف ميرود</a:t>
            </a:r>
          </a:p>
          <a:p>
            <a:pPr lvl="2" eaLnBrk="0" hangingPunct="0">
              <a:buClr>
                <a:srgbClr val="00D600"/>
              </a:buClr>
              <a:buFont typeface="Wingdings" pitchFamily="2" charset="2"/>
              <a:buChar char="×"/>
            </a:pPr>
            <a:r>
              <a:rPr lang="fa-IR" sz="2000">
                <a:solidFill>
                  <a:srgbClr val="CC3300"/>
                </a:solidFill>
                <a:cs typeface="Homa" pitchFamily="2" charset="-78"/>
              </a:rPr>
              <a:t>با تکان دادن سطح توپ از بيشينه محلي خارج ميشود</a:t>
            </a:r>
          </a:p>
          <a:p>
            <a:pPr lvl="2" eaLnBrk="0" hangingPunct="0">
              <a:buClr>
                <a:srgbClr val="00D600"/>
              </a:buClr>
              <a:buFont typeface="Wingdings" pitchFamily="2" charset="2"/>
              <a:buChar char="×"/>
            </a:pPr>
            <a:r>
              <a:rPr lang="fa-IR" sz="2000">
                <a:solidFill>
                  <a:srgbClr val="CC3300"/>
                </a:solidFill>
                <a:cs typeface="Homa" pitchFamily="2" charset="-78"/>
              </a:rPr>
              <a:t>با تکان شديد شروع(دماي زياد)</a:t>
            </a:r>
          </a:p>
          <a:p>
            <a:pPr lvl="2" eaLnBrk="0" hangingPunct="0">
              <a:buClr>
                <a:srgbClr val="00D600"/>
              </a:buClr>
              <a:buFont typeface="Wingdings" pitchFamily="2" charset="2"/>
              <a:buChar char="×"/>
            </a:pPr>
            <a:r>
              <a:rPr lang="fa-IR" sz="2000">
                <a:solidFill>
                  <a:srgbClr val="CC3300"/>
                </a:solidFill>
                <a:cs typeface="Homa" pitchFamily="2" charset="-78"/>
              </a:rPr>
              <a:t>بتدريج تکان کاهش(به دماي پايين تر)</a:t>
            </a:r>
          </a:p>
          <a:p>
            <a:pPr eaLnBrk="0" hangingPunct="0">
              <a:spcBef>
                <a:spcPct val="50000"/>
              </a:spcBef>
              <a:buClr>
                <a:srgbClr val="00D600"/>
              </a:buClr>
              <a:buFont typeface="Wingdings" pitchFamily="2" charset="2"/>
              <a:buChar char="Ã"/>
            </a:pPr>
            <a:r>
              <a:rPr lang="fa-IR" sz="2400">
                <a:solidFill>
                  <a:srgbClr val="CC3300"/>
                </a:solidFill>
                <a:cs typeface="Homa" pitchFamily="2" charset="-78"/>
              </a:rPr>
              <a:t>با کاهش زمانبندي دما به تدريج، الگوريتم يک بهينه عمومي را مي يابد</a:t>
            </a:r>
          </a:p>
          <a:p>
            <a:pPr eaLnBrk="0" hangingPunct="0">
              <a:spcBef>
                <a:spcPct val="50000"/>
              </a:spcBef>
              <a:buClr>
                <a:srgbClr val="00D600"/>
              </a:buClr>
              <a:buFont typeface="Wingdings" pitchFamily="2" charset="2"/>
              <a:buChar char="Ã"/>
            </a:pPr>
            <a:r>
              <a:rPr lang="fa-IR" sz="2400">
                <a:solidFill>
                  <a:srgbClr val="CC3300"/>
                </a:solidFill>
                <a:cs typeface="Homa" pitchFamily="2" charset="-78"/>
              </a:rPr>
              <a:t>گير افتادن در ماکزيمم محلی : حرکت به چند گام قبل برای فرار از ماکزيمم محلی</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5"/>
          <p:cNvSpPr>
            <a:spLocks noGrp="1"/>
          </p:cNvSpPr>
          <p:nvPr>
            <p:ph type="sldNum" sz="quarter" idx="12"/>
          </p:nvPr>
        </p:nvSpPr>
        <p:spPr/>
        <p:txBody>
          <a:bodyPr/>
          <a:lstStyle/>
          <a:p>
            <a:pPr>
              <a:defRPr/>
            </a:pPr>
            <a:fld id="{68D6FF26-3367-4266-8FB8-2B1331FAE063}" type="slidenum">
              <a:rPr lang="ar-SA" altLang="en-US"/>
              <a:pPr>
                <a:defRPr/>
              </a:pPr>
              <a:t>199</a:t>
            </a:fld>
            <a:endParaRPr lang="en-US" altLang="en-US"/>
          </a:p>
        </p:txBody>
      </p:sp>
      <p:sp>
        <p:nvSpPr>
          <p:cNvPr id="21299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sp>
        <p:nvSpPr>
          <p:cNvPr id="212998" name="Rectangle 3"/>
          <p:cNvSpPr>
            <a:spLocks noChangeArrowheads="1"/>
          </p:cNvSpPr>
          <p:nvPr/>
        </p:nvSpPr>
        <p:spPr bwMode="auto">
          <a:xfrm>
            <a:off x="463550" y="1819275"/>
            <a:ext cx="7777163" cy="641350"/>
          </a:xfrm>
          <a:prstGeom prst="rect">
            <a:avLst/>
          </a:prstGeom>
          <a:noFill/>
          <a:ln w="9525" algn="ctr">
            <a:noFill/>
            <a:miter lim="800000"/>
            <a:headEnd/>
            <a:tailEnd/>
          </a:ln>
        </p:spPr>
        <p:txBody>
          <a:bodyPr>
            <a:spAutoFit/>
          </a:bodyPr>
          <a:lstStyle/>
          <a:p>
            <a:pPr algn="ctr" rtl="0" eaLnBrk="0" hangingPunct="0"/>
            <a:r>
              <a:rPr lang="fa-IR" sz="3600" b="1">
                <a:solidFill>
                  <a:schemeClr val="accent2"/>
                </a:solidFill>
                <a:cs typeface="Lotus" pitchFamily="2" charset="-78"/>
              </a:rPr>
              <a:t>جست و جوي پرتو محلي</a:t>
            </a:r>
          </a:p>
        </p:txBody>
      </p:sp>
      <p:sp>
        <p:nvSpPr>
          <p:cNvPr id="212999" name="Text Box 4"/>
          <p:cNvSpPr txBox="1">
            <a:spLocks noChangeArrowheads="1"/>
          </p:cNvSpPr>
          <p:nvPr/>
        </p:nvSpPr>
        <p:spPr bwMode="auto">
          <a:xfrm>
            <a:off x="323850" y="2459038"/>
            <a:ext cx="8135938" cy="3870325"/>
          </a:xfrm>
          <a:prstGeom prst="rect">
            <a:avLst/>
          </a:prstGeom>
          <a:noFill/>
          <a:ln w="9525" algn="ctr">
            <a:noFill/>
            <a:miter lim="800000"/>
            <a:headEnd/>
            <a:tailEnd/>
          </a:ln>
        </p:spPr>
        <p:txBody>
          <a:bodyPr>
            <a:spAutoFit/>
          </a:bodyPr>
          <a:lstStyle/>
          <a:p>
            <a:pPr eaLnBrk="0" hangingPunct="0">
              <a:spcBef>
                <a:spcPct val="50000"/>
              </a:spcBef>
              <a:buClr>
                <a:srgbClr val="00D600"/>
              </a:buClr>
              <a:buFont typeface="Wingdings" pitchFamily="2" charset="2"/>
              <a:buChar char="Ã"/>
            </a:pPr>
            <a:r>
              <a:rPr lang="fa-IR" sz="2400">
                <a:solidFill>
                  <a:srgbClr val="CC3300"/>
                </a:solidFill>
                <a:cs typeface="Homa" pitchFamily="2" charset="-78"/>
              </a:rPr>
              <a:t>به جاي يک حالت، </a:t>
            </a:r>
            <a:r>
              <a:rPr lang="en-US" sz="2400">
                <a:solidFill>
                  <a:srgbClr val="CC3300"/>
                </a:solidFill>
                <a:cs typeface="Homa" pitchFamily="2" charset="-78"/>
              </a:rPr>
              <a:t>k</a:t>
            </a:r>
            <a:r>
              <a:rPr lang="fa-IR" sz="2400">
                <a:solidFill>
                  <a:srgbClr val="CC3300"/>
                </a:solidFill>
                <a:cs typeface="Homa" pitchFamily="2" charset="-78"/>
              </a:rPr>
              <a:t> حالت را نگهداري ميکند</a:t>
            </a:r>
          </a:p>
          <a:p>
            <a:pPr lvl="2" eaLnBrk="0" hangingPunct="0">
              <a:buClr>
                <a:srgbClr val="00D600"/>
              </a:buClr>
              <a:buFont typeface="Wingdings" pitchFamily="2" charset="2"/>
              <a:buChar char="×"/>
            </a:pPr>
            <a:r>
              <a:rPr lang="fa-IR" sz="2000">
                <a:solidFill>
                  <a:srgbClr val="CC3300"/>
                </a:solidFill>
                <a:cs typeface="Homa" pitchFamily="2" charset="-78"/>
              </a:rPr>
              <a:t>حالت اوليه: </a:t>
            </a:r>
            <a:r>
              <a:rPr lang="en-US" sz="2000">
                <a:solidFill>
                  <a:srgbClr val="CC3300"/>
                </a:solidFill>
                <a:cs typeface="Homa" pitchFamily="2" charset="-78"/>
              </a:rPr>
              <a:t>k</a:t>
            </a:r>
            <a:r>
              <a:rPr lang="fa-IR" sz="2000">
                <a:solidFill>
                  <a:srgbClr val="CC3300"/>
                </a:solidFill>
                <a:cs typeface="Homa" pitchFamily="2" charset="-78"/>
              </a:rPr>
              <a:t> حالت تصادفي</a:t>
            </a:r>
          </a:p>
          <a:p>
            <a:pPr lvl="2" eaLnBrk="0" hangingPunct="0">
              <a:buClr>
                <a:srgbClr val="00D600"/>
              </a:buClr>
              <a:buFont typeface="Wingdings" pitchFamily="2" charset="2"/>
              <a:buChar char="×"/>
            </a:pPr>
            <a:r>
              <a:rPr lang="fa-IR" sz="2000">
                <a:solidFill>
                  <a:srgbClr val="CC3300"/>
                </a:solidFill>
                <a:cs typeface="Homa" pitchFamily="2" charset="-78"/>
              </a:rPr>
              <a:t>گام بعد: جانشين همه </a:t>
            </a:r>
            <a:r>
              <a:rPr lang="en-US" sz="2000">
                <a:solidFill>
                  <a:srgbClr val="CC3300"/>
                </a:solidFill>
                <a:cs typeface="Homa" pitchFamily="2" charset="-78"/>
              </a:rPr>
              <a:t>k</a:t>
            </a:r>
            <a:r>
              <a:rPr lang="fa-IR" sz="2000">
                <a:solidFill>
                  <a:srgbClr val="CC3300"/>
                </a:solidFill>
                <a:cs typeface="Homa" pitchFamily="2" charset="-78"/>
              </a:rPr>
              <a:t> حالت توليد ميشود</a:t>
            </a:r>
          </a:p>
          <a:p>
            <a:pPr lvl="2" eaLnBrk="0" hangingPunct="0">
              <a:buClr>
                <a:srgbClr val="00D600"/>
              </a:buClr>
              <a:buFont typeface="Wingdings" pitchFamily="2" charset="2"/>
              <a:buChar char="×"/>
            </a:pPr>
            <a:r>
              <a:rPr lang="fa-IR" sz="2000">
                <a:solidFill>
                  <a:srgbClr val="CC3300"/>
                </a:solidFill>
                <a:cs typeface="Homa" pitchFamily="2" charset="-78"/>
              </a:rPr>
              <a:t>اگر يکي از جانشين ها هدف بود، تمام ميشود</a:t>
            </a:r>
          </a:p>
          <a:p>
            <a:pPr lvl="2" eaLnBrk="0" hangingPunct="0">
              <a:buClr>
                <a:srgbClr val="00D600"/>
              </a:buClr>
              <a:buFont typeface="Wingdings" pitchFamily="2" charset="2"/>
              <a:buChar char="×"/>
            </a:pPr>
            <a:r>
              <a:rPr lang="fa-IR" sz="2000">
                <a:solidFill>
                  <a:srgbClr val="CC3300"/>
                </a:solidFill>
                <a:cs typeface="Homa" pitchFamily="2" charset="-78"/>
              </a:rPr>
              <a:t>وگر نه بهترين جانشين را انتخاب کرده، تکرار ميکند</a:t>
            </a:r>
          </a:p>
          <a:p>
            <a:pPr eaLnBrk="0" hangingPunct="0">
              <a:spcBef>
                <a:spcPct val="50000"/>
              </a:spcBef>
              <a:buClr>
                <a:srgbClr val="00D600"/>
              </a:buClr>
              <a:buFont typeface="Wingdings" pitchFamily="2" charset="2"/>
              <a:buChar char="Ã"/>
            </a:pPr>
            <a:r>
              <a:rPr lang="fa-IR" sz="2400">
                <a:solidFill>
                  <a:srgbClr val="CC3300"/>
                </a:solidFill>
                <a:cs typeface="Homa" pitchFamily="2" charset="-78"/>
              </a:rPr>
              <a:t>تفاوت عمده با جستجوي شروع مجدد تصادفي</a:t>
            </a:r>
          </a:p>
          <a:p>
            <a:pPr lvl="2" eaLnBrk="0" hangingPunct="0">
              <a:buClr>
                <a:srgbClr val="00D600"/>
              </a:buClr>
              <a:buFont typeface="Wingdings" pitchFamily="2" charset="2"/>
              <a:buChar char="×"/>
            </a:pPr>
            <a:r>
              <a:rPr lang="fa-IR">
                <a:solidFill>
                  <a:srgbClr val="CC3300"/>
                </a:solidFill>
                <a:cs typeface="Homa" pitchFamily="2" charset="-78"/>
              </a:rPr>
              <a:t>در جست و جوي شروع مجدد تصادفي، هر فرايند مستقل از بقيه اجرا ميشود</a:t>
            </a:r>
          </a:p>
          <a:p>
            <a:pPr lvl="2" eaLnBrk="0" hangingPunct="0">
              <a:buClr>
                <a:srgbClr val="00D600"/>
              </a:buClr>
              <a:buFont typeface="Wingdings" pitchFamily="2" charset="2"/>
              <a:buChar char="×"/>
            </a:pPr>
            <a:r>
              <a:rPr lang="fa-IR">
                <a:solidFill>
                  <a:srgbClr val="CC3300"/>
                </a:solidFill>
                <a:cs typeface="Homa" pitchFamily="2" charset="-78"/>
              </a:rPr>
              <a:t>در جست و جوي پرتو محلي، اطلاعات مفيدي بين </a:t>
            </a:r>
            <a:r>
              <a:rPr lang="en-US">
                <a:solidFill>
                  <a:srgbClr val="CC3300"/>
                </a:solidFill>
                <a:cs typeface="Homa" pitchFamily="2" charset="-78"/>
              </a:rPr>
              <a:t>k</a:t>
            </a:r>
            <a:r>
              <a:rPr lang="fa-IR">
                <a:solidFill>
                  <a:srgbClr val="CC3300"/>
                </a:solidFill>
                <a:cs typeface="Homa" pitchFamily="2" charset="-78"/>
              </a:rPr>
              <a:t> فرايند موازي مبادله ميشود</a:t>
            </a:r>
          </a:p>
          <a:p>
            <a:pPr eaLnBrk="0" hangingPunct="0">
              <a:spcBef>
                <a:spcPct val="50000"/>
              </a:spcBef>
              <a:buClr>
                <a:srgbClr val="00D600"/>
              </a:buClr>
              <a:buFont typeface="Wingdings" pitchFamily="2" charset="2"/>
              <a:buChar char="Ã"/>
            </a:pPr>
            <a:r>
              <a:rPr lang="fa-IR" sz="2400">
                <a:solidFill>
                  <a:srgbClr val="CC3300"/>
                </a:solidFill>
                <a:cs typeface="Homa" pitchFamily="2" charset="-78"/>
              </a:rPr>
              <a:t>جست و جوي پرتو غيرقطعي</a:t>
            </a:r>
          </a:p>
          <a:p>
            <a:pPr lvl="2" eaLnBrk="0" hangingPunct="0">
              <a:buClr>
                <a:srgbClr val="00D600"/>
              </a:buClr>
              <a:buFont typeface="Wingdings" pitchFamily="2" charset="2"/>
              <a:buChar char="×"/>
            </a:pPr>
            <a:r>
              <a:rPr lang="fa-IR">
                <a:solidFill>
                  <a:srgbClr val="CC3300"/>
                </a:solidFill>
                <a:cs typeface="Homa" pitchFamily="2" charset="-78"/>
              </a:rPr>
              <a:t>به جاي انتخاب بهترين </a:t>
            </a:r>
            <a:r>
              <a:rPr lang="en-US">
                <a:solidFill>
                  <a:srgbClr val="CC3300"/>
                </a:solidFill>
                <a:cs typeface="Homa" pitchFamily="2" charset="-78"/>
              </a:rPr>
              <a:t>k</a:t>
            </a:r>
            <a:r>
              <a:rPr lang="fa-IR">
                <a:solidFill>
                  <a:srgbClr val="CC3300"/>
                </a:solidFill>
                <a:cs typeface="Homa" pitchFamily="2" charset="-78"/>
              </a:rPr>
              <a:t> از جانشينها، </a:t>
            </a:r>
            <a:r>
              <a:rPr lang="en-US">
                <a:solidFill>
                  <a:srgbClr val="CC3300"/>
                </a:solidFill>
                <a:cs typeface="Homa" pitchFamily="2" charset="-78"/>
              </a:rPr>
              <a:t>k</a:t>
            </a:r>
            <a:r>
              <a:rPr lang="fa-IR">
                <a:solidFill>
                  <a:srgbClr val="CC3300"/>
                </a:solidFill>
                <a:cs typeface="Homa" pitchFamily="2" charset="-78"/>
              </a:rPr>
              <a:t> جانشين تصادفي را بطوريکه احتمال انتخاب يکي تابعي صعودي از مقدارش باشد، انتخاب ميکند</a:t>
            </a:r>
            <a:endParaRPr lang="en-US">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2"/>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3"/>
          <p:cNvSpPr>
            <a:spLocks noGrp="1"/>
          </p:cNvSpPr>
          <p:nvPr>
            <p:ph type="sldNum" sz="quarter" idx="12"/>
          </p:nvPr>
        </p:nvSpPr>
        <p:spPr/>
        <p:txBody>
          <a:bodyPr/>
          <a:lstStyle/>
          <a:p>
            <a:pPr>
              <a:defRPr/>
            </a:pPr>
            <a:fld id="{FF8C5C44-A1C6-4988-ACBB-A56D61EB443B}" type="slidenum">
              <a:rPr lang="ar-SA" altLang="en-US"/>
              <a:pPr>
                <a:defRPr/>
              </a:pPr>
              <a:t>2</a:t>
            </a:fld>
            <a:endParaRPr lang="en-US" altLang="en-US"/>
          </a:p>
        </p:txBody>
      </p:sp>
      <p:sp>
        <p:nvSpPr>
          <p:cNvPr id="25605" name="Text Box 5"/>
          <p:cNvSpPr txBox="1">
            <a:spLocks noChangeArrowheads="1"/>
          </p:cNvSpPr>
          <p:nvPr/>
        </p:nvSpPr>
        <p:spPr bwMode="auto">
          <a:xfrm>
            <a:off x="2916238" y="981075"/>
            <a:ext cx="4608512" cy="366713"/>
          </a:xfrm>
          <a:prstGeom prst="rect">
            <a:avLst/>
          </a:prstGeom>
          <a:noFill/>
          <a:ln w="9525">
            <a:noFill/>
            <a:miter lim="800000"/>
            <a:headEnd/>
            <a:tailEnd/>
          </a:ln>
        </p:spPr>
        <p:txBody>
          <a:bodyPr>
            <a:spAutoFit/>
          </a:bodyPr>
          <a:lstStyle/>
          <a:p>
            <a:pPr algn="l" rtl="0" eaLnBrk="0" hangingPunct="0">
              <a:spcBef>
                <a:spcPct val="50000"/>
              </a:spcBef>
            </a:pPr>
            <a:endParaRPr lang="en-US">
              <a:cs typeface="Times New Roman" pitchFamily="18" charset="0"/>
            </a:endParaRPr>
          </a:p>
        </p:txBody>
      </p:sp>
      <p:sp>
        <p:nvSpPr>
          <p:cNvPr id="25606" name="Text Box 7"/>
          <p:cNvSpPr txBox="1">
            <a:spLocks noChangeArrowheads="1"/>
          </p:cNvSpPr>
          <p:nvPr/>
        </p:nvSpPr>
        <p:spPr bwMode="auto">
          <a:xfrm>
            <a:off x="1258888" y="2060575"/>
            <a:ext cx="6553200" cy="1555750"/>
          </a:xfrm>
          <a:prstGeom prst="rect">
            <a:avLst/>
          </a:prstGeom>
          <a:noFill/>
          <a:ln w="9525">
            <a:noFill/>
            <a:miter lim="800000"/>
            <a:headEnd/>
            <a:tailEnd/>
          </a:ln>
        </p:spPr>
        <p:txBody>
          <a:bodyPr>
            <a:spAutoFit/>
          </a:bodyPr>
          <a:lstStyle/>
          <a:p>
            <a:pPr algn="ctr" rtl="0" eaLnBrk="0" hangingPunct="0">
              <a:spcBef>
                <a:spcPct val="50000"/>
              </a:spcBef>
            </a:pPr>
            <a:r>
              <a:rPr lang="fa-IR" sz="9600" b="1">
                <a:cs typeface="Homa" pitchFamily="2" charset="-78"/>
              </a:rPr>
              <a:t>هوش مصنوع</a:t>
            </a:r>
            <a:r>
              <a:rPr lang="ar-SA" sz="9600" b="1">
                <a:cs typeface="Homa" pitchFamily="2" charset="-78"/>
              </a:rPr>
              <a:t>ي</a:t>
            </a:r>
            <a:endParaRPr lang="en-US" sz="9600" b="1">
              <a:cs typeface="Homa" pitchFamily="2" charset="-78"/>
            </a:endParaRPr>
          </a:p>
        </p:txBody>
      </p:sp>
      <p:sp>
        <p:nvSpPr>
          <p:cNvPr id="25607" name="Text Box 8"/>
          <p:cNvSpPr txBox="1">
            <a:spLocks noChangeArrowheads="1"/>
          </p:cNvSpPr>
          <p:nvPr/>
        </p:nvSpPr>
        <p:spPr bwMode="auto">
          <a:xfrm>
            <a:off x="1908175" y="3716338"/>
            <a:ext cx="5545138" cy="823912"/>
          </a:xfrm>
          <a:prstGeom prst="rect">
            <a:avLst/>
          </a:prstGeom>
          <a:noFill/>
          <a:ln w="9525">
            <a:noFill/>
            <a:miter lim="800000"/>
            <a:headEnd/>
            <a:tailEnd/>
          </a:ln>
        </p:spPr>
        <p:txBody>
          <a:bodyPr>
            <a:spAutoFit/>
          </a:bodyPr>
          <a:lstStyle/>
          <a:p>
            <a:pPr algn="ctr" rtl="0" eaLnBrk="0" hangingPunct="0">
              <a:spcBef>
                <a:spcPct val="50000"/>
              </a:spcBef>
            </a:pPr>
            <a:r>
              <a:rPr lang="fa-IR" sz="4800">
                <a:solidFill>
                  <a:schemeClr val="accent2"/>
                </a:solidFill>
                <a:latin typeface="Akram" pitchFamily="2" charset="2"/>
                <a:cs typeface="Homa" pitchFamily="2" charset="-78"/>
              </a:rPr>
              <a:t>فصل اول</a:t>
            </a:r>
            <a:endParaRPr lang="en-US" sz="4800">
              <a:solidFill>
                <a:schemeClr val="accent2"/>
              </a:solidFill>
              <a:latin typeface="Akram" pitchFamily="2" charset="2"/>
              <a:cs typeface="Homa" pitchFamily="2" charset="-78"/>
            </a:endParaRPr>
          </a:p>
        </p:txBody>
      </p:sp>
      <p:sp>
        <p:nvSpPr>
          <p:cNvPr id="25608" name="Rectangle 9"/>
          <p:cNvSpPr>
            <a:spLocks noChangeArrowheads="1"/>
          </p:cNvSpPr>
          <p:nvPr/>
        </p:nvSpPr>
        <p:spPr bwMode="auto">
          <a:xfrm>
            <a:off x="1476375" y="4797425"/>
            <a:ext cx="6480175" cy="1098550"/>
          </a:xfrm>
          <a:prstGeom prst="rect">
            <a:avLst/>
          </a:prstGeom>
          <a:noFill/>
          <a:ln w="9525">
            <a:noFill/>
            <a:miter lim="800000"/>
            <a:headEnd/>
            <a:tailEnd/>
          </a:ln>
        </p:spPr>
        <p:txBody>
          <a:bodyPr>
            <a:spAutoFit/>
          </a:bodyPr>
          <a:lstStyle/>
          <a:p>
            <a:pPr algn="ctr" rtl="0" eaLnBrk="0" hangingPunct="0"/>
            <a:r>
              <a:rPr lang="fa-IR" sz="6600">
                <a:solidFill>
                  <a:srgbClr val="CC3300"/>
                </a:solidFill>
                <a:latin typeface="Akram" pitchFamily="2" charset="2"/>
                <a:cs typeface="Homa" pitchFamily="2" charset="-78"/>
              </a:rPr>
              <a:t>مقدمه</a:t>
            </a:r>
            <a:endParaRPr lang="en-US" sz="6600">
              <a:solidFill>
                <a:srgbClr val="CC3300"/>
              </a:solidFill>
              <a:latin typeface="Akram" pitchFamily="2" charset="2"/>
              <a:cs typeface="Homa" pitchFamily="2" charset="-78"/>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34E28D23-133C-47AD-8843-C8FEB7EE1D92}" type="slidenum">
              <a:rPr lang="ar-SA" altLang="en-US"/>
              <a:pPr>
                <a:defRPr/>
              </a:pPr>
              <a:t>20</a:t>
            </a:fld>
            <a:endParaRPr lang="en-US" altLang="en-US"/>
          </a:p>
        </p:txBody>
      </p:sp>
      <p:sp>
        <p:nvSpPr>
          <p:cNvPr id="43013" name="Rectangle 2"/>
          <p:cNvSpPr>
            <a:spLocks noGrp="1" noChangeArrowheads="1"/>
          </p:cNvSpPr>
          <p:nvPr>
            <p:ph type="body" idx="1"/>
          </p:nvPr>
        </p:nvSpPr>
        <p:spPr>
          <a:xfrm>
            <a:off x="206375" y="2032000"/>
            <a:ext cx="8686800" cy="3349625"/>
          </a:xfrm>
          <a:noFill/>
        </p:spPr>
        <p:txBody>
          <a:bodyPr/>
          <a:lstStyle/>
          <a:p>
            <a:pPr eaLnBrk="1" hangingPunct="1">
              <a:lnSpc>
                <a:spcPct val="135000"/>
              </a:lnSpc>
              <a:buFont typeface="Wingdings" pitchFamily="2" charset="2"/>
              <a:buNone/>
            </a:pPr>
            <a:r>
              <a:rPr lang="ar-SA" sz="2600" b="1" smtClean="0">
                <a:solidFill>
                  <a:srgbClr val="8C6428"/>
                </a:solidFill>
                <a:cs typeface="Zar" pitchFamily="2" charset="-78"/>
              </a:rPr>
              <a:t>محاسبات:</a:t>
            </a:r>
            <a:r>
              <a:rPr lang="ar-SA" sz="2600" b="1" smtClean="0">
                <a:cs typeface="Zar" pitchFamily="2" charset="-78"/>
              </a:rPr>
              <a:t> </a:t>
            </a:r>
            <a:endParaRPr lang="en-US" sz="2600" b="1" smtClean="0">
              <a:cs typeface="Zar" pitchFamily="2" charset="-78"/>
            </a:endParaRPr>
          </a:p>
          <a:p>
            <a:pPr eaLnBrk="1" hangingPunct="1">
              <a:lnSpc>
                <a:spcPct val="135000"/>
              </a:lnSpc>
              <a:buFont typeface="Wingdings" pitchFamily="2" charset="2"/>
              <a:buNone/>
            </a:pPr>
            <a:endParaRPr lang="fa-IR" sz="2600" smtClean="0">
              <a:cs typeface="Zar" pitchFamily="2" charset="-78"/>
            </a:endParaRPr>
          </a:p>
          <a:p>
            <a:pPr eaLnBrk="1" hangingPunct="1">
              <a:lnSpc>
                <a:spcPct val="135000"/>
              </a:lnSpc>
              <a:buFont typeface="Wingdings" pitchFamily="2" charset="2"/>
              <a:buNone/>
            </a:pPr>
            <a:r>
              <a:rPr lang="ar-SA" sz="2600" smtClean="0">
                <a:cs typeface="Zar" pitchFamily="2" charset="-78"/>
              </a:rPr>
              <a:t>نظريه اظهار محاسبات به عنوان الگوريتمي رسمي به خوارزمي برمي‌گردد، رياضيدان عربي قرن نهم که نوشته‌هاي و</a:t>
            </a:r>
            <a:r>
              <a:rPr lang="fa-IR" sz="2600" smtClean="0">
                <a:cs typeface="Zar" pitchFamily="2" charset="-78"/>
              </a:rPr>
              <a:t>ي،</a:t>
            </a:r>
            <a:r>
              <a:rPr lang="ar-SA" sz="2600" smtClean="0">
                <a:cs typeface="Zar" pitchFamily="2" charset="-78"/>
              </a:rPr>
              <a:t> جبر و تئوري اعداد عربي را به اروپا معرفي کرد.</a:t>
            </a:r>
            <a:endParaRPr lang="en-US" sz="2600" smtClean="0">
              <a:cs typeface="Zar" pitchFamily="2" charset="-78"/>
            </a:endParaRP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4"/>
          <p:cNvSpPr>
            <a:spLocks noGrp="1"/>
          </p:cNvSpPr>
          <p:nvPr>
            <p:ph type="sldNum" sz="quarter" idx="12"/>
          </p:nvPr>
        </p:nvSpPr>
        <p:spPr/>
        <p:txBody>
          <a:bodyPr/>
          <a:lstStyle/>
          <a:p>
            <a:pPr>
              <a:defRPr/>
            </a:pPr>
            <a:fld id="{2C1BAF65-4002-4314-9868-DECF4C037E17}" type="slidenum">
              <a:rPr lang="ar-SA" altLang="en-US"/>
              <a:pPr>
                <a:defRPr/>
              </a:pPr>
              <a:t>200</a:t>
            </a:fld>
            <a:endParaRPr lang="en-US" altLang="en-US"/>
          </a:p>
        </p:txBody>
      </p:sp>
      <p:pic>
        <p:nvPicPr>
          <p:cNvPr id="214021" name="Picture 2" descr="AI2"/>
          <p:cNvPicPr>
            <a:picLocks noChangeAspect="1" noChangeArrowheads="1"/>
          </p:cNvPicPr>
          <p:nvPr>
            <p:ph/>
          </p:nvPr>
        </p:nvPicPr>
        <p:blipFill>
          <a:blip r:embed="rId2"/>
          <a:srcRect/>
          <a:stretch>
            <a:fillRect/>
          </a:stretch>
        </p:blipFill>
        <p:spPr>
          <a:xfrm>
            <a:off x="323850" y="1844675"/>
            <a:ext cx="5616575" cy="4803775"/>
          </a:xfrm>
          <a:noFill/>
        </p:spPr>
      </p:pic>
      <p:sp>
        <p:nvSpPr>
          <p:cNvPr id="214022" name="Text Box 3"/>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sp>
        <p:nvSpPr>
          <p:cNvPr id="214023" name="Rectangle 4"/>
          <p:cNvSpPr>
            <a:spLocks noChangeArrowheads="1"/>
          </p:cNvSpPr>
          <p:nvPr/>
        </p:nvSpPr>
        <p:spPr bwMode="auto">
          <a:xfrm>
            <a:off x="565150" y="2047875"/>
            <a:ext cx="7777163" cy="641350"/>
          </a:xfrm>
          <a:prstGeom prst="rect">
            <a:avLst/>
          </a:prstGeom>
          <a:noFill/>
          <a:ln w="9525" algn="ctr">
            <a:noFill/>
            <a:miter lim="800000"/>
            <a:headEnd/>
            <a:tailEnd/>
          </a:ln>
        </p:spPr>
        <p:txBody>
          <a:bodyPr>
            <a:spAutoFit/>
          </a:bodyPr>
          <a:lstStyle/>
          <a:p>
            <a:pPr rtl="0" eaLnBrk="0" hangingPunct="0"/>
            <a:r>
              <a:rPr lang="fa-IR" sz="3600" b="1">
                <a:solidFill>
                  <a:schemeClr val="accent2"/>
                </a:solidFill>
                <a:cs typeface="Lotus" pitchFamily="2" charset="-78"/>
              </a:rPr>
              <a:t>الگوريتم هاي ژنتيک</a:t>
            </a:r>
          </a:p>
        </p:txBody>
      </p:sp>
      <p:sp>
        <p:nvSpPr>
          <p:cNvPr id="214024" name="Text Box 5"/>
          <p:cNvSpPr txBox="1">
            <a:spLocks noChangeArrowheads="1"/>
          </p:cNvSpPr>
          <p:nvPr/>
        </p:nvSpPr>
        <p:spPr bwMode="auto">
          <a:xfrm>
            <a:off x="6372225" y="3213100"/>
            <a:ext cx="2016125" cy="2647950"/>
          </a:xfrm>
          <a:prstGeom prst="rect">
            <a:avLst/>
          </a:prstGeom>
          <a:noFill/>
          <a:ln w="9525" algn="ctr">
            <a:noFill/>
            <a:miter lim="800000"/>
            <a:headEnd/>
            <a:tailEnd/>
          </a:ln>
        </p:spPr>
        <p:txBody>
          <a:bodyPr>
            <a:spAutoFit/>
          </a:bodyPr>
          <a:lstStyle/>
          <a:p>
            <a:pPr algn="justLow" eaLnBrk="0" hangingPunct="0">
              <a:spcBef>
                <a:spcPct val="50000"/>
              </a:spcBef>
            </a:pPr>
            <a:r>
              <a:rPr lang="fa-IR" sz="2400">
                <a:solidFill>
                  <a:srgbClr val="CC3300"/>
                </a:solidFill>
                <a:cs typeface="Homa" pitchFamily="2" charset="-78"/>
              </a:rPr>
              <a:t>شکلي از جست و جوي پرتو غير قطعي که حالتهاي جانشين از طريق ترکيب دو حالت والد توليد ميشود</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13"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14" name="Slide Number Placeholder 5"/>
          <p:cNvSpPr>
            <a:spLocks noGrp="1"/>
          </p:cNvSpPr>
          <p:nvPr>
            <p:ph type="sldNum" sz="quarter" idx="12"/>
          </p:nvPr>
        </p:nvSpPr>
        <p:spPr/>
        <p:txBody>
          <a:bodyPr/>
          <a:lstStyle/>
          <a:p>
            <a:pPr>
              <a:defRPr/>
            </a:pPr>
            <a:fld id="{8E06CAB9-0BA0-4680-B3C1-5AEBC84CD8D2}" type="slidenum">
              <a:rPr lang="ar-SA" altLang="en-US"/>
              <a:pPr>
                <a:defRPr/>
              </a:pPr>
              <a:t>201</a:t>
            </a:fld>
            <a:endParaRPr lang="en-US" altLang="en-US"/>
          </a:p>
        </p:txBody>
      </p:sp>
      <p:sp>
        <p:nvSpPr>
          <p:cNvPr id="215045" name="Rectangle 2"/>
          <p:cNvSpPr>
            <a:spLocks noChangeArrowheads="1"/>
          </p:cNvSpPr>
          <p:nvPr/>
        </p:nvSpPr>
        <p:spPr bwMode="auto">
          <a:xfrm>
            <a:off x="565150" y="1849438"/>
            <a:ext cx="7777163" cy="641350"/>
          </a:xfrm>
          <a:prstGeom prst="rect">
            <a:avLst/>
          </a:prstGeom>
          <a:noFill/>
          <a:ln w="9525" algn="ctr">
            <a:noFill/>
            <a:miter lim="800000"/>
            <a:headEnd/>
            <a:tailEnd/>
          </a:ln>
        </p:spPr>
        <p:txBody>
          <a:bodyPr>
            <a:spAutoFit/>
          </a:bodyPr>
          <a:lstStyle/>
          <a:p>
            <a:pPr algn="ctr" rtl="0" eaLnBrk="0" hangingPunct="0"/>
            <a:r>
              <a:rPr lang="fa-IR" sz="3600" b="1">
                <a:solidFill>
                  <a:schemeClr val="accent2"/>
                </a:solidFill>
                <a:cs typeface="Lotus" pitchFamily="2" charset="-78"/>
              </a:rPr>
              <a:t>الگوريتم هاي ژنتيک</a:t>
            </a:r>
          </a:p>
        </p:txBody>
      </p:sp>
      <p:sp>
        <p:nvSpPr>
          <p:cNvPr id="215046" name="Text Box 3"/>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 و جوي آگاهانه و اکتشاف</a:t>
            </a:r>
            <a:endParaRPr lang="en-US" sz="4000">
              <a:latin typeface="Times New Roman" pitchFamily="18" charset="0"/>
              <a:cs typeface="Homa" pitchFamily="2" charset="-78"/>
            </a:endParaRPr>
          </a:p>
        </p:txBody>
      </p:sp>
      <p:pic>
        <p:nvPicPr>
          <p:cNvPr id="215047" name="Picture 4"/>
          <p:cNvPicPr>
            <a:picLocks noChangeAspect="1" noChangeArrowheads="1"/>
          </p:cNvPicPr>
          <p:nvPr/>
        </p:nvPicPr>
        <p:blipFill>
          <a:blip r:embed="rId2"/>
          <a:srcRect/>
          <a:stretch>
            <a:fillRect/>
          </a:stretch>
        </p:blipFill>
        <p:spPr bwMode="auto">
          <a:xfrm>
            <a:off x="836613" y="2447925"/>
            <a:ext cx="7480300" cy="2265363"/>
          </a:xfrm>
          <a:prstGeom prst="rect">
            <a:avLst/>
          </a:prstGeom>
          <a:noFill/>
          <a:ln w="9525">
            <a:noFill/>
            <a:miter lim="800000"/>
            <a:headEnd/>
            <a:tailEnd/>
          </a:ln>
        </p:spPr>
      </p:pic>
      <p:pic>
        <p:nvPicPr>
          <p:cNvPr id="215048" name="Picture 5"/>
          <p:cNvPicPr>
            <a:picLocks noChangeAspect="1" noChangeArrowheads="1"/>
          </p:cNvPicPr>
          <p:nvPr/>
        </p:nvPicPr>
        <p:blipFill>
          <a:blip r:embed="rId3"/>
          <a:srcRect/>
          <a:stretch>
            <a:fillRect/>
          </a:stretch>
        </p:blipFill>
        <p:spPr bwMode="auto">
          <a:xfrm>
            <a:off x="804863" y="4452938"/>
            <a:ext cx="7512050" cy="2198687"/>
          </a:xfrm>
          <a:prstGeom prst="rect">
            <a:avLst/>
          </a:prstGeom>
          <a:noFill/>
          <a:ln w="9525">
            <a:noFill/>
            <a:miter lim="800000"/>
            <a:headEnd/>
            <a:tailEnd/>
          </a:ln>
        </p:spPr>
      </p:pic>
      <p:sp>
        <p:nvSpPr>
          <p:cNvPr id="215049" name="Rectangle 6"/>
          <p:cNvSpPr>
            <a:spLocks noChangeArrowheads="1"/>
          </p:cNvSpPr>
          <p:nvPr/>
        </p:nvSpPr>
        <p:spPr bwMode="auto">
          <a:xfrm>
            <a:off x="611188" y="4221163"/>
            <a:ext cx="8137525" cy="215900"/>
          </a:xfrm>
          <a:prstGeom prst="rect">
            <a:avLst/>
          </a:prstGeom>
          <a:solidFill>
            <a:schemeClr val="bg1"/>
          </a:solidFill>
          <a:ln w="9525" algn="ctr">
            <a:noFill/>
            <a:miter lim="800000"/>
            <a:headEnd/>
            <a:tailEnd/>
          </a:ln>
        </p:spPr>
        <p:txBody>
          <a:bodyPr wrap="none" anchor="ctr">
            <a:spAutoFit/>
          </a:bodyPr>
          <a:lstStyle/>
          <a:p>
            <a:endParaRPr lang="en-US"/>
          </a:p>
        </p:txBody>
      </p:sp>
      <p:sp>
        <p:nvSpPr>
          <p:cNvPr id="215050" name="WordArt 7"/>
          <p:cNvSpPr>
            <a:spLocks noChangeArrowheads="1" noChangeShapeType="1" noTextEdit="1"/>
          </p:cNvSpPr>
          <p:nvPr/>
        </p:nvSpPr>
        <p:spPr bwMode="auto">
          <a:xfrm>
            <a:off x="1281113" y="4146550"/>
            <a:ext cx="523875" cy="257175"/>
          </a:xfrm>
          <a:prstGeom prst="rect">
            <a:avLst/>
          </a:prstGeom>
        </p:spPr>
        <p:txBody>
          <a:bodyPr wrap="none" fromWordArt="1">
            <a:prstTxWarp prst="textPlain">
              <a:avLst>
                <a:gd name="adj" fmla="val 50000"/>
              </a:avLst>
            </a:prstTxWarp>
          </a:bodyPr>
          <a:lstStyle/>
          <a:p>
            <a:pPr algn="ctr"/>
            <a:r>
              <a:rPr lang="fa-IR" sz="1400" kern="10">
                <a:ln w="9525">
                  <a:noFill/>
                  <a:round/>
                  <a:headEnd/>
                  <a:tailEnd/>
                </a:ln>
                <a:latin typeface="Arial"/>
                <a:cs typeface="Arial"/>
              </a:rPr>
              <a:t>جهت اوليه</a:t>
            </a:r>
            <a:endParaRPr lang="en-US" sz="1400" kern="10">
              <a:ln w="9525">
                <a:noFill/>
                <a:round/>
                <a:headEnd/>
                <a:tailEnd/>
              </a:ln>
              <a:latin typeface="Arial"/>
              <a:cs typeface="Arial"/>
            </a:endParaRPr>
          </a:p>
        </p:txBody>
      </p:sp>
      <p:sp>
        <p:nvSpPr>
          <p:cNvPr id="215051" name="WordArt 8"/>
          <p:cNvSpPr>
            <a:spLocks noChangeArrowheads="1" noChangeShapeType="1" noTextEdit="1"/>
          </p:cNvSpPr>
          <p:nvPr/>
        </p:nvSpPr>
        <p:spPr bwMode="auto">
          <a:xfrm>
            <a:off x="2436813" y="4133850"/>
            <a:ext cx="533400" cy="257175"/>
          </a:xfrm>
          <a:prstGeom prst="rect">
            <a:avLst/>
          </a:prstGeom>
        </p:spPr>
        <p:txBody>
          <a:bodyPr wrap="none" fromWordArt="1">
            <a:prstTxWarp prst="textPlain">
              <a:avLst>
                <a:gd name="adj" fmla="val 50000"/>
              </a:avLst>
            </a:prstTxWarp>
          </a:bodyPr>
          <a:lstStyle/>
          <a:p>
            <a:pPr algn="ctr"/>
            <a:r>
              <a:rPr lang="fa-IR" sz="1400" kern="10">
                <a:ln w="9525">
                  <a:noFill/>
                  <a:round/>
                  <a:headEnd/>
                  <a:tailEnd/>
                </a:ln>
                <a:latin typeface="Arial"/>
                <a:cs typeface="Arial"/>
              </a:rPr>
              <a:t>تابع برازش</a:t>
            </a:r>
            <a:endParaRPr lang="en-US" sz="1400" kern="10">
              <a:ln w="9525">
                <a:noFill/>
                <a:round/>
                <a:headEnd/>
                <a:tailEnd/>
              </a:ln>
              <a:latin typeface="Arial"/>
              <a:cs typeface="Arial"/>
            </a:endParaRPr>
          </a:p>
        </p:txBody>
      </p:sp>
      <p:sp>
        <p:nvSpPr>
          <p:cNvPr id="215052" name="WordArt 9"/>
          <p:cNvSpPr>
            <a:spLocks noChangeArrowheads="1" noChangeShapeType="1" noTextEdit="1"/>
          </p:cNvSpPr>
          <p:nvPr/>
        </p:nvSpPr>
        <p:spPr bwMode="auto">
          <a:xfrm>
            <a:off x="3767138" y="4154488"/>
            <a:ext cx="342900" cy="257175"/>
          </a:xfrm>
          <a:prstGeom prst="rect">
            <a:avLst/>
          </a:prstGeom>
        </p:spPr>
        <p:txBody>
          <a:bodyPr wrap="none" fromWordArt="1">
            <a:prstTxWarp prst="textPlain">
              <a:avLst>
                <a:gd name="adj" fmla="val 50000"/>
              </a:avLst>
            </a:prstTxWarp>
          </a:bodyPr>
          <a:lstStyle/>
          <a:p>
            <a:pPr algn="ctr"/>
            <a:r>
              <a:rPr lang="fa-IR" sz="1400" kern="10">
                <a:ln w="9525">
                  <a:noFill/>
                  <a:round/>
                  <a:headEnd/>
                  <a:tailEnd/>
                </a:ln>
                <a:latin typeface="Arial"/>
                <a:cs typeface="Arial"/>
              </a:rPr>
              <a:t>انتخاب</a:t>
            </a:r>
            <a:endParaRPr lang="en-US" sz="1400" kern="10">
              <a:ln w="9525">
                <a:noFill/>
                <a:round/>
                <a:headEnd/>
                <a:tailEnd/>
              </a:ln>
              <a:latin typeface="Arial"/>
              <a:cs typeface="Arial"/>
            </a:endParaRPr>
          </a:p>
        </p:txBody>
      </p:sp>
      <p:sp>
        <p:nvSpPr>
          <p:cNvPr id="215053" name="WordArt 10"/>
          <p:cNvSpPr>
            <a:spLocks noChangeArrowheads="1" noChangeShapeType="1" noTextEdit="1"/>
          </p:cNvSpPr>
          <p:nvPr/>
        </p:nvSpPr>
        <p:spPr bwMode="auto">
          <a:xfrm>
            <a:off x="5735638" y="4141788"/>
            <a:ext cx="276225" cy="257175"/>
          </a:xfrm>
          <a:prstGeom prst="rect">
            <a:avLst/>
          </a:prstGeom>
        </p:spPr>
        <p:txBody>
          <a:bodyPr wrap="none" fromWordArt="1">
            <a:prstTxWarp prst="textPlain">
              <a:avLst>
                <a:gd name="adj" fmla="val 50000"/>
              </a:avLst>
            </a:prstTxWarp>
          </a:bodyPr>
          <a:lstStyle/>
          <a:p>
            <a:pPr algn="ctr"/>
            <a:r>
              <a:rPr lang="fa-IR" sz="1400" kern="10">
                <a:ln w="9525">
                  <a:noFill/>
                  <a:round/>
                  <a:headEnd/>
                  <a:tailEnd/>
                </a:ln>
                <a:latin typeface="Arial"/>
                <a:cs typeface="Arial"/>
              </a:rPr>
              <a:t>تقاطع</a:t>
            </a:r>
            <a:endParaRPr lang="en-US" sz="1400" kern="10">
              <a:ln w="9525">
                <a:noFill/>
                <a:round/>
                <a:headEnd/>
                <a:tailEnd/>
              </a:ln>
              <a:latin typeface="Arial"/>
              <a:cs typeface="Arial"/>
            </a:endParaRPr>
          </a:p>
        </p:txBody>
      </p:sp>
      <p:sp>
        <p:nvSpPr>
          <p:cNvPr id="215054" name="WordArt 11"/>
          <p:cNvSpPr>
            <a:spLocks noChangeArrowheads="1" noChangeShapeType="1" noTextEdit="1"/>
          </p:cNvSpPr>
          <p:nvPr/>
        </p:nvSpPr>
        <p:spPr bwMode="auto">
          <a:xfrm>
            <a:off x="7461250" y="4116388"/>
            <a:ext cx="304800" cy="257175"/>
          </a:xfrm>
          <a:prstGeom prst="rect">
            <a:avLst/>
          </a:prstGeom>
        </p:spPr>
        <p:txBody>
          <a:bodyPr wrap="none" fromWordArt="1">
            <a:prstTxWarp prst="textPlain">
              <a:avLst>
                <a:gd name="adj" fmla="val 50000"/>
              </a:avLst>
            </a:prstTxWarp>
          </a:bodyPr>
          <a:lstStyle/>
          <a:p>
            <a:pPr algn="ctr"/>
            <a:r>
              <a:rPr lang="fa-IR" sz="1400" kern="10">
                <a:ln w="9525">
                  <a:noFill/>
                  <a:round/>
                  <a:headEnd/>
                  <a:tailEnd/>
                </a:ln>
                <a:latin typeface="Arial"/>
                <a:cs typeface="Arial"/>
              </a:rPr>
              <a:t>جهش</a:t>
            </a:r>
            <a:endParaRPr lang="en-US" sz="1400" kern="10">
              <a:ln w="9525">
                <a:noFill/>
                <a:round/>
                <a:headEnd/>
                <a:tailEnd/>
              </a:ln>
              <a:latin typeface="Arial"/>
              <a:cs typeface="Arial"/>
            </a:endParaRP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2"/>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3"/>
          <p:cNvSpPr>
            <a:spLocks noGrp="1"/>
          </p:cNvSpPr>
          <p:nvPr>
            <p:ph type="sldNum" sz="quarter" idx="12"/>
          </p:nvPr>
        </p:nvSpPr>
        <p:spPr/>
        <p:txBody>
          <a:bodyPr/>
          <a:lstStyle/>
          <a:p>
            <a:pPr>
              <a:defRPr/>
            </a:pPr>
            <a:fld id="{A380B9BC-8C85-4003-A13B-68F8F62DE02F}" type="slidenum">
              <a:rPr lang="ar-SA" altLang="en-US"/>
              <a:pPr>
                <a:defRPr/>
              </a:pPr>
              <a:t>202</a:t>
            </a:fld>
            <a:endParaRPr lang="en-US" altLang="en-US"/>
          </a:p>
        </p:txBody>
      </p:sp>
      <p:sp>
        <p:nvSpPr>
          <p:cNvPr id="216069" name="Text Box 2"/>
          <p:cNvSpPr txBox="1">
            <a:spLocks noChangeArrowheads="1"/>
          </p:cNvSpPr>
          <p:nvPr/>
        </p:nvSpPr>
        <p:spPr bwMode="auto">
          <a:xfrm>
            <a:off x="2916238" y="981075"/>
            <a:ext cx="4608512" cy="366713"/>
          </a:xfrm>
          <a:prstGeom prst="rect">
            <a:avLst/>
          </a:prstGeom>
          <a:noFill/>
          <a:ln w="9525">
            <a:noFill/>
            <a:miter lim="800000"/>
            <a:headEnd/>
            <a:tailEnd/>
          </a:ln>
        </p:spPr>
        <p:txBody>
          <a:bodyPr>
            <a:spAutoFit/>
          </a:bodyPr>
          <a:lstStyle/>
          <a:p>
            <a:pPr algn="l" rtl="0" eaLnBrk="0" hangingPunct="0">
              <a:spcBef>
                <a:spcPct val="50000"/>
              </a:spcBef>
            </a:pPr>
            <a:endParaRPr lang="en-US">
              <a:cs typeface="Times New Roman" pitchFamily="18" charset="0"/>
            </a:endParaRPr>
          </a:p>
        </p:txBody>
      </p:sp>
      <p:sp>
        <p:nvSpPr>
          <p:cNvPr id="216070" name="Text Box 3"/>
          <p:cNvSpPr txBox="1">
            <a:spLocks noChangeArrowheads="1"/>
          </p:cNvSpPr>
          <p:nvPr/>
        </p:nvSpPr>
        <p:spPr bwMode="auto">
          <a:xfrm>
            <a:off x="1258888" y="2060575"/>
            <a:ext cx="6553200" cy="1555750"/>
          </a:xfrm>
          <a:prstGeom prst="rect">
            <a:avLst/>
          </a:prstGeom>
          <a:noFill/>
          <a:ln w="9525">
            <a:noFill/>
            <a:miter lim="800000"/>
            <a:headEnd/>
            <a:tailEnd/>
          </a:ln>
        </p:spPr>
        <p:txBody>
          <a:bodyPr>
            <a:spAutoFit/>
          </a:bodyPr>
          <a:lstStyle/>
          <a:p>
            <a:pPr algn="ctr" rtl="0" eaLnBrk="0" hangingPunct="0">
              <a:spcBef>
                <a:spcPct val="50000"/>
              </a:spcBef>
            </a:pPr>
            <a:r>
              <a:rPr lang="fa-IR" sz="9600" b="1">
                <a:cs typeface="Homa" pitchFamily="2" charset="-78"/>
              </a:rPr>
              <a:t>هوش مصنوع</a:t>
            </a:r>
            <a:r>
              <a:rPr lang="ar-SA" sz="9600" b="1">
                <a:cs typeface="Homa" pitchFamily="2" charset="-78"/>
              </a:rPr>
              <a:t>ي</a:t>
            </a:r>
            <a:endParaRPr lang="en-US" sz="9600" b="1">
              <a:cs typeface="Homa" pitchFamily="2" charset="-78"/>
            </a:endParaRPr>
          </a:p>
        </p:txBody>
      </p:sp>
      <p:sp>
        <p:nvSpPr>
          <p:cNvPr id="216071" name="Text Box 4"/>
          <p:cNvSpPr txBox="1">
            <a:spLocks noChangeArrowheads="1"/>
          </p:cNvSpPr>
          <p:nvPr/>
        </p:nvSpPr>
        <p:spPr bwMode="auto">
          <a:xfrm>
            <a:off x="1908175" y="3862388"/>
            <a:ext cx="5545138" cy="823912"/>
          </a:xfrm>
          <a:prstGeom prst="rect">
            <a:avLst/>
          </a:prstGeom>
          <a:noFill/>
          <a:ln w="9525">
            <a:noFill/>
            <a:miter lim="800000"/>
            <a:headEnd/>
            <a:tailEnd/>
          </a:ln>
        </p:spPr>
        <p:txBody>
          <a:bodyPr>
            <a:spAutoFit/>
          </a:bodyPr>
          <a:lstStyle/>
          <a:p>
            <a:pPr algn="ctr" rtl="0" eaLnBrk="0" hangingPunct="0">
              <a:spcBef>
                <a:spcPct val="50000"/>
              </a:spcBef>
            </a:pPr>
            <a:r>
              <a:rPr lang="fa-IR" sz="4800">
                <a:solidFill>
                  <a:schemeClr val="accent2"/>
                </a:solidFill>
                <a:latin typeface="Akram" pitchFamily="2" charset="2"/>
                <a:cs typeface="Homa" pitchFamily="2" charset="-78"/>
              </a:rPr>
              <a:t>فصل پنجم</a:t>
            </a:r>
            <a:endParaRPr lang="en-US" sz="4800">
              <a:solidFill>
                <a:schemeClr val="accent2"/>
              </a:solidFill>
              <a:latin typeface="Akram" pitchFamily="2" charset="2"/>
              <a:cs typeface="Homa" pitchFamily="2" charset="-78"/>
            </a:endParaRPr>
          </a:p>
        </p:txBody>
      </p:sp>
      <p:sp>
        <p:nvSpPr>
          <p:cNvPr id="216072" name="Text Box 5"/>
          <p:cNvSpPr txBox="1">
            <a:spLocks noChangeArrowheads="1"/>
          </p:cNvSpPr>
          <p:nvPr/>
        </p:nvSpPr>
        <p:spPr bwMode="auto">
          <a:xfrm>
            <a:off x="536575" y="4941888"/>
            <a:ext cx="7991475" cy="914400"/>
          </a:xfrm>
          <a:prstGeom prst="rect">
            <a:avLst/>
          </a:prstGeom>
          <a:noFill/>
          <a:ln w="9525" algn="ctr">
            <a:noFill/>
            <a:miter lim="800000"/>
            <a:headEnd/>
            <a:tailEnd/>
          </a:ln>
        </p:spPr>
        <p:txBody>
          <a:bodyPr>
            <a:spAutoFit/>
          </a:bodyPr>
          <a:lstStyle/>
          <a:p>
            <a:pPr algn="ctr" rtl="0" eaLnBrk="0" hangingPunct="0">
              <a:spcBef>
                <a:spcPct val="50000"/>
              </a:spcBef>
            </a:pPr>
            <a:r>
              <a:rPr lang="fa-IR" sz="5400">
                <a:solidFill>
                  <a:srgbClr val="CC3300"/>
                </a:solidFill>
                <a:latin typeface="Akram" pitchFamily="2" charset="2"/>
                <a:cs typeface="Homa" pitchFamily="2" charset="-78"/>
              </a:rPr>
              <a:t>مسائل ارضاي محدوديت</a:t>
            </a:r>
            <a:endParaRPr lang="en-US" sz="5400">
              <a:solidFill>
                <a:srgbClr val="CC3300"/>
              </a:solidFill>
              <a:latin typeface="Akram" pitchFamily="2" charset="2"/>
              <a:cs typeface="Homa" pitchFamily="2" charset="-78"/>
            </a:endParaRPr>
          </a:p>
        </p:txBody>
      </p:sp>
    </p:spTree>
  </p:cSld>
  <p:clrMapOvr>
    <a:masterClrMapping/>
  </p:clrMapOvr>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5"/>
          <p:cNvSpPr>
            <a:spLocks noGrp="1"/>
          </p:cNvSpPr>
          <p:nvPr>
            <p:ph type="sldNum" sz="quarter" idx="12"/>
          </p:nvPr>
        </p:nvSpPr>
        <p:spPr/>
        <p:txBody>
          <a:bodyPr/>
          <a:lstStyle/>
          <a:p>
            <a:pPr>
              <a:defRPr/>
            </a:pPr>
            <a:fld id="{81F653A3-9731-4006-8474-9D972180F9D6}" type="slidenum">
              <a:rPr lang="ar-SA" altLang="en-US"/>
              <a:pPr>
                <a:defRPr/>
              </a:pPr>
              <a:t>203</a:t>
            </a:fld>
            <a:endParaRPr lang="en-US" altLang="en-US"/>
          </a:p>
        </p:txBody>
      </p:sp>
      <p:sp>
        <p:nvSpPr>
          <p:cNvPr id="217093"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هوش مصنوع</a:t>
            </a:r>
            <a:r>
              <a:rPr lang="ar-SA" sz="4400" b="1">
                <a:latin typeface="Times New Roman" pitchFamily="18" charset="0"/>
                <a:cs typeface="Homa" pitchFamily="2" charset="-78"/>
              </a:rPr>
              <a:t>ي</a:t>
            </a:r>
            <a:r>
              <a:rPr lang="fa-IR" sz="3600" b="1">
                <a:latin typeface="Times New Roman" pitchFamily="18" charset="0"/>
                <a:cs typeface="Times New Roman" pitchFamily="18" charset="0"/>
              </a:rPr>
              <a:t> 	</a:t>
            </a:r>
            <a:r>
              <a:rPr lang="en-US" sz="2400" b="1">
                <a:latin typeface="Times New Roman" pitchFamily="18" charset="0"/>
                <a:cs typeface="Times New Roman" pitchFamily="18" charset="0"/>
              </a:rPr>
              <a:t>Artificial Intelligence</a:t>
            </a:r>
          </a:p>
        </p:txBody>
      </p:sp>
      <p:sp>
        <p:nvSpPr>
          <p:cNvPr id="217094" name="Text Box 3"/>
          <p:cNvSpPr txBox="1">
            <a:spLocks noChangeArrowheads="1"/>
          </p:cNvSpPr>
          <p:nvPr/>
        </p:nvSpPr>
        <p:spPr bwMode="auto">
          <a:xfrm>
            <a:off x="5724525" y="2133600"/>
            <a:ext cx="2305050" cy="762000"/>
          </a:xfrm>
          <a:prstGeom prst="rect">
            <a:avLst/>
          </a:prstGeom>
          <a:noFill/>
          <a:ln w="9525">
            <a:noFill/>
            <a:miter lim="800000"/>
            <a:headEnd/>
            <a:tailEnd/>
          </a:ln>
        </p:spPr>
        <p:txBody>
          <a:bodyPr>
            <a:spAutoFit/>
          </a:bodyPr>
          <a:lstStyle/>
          <a:p>
            <a:pPr rtl="0" eaLnBrk="0" hangingPunct="0">
              <a:spcBef>
                <a:spcPct val="50000"/>
              </a:spcBef>
            </a:pPr>
            <a:r>
              <a:rPr lang="fa-IR" sz="4400">
                <a:cs typeface="Homa" pitchFamily="2" charset="-78"/>
              </a:rPr>
              <a:t>فهرست</a:t>
            </a:r>
            <a:endParaRPr lang="en-US" sz="4400">
              <a:cs typeface="Homa" pitchFamily="2" charset="-78"/>
            </a:endParaRPr>
          </a:p>
        </p:txBody>
      </p:sp>
      <p:sp>
        <p:nvSpPr>
          <p:cNvPr id="217095" name="Text Box 4"/>
          <p:cNvSpPr txBox="1">
            <a:spLocks noChangeArrowheads="1"/>
          </p:cNvSpPr>
          <p:nvPr/>
        </p:nvSpPr>
        <p:spPr bwMode="auto">
          <a:xfrm>
            <a:off x="1619250" y="3357563"/>
            <a:ext cx="6192838" cy="823912"/>
          </a:xfrm>
          <a:prstGeom prst="rect">
            <a:avLst/>
          </a:prstGeom>
          <a:noFill/>
          <a:ln w="9525" algn="ctr">
            <a:noFill/>
            <a:miter lim="800000"/>
            <a:headEnd/>
            <a:tailEnd/>
          </a:ln>
        </p:spPr>
        <p:txBody>
          <a:bodyPr>
            <a:spAutoFit/>
          </a:bodyPr>
          <a:lstStyle/>
          <a:p>
            <a:pPr algn="ctr" rtl="0" eaLnBrk="0" hangingPunct="0">
              <a:spcBef>
                <a:spcPct val="50000"/>
              </a:spcBef>
            </a:pPr>
            <a:endParaRPr lang="en-US" sz="4800">
              <a:solidFill>
                <a:schemeClr val="accent2"/>
              </a:solidFill>
              <a:latin typeface="Akram" pitchFamily="2" charset="2"/>
              <a:cs typeface="Times New Roman" pitchFamily="18" charset="0"/>
            </a:endParaRPr>
          </a:p>
        </p:txBody>
      </p:sp>
      <p:sp>
        <p:nvSpPr>
          <p:cNvPr id="217096" name="Text Box 5"/>
          <p:cNvSpPr txBox="1">
            <a:spLocks noChangeArrowheads="1"/>
          </p:cNvSpPr>
          <p:nvPr/>
        </p:nvSpPr>
        <p:spPr bwMode="auto">
          <a:xfrm>
            <a:off x="827088" y="3040063"/>
            <a:ext cx="6769100" cy="2189162"/>
          </a:xfrm>
          <a:prstGeom prst="rect">
            <a:avLst/>
          </a:prstGeom>
          <a:noFill/>
          <a:ln w="9525" algn="ctr">
            <a:noFill/>
            <a:miter lim="800000"/>
            <a:headEnd/>
            <a:tailEnd/>
          </a:ln>
        </p:spPr>
        <p:txBody>
          <a:bodyPr>
            <a:spAutoFit/>
          </a:bodyPr>
          <a:lstStyle/>
          <a:p>
            <a:pPr eaLnBrk="0" hangingPunct="0">
              <a:spcBef>
                <a:spcPct val="10000"/>
              </a:spcBef>
              <a:buClr>
                <a:srgbClr val="00D600"/>
              </a:buClr>
              <a:buFont typeface="Wingdings" pitchFamily="2" charset="2"/>
              <a:buChar char="Ã"/>
            </a:pPr>
            <a:r>
              <a:rPr lang="fa-IR" sz="3200" b="1">
                <a:solidFill>
                  <a:schemeClr val="accent2"/>
                </a:solidFill>
                <a:cs typeface="Lotus" pitchFamily="2" charset="-78"/>
              </a:rPr>
              <a:t>ارضاي محدوديت چيست؟</a:t>
            </a:r>
          </a:p>
          <a:p>
            <a:pPr eaLnBrk="0" hangingPunct="0">
              <a:spcBef>
                <a:spcPct val="10000"/>
              </a:spcBef>
              <a:buClr>
                <a:srgbClr val="00D600"/>
              </a:buClr>
              <a:buFont typeface="Wingdings" pitchFamily="2" charset="2"/>
              <a:buChar char="Ã"/>
            </a:pPr>
            <a:r>
              <a:rPr lang="fa-IR" sz="3200" b="1">
                <a:solidFill>
                  <a:schemeClr val="accent2"/>
                </a:solidFill>
                <a:cs typeface="Lotus" pitchFamily="2" charset="-78"/>
              </a:rPr>
              <a:t>جست و جوي عقبگرد براي </a:t>
            </a:r>
            <a:r>
              <a:rPr lang="en-US" sz="3200" b="1">
                <a:solidFill>
                  <a:schemeClr val="accent2"/>
                </a:solidFill>
                <a:cs typeface="Lotus" pitchFamily="2" charset="-78"/>
              </a:rPr>
              <a:t>CSP</a:t>
            </a:r>
          </a:p>
          <a:p>
            <a:pPr eaLnBrk="0" hangingPunct="0">
              <a:spcBef>
                <a:spcPct val="10000"/>
              </a:spcBef>
              <a:buClr>
                <a:srgbClr val="00D600"/>
              </a:buClr>
              <a:buFont typeface="Wingdings" pitchFamily="2" charset="2"/>
              <a:buChar char="Ã"/>
            </a:pPr>
            <a:r>
              <a:rPr lang="fa-IR" sz="3200" b="1">
                <a:solidFill>
                  <a:schemeClr val="accent2"/>
                </a:solidFill>
                <a:cs typeface="Lotus" pitchFamily="2" charset="-78"/>
              </a:rPr>
              <a:t>بررسي پيشرو</a:t>
            </a:r>
          </a:p>
          <a:p>
            <a:pPr eaLnBrk="0" hangingPunct="0">
              <a:spcBef>
                <a:spcPct val="10000"/>
              </a:spcBef>
              <a:buClr>
                <a:srgbClr val="00D600"/>
              </a:buClr>
              <a:buFont typeface="Wingdings" pitchFamily="2" charset="2"/>
              <a:buChar char="Ã"/>
            </a:pPr>
            <a:r>
              <a:rPr lang="fa-IR" sz="3200" b="1">
                <a:solidFill>
                  <a:schemeClr val="accent2"/>
                </a:solidFill>
                <a:cs typeface="Lotus" pitchFamily="2" charset="-78"/>
              </a:rPr>
              <a:t>پخش محدوديت</a:t>
            </a:r>
            <a:endParaRPr lang="en-US" sz="3600" b="1">
              <a:solidFill>
                <a:schemeClr val="accent2"/>
              </a:solidFill>
              <a:cs typeface="Lotus" pitchFamily="2" charset="-78"/>
            </a:endParaRP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5"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6" name="Slide Number Placeholder 5"/>
          <p:cNvSpPr>
            <a:spLocks noGrp="1"/>
          </p:cNvSpPr>
          <p:nvPr>
            <p:ph type="sldNum" sz="quarter" idx="12"/>
          </p:nvPr>
        </p:nvSpPr>
        <p:spPr/>
        <p:txBody>
          <a:bodyPr/>
          <a:lstStyle/>
          <a:p>
            <a:pPr>
              <a:defRPr/>
            </a:pPr>
            <a:fld id="{BB8456E8-6A97-4B5F-B889-E6BF63809D01}" type="slidenum">
              <a:rPr lang="ar-SA" altLang="en-US"/>
              <a:pPr>
                <a:defRPr/>
              </a:pPr>
              <a:t>204</a:t>
            </a:fld>
            <a:endParaRPr lang="en-US" altLang="en-US"/>
          </a:p>
        </p:txBody>
      </p:sp>
      <p:sp>
        <p:nvSpPr>
          <p:cNvPr id="21811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مسائل ارضاي محدوديت</a:t>
            </a:r>
            <a:endParaRPr lang="en-US" sz="4000">
              <a:latin typeface="Times New Roman" pitchFamily="18" charset="0"/>
              <a:cs typeface="Homa" pitchFamily="2" charset="-78"/>
            </a:endParaRPr>
          </a:p>
        </p:txBody>
      </p:sp>
      <p:sp>
        <p:nvSpPr>
          <p:cNvPr id="218118" name="Text Box 3"/>
          <p:cNvSpPr txBox="1">
            <a:spLocks noChangeArrowheads="1"/>
          </p:cNvSpPr>
          <p:nvPr/>
        </p:nvSpPr>
        <p:spPr bwMode="auto">
          <a:xfrm>
            <a:off x="250825" y="1844675"/>
            <a:ext cx="8137525" cy="4476750"/>
          </a:xfrm>
          <a:prstGeom prst="rect">
            <a:avLst/>
          </a:prstGeom>
          <a:noFill/>
          <a:ln w="9525" algn="ctr">
            <a:noFill/>
            <a:miter lim="800000"/>
            <a:headEnd/>
            <a:tailEnd/>
          </a:ln>
        </p:spPr>
        <p:txBody>
          <a:bodyPr>
            <a:spAutoFit/>
          </a:bodyPr>
          <a:lstStyle/>
          <a:p>
            <a:pPr eaLnBrk="0" hangingPunct="0">
              <a:spcBef>
                <a:spcPct val="50000"/>
              </a:spcBef>
            </a:pPr>
            <a:r>
              <a:rPr lang="fa-IR" sz="3200">
                <a:solidFill>
                  <a:schemeClr val="accent2"/>
                </a:solidFill>
                <a:cs typeface="Homa" pitchFamily="2" charset="-78"/>
              </a:rPr>
              <a:t>  ارضاي محدوديت </a:t>
            </a:r>
            <a:r>
              <a:rPr lang="fa-IR" sz="2400">
                <a:solidFill>
                  <a:schemeClr val="accent2"/>
                </a:solidFill>
                <a:cs typeface="Homa" pitchFamily="2" charset="-78"/>
              </a:rPr>
              <a:t>(</a:t>
            </a:r>
            <a:r>
              <a:rPr lang="en-US" sz="2400">
                <a:solidFill>
                  <a:schemeClr val="accent2"/>
                </a:solidFill>
                <a:cs typeface="Homa" pitchFamily="2" charset="-78"/>
              </a:rPr>
              <a:t>CSP</a:t>
            </a:r>
            <a:r>
              <a:rPr lang="fa-IR" sz="2400">
                <a:solidFill>
                  <a:schemeClr val="accent2"/>
                </a:solidFill>
                <a:cs typeface="Homa" pitchFamily="2" charset="-78"/>
              </a:rPr>
              <a:t>)</a:t>
            </a:r>
            <a:r>
              <a:rPr lang="fa-IR" sz="3200">
                <a:solidFill>
                  <a:schemeClr val="accent2"/>
                </a:solidFill>
                <a:cs typeface="Homa" pitchFamily="2" charset="-78"/>
              </a:rPr>
              <a:t> چيست؟</a:t>
            </a:r>
          </a:p>
          <a:p>
            <a:pPr lvl="2" eaLnBrk="0" hangingPunct="0">
              <a:buClr>
                <a:srgbClr val="00D600"/>
              </a:buClr>
              <a:buFont typeface="Wingdings" pitchFamily="2" charset="2"/>
              <a:buChar char="×"/>
            </a:pPr>
            <a:r>
              <a:rPr lang="fa-IR" sz="2000">
                <a:solidFill>
                  <a:srgbClr val="CC3300"/>
                </a:solidFill>
                <a:cs typeface="Homa" pitchFamily="2" charset="-78"/>
              </a:rPr>
              <a:t>مجموعه متناهي از متغيرها؛ </a:t>
            </a:r>
            <a:r>
              <a:rPr lang="en-US" sz="2000">
                <a:solidFill>
                  <a:srgbClr val="CC3300"/>
                </a:solidFill>
                <a:cs typeface="Homa" pitchFamily="2" charset="-78"/>
              </a:rPr>
              <a:t>X</a:t>
            </a:r>
            <a:r>
              <a:rPr lang="en-US" sz="1200">
                <a:solidFill>
                  <a:srgbClr val="CC3300"/>
                </a:solidFill>
                <a:cs typeface="Homa" pitchFamily="2" charset="-78"/>
              </a:rPr>
              <a:t>1</a:t>
            </a:r>
            <a:r>
              <a:rPr lang="en-US" sz="2000">
                <a:solidFill>
                  <a:srgbClr val="CC3300"/>
                </a:solidFill>
                <a:cs typeface="Homa" pitchFamily="2" charset="-78"/>
              </a:rPr>
              <a:t>, X</a:t>
            </a:r>
            <a:r>
              <a:rPr lang="en-US" sz="1200">
                <a:solidFill>
                  <a:srgbClr val="CC3300"/>
                </a:solidFill>
                <a:cs typeface="Homa" pitchFamily="2" charset="-78"/>
              </a:rPr>
              <a:t>2</a:t>
            </a:r>
            <a:r>
              <a:rPr lang="en-US" sz="2000">
                <a:solidFill>
                  <a:srgbClr val="CC3300"/>
                </a:solidFill>
                <a:cs typeface="Homa" pitchFamily="2" charset="-78"/>
              </a:rPr>
              <a:t>, …, X</a:t>
            </a:r>
            <a:r>
              <a:rPr lang="en-US" sz="1200">
                <a:solidFill>
                  <a:srgbClr val="CC3300"/>
                </a:solidFill>
                <a:cs typeface="Homa" pitchFamily="2" charset="-78"/>
              </a:rPr>
              <a:t>n</a:t>
            </a:r>
            <a:r>
              <a:rPr lang="en-US" sz="2000">
                <a:solidFill>
                  <a:srgbClr val="CC3300"/>
                </a:solidFill>
                <a:cs typeface="Homa" pitchFamily="2" charset="-78"/>
              </a:rPr>
              <a:t> </a:t>
            </a:r>
          </a:p>
          <a:p>
            <a:pPr lvl="2" eaLnBrk="0" hangingPunct="0">
              <a:buClr>
                <a:srgbClr val="00D600"/>
              </a:buClr>
              <a:buFont typeface="Wingdings" pitchFamily="2" charset="2"/>
              <a:buChar char="×"/>
            </a:pPr>
            <a:r>
              <a:rPr lang="fa-IR" sz="2000">
                <a:solidFill>
                  <a:srgbClr val="CC3300"/>
                </a:solidFill>
                <a:cs typeface="Homa" pitchFamily="2" charset="-78"/>
              </a:rPr>
              <a:t>مجموعه متناهي از محدوديتها؛ </a:t>
            </a:r>
            <a:r>
              <a:rPr lang="en-US" sz="2000">
                <a:solidFill>
                  <a:srgbClr val="CC3300"/>
                </a:solidFill>
                <a:cs typeface="Homa" pitchFamily="2" charset="-78"/>
              </a:rPr>
              <a:t>C</a:t>
            </a:r>
            <a:r>
              <a:rPr lang="en-US" sz="1200">
                <a:solidFill>
                  <a:srgbClr val="CC3300"/>
                </a:solidFill>
                <a:cs typeface="Homa" pitchFamily="2" charset="-78"/>
              </a:rPr>
              <a:t>1</a:t>
            </a:r>
            <a:r>
              <a:rPr lang="en-US" sz="2000">
                <a:solidFill>
                  <a:srgbClr val="CC3300"/>
                </a:solidFill>
                <a:cs typeface="Homa" pitchFamily="2" charset="-78"/>
              </a:rPr>
              <a:t>, C</a:t>
            </a:r>
            <a:r>
              <a:rPr lang="en-US" sz="1200">
                <a:solidFill>
                  <a:srgbClr val="CC3300"/>
                </a:solidFill>
                <a:cs typeface="Homa" pitchFamily="2" charset="-78"/>
              </a:rPr>
              <a:t>2</a:t>
            </a:r>
            <a:r>
              <a:rPr lang="en-US" sz="2000">
                <a:solidFill>
                  <a:srgbClr val="CC3300"/>
                </a:solidFill>
                <a:cs typeface="Homa" pitchFamily="2" charset="-78"/>
              </a:rPr>
              <a:t>, …, C</a:t>
            </a:r>
            <a:r>
              <a:rPr lang="en-US" sz="1200">
                <a:solidFill>
                  <a:srgbClr val="CC3300"/>
                </a:solidFill>
                <a:cs typeface="Homa" pitchFamily="2" charset="-78"/>
              </a:rPr>
              <a:t>m</a:t>
            </a:r>
            <a:endParaRPr lang="fa-IR" sz="1200">
              <a:solidFill>
                <a:srgbClr val="CC3300"/>
              </a:solidFill>
              <a:cs typeface="Homa" pitchFamily="2" charset="-78"/>
            </a:endParaRPr>
          </a:p>
          <a:p>
            <a:pPr lvl="2" eaLnBrk="0" hangingPunct="0">
              <a:buClr>
                <a:srgbClr val="00D600"/>
              </a:buClr>
              <a:buFont typeface="Wingdings" pitchFamily="2" charset="2"/>
              <a:buChar char="×"/>
            </a:pPr>
            <a:r>
              <a:rPr lang="fa-IR" sz="2000">
                <a:solidFill>
                  <a:srgbClr val="CC3300"/>
                </a:solidFill>
                <a:cs typeface="Homa" pitchFamily="2" charset="-78"/>
              </a:rPr>
              <a:t>دامنه هاي ناتهي براي هر يک از متغيرها؛</a:t>
            </a:r>
            <a:r>
              <a:rPr lang="en-US" sz="2000">
                <a:solidFill>
                  <a:srgbClr val="CC3300"/>
                </a:solidFill>
                <a:cs typeface="Homa" pitchFamily="2" charset="-78"/>
              </a:rPr>
              <a:t>D</a:t>
            </a:r>
            <a:r>
              <a:rPr lang="en-US" sz="1200">
                <a:solidFill>
                  <a:srgbClr val="CC3300"/>
                </a:solidFill>
                <a:cs typeface="Homa" pitchFamily="2" charset="-78"/>
              </a:rPr>
              <a:t>X1</a:t>
            </a:r>
            <a:r>
              <a:rPr lang="en-US" sz="2000">
                <a:solidFill>
                  <a:srgbClr val="CC3300"/>
                </a:solidFill>
                <a:cs typeface="Homa" pitchFamily="2" charset="-78"/>
              </a:rPr>
              <a:t>,D</a:t>
            </a:r>
            <a:r>
              <a:rPr lang="en-US" sz="1200">
                <a:solidFill>
                  <a:srgbClr val="CC3300"/>
                </a:solidFill>
                <a:cs typeface="Homa" pitchFamily="2" charset="-78"/>
              </a:rPr>
              <a:t>X2</a:t>
            </a:r>
            <a:r>
              <a:rPr lang="en-US" sz="2000">
                <a:solidFill>
                  <a:srgbClr val="CC3300"/>
                </a:solidFill>
                <a:cs typeface="Homa" pitchFamily="2" charset="-78"/>
              </a:rPr>
              <a:t>,…,D</a:t>
            </a:r>
            <a:r>
              <a:rPr lang="en-US" sz="1200">
                <a:solidFill>
                  <a:srgbClr val="CC3300"/>
                </a:solidFill>
                <a:cs typeface="Homa" pitchFamily="2" charset="-78"/>
              </a:rPr>
              <a:t>Xn</a:t>
            </a:r>
            <a:r>
              <a:rPr lang="en-US" sz="2000">
                <a:solidFill>
                  <a:srgbClr val="CC3300"/>
                </a:solidFill>
                <a:cs typeface="Homa" pitchFamily="2" charset="-78"/>
              </a:rPr>
              <a:t> </a:t>
            </a:r>
          </a:p>
          <a:p>
            <a:pPr lvl="2" eaLnBrk="0" hangingPunct="0">
              <a:buClr>
                <a:srgbClr val="00D600"/>
              </a:buClr>
              <a:buFont typeface="Wingdings" pitchFamily="2" charset="2"/>
              <a:buChar char="×"/>
            </a:pPr>
            <a:r>
              <a:rPr lang="fa-IR" sz="2000">
                <a:solidFill>
                  <a:srgbClr val="CC3300"/>
                </a:solidFill>
                <a:cs typeface="Homa" pitchFamily="2" charset="-78"/>
              </a:rPr>
              <a:t>هر محدوديت </a:t>
            </a:r>
            <a:r>
              <a:rPr lang="en-US" sz="2000">
                <a:solidFill>
                  <a:srgbClr val="CC3300"/>
                </a:solidFill>
                <a:cs typeface="Homa" pitchFamily="2" charset="-78"/>
              </a:rPr>
              <a:t>Ci</a:t>
            </a:r>
            <a:r>
              <a:rPr lang="fa-IR" sz="2000">
                <a:solidFill>
                  <a:srgbClr val="CC3300"/>
                </a:solidFill>
                <a:cs typeface="Homa" pitchFamily="2" charset="-78"/>
              </a:rPr>
              <a:t> زيرمجموعه اي از متغيرها و ترکيبهاي ممکني از مقادير براي آن زيرمجموعه ها</a:t>
            </a:r>
          </a:p>
          <a:p>
            <a:pPr eaLnBrk="0" hangingPunct="0">
              <a:spcBef>
                <a:spcPct val="30000"/>
              </a:spcBef>
              <a:buClr>
                <a:srgbClr val="00D600"/>
              </a:buClr>
              <a:buFont typeface="Wingdings" pitchFamily="2" charset="2"/>
              <a:buChar char="Ã"/>
            </a:pPr>
            <a:r>
              <a:rPr lang="fa-IR" sz="2400">
                <a:solidFill>
                  <a:srgbClr val="CC3300"/>
                </a:solidFill>
                <a:cs typeface="Homa" pitchFamily="2" charset="-78"/>
              </a:rPr>
              <a:t>هر حالت با </a:t>
            </a:r>
            <a:r>
              <a:rPr lang="fa-IR" sz="2400" b="1">
                <a:solidFill>
                  <a:srgbClr val="CC3300"/>
                </a:solidFill>
                <a:cs typeface="Homa" pitchFamily="2" charset="-78"/>
              </a:rPr>
              <a:t>انتساب</a:t>
            </a:r>
            <a:r>
              <a:rPr lang="fa-IR" sz="2400">
                <a:solidFill>
                  <a:srgbClr val="CC3300"/>
                </a:solidFill>
                <a:cs typeface="Homa" pitchFamily="2" charset="-78"/>
              </a:rPr>
              <a:t> مقاديري به چند يا تمام متغيرها تعريف ميشود</a:t>
            </a:r>
          </a:p>
          <a:p>
            <a:pPr eaLnBrk="0" hangingPunct="0">
              <a:spcBef>
                <a:spcPct val="30000"/>
              </a:spcBef>
              <a:buClr>
                <a:srgbClr val="00D600"/>
              </a:buClr>
              <a:buFont typeface="Wingdings" pitchFamily="2" charset="2"/>
              <a:buChar char="Ã"/>
            </a:pPr>
            <a:r>
              <a:rPr lang="fa-IR" sz="2400">
                <a:solidFill>
                  <a:srgbClr val="CC3300"/>
                </a:solidFill>
                <a:cs typeface="Homa" pitchFamily="2" charset="-78"/>
              </a:rPr>
              <a:t>انتسابي که هيچ محدوديتي را نقض نکند، انتساب </a:t>
            </a:r>
            <a:r>
              <a:rPr lang="fa-IR" sz="2400" b="1">
                <a:solidFill>
                  <a:srgbClr val="CC3300"/>
                </a:solidFill>
                <a:cs typeface="Homa" pitchFamily="2" charset="-78"/>
              </a:rPr>
              <a:t>سازگار</a:t>
            </a:r>
            <a:r>
              <a:rPr lang="fa-IR" sz="2400">
                <a:solidFill>
                  <a:srgbClr val="CC3300"/>
                </a:solidFill>
                <a:cs typeface="Homa" pitchFamily="2" charset="-78"/>
              </a:rPr>
              <a:t> نام دارد</a:t>
            </a:r>
          </a:p>
          <a:p>
            <a:pPr eaLnBrk="0" hangingPunct="0">
              <a:spcBef>
                <a:spcPct val="30000"/>
              </a:spcBef>
              <a:buClr>
                <a:srgbClr val="00D600"/>
              </a:buClr>
              <a:buFont typeface="Wingdings" pitchFamily="2" charset="2"/>
              <a:buChar char="Ã"/>
            </a:pPr>
            <a:r>
              <a:rPr lang="fa-IR" sz="2400">
                <a:solidFill>
                  <a:srgbClr val="CC3300"/>
                </a:solidFill>
                <a:cs typeface="Homa" pitchFamily="2" charset="-78"/>
              </a:rPr>
              <a:t>انتساب </a:t>
            </a:r>
            <a:r>
              <a:rPr lang="fa-IR" sz="2400" b="1">
                <a:solidFill>
                  <a:srgbClr val="CC3300"/>
                </a:solidFill>
                <a:cs typeface="Homa" pitchFamily="2" charset="-78"/>
              </a:rPr>
              <a:t>کامل</a:t>
            </a:r>
            <a:r>
              <a:rPr lang="fa-IR" sz="2400">
                <a:solidFill>
                  <a:srgbClr val="CC3300"/>
                </a:solidFill>
                <a:cs typeface="Homa" pitchFamily="2" charset="-78"/>
              </a:rPr>
              <a:t> آن است که هر متغيري در آن باشد</a:t>
            </a:r>
          </a:p>
          <a:p>
            <a:pPr eaLnBrk="0" hangingPunct="0">
              <a:spcBef>
                <a:spcPct val="30000"/>
              </a:spcBef>
              <a:buClr>
                <a:srgbClr val="00D600"/>
              </a:buClr>
              <a:buFont typeface="Wingdings" pitchFamily="2" charset="2"/>
              <a:buChar char="Ã"/>
            </a:pPr>
            <a:r>
              <a:rPr lang="fa-IR" sz="2400">
                <a:solidFill>
                  <a:srgbClr val="CC3300"/>
                </a:solidFill>
                <a:cs typeface="Homa" pitchFamily="2" charset="-78"/>
              </a:rPr>
              <a:t> </a:t>
            </a:r>
            <a:r>
              <a:rPr lang="fa-IR" sz="2400" b="1">
                <a:solidFill>
                  <a:srgbClr val="CC3300"/>
                </a:solidFill>
                <a:cs typeface="Homa" pitchFamily="2" charset="-78"/>
              </a:rPr>
              <a:t>راه حل</a:t>
            </a:r>
            <a:r>
              <a:rPr lang="fa-IR" sz="2400">
                <a:solidFill>
                  <a:srgbClr val="CC3300"/>
                </a:solidFill>
                <a:cs typeface="Homa" pitchFamily="2" charset="-78"/>
              </a:rPr>
              <a:t> </a:t>
            </a:r>
            <a:r>
              <a:rPr lang="en-US" sz="2400">
                <a:solidFill>
                  <a:srgbClr val="CC3300"/>
                </a:solidFill>
                <a:cs typeface="Homa" pitchFamily="2" charset="-78"/>
              </a:rPr>
              <a:t>CSP</a:t>
            </a:r>
            <a:r>
              <a:rPr lang="fa-IR" sz="2400">
                <a:solidFill>
                  <a:srgbClr val="CC3300"/>
                </a:solidFill>
                <a:cs typeface="Homa" pitchFamily="2" charset="-78"/>
              </a:rPr>
              <a:t> يک انتساب کامل است اگر تمام محدوديتها را برآورده کند</a:t>
            </a:r>
          </a:p>
          <a:p>
            <a:pPr eaLnBrk="0" hangingPunct="0">
              <a:spcBef>
                <a:spcPct val="30000"/>
              </a:spcBef>
              <a:buClr>
                <a:srgbClr val="00D600"/>
              </a:buClr>
              <a:buFont typeface="Wingdings" pitchFamily="2" charset="2"/>
              <a:buChar char="Ã"/>
            </a:pPr>
            <a:r>
              <a:rPr lang="fa-IR" sz="2400">
                <a:solidFill>
                  <a:srgbClr val="CC3300"/>
                </a:solidFill>
                <a:cs typeface="Homa" pitchFamily="2" charset="-78"/>
              </a:rPr>
              <a:t>بعضي از </a:t>
            </a:r>
            <a:r>
              <a:rPr lang="en-US" sz="2400">
                <a:solidFill>
                  <a:srgbClr val="CC3300"/>
                </a:solidFill>
                <a:cs typeface="Homa" pitchFamily="2" charset="-78"/>
              </a:rPr>
              <a:t>CSP</a:t>
            </a:r>
            <a:r>
              <a:rPr lang="fa-IR" sz="2400">
                <a:solidFill>
                  <a:srgbClr val="CC3300"/>
                </a:solidFill>
                <a:cs typeface="Homa" pitchFamily="2" charset="-78"/>
              </a:rPr>
              <a:t>ها به راه حلهايي نياز دارند که </a:t>
            </a:r>
            <a:r>
              <a:rPr lang="fa-IR" sz="2400" b="1">
                <a:solidFill>
                  <a:srgbClr val="CC3300"/>
                </a:solidFill>
                <a:cs typeface="Homa" pitchFamily="2" charset="-78"/>
              </a:rPr>
              <a:t>تابع هدف</a:t>
            </a:r>
            <a:r>
              <a:rPr lang="fa-IR" sz="2400">
                <a:solidFill>
                  <a:srgbClr val="CC3300"/>
                </a:solidFill>
                <a:cs typeface="Homa" pitchFamily="2" charset="-78"/>
              </a:rPr>
              <a:t> را بيشينه کنند</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8"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9" name="Slide Number Placeholder 4"/>
          <p:cNvSpPr>
            <a:spLocks noGrp="1"/>
          </p:cNvSpPr>
          <p:nvPr>
            <p:ph type="sldNum" sz="quarter" idx="12"/>
          </p:nvPr>
        </p:nvSpPr>
        <p:spPr/>
        <p:txBody>
          <a:bodyPr/>
          <a:lstStyle/>
          <a:p>
            <a:pPr>
              <a:defRPr/>
            </a:pPr>
            <a:fld id="{691B6E7F-CB9B-46FC-97CD-CB09AF820F43}" type="slidenum">
              <a:rPr lang="ar-SA" altLang="en-US"/>
              <a:pPr>
                <a:defRPr/>
              </a:pPr>
              <a:t>205</a:t>
            </a:fld>
            <a:endParaRPr lang="en-US" altLang="en-US"/>
          </a:p>
        </p:txBody>
      </p:sp>
      <p:sp>
        <p:nvSpPr>
          <p:cNvPr id="21914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مسائل ارضاي محدوديت</a:t>
            </a:r>
            <a:endParaRPr lang="en-US" sz="4000">
              <a:latin typeface="Times New Roman" pitchFamily="18" charset="0"/>
              <a:cs typeface="Homa" pitchFamily="2" charset="-78"/>
            </a:endParaRPr>
          </a:p>
        </p:txBody>
      </p:sp>
      <p:sp>
        <p:nvSpPr>
          <p:cNvPr id="219142" name="Text Box 3"/>
          <p:cNvSpPr txBox="1">
            <a:spLocks noChangeArrowheads="1"/>
          </p:cNvSpPr>
          <p:nvPr/>
        </p:nvSpPr>
        <p:spPr bwMode="auto">
          <a:xfrm>
            <a:off x="611188" y="2276475"/>
            <a:ext cx="7777162" cy="457200"/>
          </a:xfrm>
          <a:prstGeom prst="rect">
            <a:avLst/>
          </a:prstGeom>
          <a:noFill/>
          <a:ln w="9525" algn="ctr">
            <a:noFill/>
            <a:miter lim="800000"/>
            <a:headEnd/>
            <a:tailEnd/>
          </a:ln>
        </p:spPr>
        <p:txBody>
          <a:bodyPr>
            <a:spAutoFit/>
          </a:bodyPr>
          <a:lstStyle/>
          <a:p>
            <a:pPr eaLnBrk="0" hangingPunct="0">
              <a:spcBef>
                <a:spcPct val="50000"/>
              </a:spcBef>
              <a:buClr>
                <a:srgbClr val="00D600"/>
              </a:buClr>
              <a:buFont typeface="Wingdings" pitchFamily="2" charset="2"/>
              <a:buChar char="Ã"/>
            </a:pPr>
            <a:endParaRPr lang="en-US" sz="2400">
              <a:solidFill>
                <a:srgbClr val="CC3300"/>
              </a:solidFill>
              <a:cs typeface="Homa" pitchFamily="2" charset="-78"/>
            </a:endParaRPr>
          </a:p>
        </p:txBody>
      </p:sp>
      <p:sp>
        <p:nvSpPr>
          <p:cNvPr id="219143" name="Text Box 4"/>
          <p:cNvSpPr txBox="1">
            <a:spLocks noChangeArrowheads="1"/>
          </p:cNvSpPr>
          <p:nvPr/>
        </p:nvSpPr>
        <p:spPr bwMode="auto">
          <a:xfrm>
            <a:off x="900113" y="1912938"/>
            <a:ext cx="7272337" cy="579437"/>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مثال </a:t>
            </a:r>
            <a:r>
              <a:rPr lang="en-US" sz="3200">
                <a:solidFill>
                  <a:schemeClr val="accent2"/>
                </a:solidFill>
                <a:cs typeface="Homa" pitchFamily="2" charset="-78"/>
              </a:rPr>
              <a:t>CSP</a:t>
            </a:r>
            <a:r>
              <a:rPr lang="fa-IR" sz="3200">
                <a:solidFill>
                  <a:schemeClr val="accent2"/>
                </a:solidFill>
                <a:cs typeface="Homa" pitchFamily="2" charset="-78"/>
              </a:rPr>
              <a:t>: رنگ آميزي نقشه</a:t>
            </a:r>
            <a:endParaRPr lang="en-US" sz="3200">
              <a:solidFill>
                <a:schemeClr val="accent2"/>
              </a:solidFill>
              <a:cs typeface="Homa" pitchFamily="2" charset="-78"/>
            </a:endParaRPr>
          </a:p>
        </p:txBody>
      </p:sp>
      <p:pic>
        <p:nvPicPr>
          <p:cNvPr id="219144" name="Picture 5"/>
          <p:cNvPicPr>
            <a:picLocks noChangeAspect="1" noChangeArrowheads="1"/>
          </p:cNvPicPr>
          <p:nvPr>
            <p:ph/>
          </p:nvPr>
        </p:nvPicPr>
        <p:blipFill>
          <a:blip r:embed="rId2"/>
          <a:srcRect/>
          <a:stretch>
            <a:fillRect/>
          </a:stretch>
        </p:blipFill>
        <p:spPr>
          <a:xfrm>
            <a:off x="179388" y="2420938"/>
            <a:ext cx="4751387" cy="4017962"/>
          </a:xfrm>
          <a:noFill/>
        </p:spPr>
      </p:pic>
      <p:sp>
        <p:nvSpPr>
          <p:cNvPr id="219145" name="Text Box 6"/>
          <p:cNvSpPr txBox="1">
            <a:spLocks noChangeArrowheads="1"/>
          </p:cNvSpPr>
          <p:nvPr/>
        </p:nvSpPr>
        <p:spPr bwMode="auto">
          <a:xfrm>
            <a:off x="4503738" y="2938463"/>
            <a:ext cx="4032250" cy="3227387"/>
          </a:xfrm>
          <a:prstGeom prst="rect">
            <a:avLst/>
          </a:prstGeom>
          <a:noFill/>
          <a:ln w="9525" algn="ctr">
            <a:noFill/>
            <a:miter lim="800000"/>
            <a:headEnd/>
            <a:tailEnd/>
          </a:ln>
        </p:spPr>
        <p:txBody>
          <a:bodyPr>
            <a:spAutoFit/>
          </a:bodyPr>
          <a:lstStyle/>
          <a:p>
            <a:pPr eaLnBrk="0" hangingPunct="0">
              <a:spcBef>
                <a:spcPct val="50000"/>
              </a:spcBef>
            </a:pPr>
            <a:r>
              <a:rPr lang="fa-IR" sz="2400">
                <a:solidFill>
                  <a:schemeClr val="accent2"/>
                </a:solidFill>
                <a:cs typeface="Homa" pitchFamily="2" charset="-78"/>
              </a:rPr>
              <a:t>متغيرها:</a:t>
            </a:r>
            <a:r>
              <a:rPr lang="fa-IR">
                <a:solidFill>
                  <a:srgbClr val="CC3300"/>
                </a:solidFill>
                <a:cs typeface="Homa" pitchFamily="2" charset="-78"/>
              </a:rPr>
              <a:t> </a:t>
            </a:r>
            <a:r>
              <a:rPr lang="en-US">
                <a:solidFill>
                  <a:srgbClr val="CC3300"/>
                </a:solidFill>
                <a:cs typeface="Homa" pitchFamily="2" charset="-78"/>
              </a:rPr>
              <a:t>WA, NT, Q, NSW, V, SA, T</a:t>
            </a:r>
            <a:endParaRPr lang="fa-IR">
              <a:solidFill>
                <a:srgbClr val="CC3300"/>
              </a:solidFill>
              <a:cs typeface="Homa" pitchFamily="2" charset="-78"/>
            </a:endParaRPr>
          </a:p>
          <a:p>
            <a:pPr eaLnBrk="0" hangingPunct="0">
              <a:spcBef>
                <a:spcPct val="50000"/>
              </a:spcBef>
            </a:pPr>
            <a:r>
              <a:rPr lang="fa-IR" sz="2400">
                <a:solidFill>
                  <a:schemeClr val="accent2"/>
                </a:solidFill>
                <a:cs typeface="Homa" pitchFamily="2" charset="-78"/>
              </a:rPr>
              <a:t>دامنه:</a:t>
            </a:r>
            <a:r>
              <a:rPr lang="fa-IR">
                <a:solidFill>
                  <a:srgbClr val="CC3300"/>
                </a:solidFill>
                <a:cs typeface="Homa" pitchFamily="2" charset="-78"/>
              </a:rPr>
              <a:t> </a:t>
            </a:r>
            <a:r>
              <a:rPr lang="fa-IR" sz="2400" b="1">
                <a:solidFill>
                  <a:srgbClr val="CC3300"/>
                </a:solidFill>
                <a:cs typeface="Homa" pitchFamily="2" charset="-78"/>
              </a:rPr>
              <a:t>{</a:t>
            </a:r>
            <a:r>
              <a:rPr lang="fa-IR" sz="2000">
                <a:solidFill>
                  <a:srgbClr val="CC3300"/>
                </a:solidFill>
                <a:cs typeface="Homa" pitchFamily="2" charset="-78"/>
              </a:rPr>
              <a:t>آبي، سبز، قرمز</a:t>
            </a:r>
            <a:r>
              <a:rPr lang="fa-IR" sz="2400" b="1">
                <a:solidFill>
                  <a:srgbClr val="CC3300"/>
                </a:solidFill>
                <a:cs typeface="Homa" pitchFamily="2" charset="-78"/>
              </a:rPr>
              <a:t>}</a:t>
            </a:r>
            <a:r>
              <a:rPr lang="fa-IR" sz="2000">
                <a:solidFill>
                  <a:srgbClr val="CC3300"/>
                </a:solidFill>
                <a:cs typeface="Homa" pitchFamily="2" charset="-78"/>
              </a:rPr>
              <a:t> = </a:t>
            </a:r>
            <a:r>
              <a:rPr lang="en-US" sz="2000">
                <a:solidFill>
                  <a:srgbClr val="CC3300"/>
                </a:solidFill>
                <a:cs typeface="Homa" pitchFamily="2" charset="-78"/>
              </a:rPr>
              <a:t>D</a:t>
            </a:r>
            <a:r>
              <a:rPr lang="en-US" sz="1400">
                <a:solidFill>
                  <a:srgbClr val="CC3300"/>
                </a:solidFill>
                <a:cs typeface="Homa" pitchFamily="2" charset="-78"/>
              </a:rPr>
              <a:t>i</a:t>
            </a:r>
          </a:p>
          <a:p>
            <a:pPr eaLnBrk="0" hangingPunct="0">
              <a:spcBef>
                <a:spcPct val="50000"/>
              </a:spcBef>
            </a:pPr>
            <a:r>
              <a:rPr lang="fa-IR" sz="2400">
                <a:solidFill>
                  <a:schemeClr val="accent2"/>
                </a:solidFill>
                <a:cs typeface="Homa" pitchFamily="2" charset="-78"/>
              </a:rPr>
              <a:t>محدوديتها: </a:t>
            </a:r>
            <a:r>
              <a:rPr lang="fa-IR" sz="2000">
                <a:solidFill>
                  <a:srgbClr val="CC3300"/>
                </a:solidFill>
                <a:cs typeface="Homa" pitchFamily="2" charset="-78"/>
              </a:rPr>
              <a:t>دو منطقه مجاور، همرنگ نيستند</a:t>
            </a:r>
          </a:p>
          <a:p>
            <a:pPr eaLnBrk="0" hangingPunct="0">
              <a:spcBef>
                <a:spcPct val="50000"/>
              </a:spcBef>
            </a:pPr>
            <a:r>
              <a:rPr lang="fa-IR" sz="2000">
                <a:solidFill>
                  <a:srgbClr val="CC3300"/>
                </a:solidFill>
                <a:cs typeface="Homa" pitchFamily="2" charset="-78"/>
              </a:rPr>
              <a:t>مثال: </a:t>
            </a:r>
            <a:r>
              <a:rPr lang="en-US">
                <a:solidFill>
                  <a:srgbClr val="CC3300"/>
                </a:solidFill>
                <a:cs typeface="Homa" pitchFamily="2" charset="-78"/>
              </a:rPr>
              <a:t>WA ≠ NT</a:t>
            </a:r>
            <a:r>
              <a:rPr lang="fa-IR">
                <a:solidFill>
                  <a:srgbClr val="CC3300"/>
                </a:solidFill>
                <a:cs typeface="Homa" pitchFamily="2" charset="-78"/>
              </a:rPr>
              <a:t> يعني </a:t>
            </a:r>
            <a:r>
              <a:rPr lang="en-US">
                <a:solidFill>
                  <a:srgbClr val="CC3300"/>
                </a:solidFill>
                <a:cs typeface="Homa" pitchFamily="2" charset="-78"/>
              </a:rPr>
              <a:t>(WA,NT)</a:t>
            </a:r>
            <a:r>
              <a:rPr lang="en-US" sz="2000">
                <a:solidFill>
                  <a:srgbClr val="CC3300"/>
                </a:solidFill>
                <a:cs typeface="Homa" pitchFamily="2" charset="-78"/>
              </a:rPr>
              <a:t> </a:t>
            </a:r>
            <a:r>
              <a:rPr lang="fa-IR" sz="2000">
                <a:solidFill>
                  <a:srgbClr val="CC3300"/>
                </a:solidFill>
                <a:cs typeface="Homa" pitchFamily="2" charset="-78"/>
              </a:rPr>
              <a:t> عضو</a:t>
            </a:r>
            <a:endParaRPr lang="fa-IR">
              <a:solidFill>
                <a:srgbClr val="CC3300"/>
              </a:solidFill>
              <a:cs typeface="Homa" pitchFamily="2" charset="-78"/>
            </a:endParaRPr>
          </a:p>
          <a:p>
            <a:pPr eaLnBrk="0" hangingPunct="0">
              <a:spcBef>
                <a:spcPct val="50000"/>
              </a:spcBef>
            </a:pPr>
            <a:r>
              <a:rPr lang="fa-IR" sz="2400" b="1">
                <a:solidFill>
                  <a:srgbClr val="CC3300"/>
                </a:solidFill>
                <a:cs typeface="Homa" pitchFamily="2" charset="-78"/>
              </a:rPr>
              <a:t>{</a:t>
            </a:r>
            <a:r>
              <a:rPr lang="fa-IR">
                <a:solidFill>
                  <a:srgbClr val="CC3300"/>
                </a:solidFill>
                <a:cs typeface="Homa" pitchFamily="2" charset="-78"/>
              </a:rPr>
              <a:t>(قرمز</a:t>
            </a:r>
            <a:r>
              <a:rPr lang="en-US">
                <a:solidFill>
                  <a:srgbClr val="CC3300"/>
                </a:solidFill>
                <a:cs typeface="Homa" pitchFamily="2" charset="-78"/>
              </a:rPr>
              <a:t>,</a:t>
            </a:r>
            <a:r>
              <a:rPr lang="fa-IR">
                <a:solidFill>
                  <a:srgbClr val="CC3300"/>
                </a:solidFill>
                <a:cs typeface="Homa" pitchFamily="2" charset="-78"/>
              </a:rPr>
              <a:t>سبز</a:t>
            </a:r>
            <a:r>
              <a:rPr lang="en-US">
                <a:solidFill>
                  <a:srgbClr val="CC3300"/>
                </a:solidFill>
                <a:cs typeface="Homa" pitchFamily="2" charset="-78"/>
              </a:rPr>
              <a:t>),(</a:t>
            </a:r>
            <a:r>
              <a:rPr lang="fa-IR">
                <a:solidFill>
                  <a:srgbClr val="CC3300"/>
                </a:solidFill>
                <a:cs typeface="Homa" pitchFamily="2" charset="-78"/>
              </a:rPr>
              <a:t>قرمز</a:t>
            </a:r>
            <a:r>
              <a:rPr lang="en-US">
                <a:solidFill>
                  <a:srgbClr val="CC3300"/>
                </a:solidFill>
                <a:cs typeface="Homa" pitchFamily="2" charset="-78"/>
              </a:rPr>
              <a:t>,</a:t>
            </a:r>
            <a:r>
              <a:rPr lang="fa-IR">
                <a:solidFill>
                  <a:srgbClr val="CC3300"/>
                </a:solidFill>
                <a:cs typeface="Homa" pitchFamily="2" charset="-78"/>
              </a:rPr>
              <a:t>آبي</a:t>
            </a:r>
            <a:r>
              <a:rPr lang="en-US">
                <a:solidFill>
                  <a:srgbClr val="CC3300"/>
                </a:solidFill>
                <a:cs typeface="Homa" pitchFamily="2" charset="-78"/>
              </a:rPr>
              <a:t>),(</a:t>
            </a:r>
            <a:r>
              <a:rPr lang="fa-IR">
                <a:solidFill>
                  <a:srgbClr val="CC3300"/>
                </a:solidFill>
                <a:cs typeface="Homa" pitchFamily="2" charset="-78"/>
              </a:rPr>
              <a:t>سبز</a:t>
            </a:r>
            <a:r>
              <a:rPr lang="en-US">
                <a:solidFill>
                  <a:srgbClr val="CC3300"/>
                </a:solidFill>
                <a:cs typeface="Homa" pitchFamily="2" charset="-78"/>
              </a:rPr>
              <a:t>,</a:t>
            </a:r>
            <a:r>
              <a:rPr lang="fa-IR">
                <a:solidFill>
                  <a:srgbClr val="CC3300"/>
                </a:solidFill>
                <a:cs typeface="Homa" pitchFamily="2" charset="-78"/>
              </a:rPr>
              <a:t>قرمز)،</a:t>
            </a:r>
            <a:r>
              <a:rPr lang="en-US">
                <a:solidFill>
                  <a:srgbClr val="CC3300"/>
                </a:solidFill>
                <a:cs typeface="Homa" pitchFamily="2" charset="-78"/>
              </a:rPr>
              <a:t> </a:t>
            </a:r>
            <a:r>
              <a:rPr lang="fa-IR">
                <a:solidFill>
                  <a:srgbClr val="CC3300"/>
                </a:solidFill>
                <a:cs typeface="Homa" pitchFamily="2" charset="-78"/>
              </a:rPr>
              <a:t>(سبز</a:t>
            </a:r>
            <a:r>
              <a:rPr lang="en-US">
                <a:solidFill>
                  <a:srgbClr val="CC3300"/>
                </a:solidFill>
                <a:cs typeface="Homa" pitchFamily="2" charset="-78"/>
              </a:rPr>
              <a:t>,</a:t>
            </a:r>
            <a:r>
              <a:rPr lang="fa-IR">
                <a:solidFill>
                  <a:srgbClr val="CC3300"/>
                </a:solidFill>
                <a:cs typeface="Homa" pitchFamily="2" charset="-78"/>
              </a:rPr>
              <a:t>آبي</a:t>
            </a:r>
            <a:r>
              <a:rPr lang="en-US">
                <a:solidFill>
                  <a:srgbClr val="CC3300"/>
                </a:solidFill>
                <a:cs typeface="Homa" pitchFamily="2" charset="-78"/>
              </a:rPr>
              <a:t>),(</a:t>
            </a:r>
            <a:r>
              <a:rPr lang="fa-IR">
                <a:solidFill>
                  <a:srgbClr val="CC3300"/>
                </a:solidFill>
                <a:cs typeface="Homa" pitchFamily="2" charset="-78"/>
              </a:rPr>
              <a:t>آبي</a:t>
            </a:r>
            <a:r>
              <a:rPr lang="en-US">
                <a:solidFill>
                  <a:srgbClr val="CC3300"/>
                </a:solidFill>
                <a:cs typeface="Homa" pitchFamily="2" charset="-78"/>
              </a:rPr>
              <a:t>,</a:t>
            </a:r>
            <a:r>
              <a:rPr lang="fa-IR">
                <a:solidFill>
                  <a:srgbClr val="CC3300"/>
                </a:solidFill>
                <a:cs typeface="Homa" pitchFamily="2" charset="-78"/>
              </a:rPr>
              <a:t>قرمز</a:t>
            </a:r>
            <a:r>
              <a:rPr lang="en-US">
                <a:solidFill>
                  <a:srgbClr val="CC3300"/>
                </a:solidFill>
                <a:cs typeface="Homa" pitchFamily="2" charset="-78"/>
              </a:rPr>
              <a:t>),(</a:t>
            </a:r>
            <a:r>
              <a:rPr lang="fa-IR">
                <a:solidFill>
                  <a:srgbClr val="CC3300"/>
                </a:solidFill>
                <a:cs typeface="Homa" pitchFamily="2" charset="-78"/>
              </a:rPr>
              <a:t>آبي</a:t>
            </a:r>
            <a:r>
              <a:rPr lang="en-US">
                <a:solidFill>
                  <a:srgbClr val="CC3300"/>
                </a:solidFill>
                <a:cs typeface="Homa" pitchFamily="2" charset="-78"/>
              </a:rPr>
              <a:t>,</a:t>
            </a:r>
            <a:r>
              <a:rPr lang="fa-IR">
                <a:solidFill>
                  <a:srgbClr val="CC3300"/>
                </a:solidFill>
                <a:cs typeface="Homa" pitchFamily="2" charset="-78"/>
              </a:rPr>
              <a:t>سبز)</a:t>
            </a:r>
            <a:r>
              <a:rPr lang="fa-IR" sz="2400" b="1">
                <a:solidFill>
                  <a:srgbClr val="CC3300"/>
                </a:solidFill>
                <a:cs typeface="Homa" pitchFamily="2" charset="-78"/>
              </a:rPr>
              <a:t>}</a:t>
            </a:r>
            <a:endParaRPr lang="en-US" sz="2400" b="1">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4"/>
          <p:cNvSpPr>
            <a:spLocks noGrp="1"/>
          </p:cNvSpPr>
          <p:nvPr>
            <p:ph type="sldNum" sz="quarter" idx="12"/>
          </p:nvPr>
        </p:nvSpPr>
        <p:spPr/>
        <p:txBody>
          <a:bodyPr/>
          <a:lstStyle/>
          <a:p>
            <a:pPr>
              <a:defRPr/>
            </a:pPr>
            <a:fld id="{CE2A4A51-C30F-407D-8BC7-E0E9F3C94BEB}" type="slidenum">
              <a:rPr lang="ar-SA" altLang="en-US"/>
              <a:pPr>
                <a:defRPr/>
              </a:pPr>
              <a:t>206</a:t>
            </a:fld>
            <a:endParaRPr lang="en-US" altLang="en-US"/>
          </a:p>
        </p:txBody>
      </p:sp>
      <p:pic>
        <p:nvPicPr>
          <p:cNvPr id="220165" name="Picture 2"/>
          <p:cNvPicPr>
            <a:picLocks noChangeAspect="1" noChangeArrowheads="1"/>
          </p:cNvPicPr>
          <p:nvPr>
            <p:ph/>
          </p:nvPr>
        </p:nvPicPr>
        <p:blipFill>
          <a:blip r:embed="rId2">
            <a:clrChange>
              <a:clrFrom>
                <a:srgbClr val="FFFFFE"/>
              </a:clrFrom>
              <a:clrTo>
                <a:srgbClr val="FFFFFE">
                  <a:alpha val="0"/>
                </a:srgbClr>
              </a:clrTo>
            </a:clrChange>
          </a:blip>
          <a:srcRect/>
          <a:stretch>
            <a:fillRect/>
          </a:stretch>
        </p:blipFill>
        <p:spPr>
          <a:xfrm>
            <a:off x="1292225" y="1671638"/>
            <a:ext cx="6710363" cy="4392612"/>
          </a:xfrm>
          <a:noFill/>
        </p:spPr>
      </p:pic>
      <p:sp>
        <p:nvSpPr>
          <p:cNvPr id="220166" name="Text Box 3"/>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مسائل ارضاي محدوديت</a:t>
            </a:r>
            <a:endParaRPr lang="en-US" sz="4000">
              <a:latin typeface="Times New Roman" pitchFamily="18" charset="0"/>
              <a:cs typeface="Homa" pitchFamily="2" charset="-78"/>
            </a:endParaRPr>
          </a:p>
        </p:txBody>
      </p:sp>
      <p:sp>
        <p:nvSpPr>
          <p:cNvPr id="220167" name="Text Box 4"/>
          <p:cNvSpPr txBox="1">
            <a:spLocks noChangeArrowheads="1"/>
          </p:cNvSpPr>
          <p:nvPr/>
        </p:nvSpPr>
        <p:spPr bwMode="auto">
          <a:xfrm>
            <a:off x="1619250" y="5949950"/>
            <a:ext cx="5976938" cy="457200"/>
          </a:xfrm>
          <a:prstGeom prst="rect">
            <a:avLst/>
          </a:prstGeom>
          <a:noFill/>
          <a:ln w="9525" algn="ctr">
            <a:noFill/>
            <a:miter lim="800000"/>
            <a:headEnd/>
            <a:tailEnd/>
          </a:ln>
        </p:spPr>
        <p:txBody>
          <a:bodyPr>
            <a:spAutoFit/>
          </a:bodyPr>
          <a:lstStyle/>
          <a:p>
            <a:pPr algn="ctr" eaLnBrk="0" hangingPunct="0">
              <a:spcBef>
                <a:spcPct val="50000"/>
              </a:spcBef>
            </a:pPr>
            <a:r>
              <a:rPr lang="fa-IR" sz="2400">
                <a:solidFill>
                  <a:srgbClr val="CC3300"/>
                </a:solidFill>
                <a:cs typeface="Homa" pitchFamily="2" charset="-78"/>
              </a:rPr>
              <a:t>راه حل انتساب مقاديري است که محدوديتها را ارضا کند</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8"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9" name="Slide Number Placeholder 4"/>
          <p:cNvSpPr>
            <a:spLocks noGrp="1"/>
          </p:cNvSpPr>
          <p:nvPr>
            <p:ph type="sldNum" sz="quarter" idx="12"/>
          </p:nvPr>
        </p:nvSpPr>
        <p:spPr/>
        <p:txBody>
          <a:bodyPr/>
          <a:lstStyle/>
          <a:p>
            <a:pPr>
              <a:defRPr/>
            </a:pPr>
            <a:fld id="{855BF8E1-48D0-450F-ADCB-A6DFB2478E71}" type="slidenum">
              <a:rPr lang="ar-SA" altLang="en-US"/>
              <a:pPr>
                <a:defRPr/>
              </a:pPr>
              <a:t>207</a:t>
            </a:fld>
            <a:endParaRPr lang="en-US" altLang="en-US"/>
          </a:p>
        </p:txBody>
      </p:sp>
      <p:sp>
        <p:nvSpPr>
          <p:cNvPr id="22118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مسائل ارضاي محدوديت</a:t>
            </a:r>
            <a:endParaRPr lang="en-US" sz="4000">
              <a:latin typeface="Times New Roman" pitchFamily="18" charset="0"/>
              <a:cs typeface="Homa" pitchFamily="2" charset="-78"/>
            </a:endParaRPr>
          </a:p>
        </p:txBody>
      </p:sp>
      <p:pic>
        <p:nvPicPr>
          <p:cNvPr id="221190" name="Picture 3"/>
          <p:cNvPicPr>
            <a:picLocks noChangeAspect="1" noChangeArrowheads="1"/>
          </p:cNvPicPr>
          <p:nvPr>
            <p:ph/>
          </p:nvPr>
        </p:nvPicPr>
        <p:blipFill>
          <a:blip r:embed="rId2"/>
          <a:srcRect/>
          <a:stretch>
            <a:fillRect/>
          </a:stretch>
        </p:blipFill>
        <p:spPr>
          <a:xfrm>
            <a:off x="-180975" y="1989138"/>
            <a:ext cx="4902200" cy="4203700"/>
          </a:xfrm>
          <a:noFill/>
        </p:spPr>
      </p:pic>
      <p:sp>
        <p:nvSpPr>
          <p:cNvPr id="221191" name="Text Box 4"/>
          <p:cNvSpPr txBox="1">
            <a:spLocks noChangeArrowheads="1"/>
          </p:cNvSpPr>
          <p:nvPr/>
        </p:nvSpPr>
        <p:spPr bwMode="auto">
          <a:xfrm>
            <a:off x="5435600" y="2852738"/>
            <a:ext cx="3168650" cy="457200"/>
          </a:xfrm>
          <a:prstGeom prst="rect">
            <a:avLst/>
          </a:prstGeom>
          <a:noFill/>
          <a:ln w="9525" algn="ctr">
            <a:noFill/>
            <a:miter lim="800000"/>
            <a:headEnd/>
            <a:tailEnd/>
          </a:ln>
        </p:spPr>
        <p:txBody>
          <a:bodyPr>
            <a:spAutoFit/>
          </a:bodyPr>
          <a:lstStyle/>
          <a:p>
            <a:pPr rtl="0" eaLnBrk="0" hangingPunct="0">
              <a:spcBef>
                <a:spcPct val="50000"/>
              </a:spcBef>
            </a:pPr>
            <a:endParaRPr lang="en-US" sz="2400">
              <a:solidFill>
                <a:srgbClr val="CC3300"/>
              </a:solidFill>
              <a:cs typeface="Homa" pitchFamily="2" charset="-78"/>
            </a:endParaRPr>
          </a:p>
        </p:txBody>
      </p:sp>
      <p:sp>
        <p:nvSpPr>
          <p:cNvPr id="221192" name="Text Box 5"/>
          <p:cNvSpPr txBox="1">
            <a:spLocks noChangeArrowheads="1"/>
          </p:cNvSpPr>
          <p:nvPr/>
        </p:nvSpPr>
        <p:spPr bwMode="auto">
          <a:xfrm>
            <a:off x="900113" y="1912938"/>
            <a:ext cx="7272337" cy="579437"/>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گراف محدوديت</a:t>
            </a:r>
            <a:endParaRPr lang="en-US" sz="3200">
              <a:solidFill>
                <a:schemeClr val="accent2"/>
              </a:solidFill>
              <a:cs typeface="Homa" pitchFamily="2" charset="-78"/>
            </a:endParaRPr>
          </a:p>
        </p:txBody>
      </p:sp>
      <p:sp>
        <p:nvSpPr>
          <p:cNvPr id="221193" name="Text Box 6"/>
          <p:cNvSpPr txBox="1">
            <a:spLocks noChangeArrowheads="1"/>
          </p:cNvSpPr>
          <p:nvPr/>
        </p:nvSpPr>
        <p:spPr bwMode="auto">
          <a:xfrm>
            <a:off x="4572000" y="2924175"/>
            <a:ext cx="4032250" cy="2528888"/>
          </a:xfrm>
          <a:prstGeom prst="rect">
            <a:avLst/>
          </a:prstGeom>
          <a:noFill/>
          <a:ln w="9525" algn="ctr">
            <a:noFill/>
            <a:miter lim="800000"/>
            <a:headEnd/>
            <a:tailEnd/>
          </a:ln>
        </p:spPr>
        <p:txBody>
          <a:bodyPr>
            <a:spAutoFit/>
          </a:bodyPr>
          <a:lstStyle/>
          <a:p>
            <a:pPr eaLnBrk="0" hangingPunct="0">
              <a:spcBef>
                <a:spcPct val="50000"/>
              </a:spcBef>
              <a:buClr>
                <a:srgbClr val="00D600"/>
              </a:buClr>
              <a:buFont typeface="Wingdings" pitchFamily="2" charset="2"/>
              <a:buChar char="Ã"/>
            </a:pPr>
            <a:r>
              <a:rPr lang="fa-IR" sz="3200">
                <a:solidFill>
                  <a:srgbClr val="CC3300"/>
                </a:solidFill>
                <a:cs typeface="Homa" pitchFamily="2" charset="-78"/>
              </a:rPr>
              <a:t>در گراف محدوديت:</a:t>
            </a:r>
          </a:p>
          <a:p>
            <a:pPr lvl="2" eaLnBrk="0" hangingPunct="0">
              <a:buClr>
                <a:srgbClr val="00D600"/>
              </a:buClr>
              <a:buFont typeface="Wingdings" pitchFamily="2" charset="2"/>
              <a:buChar char="×"/>
            </a:pPr>
            <a:r>
              <a:rPr lang="fa-IR" sz="2400">
                <a:solidFill>
                  <a:srgbClr val="CC3300"/>
                </a:solidFill>
                <a:cs typeface="Homa" pitchFamily="2" charset="-78"/>
              </a:rPr>
              <a:t>گره ها: متغيرها</a:t>
            </a:r>
          </a:p>
          <a:p>
            <a:pPr lvl="2" eaLnBrk="0" hangingPunct="0">
              <a:buClr>
                <a:srgbClr val="00D600"/>
              </a:buClr>
              <a:buFont typeface="Wingdings" pitchFamily="2" charset="2"/>
              <a:buChar char="×"/>
            </a:pPr>
            <a:r>
              <a:rPr lang="fa-IR" sz="2400">
                <a:solidFill>
                  <a:srgbClr val="CC3300"/>
                </a:solidFill>
                <a:cs typeface="Homa" pitchFamily="2" charset="-78"/>
              </a:rPr>
              <a:t>يالها: محدوديتها</a:t>
            </a:r>
          </a:p>
          <a:p>
            <a:pPr eaLnBrk="0" hangingPunct="0">
              <a:spcBef>
                <a:spcPct val="50000"/>
              </a:spcBef>
              <a:buClr>
                <a:srgbClr val="00D600"/>
              </a:buClr>
              <a:buFont typeface="Wingdings" pitchFamily="2" charset="2"/>
              <a:buChar char="Ã"/>
            </a:pPr>
            <a:r>
              <a:rPr lang="fa-IR" sz="3200">
                <a:solidFill>
                  <a:srgbClr val="CC3300"/>
                </a:solidFill>
                <a:cs typeface="Homa" pitchFamily="2" charset="-78"/>
              </a:rPr>
              <a:t>گراف براي ساده تر کردن جست و جو بکار ميرود</a:t>
            </a:r>
            <a:endParaRPr lang="en-US" sz="32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4"/>
          <p:cNvSpPr>
            <a:spLocks noGrp="1"/>
          </p:cNvSpPr>
          <p:nvPr>
            <p:ph type="sldNum" sz="quarter" idx="12"/>
          </p:nvPr>
        </p:nvSpPr>
        <p:spPr/>
        <p:txBody>
          <a:bodyPr/>
          <a:lstStyle/>
          <a:p>
            <a:pPr>
              <a:defRPr/>
            </a:pPr>
            <a:fld id="{2CA671AE-C5A1-4F0E-9F8A-816C9A888F86}" type="slidenum">
              <a:rPr lang="ar-SA" altLang="en-US"/>
              <a:pPr>
                <a:defRPr/>
              </a:pPr>
              <a:t>208</a:t>
            </a:fld>
            <a:endParaRPr lang="en-US" altLang="en-US"/>
          </a:p>
        </p:txBody>
      </p:sp>
      <p:sp>
        <p:nvSpPr>
          <p:cNvPr id="22221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مسائل ارضاي محدوديت</a:t>
            </a:r>
            <a:endParaRPr lang="en-US" sz="4000">
              <a:latin typeface="Times New Roman" pitchFamily="18" charset="0"/>
              <a:cs typeface="Homa" pitchFamily="2" charset="-78"/>
            </a:endParaRPr>
          </a:p>
        </p:txBody>
      </p:sp>
      <p:sp>
        <p:nvSpPr>
          <p:cNvPr id="222214" name="Text Box 3"/>
          <p:cNvSpPr txBox="1">
            <a:spLocks noChangeArrowheads="1"/>
          </p:cNvSpPr>
          <p:nvPr/>
        </p:nvSpPr>
        <p:spPr bwMode="auto">
          <a:xfrm>
            <a:off x="900113" y="1912938"/>
            <a:ext cx="7272337" cy="579437"/>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مثال </a:t>
            </a:r>
            <a:r>
              <a:rPr lang="en-US" sz="3200">
                <a:solidFill>
                  <a:schemeClr val="accent2"/>
                </a:solidFill>
                <a:cs typeface="Homa" pitchFamily="2" charset="-78"/>
              </a:rPr>
              <a:t>CSP</a:t>
            </a:r>
            <a:r>
              <a:rPr lang="fa-IR" sz="3200">
                <a:solidFill>
                  <a:schemeClr val="accent2"/>
                </a:solidFill>
                <a:cs typeface="Homa" pitchFamily="2" charset="-78"/>
              </a:rPr>
              <a:t>: رمزنگاري</a:t>
            </a:r>
            <a:endParaRPr lang="en-US" sz="3200">
              <a:solidFill>
                <a:schemeClr val="accent2"/>
              </a:solidFill>
              <a:cs typeface="Homa" pitchFamily="2" charset="-78"/>
            </a:endParaRPr>
          </a:p>
        </p:txBody>
      </p:sp>
      <p:pic>
        <p:nvPicPr>
          <p:cNvPr id="222215" name="Picture 4" descr="cryptarithmetic"/>
          <p:cNvPicPr>
            <a:picLocks noChangeAspect="1" noChangeArrowheads="1"/>
          </p:cNvPicPr>
          <p:nvPr>
            <p:ph/>
          </p:nvPr>
        </p:nvPicPr>
        <p:blipFill>
          <a:blip r:embed="rId2"/>
          <a:srcRect/>
          <a:stretch>
            <a:fillRect/>
          </a:stretch>
        </p:blipFill>
        <p:spPr>
          <a:xfrm>
            <a:off x="1141413" y="2363788"/>
            <a:ext cx="7167562" cy="2627312"/>
          </a:xfrm>
          <a:noFill/>
        </p:spPr>
      </p:pic>
      <p:sp>
        <p:nvSpPr>
          <p:cNvPr id="222216" name="Text Box 5"/>
          <p:cNvSpPr txBox="1">
            <a:spLocks noChangeArrowheads="1"/>
          </p:cNvSpPr>
          <p:nvPr/>
        </p:nvSpPr>
        <p:spPr bwMode="auto">
          <a:xfrm>
            <a:off x="611188" y="5373688"/>
            <a:ext cx="7921625" cy="1004887"/>
          </a:xfrm>
          <a:prstGeom prst="rect">
            <a:avLst/>
          </a:prstGeom>
          <a:noFill/>
          <a:ln w="9525" algn="ctr">
            <a:noFill/>
            <a:miter lim="800000"/>
            <a:headEnd/>
            <a:tailEnd/>
          </a:ln>
        </p:spPr>
        <p:txBody>
          <a:bodyPr>
            <a:spAutoFit/>
          </a:bodyPr>
          <a:lstStyle/>
          <a:p>
            <a:pPr eaLnBrk="0" hangingPunct="0">
              <a:spcBef>
                <a:spcPct val="50000"/>
              </a:spcBef>
            </a:pPr>
            <a:r>
              <a:rPr lang="fa-IR" sz="2400">
                <a:solidFill>
                  <a:schemeClr val="accent2"/>
                </a:solidFill>
                <a:cs typeface="Homa" pitchFamily="2" charset="-78"/>
              </a:rPr>
              <a:t>متغيرها:</a:t>
            </a:r>
            <a:r>
              <a:rPr lang="en-US" sz="2400">
                <a:solidFill>
                  <a:srgbClr val="CC3300"/>
                </a:solidFill>
                <a:cs typeface="Homa" pitchFamily="2" charset="-78"/>
              </a:rPr>
              <a:t> </a:t>
            </a:r>
            <a:r>
              <a:rPr lang="en-US" sz="2000">
                <a:solidFill>
                  <a:srgbClr val="CC3300"/>
                </a:solidFill>
                <a:cs typeface="Homa" pitchFamily="2" charset="-78"/>
              </a:rPr>
              <a:t>F,T,U,W,R,O,X1,X2,X3</a:t>
            </a:r>
            <a:r>
              <a:rPr lang="fa-IR" sz="2400">
                <a:solidFill>
                  <a:srgbClr val="CC3300"/>
                </a:solidFill>
                <a:cs typeface="Homa" pitchFamily="2" charset="-78"/>
              </a:rPr>
              <a:t>       </a:t>
            </a:r>
            <a:r>
              <a:rPr lang="fa-IR" sz="2400">
                <a:solidFill>
                  <a:schemeClr val="accent2"/>
                </a:solidFill>
                <a:cs typeface="Homa" pitchFamily="2" charset="-78"/>
              </a:rPr>
              <a:t>دامنه:</a:t>
            </a:r>
            <a:r>
              <a:rPr lang="fa-IR" sz="2400" b="1">
                <a:solidFill>
                  <a:srgbClr val="CC3300"/>
                </a:solidFill>
                <a:cs typeface="Homa" pitchFamily="2" charset="-78"/>
              </a:rPr>
              <a:t>{</a:t>
            </a:r>
            <a:r>
              <a:rPr lang="fa-IR" sz="2000">
                <a:solidFill>
                  <a:srgbClr val="CC3300"/>
                </a:solidFill>
                <a:cs typeface="Homa" pitchFamily="2" charset="-78"/>
              </a:rPr>
              <a:t>9و8و7و6و5و4و3و2و1و0</a:t>
            </a:r>
            <a:r>
              <a:rPr lang="fa-IR" sz="2400" b="1">
                <a:solidFill>
                  <a:srgbClr val="CC3300"/>
                </a:solidFill>
                <a:cs typeface="Homa" pitchFamily="2" charset="-78"/>
              </a:rPr>
              <a:t>}</a:t>
            </a:r>
          </a:p>
          <a:p>
            <a:pPr eaLnBrk="0" hangingPunct="0">
              <a:spcBef>
                <a:spcPct val="50000"/>
              </a:spcBef>
            </a:pPr>
            <a:r>
              <a:rPr lang="fa-IR" sz="2400">
                <a:solidFill>
                  <a:schemeClr val="accent2"/>
                </a:solidFill>
                <a:cs typeface="Homa" pitchFamily="2" charset="-78"/>
              </a:rPr>
              <a:t>محدوديتها:</a:t>
            </a:r>
            <a:r>
              <a:rPr lang="fa-IR" sz="2400">
                <a:solidFill>
                  <a:srgbClr val="CC3300"/>
                </a:solidFill>
                <a:cs typeface="Homa" pitchFamily="2" charset="-78"/>
              </a:rPr>
              <a:t> </a:t>
            </a:r>
            <a:r>
              <a:rPr lang="en-US">
                <a:solidFill>
                  <a:srgbClr val="CC3300"/>
                </a:solidFill>
                <a:cs typeface="Homa" pitchFamily="2" charset="-78"/>
              </a:rPr>
              <a:t>F,T,U,R,O,W</a:t>
            </a:r>
            <a:r>
              <a:rPr lang="fa-IR" sz="2400">
                <a:solidFill>
                  <a:srgbClr val="CC3300"/>
                </a:solidFill>
                <a:cs typeface="Homa" pitchFamily="2" charset="-78"/>
              </a:rPr>
              <a:t> مخالفند - </a:t>
            </a:r>
            <a:r>
              <a:rPr lang="en-US">
                <a:solidFill>
                  <a:srgbClr val="CC3300"/>
                </a:solidFill>
                <a:cs typeface="Homa" pitchFamily="2" charset="-78"/>
              </a:rPr>
              <a:t>O+O=R+10.X1</a:t>
            </a:r>
            <a:r>
              <a:rPr lang="fa-IR">
                <a:solidFill>
                  <a:srgbClr val="CC3300"/>
                </a:solidFill>
                <a:cs typeface="Homa" pitchFamily="2" charset="-78"/>
              </a:rPr>
              <a:t> - ...</a:t>
            </a:r>
            <a:endParaRPr lang="en-US">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5"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6" name="Slide Number Placeholder 5"/>
          <p:cNvSpPr>
            <a:spLocks noGrp="1"/>
          </p:cNvSpPr>
          <p:nvPr>
            <p:ph type="sldNum" sz="quarter" idx="12"/>
          </p:nvPr>
        </p:nvSpPr>
        <p:spPr/>
        <p:txBody>
          <a:bodyPr/>
          <a:lstStyle/>
          <a:p>
            <a:pPr>
              <a:defRPr/>
            </a:pPr>
            <a:fld id="{DF1BA526-3CDA-468E-A259-5B633CC35B14}" type="slidenum">
              <a:rPr lang="ar-SA" altLang="en-US"/>
              <a:pPr>
                <a:defRPr/>
              </a:pPr>
              <a:t>209</a:t>
            </a:fld>
            <a:endParaRPr lang="en-US" altLang="en-US"/>
          </a:p>
        </p:txBody>
      </p:sp>
      <p:sp>
        <p:nvSpPr>
          <p:cNvPr id="22323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مسائل ارضاي محدوديت</a:t>
            </a:r>
            <a:endParaRPr lang="en-US" sz="4000">
              <a:latin typeface="Times New Roman" pitchFamily="18" charset="0"/>
              <a:cs typeface="Homa" pitchFamily="2" charset="-78"/>
            </a:endParaRPr>
          </a:p>
        </p:txBody>
      </p:sp>
      <p:sp>
        <p:nvSpPr>
          <p:cNvPr id="223238" name="Text Box 3"/>
          <p:cNvSpPr txBox="1">
            <a:spLocks noChangeArrowheads="1"/>
          </p:cNvSpPr>
          <p:nvPr/>
        </p:nvSpPr>
        <p:spPr bwMode="auto">
          <a:xfrm>
            <a:off x="179388" y="2744788"/>
            <a:ext cx="8137525" cy="3424237"/>
          </a:xfrm>
          <a:prstGeom prst="rect">
            <a:avLst/>
          </a:prstGeom>
          <a:noFill/>
          <a:ln w="9525" algn="ctr">
            <a:noFill/>
            <a:miter lim="800000"/>
            <a:headEnd/>
            <a:tailEnd/>
          </a:ln>
        </p:spPr>
        <p:txBody>
          <a:bodyPr>
            <a:spAutoFit/>
          </a:bodyPr>
          <a:lstStyle/>
          <a:p>
            <a:pPr eaLnBrk="0" hangingPunct="0">
              <a:spcBef>
                <a:spcPct val="50000"/>
              </a:spcBef>
              <a:buClr>
                <a:srgbClr val="00D600"/>
              </a:buClr>
              <a:buFont typeface="Wingdings" pitchFamily="2" charset="2"/>
              <a:buChar char="Ã"/>
            </a:pPr>
            <a:r>
              <a:rPr lang="fa-IR" sz="2800">
                <a:solidFill>
                  <a:srgbClr val="CC3300"/>
                </a:solidFill>
                <a:cs typeface="Homa" pitchFamily="2" charset="-78"/>
              </a:rPr>
              <a:t>نمايش حالتها در </a:t>
            </a:r>
            <a:r>
              <a:rPr lang="en-US" sz="2800">
                <a:solidFill>
                  <a:srgbClr val="CC3300"/>
                </a:solidFill>
                <a:cs typeface="Homa" pitchFamily="2" charset="-78"/>
              </a:rPr>
              <a:t>CSP</a:t>
            </a:r>
            <a:r>
              <a:rPr lang="fa-IR" sz="2800">
                <a:solidFill>
                  <a:srgbClr val="CC3300"/>
                </a:solidFill>
                <a:cs typeface="Homa" pitchFamily="2" charset="-78"/>
              </a:rPr>
              <a:t> از الگوي استانداردي پيروي ميکند</a:t>
            </a:r>
          </a:p>
          <a:p>
            <a:pPr eaLnBrk="0" hangingPunct="0">
              <a:spcBef>
                <a:spcPct val="50000"/>
              </a:spcBef>
              <a:buClr>
                <a:srgbClr val="00D600"/>
              </a:buClr>
              <a:buFont typeface="Wingdings" pitchFamily="2" charset="2"/>
              <a:buChar char="Ã"/>
            </a:pPr>
            <a:r>
              <a:rPr lang="fa-IR" sz="2800">
                <a:solidFill>
                  <a:srgbClr val="CC3300"/>
                </a:solidFill>
                <a:cs typeface="Homa" pitchFamily="2" charset="-78"/>
              </a:rPr>
              <a:t>براي </a:t>
            </a:r>
            <a:r>
              <a:rPr lang="en-US" sz="2800">
                <a:solidFill>
                  <a:srgbClr val="CC3300"/>
                </a:solidFill>
                <a:cs typeface="Homa" pitchFamily="2" charset="-78"/>
              </a:rPr>
              <a:t>CSP</a:t>
            </a:r>
            <a:r>
              <a:rPr lang="fa-IR" sz="2800">
                <a:solidFill>
                  <a:srgbClr val="CC3300"/>
                </a:solidFill>
                <a:cs typeface="Homa" pitchFamily="2" charset="-78"/>
              </a:rPr>
              <a:t> ميتوان فرمول بندي افزايشي ارائه کرد:</a:t>
            </a:r>
            <a:endParaRPr lang="en-US" sz="2800">
              <a:solidFill>
                <a:srgbClr val="CC3300"/>
              </a:solidFill>
              <a:cs typeface="Homa" pitchFamily="2" charset="-78"/>
            </a:endParaRPr>
          </a:p>
          <a:p>
            <a:pPr lvl="2" eaLnBrk="0" hangingPunct="0">
              <a:spcBef>
                <a:spcPct val="30000"/>
              </a:spcBef>
              <a:buClr>
                <a:srgbClr val="00D600"/>
              </a:buClr>
              <a:buFont typeface="Wingdings" pitchFamily="2" charset="2"/>
              <a:buChar char="×"/>
            </a:pPr>
            <a:r>
              <a:rPr lang="fa-IR" sz="2400">
                <a:solidFill>
                  <a:schemeClr val="accent2"/>
                </a:solidFill>
                <a:cs typeface="Homa" pitchFamily="2" charset="-78"/>
              </a:rPr>
              <a:t>حالت اوليه:</a:t>
            </a:r>
            <a:r>
              <a:rPr lang="fa-IR" sz="2400">
                <a:solidFill>
                  <a:srgbClr val="CC3300"/>
                </a:solidFill>
                <a:cs typeface="Homa" pitchFamily="2" charset="-78"/>
              </a:rPr>
              <a:t> انتساب خالي{} که در آن، هيچ متغيري مقدار ندارد</a:t>
            </a:r>
          </a:p>
          <a:p>
            <a:pPr lvl="2" eaLnBrk="0" hangingPunct="0">
              <a:spcBef>
                <a:spcPct val="30000"/>
              </a:spcBef>
              <a:buClr>
                <a:srgbClr val="00D600"/>
              </a:buClr>
              <a:buFont typeface="Wingdings" pitchFamily="2" charset="2"/>
              <a:buChar char="×"/>
            </a:pPr>
            <a:r>
              <a:rPr lang="fa-IR" sz="2400">
                <a:solidFill>
                  <a:schemeClr val="accent2"/>
                </a:solidFill>
                <a:cs typeface="Homa" pitchFamily="2" charset="-78"/>
              </a:rPr>
              <a:t>تابع جانشين:</a:t>
            </a:r>
            <a:r>
              <a:rPr lang="fa-IR" sz="2400">
                <a:solidFill>
                  <a:srgbClr val="CC3300"/>
                </a:solidFill>
                <a:cs typeface="Homa" pitchFamily="2" charset="-78"/>
              </a:rPr>
              <a:t> انتساب يک مقدار به هر متغير فاقد مقدار، به شرطي که با متغيرهايي که قبلا مقدار گرفتند، متضاد نباشند</a:t>
            </a:r>
          </a:p>
          <a:p>
            <a:pPr lvl="2" eaLnBrk="0" hangingPunct="0">
              <a:spcBef>
                <a:spcPct val="30000"/>
              </a:spcBef>
              <a:buClr>
                <a:srgbClr val="00D600"/>
              </a:buClr>
              <a:buFont typeface="Wingdings" pitchFamily="2" charset="2"/>
              <a:buChar char="×"/>
            </a:pPr>
            <a:r>
              <a:rPr lang="fa-IR" sz="2400">
                <a:solidFill>
                  <a:schemeClr val="accent2"/>
                </a:solidFill>
                <a:cs typeface="Homa" pitchFamily="2" charset="-78"/>
              </a:rPr>
              <a:t>آزمون هدف:</a:t>
            </a:r>
            <a:r>
              <a:rPr lang="fa-IR" sz="2400">
                <a:solidFill>
                  <a:srgbClr val="CC3300"/>
                </a:solidFill>
                <a:cs typeface="Homa" pitchFamily="2" charset="-78"/>
              </a:rPr>
              <a:t> انتساب فعلي کامل است</a:t>
            </a:r>
          </a:p>
          <a:p>
            <a:pPr lvl="2" eaLnBrk="0" hangingPunct="0">
              <a:spcBef>
                <a:spcPct val="30000"/>
              </a:spcBef>
              <a:buClr>
                <a:srgbClr val="00D600"/>
              </a:buClr>
              <a:buFont typeface="Wingdings" pitchFamily="2" charset="2"/>
              <a:buChar char="×"/>
            </a:pPr>
            <a:r>
              <a:rPr lang="fa-IR" sz="2400">
                <a:solidFill>
                  <a:schemeClr val="accent2"/>
                </a:solidFill>
                <a:cs typeface="Homa" pitchFamily="2" charset="-78"/>
              </a:rPr>
              <a:t>هزينه مسير:</a:t>
            </a:r>
            <a:r>
              <a:rPr lang="fa-IR" sz="2400">
                <a:solidFill>
                  <a:srgbClr val="CC3300"/>
                </a:solidFill>
                <a:cs typeface="Homa" pitchFamily="2" charset="-78"/>
              </a:rPr>
              <a:t> هزينه ثابت براي هر مرحله</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6DD9B995-EE3D-429B-852A-9677D2129C62}" type="slidenum">
              <a:rPr lang="ar-SA" altLang="en-US"/>
              <a:pPr>
                <a:defRPr/>
              </a:pPr>
              <a:t>21</a:t>
            </a:fld>
            <a:endParaRPr lang="en-US" altLang="en-US"/>
          </a:p>
        </p:txBody>
      </p:sp>
      <p:sp>
        <p:nvSpPr>
          <p:cNvPr id="44037" name="Rectangle 2"/>
          <p:cNvSpPr>
            <a:spLocks noGrp="1" noChangeArrowheads="1"/>
          </p:cNvSpPr>
          <p:nvPr>
            <p:ph type="body" idx="1"/>
          </p:nvPr>
        </p:nvSpPr>
        <p:spPr>
          <a:xfrm>
            <a:off x="827088" y="1412875"/>
            <a:ext cx="8208962" cy="5445125"/>
          </a:xfrm>
          <a:noFill/>
        </p:spPr>
        <p:txBody>
          <a:bodyPr/>
          <a:lstStyle/>
          <a:p>
            <a:pPr eaLnBrk="1" hangingPunct="1">
              <a:lnSpc>
                <a:spcPct val="135000"/>
              </a:lnSpc>
              <a:buFont typeface="Wingdings" pitchFamily="2" charset="2"/>
              <a:buNone/>
            </a:pPr>
            <a:r>
              <a:rPr lang="ar-SA" sz="2100" b="1" smtClean="0">
                <a:solidFill>
                  <a:srgbClr val="8C6428"/>
                </a:solidFill>
                <a:cs typeface="Zar" pitchFamily="2" charset="-78"/>
              </a:rPr>
              <a:t>منطق:</a:t>
            </a:r>
            <a:endParaRPr lang="fa-IR" sz="2100" smtClean="0">
              <a:solidFill>
                <a:srgbClr val="8C6428"/>
              </a:solidFill>
              <a:cs typeface="Zar" pitchFamily="2" charset="-78"/>
            </a:endParaRPr>
          </a:p>
          <a:p>
            <a:pPr eaLnBrk="1" hangingPunct="1">
              <a:lnSpc>
                <a:spcPct val="135000"/>
              </a:lnSpc>
              <a:buFont typeface="Wingdings" pitchFamily="2" charset="2"/>
              <a:buNone/>
            </a:pPr>
            <a:r>
              <a:rPr lang="ar-SA" sz="2100" smtClean="0">
                <a:cs typeface="Zar" pitchFamily="2" charset="-78"/>
              </a:rPr>
              <a:t>در اين زمينه، دانشمندان زيادي بر چگونگي شکل‌گيري و هدايت آن، نقش داشته‌اند که به چند نفر از آنها اشاره مي‌کنيم:</a:t>
            </a:r>
            <a:endParaRPr lang="fa-IR" sz="2100" smtClean="0">
              <a:cs typeface="Zar" pitchFamily="2" charset="-78"/>
            </a:endParaRPr>
          </a:p>
          <a:p>
            <a:pPr eaLnBrk="1" hangingPunct="1">
              <a:lnSpc>
                <a:spcPct val="135000"/>
              </a:lnSpc>
              <a:buClr>
                <a:srgbClr val="7F5429"/>
              </a:buClr>
              <a:buFont typeface="Wingdings" pitchFamily="2" charset="2"/>
              <a:buChar char="§"/>
            </a:pPr>
            <a:r>
              <a:rPr lang="ar-SA" sz="2100" u="sng" smtClean="0">
                <a:cs typeface="Zar" pitchFamily="2" charset="-78"/>
              </a:rPr>
              <a:t>ارسطو</a:t>
            </a:r>
            <a:r>
              <a:rPr lang="ar-SA" sz="2100" smtClean="0">
                <a:cs typeface="Zar" pitchFamily="2" charset="-78"/>
              </a:rPr>
              <a:t>: دانشمندي که بيشترين شکل‌گيري نگرش فلسفي منطق را به او نسبت مي‌دهند.</a:t>
            </a:r>
            <a:endParaRPr lang="fa-IR" sz="2100" smtClean="0">
              <a:cs typeface="Zar" pitchFamily="2" charset="-78"/>
            </a:endParaRPr>
          </a:p>
          <a:p>
            <a:pPr eaLnBrk="1" hangingPunct="1">
              <a:lnSpc>
                <a:spcPct val="135000"/>
              </a:lnSpc>
              <a:buClr>
                <a:srgbClr val="7F5429"/>
              </a:buClr>
              <a:buFont typeface="Wingdings" pitchFamily="2" charset="2"/>
              <a:buChar char="§"/>
            </a:pPr>
            <a:r>
              <a:rPr lang="ar-SA" sz="2100" u="sng" smtClean="0">
                <a:cs typeface="Zar" pitchFamily="2" charset="-78"/>
              </a:rPr>
              <a:t>جورج بول</a:t>
            </a:r>
            <a:r>
              <a:rPr lang="ar-SA" sz="2100" smtClean="0">
                <a:cs typeface="Zar" pitchFamily="2" charset="-78"/>
              </a:rPr>
              <a:t>: يک زبان رسمي براي ساخت استنتاج منطقي ارائه داد.</a:t>
            </a:r>
            <a:endParaRPr lang="en-US" sz="2100" smtClean="0">
              <a:cs typeface="Zar" pitchFamily="2" charset="-78"/>
            </a:endParaRPr>
          </a:p>
          <a:p>
            <a:pPr eaLnBrk="1" hangingPunct="1">
              <a:lnSpc>
                <a:spcPct val="135000"/>
              </a:lnSpc>
              <a:buClr>
                <a:srgbClr val="7F5429"/>
              </a:buClr>
              <a:buFont typeface="Wingdings" pitchFamily="2" charset="2"/>
              <a:buChar char="§"/>
            </a:pPr>
            <a:r>
              <a:rPr lang="en-US" sz="2100" u="sng" smtClean="0">
                <a:cs typeface="Zar" pitchFamily="2" charset="-78"/>
              </a:rPr>
              <a:t>FREGE</a:t>
            </a:r>
            <a:r>
              <a:rPr lang="ar-SA" sz="2100" smtClean="0">
                <a:cs typeface="Zar" pitchFamily="2" charset="-78"/>
              </a:rPr>
              <a:t>: منطق مرتبه اول را به شکلي مطرح نمود که در بيشتر سيستم‌هاي نمايش دانش پايه استفاده مي‌شود.</a:t>
            </a:r>
            <a:endParaRPr lang="fa-IR" sz="2100" smtClean="0">
              <a:cs typeface="Zar" pitchFamily="2" charset="-78"/>
            </a:endParaRPr>
          </a:p>
          <a:p>
            <a:pPr eaLnBrk="1" hangingPunct="1">
              <a:lnSpc>
                <a:spcPct val="135000"/>
              </a:lnSpc>
              <a:buClr>
                <a:srgbClr val="7F5429"/>
              </a:buClr>
              <a:buFont typeface="Wingdings" pitchFamily="2" charset="2"/>
              <a:buChar char="§"/>
            </a:pPr>
            <a:r>
              <a:rPr lang="ar-SA" sz="2100" u="sng" smtClean="0">
                <a:cs typeface="Zar" pitchFamily="2" charset="-78"/>
              </a:rPr>
              <a:t>آلفرد تارسکي</a:t>
            </a:r>
            <a:r>
              <a:rPr lang="ar-SA" sz="2100" smtClean="0">
                <a:cs typeface="Zar" pitchFamily="2" charset="-78"/>
              </a:rPr>
              <a:t>: تئوري چگونگي ارتباط بين اش</a:t>
            </a:r>
            <a:r>
              <a:rPr lang="fa-IR" sz="2100" smtClean="0">
                <a:cs typeface="Zar" pitchFamily="2" charset="-78"/>
              </a:rPr>
              <a:t>ي</a:t>
            </a:r>
            <a:r>
              <a:rPr lang="ar-SA" sz="2100" smtClean="0">
                <a:cs typeface="Zar" pitchFamily="2" charset="-78"/>
              </a:rPr>
              <a:t>اء موجود در محيط منطقي، و اشياء موجود در دنياي واقعي را ارائه نمود.</a:t>
            </a:r>
            <a:endParaRPr lang="en-US" sz="2100" smtClean="0">
              <a:cs typeface="Zar" pitchFamily="2" charset="-78"/>
            </a:endParaRPr>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5"/>
          <p:cNvSpPr>
            <a:spLocks noGrp="1"/>
          </p:cNvSpPr>
          <p:nvPr>
            <p:ph type="sldNum" sz="quarter" idx="12"/>
          </p:nvPr>
        </p:nvSpPr>
        <p:spPr/>
        <p:txBody>
          <a:bodyPr/>
          <a:lstStyle/>
          <a:p>
            <a:pPr>
              <a:defRPr/>
            </a:pPr>
            <a:fld id="{35F9534D-0E82-45AF-A65E-AFF185F03760}" type="slidenum">
              <a:rPr lang="ar-SA" altLang="en-US"/>
              <a:pPr>
                <a:defRPr/>
              </a:pPr>
              <a:t>210</a:t>
            </a:fld>
            <a:endParaRPr lang="en-US" altLang="en-US"/>
          </a:p>
        </p:txBody>
      </p:sp>
      <p:sp>
        <p:nvSpPr>
          <p:cNvPr id="22426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مسائل ارضاي محدوديت</a:t>
            </a:r>
            <a:endParaRPr lang="en-US" sz="4000">
              <a:latin typeface="Times New Roman" pitchFamily="18" charset="0"/>
              <a:cs typeface="Homa" pitchFamily="2" charset="-78"/>
            </a:endParaRPr>
          </a:p>
        </p:txBody>
      </p:sp>
      <p:sp>
        <p:nvSpPr>
          <p:cNvPr id="224262" name="Text Box 3"/>
          <p:cNvSpPr txBox="1">
            <a:spLocks noChangeArrowheads="1"/>
          </p:cNvSpPr>
          <p:nvPr/>
        </p:nvSpPr>
        <p:spPr bwMode="auto">
          <a:xfrm>
            <a:off x="900113" y="1912938"/>
            <a:ext cx="7272337" cy="579437"/>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جست و جوي عقبگرد براي </a:t>
            </a:r>
            <a:r>
              <a:rPr lang="en-US" sz="3200">
                <a:solidFill>
                  <a:schemeClr val="accent2"/>
                </a:solidFill>
                <a:cs typeface="Homa" pitchFamily="2" charset="-78"/>
              </a:rPr>
              <a:t>CSP</a:t>
            </a:r>
          </a:p>
        </p:txBody>
      </p:sp>
      <p:sp>
        <p:nvSpPr>
          <p:cNvPr id="224263" name="Text Box 4"/>
          <p:cNvSpPr txBox="1">
            <a:spLocks noChangeArrowheads="1"/>
          </p:cNvSpPr>
          <p:nvPr/>
        </p:nvSpPr>
        <p:spPr bwMode="auto">
          <a:xfrm>
            <a:off x="900113" y="2708275"/>
            <a:ext cx="7488237" cy="2593975"/>
          </a:xfrm>
          <a:prstGeom prst="rect">
            <a:avLst/>
          </a:prstGeom>
          <a:noFill/>
          <a:ln w="9525" algn="ctr">
            <a:noFill/>
            <a:miter lim="800000"/>
            <a:headEnd/>
            <a:tailEnd/>
          </a:ln>
        </p:spPr>
        <p:txBody>
          <a:bodyPr>
            <a:spAutoFit/>
          </a:bodyPr>
          <a:lstStyle/>
          <a:p>
            <a:pPr eaLnBrk="0" hangingPunct="0">
              <a:spcBef>
                <a:spcPct val="50000"/>
              </a:spcBef>
              <a:buClr>
                <a:srgbClr val="00D600"/>
              </a:buClr>
              <a:buFont typeface="Wingdings" pitchFamily="2" charset="2"/>
              <a:buChar char="Ã"/>
            </a:pPr>
            <a:r>
              <a:rPr lang="fa-IR" sz="2800">
                <a:solidFill>
                  <a:srgbClr val="CC3300"/>
                </a:solidFill>
                <a:cs typeface="Homa" pitchFamily="2" charset="-78"/>
              </a:rPr>
              <a:t>جست و جوي عمقي</a:t>
            </a:r>
          </a:p>
          <a:p>
            <a:pPr eaLnBrk="0" hangingPunct="0">
              <a:spcBef>
                <a:spcPct val="50000"/>
              </a:spcBef>
              <a:buClr>
                <a:srgbClr val="00D600"/>
              </a:buClr>
              <a:buFont typeface="Wingdings" pitchFamily="2" charset="2"/>
              <a:buChar char="Ã"/>
            </a:pPr>
            <a:r>
              <a:rPr lang="fa-IR" sz="2800">
                <a:solidFill>
                  <a:srgbClr val="CC3300"/>
                </a:solidFill>
                <a:cs typeface="Homa" pitchFamily="2" charset="-78"/>
              </a:rPr>
              <a:t>انتخاب مقادير يک متغير در هر زمان و عقبگرد در صورت عدم وجود مقداري معتبر براي انتساب به متغير</a:t>
            </a:r>
          </a:p>
          <a:p>
            <a:pPr eaLnBrk="0" hangingPunct="0">
              <a:spcBef>
                <a:spcPct val="50000"/>
              </a:spcBef>
              <a:buClr>
                <a:srgbClr val="00D600"/>
              </a:buClr>
              <a:buFont typeface="Wingdings" pitchFamily="2" charset="2"/>
              <a:buChar char="Ã"/>
            </a:pPr>
            <a:r>
              <a:rPr lang="fa-IR" sz="2800">
                <a:solidFill>
                  <a:srgbClr val="CC3300"/>
                </a:solidFill>
                <a:cs typeface="Homa" pitchFamily="2" charset="-78"/>
              </a:rPr>
              <a:t>يک الگوريتم ناآگاهانه است</a:t>
            </a:r>
          </a:p>
          <a:p>
            <a:pPr lvl="2" eaLnBrk="0" hangingPunct="0">
              <a:buClr>
                <a:srgbClr val="00D600"/>
              </a:buClr>
              <a:buFont typeface="Wingdings" pitchFamily="2" charset="2"/>
              <a:buChar char="×"/>
            </a:pPr>
            <a:r>
              <a:rPr lang="fa-IR" sz="2400">
                <a:solidFill>
                  <a:srgbClr val="CC3300"/>
                </a:solidFill>
                <a:cs typeface="Homa" pitchFamily="2" charset="-78"/>
              </a:rPr>
              <a:t>براي مسئله هاي بزرگ کارآمد نيست</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4"/>
          <p:cNvSpPr>
            <a:spLocks noGrp="1"/>
          </p:cNvSpPr>
          <p:nvPr>
            <p:ph type="sldNum" sz="quarter" idx="12"/>
          </p:nvPr>
        </p:nvSpPr>
        <p:spPr/>
        <p:txBody>
          <a:bodyPr/>
          <a:lstStyle/>
          <a:p>
            <a:pPr>
              <a:defRPr/>
            </a:pPr>
            <a:fld id="{BD9C4344-ACBC-494F-A411-D2B4065DE12B}" type="slidenum">
              <a:rPr lang="ar-SA" altLang="en-US"/>
              <a:pPr>
                <a:defRPr/>
              </a:pPr>
              <a:t>211</a:t>
            </a:fld>
            <a:endParaRPr lang="en-US" altLang="en-US"/>
          </a:p>
        </p:txBody>
      </p:sp>
      <p:sp>
        <p:nvSpPr>
          <p:cNvPr id="22528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مسائل ارضاي محدوديت</a:t>
            </a:r>
            <a:endParaRPr lang="en-US" sz="4000">
              <a:latin typeface="Times New Roman" pitchFamily="18" charset="0"/>
              <a:cs typeface="Homa" pitchFamily="2" charset="-78"/>
            </a:endParaRPr>
          </a:p>
        </p:txBody>
      </p:sp>
      <p:sp>
        <p:nvSpPr>
          <p:cNvPr id="225286" name="Text Box 3"/>
          <p:cNvSpPr txBox="1">
            <a:spLocks noChangeArrowheads="1"/>
          </p:cNvSpPr>
          <p:nvPr/>
        </p:nvSpPr>
        <p:spPr bwMode="auto">
          <a:xfrm>
            <a:off x="900113" y="1912938"/>
            <a:ext cx="7272337" cy="579437"/>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مثال جست و جوي عقبگرد براي </a:t>
            </a:r>
            <a:r>
              <a:rPr lang="en-US" sz="3200">
                <a:solidFill>
                  <a:schemeClr val="accent2"/>
                </a:solidFill>
                <a:cs typeface="Homa" pitchFamily="2" charset="-78"/>
              </a:rPr>
              <a:t>CSP</a:t>
            </a:r>
          </a:p>
        </p:txBody>
      </p:sp>
      <p:pic>
        <p:nvPicPr>
          <p:cNvPr id="225287" name="Picture 4"/>
          <p:cNvPicPr>
            <a:picLocks noChangeAspect="1" noChangeArrowheads="1"/>
          </p:cNvPicPr>
          <p:nvPr>
            <p:ph/>
          </p:nvPr>
        </p:nvPicPr>
        <p:blipFill>
          <a:blip r:embed="rId2"/>
          <a:srcRect/>
          <a:stretch>
            <a:fillRect/>
          </a:stretch>
        </p:blipFill>
        <p:spPr>
          <a:xfrm>
            <a:off x="1903413" y="2363788"/>
            <a:ext cx="5486400" cy="2601912"/>
          </a:xfrm>
          <a:noFill/>
        </p:spPr>
      </p:pic>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4"/>
          <p:cNvSpPr>
            <a:spLocks noGrp="1"/>
          </p:cNvSpPr>
          <p:nvPr>
            <p:ph type="sldNum" sz="quarter" idx="12"/>
          </p:nvPr>
        </p:nvSpPr>
        <p:spPr/>
        <p:txBody>
          <a:bodyPr/>
          <a:lstStyle/>
          <a:p>
            <a:pPr>
              <a:defRPr/>
            </a:pPr>
            <a:fld id="{76218450-A6AD-4E9C-8FF4-61EC62D76103}" type="slidenum">
              <a:rPr lang="ar-SA" altLang="en-US"/>
              <a:pPr>
                <a:defRPr/>
              </a:pPr>
              <a:t>212</a:t>
            </a:fld>
            <a:endParaRPr lang="en-US" altLang="en-US"/>
          </a:p>
        </p:txBody>
      </p:sp>
      <p:sp>
        <p:nvSpPr>
          <p:cNvPr id="22630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مسائل ارضاي محدوديت</a:t>
            </a:r>
            <a:endParaRPr lang="en-US" sz="4000">
              <a:latin typeface="Times New Roman" pitchFamily="18" charset="0"/>
              <a:cs typeface="Homa" pitchFamily="2" charset="-78"/>
            </a:endParaRPr>
          </a:p>
        </p:txBody>
      </p:sp>
      <p:sp>
        <p:nvSpPr>
          <p:cNvPr id="226310" name="Text Box 3"/>
          <p:cNvSpPr txBox="1">
            <a:spLocks noChangeArrowheads="1"/>
          </p:cNvSpPr>
          <p:nvPr/>
        </p:nvSpPr>
        <p:spPr bwMode="auto">
          <a:xfrm>
            <a:off x="900113" y="1912938"/>
            <a:ext cx="7272337" cy="579437"/>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مثال جست و جوي عقبگرد براي </a:t>
            </a:r>
            <a:r>
              <a:rPr lang="en-US" sz="3200">
                <a:solidFill>
                  <a:schemeClr val="accent2"/>
                </a:solidFill>
                <a:cs typeface="Homa" pitchFamily="2" charset="-78"/>
              </a:rPr>
              <a:t>CSP</a:t>
            </a:r>
          </a:p>
        </p:txBody>
      </p:sp>
      <p:pic>
        <p:nvPicPr>
          <p:cNvPr id="226311" name="Picture 4"/>
          <p:cNvPicPr>
            <a:picLocks noChangeAspect="1" noChangeArrowheads="1"/>
          </p:cNvPicPr>
          <p:nvPr>
            <p:ph/>
          </p:nvPr>
        </p:nvPicPr>
        <p:blipFill>
          <a:blip r:embed="rId2">
            <a:clrChange>
              <a:clrFrom>
                <a:srgbClr val="FFFFFE"/>
              </a:clrFrom>
              <a:clrTo>
                <a:srgbClr val="FFFFFE">
                  <a:alpha val="0"/>
                </a:srgbClr>
              </a:clrTo>
            </a:clrChange>
          </a:blip>
          <a:srcRect/>
          <a:stretch>
            <a:fillRect/>
          </a:stretch>
        </p:blipFill>
        <p:spPr>
          <a:xfrm>
            <a:off x="395288" y="2592388"/>
            <a:ext cx="7681912" cy="2997200"/>
          </a:xfrm>
          <a:noFill/>
        </p:spPr>
      </p:pic>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4"/>
          <p:cNvSpPr>
            <a:spLocks noGrp="1"/>
          </p:cNvSpPr>
          <p:nvPr>
            <p:ph type="sldNum" sz="quarter" idx="12"/>
          </p:nvPr>
        </p:nvSpPr>
        <p:spPr/>
        <p:txBody>
          <a:bodyPr/>
          <a:lstStyle/>
          <a:p>
            <a:pPr>
              <a:defRPr/>
            </a:pPr>
            <a:fld id="{AB0555DB-699A-4300-8EDA-9A1337D6DA24}" type="slidenum">
              <a:rPr lang="ar-SA" altLang="en-US"/>
              <a:pPr>
                <a:defRPr/>
              </a:pPr>
              <a:t>213</a:t>
            </a:fld>
            <a:endParaRPr lang="en-US" altLang="en-US"/>
          </a:p>
        </p:txBody>
      </p:sp>
      <p:sp>
        <p:nvSpPr>
          <p:cNvPr id="22733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مسائل ارضاي محدوديت</a:t>
            </a:r>
            <a:endParaRPr lang="en-US" sz="4000">
              <a:latin typeface="Times New Roman" pitchFamily="18" charset="0"/>
              <a:cs typeface="Homa" pitchFamily="2" charset="-78"/>
            </a:endParaRPr>
          </a:p>
        </p:txBody>
      </p:sp>
      <p:sp>
        <p:nvSpPr>
          <p:cNvPr id="227334" name="Text Box 3"/>
          <p:cNvSpPr txBox="1">
            <a:spLocks noChangeArrowheads="1"/>
          </p:cNvSpPr>
          <p:nvPr/>
        </p:nvSpPr>
        <p:spPr bwMode="auto">
          <a:xfrm>
            <a:off x="900113" y="1912938"/>
            <a:ext cx="7272337" cy="579437"/>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مثال جست و جوي عقبگرد براي </a:t>
            </a:r>
            <a:r>
              <a:rPr lang="en-US" sz="3200">
                <a:solidFill>
                  <a:schemeClr val="accent2"/>
                </a:solidFill>
                <a:cs typeface="Homa" pitchFamily="2" charset="-78"/>
              </a:rPr>
              <a:t>CSP</a:t>
            </a:r>
          </a:p>
        </p:txBody>
      </p:sp>
      <p:pic>
        <p:nvPicPr>
          <p:cNvPr id="227335" name="Picture 4"/>
          <p:cNvPicPr>
            <a:picLocks noChangeAspect="1" noChangeArrowheads="1"/>
          </p:cNvPicPr>
          <p:nvPr>
            <p:ph/>
          </p:nvPr>
        </p:nvPicPr>
        <p:blipFill>
          <a:blip r:embed="rId2"/>
          <a:srcRect/>
          <a:stretch>
            <a:fillRect/>
          </a:stretch>
        </p:blipFill>
        <p:spPr>
          <a:xfrm>
            <a:off x="1631950" y="2565400"/>
            <a:ext cx="5878513" cy="4000500"/>
          </a:xfrm>
          <a:noFill/>
        </p:spPr>
      </p:pic>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4"/>
          <p:cNvSpPr>
            <a:spLocks noGrp="1"/>
          </p:cNvSpPr>
          <p:nvPr>
            <p:ph type="sldNum" sz="quarter" idx="12"/>
          </p:nvPr>
        </p:nvSpPr>
        <p:spPr/>
        <p:txBody>
          <a:bodyPr/>
          <a:lstStyle/>
          <a:p>
            <a:pPr>
              <a:defRPr/>
            </a:pPr>
            <a:fld id="{B626C7E3-5E6C-4695-A76C-3D1E86842001}" type="slidenum">
              <a:rPr lang="ar-SA" altLang="en-US"/>
              <a:pPr>
                <a:defRPr/>
              </a:pPr>
              <a:t>214</a:t>
            </a:fld>
            <a:endParaRPr lang="en-US" altLang="en-US"/>
          </a:p>
        </p:txBody>
      </p:sp>
      <p:sp>
        <p:nvSpPr>
          <p:cNvPr id="22835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مسائل ارضاي محدوديت</a:t>
            </a:r>
            <a:endParaRPr lang="en-US" sz="4000">
              <a:latin typeface="Times New Roman" pitchFamily="18" charset="0"/>
              <a:cs typeface="Homa" pitchFamily="2" charset="-78"/>
            </a:endParaRPr>
          </a:p>
        </p:txBody>
      </p:sp>
      <p:sp>
        <p:nvSpPr>
          <p:cNvPr id="228358" name="Text Box 3"/>
          <p:cNvSpPr txBox="1">
            <a:spLocks noChangeArrowheads="1"/>
          </p:cNvSpPr>
          <p:nvPr/>
        </p:nvSpPr>
        <p:spPr bwMode="auto">
          <a:xfrm>
            <a:off x="900113" y="1912938"/>
            <a:ext cx="7272337" cy="579437"/>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مثال جست و جوي عقبگرد براي </a:t>
            </a:r>
            <a:r>
              <a:rPr lang="en-US" sz="3200">
                <a:solidFill>
                  <a:schemeClr val="accent2"/>
                </a:solidFill>
                <a:cs typeface="Homa" pitchFamily="2" charset="-78"/>
              </a:rPr>
              <a:t>CSP</a:t>
            </a:r>
          </a:p>
        </p:txBody>
      </p:sp>
      <p:pic>
        <p:nvPicPr>
          <p:cNvPr id="228359" name="Picture 4"/>
          <p:cNvPicPr>
            <a:picLocks noChangeAspect="1" noChangeArrowheads="1"/>
          </p:cNvPicPr>
          <p:nvPr>
            <p:ph/>
          </p:nvPr>
        </p:nvPicPr>
        <p:blipFill>
          <a:blip r:embed="rId2"/>
          <a:srcRect/>
          <a:stretch>
            <a:fillRect/>
          </a:stretch>
        </p:blipFill>
        <p:spPr>
          <a:xfrm>
            <a:off x="1077913" y="2420938"/>
            <a:ext cx="5870575" cy="4608512"/>
          </a:xfrm>
          <a:noFill/>
        </p:spPr>
      </p:pic>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4"/>
          <p:cNvSpPr>
            <a:spLocks noGrp="1"/>
          </p:cNvSpPr>
          <p:nvPr>
            <p:ph type="sldNum" sz="quarter" idx="12"/>
          </p:nvPr>
        </p:nvSpPr>
        <p:spPr/>
        <p:txBody>
          <a:bodyPr/>
          <a:lstStyle/>
          <a:p>
            <a:pPr>
              <a:defRPr/>
            </a:pPr>
            <a:fld id="{15959DCC-09C6-4158-966C-41C3510D803D}" type="slidenum">
              <a:rPr lang="ar-SA" altLang="en-US"/>
              <a:pPr>
                <a:defRPr/>
              </a:pPr>
              <a:t>215</a:t>
            </a:fld>
            <a:endParaRPr lang="en-US" altLang="en-US"/>
          </a:p>
        </p:txBody>
      </p:sp>
      <p:sp>
        <p:nvSpPr>
          <p:cNvPr id="22938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مسائل ارضاي محدوديت</a:t>
            </a:r>
            <a:endParaRPr lang="en-US" sz="4000">
              <a:latin typeface="Times New Roman" pitchFamily="18" charset="0"/>
              <a:cs typeface="Homa" pitchFamily="2" charset="-78"/>
            </a:endParaRPr>
          </a:p>
        </p:txBody>
      </p:sp>
      <p:sp>
        <p:nvSpPr>
          <p:cNvPr id="229382" name="Text Box 3"/>
          <p:cNvSpPr txBox="1">
            <a:spLocks noChangeArrowheads="1"/>
          </p:cNvSpPr>
          <p:nvPr/>
        </p:nvSpPr>
        <p:spPr bwMode="auto">
          <a:xfrm>
            <a:off x="900113" y="1912938"/>
            <a:ext cx="7272337" cy="579437"/>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مقادير باقيمانده کمينه</a:t>
            </a:r>
            <a:r>
              <a:rPr lang="fa-IR" sz="2800">
                <a:solidFill>
                  <a:schemeClr val="accent2"/>
                </a:solidFill>
                <a:cs typeface="Homa" pitchFamily="2" charset="-78"/>
              </a:rPr>
              <a:t>(</a:t>
            </a:r>
            <a:r>
              <a:rPr lang="en-US" sz="2400">
                <a:solidFill>
                  <a:schemeClr val="accent2"/>
                </a:solidFill>
                <a:cs typeface="Homa" pitchFamily="2" charset="-78"/>
              </a:rPr>
              <a:t>MRV</a:t>
            </a:r>
            <a:r>
              <a:rPr lang="fa-IR" sz="2400">
                <a:solidFill>
                  <a:schemeClr val="accent2"/>
                </a:solidFill>
                <a:cs typeface="Homa" pitchFamily="2" charset="-78"/>
              </a:rPr>
              <a:t>)</a:t>
            </a:r>
            <a:endParaRPr lang="en-US" sz="2400">
              <a:solidFill>
                <a:schemeClr val="accent2"/>
              </a:solidFill>
              <a:cs typeface="Homa" pitchFamily="2" charset="-78"/>
            </a:endParaRPr>
          </a:p>
        </p:txBody>
      </p:sp>
      <p:pic>
        <p:nvPicPr>
          <p:cNvPr id="229383" name="Picture 4"/>
          <p:cNvPicPr>
            <a:picLocks noChangeAspect="1" noChangeArrowheads="1"/>
          </p:cNvPicPr>
          <p:nvPr>
            <p:ph/>
          </p:nvPr>
        </p:nvPicPr>
        <p:blipFill>
          <a:blip r:embed="rId2"/>
          <a:srcRect/>
          <a:stretch>
            <a:fillRect/>
          </a:stretch>
        </p:blipFill>
        <p:spPr>
          <a:xfrm>
            <a:off x="457200" y="2592388"/>
            <a:ext cx="8229600" cy="1692275"/>
          </a:xfrm>
          <a:noFill/>
        </p:spPr>
      </p:pic>
      <p:sp>
        <p:nvSpPr>
          <p:cNvPr id="229384" name="Text Box 5"/>
          <p:cNvSpPr txBox="1">
            <a:spLocks noChangeArrowheads="1"/>
          </p:cNvSpPr>
          <p:nvPr/>
        </p:nvSpPr>
        <p:spPr bwMode="auto">
          <a:xfrm>
            <a:off x="539750" y="4606925"/>
            <a:ext cx="8064500" cy="1917700"/>
          </a:xfrm>
          <a:prstGeom prst="rect">
            <a:avLst/>
          </a:prstGeom>
          <a:noFill/>
          <a:ln w="9525" algn="ctr">
            <a:noFill/>
            <a:miter lim="800000"/>
            <a:headEnd/>
            <a:tailEnd/>
          </a:ln>
        </p:spPr>
        <p:txBody>
          <a:bodyPr>
            <a:spAutoFit/>
          </a:bodyPr>
          <a:lstStyle/>
          <a:p>
            <a:pPr eaLnBrk="0" hangingPunct="0">
              <a:spcBef>
                <a:spcPct val="50000"/>
              </a:spcBef>
              <a:buClr>
                <a:srgbClr val="00D600"/>
              </a:buClr>
              <a:buFont typeface="Wingdings" pitchFamily="2" charset="2"/>
              <a:buChar char="Ã"/>
            </a:pPr>
            <a:r>
              <a:rPr lang="fa-IR" sz="2400">
                <a:solidFill>
                  <a:srgbClr val="CC3300"/>
                </a:solidFill>
                <a:cs typeface="Homa" pitchFamily="2" charset="-78"/>
              </a:rPr>
              <a:t>انتخاب متغيري با کمترين مقادير معتبر</a:t>
            </a:r>
          </a:p>
          <a:p>
            <a:pPr eaLnBrk="0" hangingPunct="0">
              <a:spcBef>
                <a:spcPct val="50000"/>
              </a:spcBef>
              <a:buClr>
                <a:srgbClr val="00D600"/>
              </a:buClr>
              <a:buFont typeface="Wingdings" pitchFamily="2" charset="2"/>
              <a:buChar char="Ã"/>
            </a:pPr>
            <a:r>
              <a:rPr lang="fa-IR" sz="2400">
                <a:solidFill>
                  <a:srgbClr val="CC3300"/>
                </a:solidFill>
                <a:cs typeface="Homa" pitchFamily="2" charset="-78"/>
              </a:rPr>
              <a:t>متغيري انتخاب ميشود که به احتمال زياد، بزودي با شکست مواجه شده و درخت جست و جو را هرس ميکند</a:t>
            </a:r>
          </a:p>
          <a:p>
            <a:pPr rtl="0" eaLnBrk="0" hangingPunct="0">
              <a:spcBef>
                <a:spcPct val="50000"/>
              </a:spcBef>
            </a:pP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4"/>
          <p:cNvSpPr>
            <a:spLocks noGrp="1"/>
          </p:cNvSpPr>
          <p:nvPr>
            <p:ph type="sldNum" sz="quarter" idx="12"/>
          </p:nvPr>
        </p:nvSpPr>
        <p:spPr/>
        <p:txBody>
          <a:bodyPr/>
          <a:lstStyle/>
          <a:p>
            <a:pPr>
              <a:defRPr/>
            </a:pPr>
            <a:fld id="{95D1EF8F-12CB-4FAB-998A-C75FD8DEBE88}" type="slidenum">
              <a:rPr lang="ar-SA" altLang="en-US"/>
              <a:pPr>
                <a:defRPr/>
              </a:pPr>
              <a:t>216</a:t>
            </a:fld>
            <a:endParaRPr lang="en-US" altLang="en-US"/>
          </a:p>
        </p:txBody>
      </p:sp>
      <p:pic>
        <p:nvPicPr>
          <p:cNvPr id="230405" name="Picture 2"/>
          <p:cNvPicPr>
            <a:picLocks noChangeAspect="1" noChangeArrowheads="1"/>
          </p:cNvPicPr>
          <p:nvPr>
            <p:ph/>
          </p:nvPr>
        </p:nvPicPr>
        <p:blipFill>
          <a:blip r:embed="rId2"/>
          <a:srcRect/>
          <a:stretch>
            <a:fillRect/>
          </a:stretch>
        </p:blipFill>
        <p:spPr>
          <a:xfrm>
            <a:off x="457200" y="2792413"/>
            <a:ext cx="8229600" cy="1568450"/>
          </a:xfrm>
          <a:noFill/>
        </p:spPr>
      </p:pic>
      <p:sp>
        <p:nvSpPr>
          <p:cNvPr id="230406" name="Text Box 3"/>
          <p:cNvSpPr txBox="1">
            <a:spLocks noChangeArrowheads="1"/>
          </p:cNvSpPr>
          <p:nvPr/>
        </p:nvSpPr>
        <p:spPr bwMode="auto">
          <a:xfrm>
            <a:off x="900113" y="1912938"/>
            <a:ext cx="7272337" cy="579437"/>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اکتشاف درجه اي</a:t>
            </a:r>
            <a:endParaRPr lang="en-US" sz="2400">
              <a:solidFill>
                <a:schemeClr val="accent2"/>
              </a:solidFill>
              <a:cs typeface="Homa" pitchFamily="2" charset="-78"/>
            </a:endParaRPr>
          </a:p>
        </p:txBody>
      </p:sp>
      <p:sp>
        <p:nvSpPr>
          <p:cNvPr id="230407" name="Text Box 4"/>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مسائل ارضاي محدوديت</a:t>
            </a:r>
            <a:endParaRPr lang="en-US" sz="4000">
              <a:latin typeface="Times New Roman" pitchFamily="18" charset="0"/>
              <a:cs typeface="Homa" pitchFamily="2" charset="-78"/>
            </a:endParaRPr>
          </a:p>
        </p:txBody>
      </p:sp>
      <p:sp>
        <p:nvSpPr>
          <p:cNvPr id="230408" name="Text Box 5"/>
          <p:cNvSpPr txBox="1">
            <a:spLocks noChangeArrowheads="1"/>
          </p:cNvSpPr>
          <p:nvPr/>
        </p:nvSpPr>
        <p:spPr bwMode="auto">
          <a:xfrm>
            <a:off x="539750" y="4606925"/>
            <a:ext cx="8064500" cy="1370013"/>
          </a:xfrm>
          <a:prstGeom prst="rect">
            <a:avLst/>
          </a:prstGeom>
          <a:noFill/>
          <a:ln w="9525" algn="ctr">
            <a:noFill/>
            <a:miter lim="800000"/>
            <a:headEnd/>
            <a:tailEnd/>
          </a:ln>
        </p:spPr>
        <p:txBody>
          <a:bodyPr>
            <a:spAutoFit/>
          </a:bodyPr>
          <a:lstStyle/>
          <a:p>
            <a:pPr eaLnBrk="0" hangingPunct="0">
              <a:spcBef>
                <a:spcPct val="50000"/>
              </a:spcBef>
              <a:buClr>
                <a:srgbClr val="00D600"/>
              </a:buClr>
              <a:buFont typeface="Wingdings" pitchFamily="2" charset="2"/>
              <a:buChar char="Ã"/>
            </a:pPr>
            <a:r>
              <a:rPr lang="fa-IR" sz="2400">
                <a:solidFill>
                  <a:srgbClr val="CC3300"/>
                </a:solidFill>
                <a:cs typeface="Homa" pitchFamily="2" charset="-78"/>
              </a:rPr>
              <a:t>سعي ميکند فاکتور انشعاب را در انتخاب آينده کم کند</a:t>
            </a:r>
          </a:p>
          <a:p>
            <a:pPr eaLnBrk="0" hangingPunct="0">
              <a:spcBef>
                <a:spcPct val="50000"/>
              </a:spcBef>
              <a:buClr>
                <a:srgbClr val="00D600"/>
              </a:buClr>
              <a:buFont typeface="Wingdings" pitchFamily="2" charset="2"/>
              <a:buChar char="Ã"/>
            </a:pPr>
            <a:r>
              <a:rPr lang="fa-IR" sz="2400">
                <a:solidFill>
                  <a:srgbClr val="CC3300"/>
                </a:solidFill>
                <a:cs typeface="Homa" pitchFamily="2" charset="-78"/>
              </a:rPr>
              <a:t>متغيري انتخاب ميکند که در بزرگترين محدوديتهاي مربوط به متغيرهاي بدون انتساب قرار دارد</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4"/>
          <p:cNvSpPr>
            <a:spLocks noGrp="1"/>
          </p:cNvSpPr>
          <p:nvPr>
            <p:ph type="sldNum" sz="quarter" idx="12"/>
          </p:nvPr>
        </p:nvSpPr>
        <p:spPr/>
        <p:txBody>
          <a:bodyPr/>
          <a:lstStyle/>
          <a:p>
            <a:pPr>
              <a:defRPr/>
            </a:pPr>
            <a:fld id="{4C3AF83A-05FA-4C6E-94D5-65D579067106}" type="slidenum">
              <a:rPr lang="ar-SA" altLang="en-US"/>
              <a:pPr>
                <a:defRPr/>
              </a:pPr>
              <a:t>217</a:t>
            </a:fld>
            <a:endParaRPr lang="en-US" altLang="en-US"/>
          </a:p>
        </p:txBody>
      </p:sp>
      <p:pic>
        <p:nvPicPr>
          <p:cNvPr id="231429" name="Picture 2"/>
          <p:cNvPicPr>
            <a:picLocks noChangeAspect="1" noChangeArrowheads="1"/>
          </p:cNvPicPr>
          <p:nvPr>
            <p:ph/>
          </p:nvPr>
        </p:nvPicPr>
        <p:blipFill>
          <a:blip r:embed="rId2"/>
          <a:srcRect/>
          <a:stretch>
            <a:fillRect/>
          </a:stretch>
        </p:blipFill>
        <p:spPr>
          <a:xfrm>
            <a:off x="468313" y="2492375"/>
            <a:ext cx="8134350" cy="2190750"/>
          </a:xfrm>
          <a:noFill/>
        </p:spPr>
      </p:pic>
      <p:sp>
        <p:nvSpPr>
          <p:cNvPr id="231430" name="Text Box 3"/>
          <p:cNvSpPr txBox="1">
            <a:spLocks noChangeArrowheads="1"/>
          </p:cNvSpPr>
          <p:nvPr/>
        </p:nvSpPr>
        <p:spPr bwMode="auto">
          <a:xfrm>
            <a:off x="900113" y="1912938"/>
            <a:ext cx="7272337" cy="579437"/>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اکتشاف مقداري باکمترين محدوديت</a:t>
            </a:r>
            <a:endParaRPr lang="en-US" sz="2400">
              <a:solidFill>
                <a:schemeClr val="accent2"/>
              </a:solidFill>
              <a:cs typeface="Homa" pitchFamily="2" charset="-78"/>
            </a:endParaRPr>
          </a:p>
        </p:txBody>
      </p:sp>
      <p:sp>
        <p:nvSpPr>
          <p:cNvPr id="231431" name="Text Box 4"/>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مسائل ارضاي محدوديت</a:t>
            </a:r>
            <a:endParaRPr lang="en-US" sz="4000">
              <a:latin typeface="Times New Roman" pitchFamily="18" charset="0"/>
              <a:cs typeface="Homa" pitchFamily="2" charset="-78"/>
            </a:endParaRPr>
          </a:p>
        </p:txBody>
      </p:sp>
      <p:sp>
        <p:nvSpPr>
          <p:cNvPr id="231432" name="Text Box 5"/>
          <p:cNvSpPr txBox="1">
            <a:spLocks noChangeArrowheads="1"/>
          </p:cNvSpPr>
          <p:nvPr/>
        </p:nvSpPr>
        <p:spPr bwMode="auto">
          <a:xfrm>
            <a:off x="539750" y="4795838"/>
            <a:ext cx="8064500" cy="1370012"/>
          </a:xfrm>
          <a:prstGeom prst="rect">
            <a:avLst/>
          </a:prstGeom>
          <a:noFill/>
          <a:ln w="9525" algn="ctr">
            <a:noFill/>
            <a:miter lim="800000"/>
            <a:headEnd/>
            <a:tailEnd/>
          </a:ln>
        </p:spPr>
        <p:txBody>
          <a:bodyPr>
            <a:spAutoFit/>
          </a:bodyPr>
          <a:lstStyle/>
          <a:p>
            <a:pPr eaLnBrk="0" hangingPunct="0">
              <a:spcBef>
                <a:spcPct val="50000"/>
              </a:spcBef>
              <a:buClr>
                <a:srgbClr val="00D600"/>
              </a:buClr>
              <a:buFont typeface="Wingdings" pitchFamily="2" charset="2"/>
              <a:buChar char="Ã"/>
            </a:pPr>
            <a:r>
              <a:rPr lang="fa-IR" sz="2400">
                <a:solidFill>
                  <a:srgbClr val="CC3300"/>
                </a:solidFill>
                <a:cs typeface="Homa" pitchFamily="2" charset="-78"/>
              </a:rPr>
              <a:t>اين روش مقداري را ترجيح ميدهد که در گراف محدوديت، متغيرهاي همسايه به ندرت آن را انتخاب ميکنند</a:t>
            </a:r>
          </a:p>
          <a:p>
            <a:pPr eaLnBrk="0" hangingPunct="0">
              <a:spcBef>
                <a:spcPct val="50000"/>
              </a:spcBef>
              <a:buClr>
                <a:srgbClr val="00D600"/>
              </a:buClr>
              <a:buFont typeface="Wingdings" pitchFamily="2" charset="2"/>
              <a:buChar char="Ã"/>
            </a:pPr>
            <a:r>
              <a:rPr lang="fa-IR" sz="2400">
                <a:solidFill>
                  <a:srgbClr val="CC3300"/>
                </a:solidFill>
                <a:cs typeface="Homa" pitchFamily="2" charset="-78"/>
              </a:rPr>
              <a:t>سعي بر ايجاد بيشترين قابليت انعطاف براي انتساب بعدي متغيرها</a:t>
            </a:r>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4"/>
          <p:cNvSpPr>
            <a:spLocks noGrp="1"/>
          </p:cNvSpPr>
          <p:nvPr>
            <p:ph type="sldNum" sz="quarter" idx="12"/>
          </p:nvPr>
        </p:nvSpPr>
        <p:spPr/>
        <p:txBody>
          <a:bodyPr/>
          <a:lstStyle/>
          <a:p>
            <a:pPr>
              <a:defRPr/>
            </a:pPr>
            <a:fld id="{0FC07E6F-B89C-4C66-A762-AEBA993536E0}" type="slidenum">
              <a:rPr lang="ar-SA" altLang="en-US"/>
              <a:pPr>
                <a:defRPr/>
              </a:pPr>
              <a:t>218</a:t>
            </a:fld>
            <a:endParaRPr lang="en-US" altLang="en-US"/>
          </a:p>
        </p:txBody>
      </p:sp>
      <p:sp>
        <p:nvSpPr>
          <p:cNvPr id="23245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مسائل ارضاي محدوديت</a:t>
            </a:r>
            <a:endParaRPr lang="en-US" sz="4000">
              <a:latin typeface="Times New Roman" pitchFamily="18" charset="0"/>
              <a:cs typeface="Homa" pitchFamily="2" charset="-78"/>
            </a:endParaRPr>
          </a:p>
        </p:txBody>
      </p:sp>
      <p:sp>
        <p:nvSpPr>
          <p:cNvPr id="232454" name="Text Box 3"/>
          <p:cNvSpPr txBox="1">
            <a:spLocks noChangeArrowheads="1"/>
          </p:cNvSpPr>
          <p:nvPr/>
        </p:nvSpPr>
        <p:spPr bwMode="auto">
          <a:xfrm>
            <a:off x="900113" y="1912938"/>
            <a:ext cx="7272337" cy="579437"/>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بررسي پيشرو</a:t>
            </a:r>
            <a:endParaRPr lang="en-US" sz="2400">
              <a:solidFill>
                <a:schemeClr val="accent2"/>
              </a:solidFill>
              <a:cs typeface="Homa" pitchFamily="2" charset="-78"/>
            </a:endParaRPr>
          </a:p>
        </p:txBody>
      </p:sp>
      <p:sp>
        <p:nvSpPr>
          <p:cNvPr id="232455" name="Text Box 4"/>
          <p:cNvSpPr txBox="1">
            <a:spLocks noChangeArrowheads="1"/>
          </p:cNvSpPr>
          <p:nvPr/>
        </p:nvSpPr>
        <p:spPr bwMode="auto">
          <a:xfrm>
            <a:off x="827088" y="3068638"/>
            <a:ext cx="7561262" cy="1800225"/>
          </a:xfrm>
          <a:prstGeom prst="rect">
            <a:avLst/>
          </a:prstGeom>
          <a:noFill/>
          <a:ln w="9525" algn="ctr">
            <a:noFill/>
            <a:miter lim="800000"/>
            <a:headEnd/>
            <a:tailEnd/>
          </a:ln>
        </p:spPr>
        <p:txBody>
          <a:bodyPr>
            <a:spAutoFit/>
          </a:bodyPr>
          <a:lstStyle/>
          <a:p>
            <a:pPr algn="ctr" eaLnBrk="0" hangingPunct="0">
              <a:spcBef>
                <a:spcPct val="50000"/>
              </a:spcBef>
            </a:pPr>
            <a:r>
              <a:rPr lang="fa-IR" sz="2800">
                <a:solidFill>
                  <a:srgbClr val="CC3300"/>
                </a:solidFill>
                <a:cs typeface="Homa" pitchFamily="2" charset="-78"/>
              </a:rPr>
              <a:t>وقتي انتساب به </a:t>
            </a:r>
            <a:r>
              <a:rPr lang="en-US" sz="2800">
                <a:solidFill>
                  <a:srgbClr val="CC3300"/>
                </a:solidFill>
                <a:cs typeface="Homa" pitchFamily="2" charset="-78"/>
              </a:rPr>
              <a:t>X</a:t>
            </a:r>
            <a:r>
              <a:rPr lang="fa-IR" sz="2800">
                <a:solidFill>
                  <a:srgbClr val="CC3300"/>
                </a:solidFill>
                <a:cs typeface="Homa" pitchFamily="2" charset="-78"/>
              </a:rPr>
              <a:t> صورت ميگيرد، فرايند بررسي پيشرو، متغيرهاي بدون انتساب مثل </a:t>
            </a:r>
            <a:r>
              <a:rPr lang="en-US" sz="2800">
                <a:solidFill>
                  <a:srgbClr val="CC3300"/>
                </a:solidFill>
                <a:cs typeface="Homa" pitchFamily="2" charset="-78"/>
              </a:rPr>
              <a:t>Y</a:t>
            </a:r>
            <a:r>
              <a:rPr lang="fa-IR" sz="2800">
                <a:solidFill>
                  <a:srgbClr val="CC3300"/>
                </a:solidFill>
                <a:cs typeface="Homa" pitchFamily="2" charset="-78"/>
              </a:rPr>
              <a:t> را در نظر ميگيرد که از طريق يک محدوديت به </a:t>
            </a:r>
            <a:r>
              <a:rPr lang="en-US" sz="2800">
                <a:solidFill>
                  <a:srgbClr val="CC3300"/>
                </a:solidFill>
                <a:cs typeface="Homa" pitchFamily="2" charset="-78"/>
              </a:rPr>
              <a:t>X</a:t>
            </a:r>
            <a:r>
              <a:rPr lang="fa-IR" sz="2800">
                <a:solidFill>
                  <a:srgbClr val="CC3300"/>
                </a:solidFill>
                <a:cs typeface="Homa" pitchFamily="2" charset="-78"/>
              </a:rPr>
              <a:t> متصل است و هر مقداري را که با مقدار انتخاب شده براي </a:t>
            </a:r>
            <a:r>
              <a:rPr lang="en-US" sz="2800">
                <a:solidFill>
                  <a:srgbClr val="CC3300"/>
                </a:solidFill>
                <a:cs typeface="Homa" pitchFamily="2" charset="-78"/>
              </a:rPr>
              <a:t>X</a:t>
            </a:r>
            <a:r>
              <a:rPr lang="fa-IR" sz="2800">
                <a:solidFill>
                  <a:srgbClr val="CC3300"/>
                </a:solidFill>
                <a:cs typeface="Homa" pitchFamily="2" charset="-78"/>
              </a:rPr>
              <a:t> برابر است، از دامنه </a:t>
            </a:r>
            <a:r>
              <a:rPr lang="en-US" sz="2800">
                <a:solidFill>
                  <a:srgbClr val="CC3300"/>
                </a:solidFill>
                <a:cs typeface="Homa" pitchFamily="2" charset="-78"/>
              </a:rPr>
              <a:t>Y</a:t>
            </a:r>
            <a:r>
              <a:rPr lang="fa-IR" sz="2800">
                <a:solidFill>
                  <a:srgbClr val="CC3300"/>
                </a:solidFill>
                <a:cs typeface="Homa" pitchFamily="2" charset="-78"/>
              </a:rPr>
              <a:t> حذف ميکند</a:t>
            </a:r>
            <a:endParaRPr lang="en-US" sz="2800">
              <a:solidFill>
                <a:srgbClr val="CC3300"/>
              </a:solidFill>
              <a:cs typeface="Homa" pitchFamily="2" charset="-78"/>
            </a:endParaRPr>
          </a:p>
        </p:txBody>
      </p:sp>
      <p:pic>
        <p:nvPicPr>
          <p:cNvPr id="232456" name="Picture 5"/>
          <p:cNvPicPr>
            <a:picLocks noChangeAspect="1" noChangeArrowheads="1"/>
          </p:cNvPicPr>
          <p:nvPr>
            <p:ph/>
          </p:nvPr>
        </p:nvPicPr>
        <p:blipFill>
          <a:blip r:embed="rId2"/>
          <a:srcRect/>
          <a:stretch>
            <a:fillRect/>
          </a:stretch>
        </p:blipFill>
        <p:spPr>
          <a:xfrm>
            <a:off x="1187450" y="4770438"/>
            <a:ext cx="6924675" cy="2087562"/>
          </a:xfrm>
          <a:noFill/>
        </p:spPr>
      </p:pic>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5"/>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6"/>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7"/>
          <p:cNvSpPr>
            <a:spLocks noGrp="1"/>
          </p:cNvSpPr>
          <p:nvPr>
            <p:ph type="sldNum" sz="quarter" idx="12"/>
          </p:nvPr>
        </p:nvSpPr>
        <p:spPr/>
        <p:txBody>
          <a:bodyPr/>
          <a:lstStyle/>
          <a:p>
            <a:pPr>
              <a:defRPr/>
            </a:pPr>
            <a:fld id="{1A752E7B-3390-47FD-BB7F-F6B44C6183DB}" type="slidenum">
              <a:rPr lang="ar-SA" altLang="en-US"/>
              <a:pPr>
                <a:defRPr/>
              </a:pPr>
              <a:t>219</a:t>
            </a:fld>
            <a:endParaRPr lang="en-US" altLang="en-US"/>
          </a:p>
        </p:txBody>
      </p:sp>
      <p:sp>
        <p:nvSpPr>
          <p:cNvPr id="23347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مسائل ارضاي محدوديت</a:t>
            </a:r>
            <a:endParaRPr lang="en-US" sz="4000">
              <a:latin typeface="Times New Roman" pitchFamily="18" charset="0"/>
              <a:cs typeface="Homa" pitchFamily="2" charset="-78"/>
            </a:endParaRPr>
          </a:p>
        </p:txBody>
      </p:sp>
      <p:sp>
        <p:nvSpPr>
          <p:cNvPr id="233478" name="Text Box 3"/>
          <p:cNvSpPr txBox="1">
            <a:spLocks noChangeArrowheads="1"/>
          </p:cNvSpPr>
          <p:nvPr/>
        </p:nvSpPr>
        <p:spPr bwMode="auto">
          <a:xfrm>
            <a:off x="900113" y="1912938"/>
            <a:ext cx="7272337" cy="579437"/>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بررسي پيشرو</a:t>
            </a:r>
            <a:endParaRPr lang="en-US" sz="2400">
              <a:solidFill>
                <a:schemeClr val="accent2"/>
              </a:solidFill>
              <a:cs typeface="Homa" pitchFamily="2" charset="-78"/>
            </a:endParaRPr>
          </a:p>
        </p:txBody>
      </p:sp>
      <p:pic>
        <p:nvPicPr>
          <p:cNvPr id="233479" name="Picture 4"/>
          <p:cNvPicPr>
            <a:picLocks noChangeAspect="1" noChangeArrowheads="1"/>
          </p:cNvPicPr>
          <p:nvPr>
            <p:ph sz="half" idx="1"/>
          </p:nvPr>
        </p:nvPicPr>
        <p:blipFill>
          <a:blip r:embed="rId2"/>
          <a:srcRect/>
          <a:stretch>
            <a:fillRect/>
          </a:stretch>
        </p:blipFill>
        <p:spPr>
          <a:xfrm>
            <a:off x="989013" y="2559050"/>
            <a:ext cx="7286625" cy="2511425"/>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D0DF1336-4BE9-41FC-B024-B64BA0A6E25F}" type="slidenum">
              <a:rPr lang="ar-SA" altLang="en-US"/>
              <a:pPr>
                <a:defRPr/>
              </a:pPr>
              <a:t>22</a:t>
            </a:fld>
            <a:endParaRPr lang="en-US" altLang="en-US"/>
          </a:p>
        </p:txBody>
      </p:sp>
      <p:sp>
        <p:nvSpPr>
          <p:cNvPr id="45061" name="Rectangle 2"/>
          <p:cNvSpPr>
            <a:spLocks noGrp="1" noChangeArrowheads="1"/>
          </p:cNvSpPr>
          <p:nvPr>
            <p:ph type="body" idx="1"/>
          </p:nvPr>
        </p:nvSpPr>
        <p:spPr>
          <a:xfrm>
            <a:off x="684213" y="1557338"/>
            <a:ext cx="8229600" cy="4525962"/>
          </a:xfrm>
          <a:noFill/>
        </p:spPr>
        <p:txBody>
          <a:bodyPr/>
          <a:lstStyle/>
          <a:p>
            <a:pPr marL="533400" indent="-533400" eaLnBrk="1" hangingPunct="1">
              <a:lnSpc>
                <a:spcPct val="135000"/>
              </a:lnSpc>
              <a:buClr>
                <a:srgbClr val="7F5429"/>
              </a:buClr>
              <a:buFont typeface="Wingdings" pitchFamily="2" charset="2"/>
              <a:buChar char="§"/>
            </a:pPr>
            <a:r>
              <a:rPr lang="ar-SA" sz="2100" u="sng" smtClean="0">
                <a:cs typeface="Zar" pitchFamily="2" charset="-78"/>
              </a:rPr>
              <a:t>ديويد هيلبرت</a:t>
            </a:r>
            <a:r>
              <a:rPr lang="ar-SA" sz="2100" smtClean="0">
                <a:cs typeface="Zar" pitchFamily="2" charset="-78"/>
              </a:rPr>
              <a:t>: رياضيدان بزرگي بود که شهرت وي به دليل مسائلي است که نتوانست حل کند.</a:t>
            </a:r>
            <a:endParaRPr lang="fa-IR" sz="2100" smtClean="0">
              <a:cs typeface="Zar" pitchFamily="2" charset="-78"/>
            </a:endParaRPr>
          </a:p>
          <a:p>
            <a:pPr marL="533400" indent="-533400" eaLnBrk="1" hangingPunct="1">
              <a:lnSpc>
                <a:spcPct val="135000"/>
              </a:lnSpc>
              <a:buClr>
                <a:srgbClr val="7F5429"/>
              </a:buClr>
              <a:buFont typeface="Wingdings" pitchFamily="2" charset="2"/>
              <a:buChar char="§"/>
            </a:pPr>
            <a:r>
              <a:rPr lang="ar-SA" sz="2100" u="sng" smtClean="0">
                <a:cs typeface="Zar" pitchFamily="2" charset="-78"/>
              </a:rPr>
              <a:t>راسل</a:t>
            </a:r>
            <a:r>
              <a:rPr lang="ar-SA" sz="2100" smtClean="0">
                <a:cs typeface="Zar" pitchFamily="2" charset="-78"/>
              </a:rPr>
              <a:t>: قضيه کامل نبودن </a:t>
            </a:r>
            <a:r>
              <a:rPr lang="en-US" sz="2100" smtClean="0">
                <a:cs typeface="Zar" pitchFamily="2" charset="-78"/>
              </a:rPr>
              <a:t>(incompleteness)</a:t>
            </a:r>
            <a:r>
              <a:rPr lang="ar-SA" sz="2100" smtClean="0">
                <a:cs typeface="Zar" pitchFamily="2" charset="-78"/>
              </a:rPr>
              <a:t> را مطرح نمود.</a:t>
            </a:r>
            <a:endParaRPr lang="fa-IR" sz="2100" smtClean="0">
              <a:cs typeface="Zar" pitchFamily="2" charset="-78"/>
            </a:endParaRPr>
          </a:p>
          <a:p>
            <a:pPr marL="533400" indent="-533400" eaLnBrk="1" hangingPunct="1">
              <a:lnSpc>
                <a:spcPct val="135000"/>
              </a:lnSpc>
              <a:buClr>
                <a:srgbClr val="7F5429"/>
              </a:buClr>
              <a:buFont typeface="Wingdings" pitchFamily="2" charset="2"/>
              <a:buChar char="§"/>
            </a:pPr>
            <a:r>
              <a:rPr lang="ar-SA" sz="2100" u="sng" smtClean="0">
                <a:cs typeface="Zar" pitchFamily="2" charset="-78"/>
              </a:rPr>
              <a:t>تورينگ</a:t>
            </a:r>
            <a:r>
              <a:rPr lang="ar-SA" sz="2100" smtClean="0">
                <a:cs typeface="Zar" pitchFamily="2" charset="-78"/>
              </a:rPr>
              <a:t>: ماشين تورينگ قادر به محاسبه هر تابع محاسبه‌پذيري است.</a:t>
            </a:r>
            <a:endParaRPr lang="fa-IR" sz="2100" smtClean="0">
              <a:cs typeface="Zar" pitchFamily="2" charset="-78"/>
            </a:endParaRPr>
          </a:p>
          <a:p>
            <a:pPr marL="533400" indent="-533400" eaLnBrk="1" hangingPunct="1">
              <a:lnSpc>
                <a:spcPct val="135000"/>
              </a:lnSpc>
              <a:buClr>
                <a:srgbClr val="7F5429"/>
              </a:buClr>
              <a:buFont typeface="Wingdings" pitchFamily="2" charset="2"/>
              <a:buNone/>
            </a:pPr>
            <a:r>
              <a:rPr lang="fa-IR" sz="2100" smtClean="0">
                <a:solidFill>
                  <a:srgbClr val="8C6428"/>
                </a:solidFill>
                <a:cs typeface="Zar" pitchFamily="2" charset="-78"/>
              </a:rPr>
              <a:t>		</a:t>
            </a:r>
            <a:r>
              <a:rPr lang="ar-SA" sz="2100" smtClean="0">
                <a:solidFill>
                  <a:srgbClr val="8C6428"/>
                </a:solidFill>
                <a:cs typeface="Zar" pitchFamily="2" charset="-78"/>
              </a:rPr>
              <a:t>تئوري پيچيدگي:</a:t>
            </a:r>
            <a:r>
              <a:rPr lang="fa-IR" sz="2100" smtClean="0">
                <a:solidFill>
                  <a:srgbClr val="8C6428"/>
                </a:solidFill>
                <a:cs typeface="Zar" pitchFamily="2" charset="-78"/>
              </a:rPr>
              <a:t> </a:t>
            </a:r>
          </a:p>
          <a:p>
            <a:pPr marL="2171700" lvl="4" indent="-830263" eaLnBrk="1" hangingPunct="1">
              <a:lnSpc>
                <a:spcPct val="135000"/>
              </a:lnSpc>
              <a:buClr>
                <a:srgbClr val="7F5429"/>
              </a:buClr>
              <a:buFont typeface="Wingdings" pitchFamily="2" charset="2"/>
              <a:buAutoNum type="arabicPeriod"/>
            </a:pPr>
            <a:r>
              <a:rPr lang="ar-SA" sz="2400" smtClean="0">
                <a:cs typeface="Zar" pitchFamily="2" charset="-78"/>
              </a:rPr>
              <a:t>انجام‌ناپذيري</a:t>
            </a:r>
            <a:endParaRPr lang="fa-IR" sz="2400" smtClean="0">
              <a:cs typeface="Zar" pitchFamily="2" charset="-78"/>
            </a:endParaRPr>
          </a:p>
          <a:p>
            <a:pPr marL="2171700" lvl="4" indent="-830263" eaLnBrk="1" hangingPunct="1">
              <a:lnSpc>
                <a:spcPct val="135000"/>
              </a:lnSpc>
              <a:buClr>
                <a:srgbClr val="7F5429"/>
              </a:buClr>
              <a:buFont typeface="Wingdings" pitchFamily="2" charset="2"/>
              <a:buAutoNum type="arabicPeriod"/>
            </a:pPr>
            <a:r>
              <a:rPr lang="ar-SA" sz="2400" smtClean="0">
                <a:cs typeface="Zar" pitchFamily="2" charset="-78"/>
              </a:rPr>
              <a:t>استحاله</a:t>
            </a:r>
            <a:endParaRPr lang="fa-IR" sz="2400" smtClean="0">
              <a:cs typeface="Zar" pitchFamily="2" charset="-78"/>
            </a:endParaRPr>
          </a:p>
          <a:p>
            <a:pPr marL="533400" indent="-533400" eaLnBrk="1" hangingPunct="1">
              <a:lnSpc>
                <a:spcPct val="135000"/>
              </a:lnSpc>
              <a:buClr>
                <a:srgbClr val="7F5429"/>
              </a:buClr>
              <a:buFont typeface="Wingdings" pitchFamily="2" charset="2"/>
              <a:buChar char="§"/>
            </a:pPr>
            <a:r>
              <a:rPr lang="ar-SA" sz="2100" u="sng" smtClean="0">
                <a:cs typeface="Zar" pitchFamily="2" charset="-78"/>
              </a:rPr>
              <a:t>استيون کوک و ريچارد کارپ</a:t>
            </a:r>
            <a:r>
              <a:rPr lang="ar-SA" sz="2100" smtClean="0">
                <a:cs typeface="Zar" pitchFamily="2" charset="-78"/>
              </a:rPr>
              <a:t>: تئوري </a:t>
            </a:r>
            <a:r>
              <a:rPr lang="en-US" sz="2100" smtClean="0">
                <a:cs typeface="Zar" pitchFamily="2" charset="-78"/>
              </a:rPr>
              <a:t>NP-completeness</a:t>
            </a:r>
            <a:r>
              <a:rPr lang="ar-SA" sz="2100" smtClean="0">
                <a:cs typeface="Zar" pitchFamily="2" charset="-78"/>
              </a:rPr>
              <a:t> را مطرح کردند.</a:t>
            </a:r>
            <a:endParaRPr lang="en-US" sz="2100" smtClean="0">
              <a:cs typeface="Zar" pitchFamily="2" charset="-78"/>
            </a:endParaRP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4"/>
          <p:cNvSpPr>
            <a:spLocks noGrp="1"/>
          </p:cNvSpPr>
          <p:nvPr>
            <p:ph type="sldNum" sz="quarter" idx="12"/>
          </p:nvPr>
        </p:nvSpPr>
        <p:spPr/>
        <p:txBody>
          <a:bodyPr/>
          <a:lstStyle/>
          <a:p>
            <a:pPr>
              <a:defRPr/>
            </a:pPr>
            <a:fld id="{374FC0C0-8F7C-4FD0-8377-3EA2C1F1FF65}" type="slidenum">
              <a:rPr lang="ar-SA" altLang="en-US"/>
              <a:pPr>
                <a:defRPr/>
              </a:pPr>
              <a:t>220</a:t>
            </a:fld>
            <a:endParaRPr lang="en-US" altLang="en-US"/>
          </a:p>
        </p:txBody>
      </p:sp>
      <p:sp>
        <p:nvSpPr>
          <p:cNvPr id="23450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مسائل ارضاي محدوديت</a:t>
            </a:r>
            <a:endParaRPr lang="en-US" sz="4000">
              <a:latin typeface="Times New Roman" pitchFamily="18" charset="0"/>
              <a:cs typeface="Homa" pitchFamily="2" charset="-78"/>
            </a:endParaRPr>
          </a:p>
        </p:txBody>
      </p:sp>
      <p:sp>
        <p:nvSpPr>
          <p:cNvPr id="234502" name="Text Box 3"/>
          <p:cNvSpPr txBox="1">
            <a:spLocks noChangeArrowheads="1"/>
          </p:cNvSpPr>
          <p:nvPr/>
        </p:nvSpPr>
        <p:spPr bwMode="auto">
          <a:xfrm>
            <a:off x="900113" y="1912938"/>
            <a:ext cx="7272337" cy="579437"/>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بررسي پيشرو</a:t>
            </a:r>
            <a:endParaRPr lang="en-US" sz="2400">
              <a:solidFill>
                <a:schemeClr val="accent2"/>
              </a:solidFill>
              <a:cs typeface="Homa" pitchFamily="2" charset="-78"/>
            </a:endParaRPr>
          </a:p>
        </p:txBody>
      </p:sp>
      <p:pic>
        <p:nvPicPr>
          <p:cNvPr id="234503" name="Picture 4"/>
          <p:cNvPicPr>
            <a:picLocks noChangeAspect="1" noChangeArrowheads="1"/>
          </p:cNvPicPr>
          <p:nvPr>
            <p:ph/>
          </p:nvPr>
        </p:nvPicPr>
        <p:blipFill>
          <a:blip r:embed="rId2"/>
          <a:srcRect/>
          <a:stretch>
            <a:fillRect/>
          </a:stretch>
        </p:blipFill>
        <p:spPr>
          <a:xfrm>
            <a:off x="912813" y="2549525"/>
            <a:ext cx="7597775" cy="2887663"/>
          </a:xfrm>
          <a:noFill/>
        </p:spPr>
      </p:pic>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4"/>
          <p:cNvSpPr>
            <a:spLocks noGrp="1"/>
          </p:cNvSpPr>
          <p:nvPr>
            <p:ph type="sldNum" sz="quarter" idx="12"/>
          </p:nvPr>
        </p:nvSpPr>
        <p:spPr/>
        <p:txBody>
          <a:bodyPr/>
          <a:lstStyle/>
          <a:p>
            <a:pPr>
              <a:defRPr/>
            </a:pPr>
            <a:fld id="{C2A573FC-E845-413E-9C5A-AA21A6D458D5}" type="slidenum">
              <a:rPr lang="ar-SA" altLang="en-US"/>
              <a:pPr>
                <a:defRPr/>
              </a:pPr>
              <a:t>221</a:t>
            </a:fld>
            <a:endParaRPr lang="en-US" altLang="en-US"/>
          </a:p>
        </p:txBody>
      </p:sp>
      <p:sp>
        <p:nvSpPr>
          <p:cNvPr id="23552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مسائل ارضاي محدوديت</a:t>
            </a:r>
            <a:endParaRPr lang="en-US" sz="4000">
              <a:latin typeface="Times New Roman" pitchFamily="18" charset="0"/>
              <a:cs typeface="Homa" pitchFamily="2" charset="-78"/>
            </a:endParaRPr>
          </a:p>
        </p:txBody>
      </p:sp>
      <p:pic>
        <p:nvPicPr>
          <p:cNvPr id="235526" name="Picture 3"/>
          <p:cNvPicPr>
            <a:picLocks noChangeAspect="1" noChangeArrowheads="1"/>
          </p:cNvPicPr>
          <p:nvPr>
            <p:ph/>
          </p:nvPr>
        </p:nvPicPr>
        <p:blipFill>
          <a:blip r:embed="rId2"/>
          <a:srcRect/>
          <a:stretch>
            <a:fillRect/>
          </a:stretch>
        </p:blipFill>
        <p:spPr>
          <a:xfrm>
            <a:off x="989013" y="2684463"/>
            <a:ext cx="7415212" cy="3367087"/>
          </a:xfrm>
          <a:noFill/>
        </p:spPr>
      </p:pic>
      <p:sp>
        <p:nvSpPr>
          <p:cNvPr id="235527" name="Text Box 4"/>
          <p:cNvSpPr txBox="1">
            <a:spLocks noChangeArrowheads="1"/>
          </p:cNvSpPr>
          <p:nvPr/>
        </p:nvSpPr>
        <p:spPr bwMode="auto">
          <a:xfrm>
            <a:off x="900113" y="1912938"/>
            <a:ext cx="7272337" cy="579437"/>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بررسي پيشرو</a:t>
            </a:r>
            <a:endParaRPr lang="en-US" sz="2400">
              <a:solidFill>
                <a:schemeClr val="accent2"/>
              </a:solidFill>
              <a:cs typeface="Homa" pitchFamily="2" charset="-78"/>
            </a:endParaRPr>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36"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37" name="Slide Number Placeholder 4"/>
          <p:cNvSpPr>
            <a:spLocks noGrp="1"/>
          </p:cNvSpPr>
          <p:nvPr>
            <p:ph type="sldNum" sz="quarter" idx="12"/>
          </p:nvPr>
        </p:nvSpPr>
        <p:spPr/>
        <p:txBody>
          <a:bodyPr/>
          <a:lstStyle/>
          <a:p>
            <a:pPr>
              <a:defRPr/>
            </a:pPr>
            <a:fld id="{8B013D97-5479-4AD8-9B3C-C039889039F8}" type="slidenum">
              <a:rPr lang="ar-SA" altLang="en-US"/>
              <a:pPr>
                <a:defRPr/>
              </a:pPr>
              <a:t>222</a:t>
            </a:fld>
            <a:endParaRPr lang="en-US" altLang="en-US"/>
          </a:p>
        </p:txBody>
      </p:sp>
      <p:grpSp>
        <p:nvGrpSpPr>
          <p:cNvPr id="236549" name="Group 2"/>
          <p:cNvGrpSpPr>
            <a:grpSpLocks/>
          </p:cNvGrpSpPr>
          <p:nvPr/>
        </p:nvGrpSpPr>
        <p:grpSpPr bwMode="auto">
          <a:xfrm>
            <a:off x="1219200" y="3355975"/>
            <a:ext cx="2133600" cy="2209800"/>
            <a:chOff x="624" y="1776"/>
            <a:chExt cx="1344" cy="1392"/>
          </a:xfrm>
        </p:grpSpPr>
        <p:grpSp>
          <p:nvGrpSpPr>
            <p:cNvPr id="236564" name="Group 3"/>
            <p:cNvGrpSpPr>
              <a:grpSpLocks/>
            </p:cNvGrpSpPr>
            <p:nvPr/>
          </p:nvGrpSpPr>
          <p:grpSpPr bwMode="auto">
            <a:xfrm>
              <a:off x="816" y="2016"/>
              <a:ext cx="1152" cy="1152"/>
              <a:chOff x="576" y="1728"/>
              <a:chExt cx="1152" cy="1152"/>
            </a:xfrm>
          </p:grpSpPr>
          <p:sp>
            <p:nvSpPr>
              <p:cNvPr id="236573" name="Rectangle 4"/>
              <p:cNvSpPr>
                <a:spLocks noChangeArrowheads="1"/>
              </p:cNvSpPr>
              <p:nvPr/>
            </p:nvSpPr>
            <p:spPr bwMode="auto">
              <a:xfrm>
                <a:off x="576" y="1728"/>
                <a:ext cx="1152" cy="1152"/>
              </a:xfrm>
              <a:prstGeom prst="rect">
                <a:avLst/>
              </a:prstGeom>
              <a:noFill/>
              <a:ln w="9525">
                <a:solidFill>
                  <a:schemeClr val="tx1"/>
                </a:solidFill>
                <a:miter lim="800000"/>
                <a:headEnd/>
                <a:tailEnd/>
              </a:ln>
            </p:spPr>
            <p:txBody>
              <a:bodyPr wrap="none" anchor="ctr"/>
              <a:lstStyle/>
              <a:p>
                <a:endParaRPr lang="en-US"/>
              </a:p>
            </p:txBody>
          </p:sp>
          <p:sp>
            <p:nvSpPr>
              <p:cNvPr id="236574" name="Rectangle 5"/>
              <p:cNvSpPr>
                <a:spLocks noChangeArrowheads="1"/>
              </p:cNvSpPr>
              <p:nvPr/>
            </p:nvSpPr>
            <p:spPr bwMode="auto">
              <a:xfrm>
                <a:off x="864" y="1728"/>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6575" name="Rectangle 6"/>
              <p:cNvSpPr>
                <a:spLocks noChangeArrowheads="1"/>
              </p:cNvSpPr>
              <p:nvPr/>
            </p:nvSpPr>
            <p:spPr bwMode="auto">
              <a:xfrm>
                <a:off x="1152" y="2592"/>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6576" name="Rectangle 7"/>
              <p:cNvSpPr>
                <a:spLocks noChangeArrowheads="1"/>
              </p:cNvSpPr>
              <p:nvPr/>
            </p:nvSpPr>
            <p:spPr bwMode="auto">
              <a:xfrm>
                <a:off x="864" y="2304"/>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6577" name="Rectangle 8"/>
              <p:cNvSpPr>
                <a:spLocks noChangeArrowheads="1"/>
              </p:cNvSpPr>
              <p:nvPr/>
            </p:nvSpPr>
            <p:spPr bwMode="auto">
              <a:xfrm>
                <a:off x="576" y="2016"/>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6578" name="Rectangle 9"/>
              <p:cNvSpPr>
                <a:spLocks noChangeArrowheads="1"/>
              </p:cNvSpPr>
              <p:nvPr/>
            </p:nvSpPr>
            <p:spPr bwMode="auto">
              <a:xfrm>
                <a:off x="1440" y="2304"/>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6579" name="Rectangle 10"/>
              <p:cNvSpPr>
                <a:spLocks noChangeArrowheads="1"/>
              </p:cNvSpPr>
              <p:nvPr/>
            </p:nvSpPr>
            <p:spPr bwMode="auto">
              <a:xfrm>
                <a:off x="1152" y="2016"/>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6580" name="Rectangle 11"/>
              <p:cNvSpPr>
                <a:spLocks noChangeArrowheads="1"/>
              </p:cNvSpPr>
              <p:nvPr/>
            </p:nvSpPr>
            <p:spPr bwMode="auto">
              <a:xfrm>
                <a:off x="576" y="2592"/>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6581" name="Rectangle 12"/>
              <p:cNvSpPr>
                <a:spLocks noChangeArrowheads="1"/>
              </p:cNvSpPr>
              <p:nvPr/>
            </p:nvSpPr>
            <p:spPr bwMode="auto">
              <a:xfrm>
                <a:off x="1440" y="1728"/>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236565" name="Text Box 13"/>
            <p:cNvSpPr txBox="1">
              <a:spLocks noChangeArrowheads="1"/>
            </p:cNvSpPr>
            <p:nvPr/>
          </p:nvSpPr>
          <p:spPr bwMode="auto">
            <a:xfrm>
              <a:off x="624" y="201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1</a:t>
              </a:r>
            </a:p>
          </p:txBody>
        </p:sp>
        <p:sp>
          <p:nvSpPr>
            <p:cNvPr id="236566" name="Text Box 14"/>
            <p:cNvSpPr txBox="1">
              <a:spLocks noChangeArrowheads="1"/>
            </p:cNvSpPr>
            <p:nvPr/>
          </p:nvSpPr>
          <p:spPr bwMode="auto">
            <a:xfrm>
              <a:off x="624" y="2592"/>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3</a:t>
              </a:r>
            </a:p>
          </p:txBody>
        </p:sp>
        <p:sp>
          <p:nvSpPr>
            <p:cNvPr id="236567" name="Text Box 15"/>
            <p:cNvSpPr txBox="1">
              <a:spLocks noChangeArrowheads="1"/>
            </p:cNvSpPr>
            <p:nvPr/>
          </p:nvSpPr>
          <p:spPr bwMode="auto">
            <a:xfrm>
              <a:off x="624" y="2304"/>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2</a:t>
              </a:r>
            </a:p>
          </p:txBody>
        </p:sp>
        <p:sp>
          <p:nvSpPr>
            <p:cNvPr id="236568" name="Text Box 16"/>
            <p:cNvSpPr txBox="1">
              <a:spLocks noChangeArrowheads="1"/>
            </p:cNvSpPr>
            <p:nvPr/>
          </p:nvSpPr>
          <p:spPr bwMode="auto">
            <a:xfrm>
              <a:off x="624" y="2880"/>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4</a:t>
              </a:r>
            </a:p>
          </p:txBody>
        </p:sp>
        <p:sp>
          <p:nvSpPr>
            <p:cNvPr id="236569" name="Text Box 17"/>
            <p:cNvSpPr txBox="1">
              <a:spLocks noChangeArrowheads="1"/>
            </p:cNvSpPr>
            <p:nvPr/>
          </p:nvSpPr>
          <p:spPr bwMode="auto">
            <a:xfrm>
              <a:off x="1440" y="177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3</a:t>
              </a:r>
            </a:p>
          </p:txBody>
        </p:sp>
        <p:sp>
          <p:nvSpPr>
            <p:cNvPr id="236570" name="Text Box 18"/>
            <p:cNvSpPr txBox="1">
              <a:spLocks noChangeArrowheads="1"/>
            </p:cNvSpPr>
            <p:nvPr/>
          </p:nvSpPr>
          <p:spPr bwMode="auto">
            <a:xfrm>
              <a:off x="1152" y="177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2</a:t>
              </a:r>
            </a:p>
          </p:txBody>
        </p:sp>
        <p:sp>
          <p:nvSpPr>
            <p:cNvPr id="236571" name="Text Box 19"/>
            <p:cNvSpPr txBox="1">
              <a:spLocks noChangeArrowheads="1"/>
            </p:cNvSpPr>
            <p:nvPr/>
          </p:nvSpPr>
          <p:spPr bwMode="auto">
            <a:xfrm>
              <a:off x="1728" y="177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4</a:t>
              </a:r>
            </a:p>
          </p:txBody>
        </p:sp>
        <p:sp>
          <p:nvSpPr>
            <p:cNvPr id="236572" name="Text Box 20"/>
            <p:cNvSpPr txBox="1">
              <a:spLocks noChangeArrowheads="1"/>
            </p:cNvSpPr>
            <p:nvPr/>
          </p:nvSpPr>
          <p:spPr bwMode="auto">
            <a:xfrm>
              <a:off x="864" y="177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1</a:t>
              </a:r>
            </a:p>
          </p:txBody>
        </p:sp>
      </p:grpSp>
      <p:grpSp>
        <p:nvGrpSpPr>
          <p:cNvPr id="236550" name="Group 21"/>
          <p:cNvGrpSpPr>
            <a:grpSpLocks/>
          </p:cNvGrpSpPr>
          <p:nvPr/>
        </p:nvGrpSpPr>
        <p:grpSpPr bwMode="auto">
          <a:xfrm>
            <a:off x="4267200" y="2822575"/>
            <a:ext cx="3714750" cy="3270250"/>
            <a:chOff x="2445" y="1344"/>
            <a:chExt cx="2340" cy="2060"/>
          </a:xfrm>
        </p:grpSpPr>
        <p:grpSp>
          <p:nvGrpSpPr>
            <p:cNvPr id="236553" name="Group 22"/>
            <p:cNvGrpSpPr>
              <a:grpSpLocks/>
            </p:cNvGrpSpPr>
            <p:nvPr/>
          </p:nvGrpSpPr>
          <p:grpSpPr bwMode="auto">
            <a:xfrm>
              <a:off x="2445" y="1344"/>
              <a:ext cx="2340" cy="2060"/>
              <a:chOff x="2445" y="1344"/>
              <a:chExt cx="2340" cy="2060"/>
            </a:xfrm>
          </p:grpSpPr>
          <p:sp>
            <p:nvSpPr>
              <p:cNvPr id="236560" name="Text Box 23"/>
              <p:cNvSpPr txBox="1">
                <a:spLocks noChangeArrowheads="1"/>
              </p:cNvSpPr>
              <p:nvPr/>
            </p:nvSpPr>
            <p:spPr bwMode="auto">
              <a:xfrm>
                <a:off x="2445" y="1344"/>
                <a:ext cx="900" cy="524"/>
              </a:xfrm>
              <a:prstGeom prst="rect">
                <a:avLst/>
              </a:prstGeom>
              <a:noFill/>
              <a:ln w="9525">
                <a:solidFill>
                  <a:schemeClr val="tx1"/>
                </a:solidFill>
                <a:miter lim="800000"/>
                <a:headEnd/>
                <a:tailEnd/>
              </a:ln>
            </p:spPr>
            <p:txBody>
              <a:bodyPr wrap="none">
                <a:spAutoFit/>
              </a:bodyPr>
              <a:lstStyle/>
              <a:p>
                <a:pPr algn="ctr" rtl="0"/>
                <a:r>
                  <a:rPr lang="en-US" sz="2400">
                    <a:latin typeface="Tahoma" pitchFamily="34" charset="0"/>
                    <a:cs typeface="Times New Roman" pitchFamily="18" charset="0"/>
                  </a:rPr>
                  <a:t>X1</a:t>
                </a:r>
              </a:p>
              <a:p>
                <a:pPr algn="ctr" rtl="0"/>
                <a:r>
                  <a:rPr lang="en-US" sz="2400">
                    <a:latin typeface="Tahoma" pitchFamily="34" charset="0"/>
                    <a:cs typeface="Times New Roman" pitchFamily="18" charset="0"/>
                  </a:rPr>
                  <a:t>{1,2,3,4}</a:t>
                </a:r>
              </a:p>
            </p:txBody>
          </p:sp>
          <p:sp>
            <p:nvSpPr>
              <p:cNvPr id="236561" name="Text Box 24"/>
              <p:cNvSpPr txBox="1">
                <a:spLocks noChangeArrowheads="1"/>
              </p:cNvSpPr>
              <p:nvPr/>
            </p:nvSpPr>
            <p:spPr bwMode="auto">
              <a:xfrm>
                <a:off x="2445" y="2880"/>
                <a:ext cx="900" cy="524"/>
              </a:xfrm>
              <a:prstGeom prst="rect">
                <a:avLst/>
              </a:prstGeom>
              <a:noFill/>
              <a:ln w="9525">
                <a:solidFill>
                  <a:schemeClr val="tx1"/>
                </a:solidFill>
                <a:miter lim="800000"/>
                <a:headEnd/>
                <a:tailEnd/>
              </a:ln>
            </p:spPr>
            <p:txBody>
              <a:bodyPr wrap="none">
                <a:spAutoFit/>
              </a:bodyPr>
              <a:lstStyle/>
              <a:p>
                <a:pPr algn="ctr" rtl="0"/>
                <a:r>
                  <a:rPr lang="en-US" sz="2400">
                    <a:latin typeface="Tahoma" pitchFamily="34" charset="0"/>
                    <a:cs typeface="Times New Roman" pitchFamily="18" charset="0"/>
                  </a:rPr>
                  <a:t>X3</a:t>
                </a:r>
              </a:p>
              <a:p>
                <a:pPr algn="ctr" rtl="0"/>
                <a:r>
                  <a:rPr lang="en-US" sz="2400">
                    <a:latin typeface="Tahoma" pitchFamily="34" charset="0"/>
                    <a:cs typeface="Times New Roman" pitchFamily="18" charset="0"/>
                  </a:rPr>
                  <a:t>{1,2,3,4}</a:t>
                </a:r>
              </a:p>
            </p:txBody>
          </p:sp>
          <p:sp>
            <p:nvSpPr>
              <p:cNvPr id="236562" name="Text Box 25"/>
              <p:cNvSpPr txBox="1">
                <a:spLocks noChangeArrowheads="1"/>
              </p:cNvSpPr>
              <p:nvPr/>
            </p:nvSpPr>
            <p:spPr bwMode="auto">
              <a:xfrm>
                <a:off x="3885" y="2880"/>
                <a:ext cx="900" cy="524"/>
              </a:xfrm>
              <a:prstGeom prst="rect">
                <a:avLst/>
              </a:prstGeom>
              <a:noFill/>
              <a:ln w="9525">
                <a:solidFill>
                  <a:schemeClr val="tx1"/>
                </a:solidFill>
                <a:miter lim="800000"/>
                <a:headEnd/>
                <a:tailEnd/>
              </a:ln>
            </p:spPr>
            <p:txBody>
              <a:bodyPr wrap="none">
                <a:spAutoFit/>
              </a:bodyPr>
              <a:lstStyle/>
              <a:p>
                <a:pPr algn="ctr" rtl="0"/>
                <a:r>
                  <a:rPr lang="en-US" sz="2400">
                    <a:latin typeface="Tahoma" pitchFamily="34" charset="0"/>
                    <a:cs typeface="Times New Roman" pitchFamily="18" charset="0"/>
                  </a:rPr>
                  <a:t>X4</a:t>
                </a:r>
              </a:p>
              <a:p>
                <a:pPr algn="ctr" rtl="0"/>
                <a:r>
                  <a:rPr lang="en-US" sz="2400">
                    <a:latin typeface="Tahoma" pitchFamily="34" charset="0"/>
                    <a:cs typeface="Times New Roman" pitchFamily="18" charset="0"/>
                  </a:rPr>
                  <a:t>{1,2,3,4}</a:t>
                </a:r>
              </a:p>
            </p:txBody>
          </p:sp>
          <p:sp>
            <p:nvSpPr>
              <p:cNvPr id="236563" name="Text Box 26"/>
              <p:cNvSpPr txBox="1">
                <a:spLocks noChangeArrowheads="1"/>
              </p:cNvSpPr>
              <p:nvPr/>
            </p:nvSpPr>
            <p:spPr bwMode="auto">
              <a:xfrm>
                <a:off x="3885" y="1344"/>
                <a:ext cx="900" cy="524"/>
              </a:xfrm>
              <a:prstGeom prst="rect">
                <a:avLst/>
              </a:prstGeom>
              <a:noFill/>
              <a:ln w="9525">
                <a:solidFill>
                  <a:schemeClr val="tx1"/>
                </a:solidFill>
                <a:miter lim="800000"/>
                <a:headEnd/>
                <a:tailEnd/>
              </a:ln>
            </p:spPr>
            <p:txBody>
              <a:bodyPr wrap="none">
                <a:spAutoFit/>
              </a:bodyPr>
              <a:lstStyle/>
              <a:p>
                <a:pPr algn="ctr" rtl="0"/>
                <a:r>
                  <a:rPr lang="en-US" sz="2400">
                    <a:latin typeface="Tahoma" pitchFamily="34" charset="0"/>
                    <a:cs typeface="Times New Roman" pitchFamily="18" charset="0"/>
                  </a:rPr>
                  <a:t>X2</a:t>
                </a:r>
              </a:p>
              <a:p>
                <a:pPr algn="ctr" rtl="0"/>
                <a:r>
                  <a:rPr lang="en-US" sz="2400">
                    <a:latin typeface="Tahoma" pitchFamily="34" charset="0"/>
                    <a:cs typeface="Times New Roman" pitchFamily="18" charset="0"/>
                  </a:rPr>
                  <a:t>{1,2,3,4}</a:t>
                </a:r>
              </a:p>
            </p:txBody>
          </p:sp>
        </p:grpSp>
        <p:sp>
          <p:nvSpPr>
            <p:cNvPr id="236554" name="Line 27"/>
            <p:cNvSpPr>
              <a:spLocks noChangeShapeType="1"/>
            </p:cNvSpPr>
            <p:nvPr/>
          </p:nvSpPr>
          <p:spPr bwMode="auto">
            <a:xfrm>
              <a:off x="3360" y="1584"/>
              <a:ext cx="528" cy="0"/>
            </a:xfrm>
            <a:prstGeom prst="line">
              <a:avLst/>
            </a:prstGeom>
            <a:noFill/>
            <a:ln w="9525">
              <a:solidFill>
                <a:schemeClr val="tx1"/>
              </a:solidFill>
              <a:round/>
              <a:headEnd/>
              <a:tailEnd/>
            </a:ln>
          </p:spPr>
          <p:txBody>
            <a:bodyPr wrap="none"/>
            <a:lstStyle/>
            <a:p>
              <a:endParaRPr lang="en-US"/>
            </a:p>
          </p:txBody>
        </p:sp>
        <p:sp>
          <p:nvSpPr>
            <p:cNvPr id="236555" name="Line 28"/>
            <p:cNvSpPr>
              <a:spLocks noChangeShapeType="1"/>
            </p:cNvSpPr>
            <p:nvPr/>
          </p:nvSpPr>
          <p:spPr bwMode="auto">
            <a:xfrm>
              <a:off x="2928" y="1872"/>
              <a:ext cx="0" cy="1008"/>
            </a:xfrm>
            <a:prstGeom prst="line">
              <a:avLst/>
            </a:prstGeom>
            <a:noFill/>
            <a:ln w="9525">
              <a:solidFill>
                <a:schemeClr val="tx1"/>
              </a:solidFill>
              <a:round/>
              <a:headEnd/>
              <a:tailEnd/>
            </a:ln>
          </p:spPr>
          <p:txBody>
            <a:bodyPr wrap="none"/>
            <a:lstStyle/>
            <a:p>
              <a:endParaRPr lang="en-US"/>
            </a:p>
          </p:txBody>
        </p:sp>
        <p:sp>
          <p:nvSpPr>
            <p:cNvPr id="236556" name="Line 29"/>
            <p:cNvSpPr>
              <a:spLocks noChangeShapeType="1"/>
            </p:cNvSpPr>
            <p:nvPr/>
          </p:nvSpPr>
          <p:spPr bwMode="auto">
            <a:xfrm>
              <a:off x="3360" y="3120"/>
              <a:ext cx="528" cy="0"/>
            </a:xfrm>
            <a:prstGeom prst="line">
              <a:avLst/>
            </a:prstGeom>
            <a:noFill/>
            <a:ln w="9525">
              <a:solidFill>
                <a:schemeClr val="tx1"/>
              </a:solidFill>
              <a:round/>
              <a:headEnd/>
              <a:tailEnd/>
            </a:ln>
          </p:spPr>
          <p:txBody>
            <a:bodyPr wrap="none"/>
            <a:lstStyle/>
            <a:p>
              <a:endParaRPr lang="en-US"/>
            </a:p>
          </p:txBody>
        </p:sp>
        <p:sp>
          <p:nvSpPr>
            <p:cNvPr id="236557" name="Line 30"/>
            <p:cNvSpPr>
              <a:spLocks noChangeShapeType="1"/>
            </p:cNvSpPr>
            <p:nvPr/>
          </p:nvSpPr>
          <p:spPr bwMode="auto">
            <a:xfrm>
              <a:off x="4320" y="1872"/>
              <a:ext cx="0" cy="1008"/>
            </a:xfrm>
            <a:prstGeom prst="line">
              <a:avLst/>
            </a:prstGeom>
            <a:noFill/>
            <a:ln w="9525">
              <a:solidFill>
                <a:schemeClr val="tx1"/>
              </a:solidFill>
              <a:round/>
              <a:headEnd/>
              <a:tailEnd/>
            </a:ln>
          </p:spPr>
          <p:txBody>
            <a:bodyPr wrap="none"/>
            <a:lstStyle/>
            <a:p>
              <a:endParaRPr lang="en-US"/>
            </a:p>
          </p:txBody>
        </p:sp>
        <p:sp>
          <p:nvSpPr>
            <p:cNvPr id="236558" name="Line 31"/>
            <p:cNvSpPr>
              <a:spLocks noChangeShapeType="1"/>
            </p:cNvSpPr>
            <p:nvPr/>
          </p:nvSpPr>
          <p:spPr bwMode="auto">
            <a:xfrm>
              <a:off x="3312" y="1872"/>
              <a:ext cx="576" cy="1008"/>
            </a:xfrm>
            <a:prstGeom prst="line">
              <a:avLst/>
            </a:prstGeom>
            <a:noFill/>
            <a:ln w="9525">
              <a:solidFill>
                <a:schemeClr val="tx1"/>
              </a:solidFill>
              <a:round/>
              <a:headEnd/>
              <a:tailEnd/>
            </a:ln>
          </p:spPr>
          <p:txBody>
            <a:bodyPr wrap="none"/>
            <a:lstStyle/>
            <a:p>
              <a:endParaRPr lang="en-US"/>
            </a:p>
          </p:txBody>
        </p:sp>
        <p:sp>
          <p:nvSpPr>
            <p:cNvPr id="236559" name="Line 32"/>
            <p:cNvSpPr>
              <a:spLocks noChangeShapeType="1"/>
            </p:cNvSpPr>
            <p:nvPr/>
          </p:nvSpPr>
          <p:spPr bwMode="auto">
            <a:xfrm flipH="1">
              <a:off x="3360" y="1872"/>
              <a:ext cx="528" cy="1008"/>
            </a:xfrm>
            <a:prstGeom prst="line">
              <a:avLst/>
            </a:prstGeom>
            <a:noFill/>
            <a:ln w="9525">
              <a:solidFill>
                <a:schemeClr val="tx1"/>
              </a:solidFill>
              <a:round/>
              <a:headEnd/>
              <a:tailEnd/>
            </a:ln>
          </p:spPr>
          <p:txBody>
            <a:bodyPr wrap="none"/>
            <a:lstStyle/>
            <a:p>
              <a:endParaRPr lang="en-US"/>
            </a:p>
          </p:txBody>
        </p:sp>
      </p:grpSp>
      <p:sp>
        <p:nvSpPr>
          <p:cNvPr id="236551" name="Text Box 33"/>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مسائل ارضاي محدوديت</a:t>
            </a:r>
            <a:endParaRPr lang="en-US" sz="4000">
              <a:latin typeface="Times New Roman" pitchFamily="18" charset="0"/>
              <a:cs typeface="Homa" pitchFamily="2" charset="-78"/>
            </a:endParaRPr>
          </a:p>
        </p:txBody>
      </p:sp>
      <p:sp>
        <p:nvSpPr>
          <p:cNvPr id="236552" name="Text Box 34"/>
          <p:cNvSpPr txBox="1">
            <a:spLocks noChangeArrowheads="1"/>
          </p:cNvSpPr>
          <p:nvPr/>
        </p:nvSpPr>
        <p:spPr bwMode="auto">
          <a:xfrm>
            <a:off x="900113" y="1912938"/>
            <a:ext cx="7272337" cy="579437"/>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مثال: مسئله 4-وزير</a:t>
            </a:r>
            <a:endParaRPr lang="en-US" sz="2400">
              <a:solidFill>
                <a:schemeClr val="accent2"/>
              </a:solidFill>
              <a:cs typeface="Homa" pitchFamily="2" charset="-78"/>
            </a:endParaRPr>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44"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45" name="Slide Number Placeholder 4"/>
          <p:cNvSpPr>
            <a:spLocks noGrp="1"/>
          </p:cNvSpPr>
          <p:nvPr>
            <p:ph type="sldNum" sz="quarter" idx="12"/>
          </p:nvPr>
        </p:nvSpPr>
        <p:spPr/>
        <p:txBody>
          <a:bodyPr/>
          <a:lstStyle/>
          <a:p>
            <a:pPr>
              <a:defRPr/>
            </a:pPr>
            <a:fld id="{4E270C3F-74CD-42B7-8354-004B09EA8866}" type="slidenum">
              <a:rPr lang="ar-SA" altLang="en-US"/>
              <a:pPr>
                <a:defRPr/>
              </a:pPr>
              <a:t>223</a:t>
            </a:fld>
            <a:endParaRPr lang="en-US" altLang="en-US"/>
          </a:p>
        </p:txBody>
      </p:sp>
      <p:grpSp>
        <p:nvGrpSpPr>
          <p:cNvPr id="237573" name="Group 2"/>
          <p:cNvGrpSpPr>
            <a:grpSpLocks/>
          </p:cNvGrpSpPr>
          <p:nvPr/>
        </p:nvGrpSpPr>
        <p:grpSpPr bwMode="auto">
          <a:xfrm>
            <a:off x="1219200" y="3284538"/>
            <a:ext cx="2133600" cy="2209800"/>
            <a:chOff x="768" y="1680"/>
            <a:chExt cx="1344" cy="1392"/>
          </a:xfrm>
        </p:grpSpPr>
        <p:grpSp>
          <p:nvGrpSpPr>
            <p:cNvPr id="237596" name="Group 3"/>
            <p:cNvGrpSpPr>
              <a:grpSpLocks/>
            </p:cNvGrpSpPr>
            <p:nvPr/>
          </p:nvGrpSpPr>
          <p:grpSpPr bwMode="auto">
            <a:xfrm>
              <a:off x="960" y="1920"/>
              <a:ext cx="1152" cy="1152"/>
              <a:chOff x="576" y="1728"/>
              <a:chExt cx="1152" cy="1152"/>
            </a:xfrm>
          </p:grpSpPr>
          <p:sp>
            <p:nvSpPr>
              <p:cNvPr id="237605" name="Rectangle 4"/>
              <p:cNvSpPr>
                <a:spLocks noChangeArrowheads="1"/>
              </p:cNvSpPr>
              <p:nvPr/>
            </p:nvSpPr>
            <p:spPr bwMode="auto">
              <a:xfrm>
                <a:off x="576" y="1728"/>
                <a:ext cx="1152" cy="1152"/>
              </a:xfrm>
              <a:prstGeom prst="rect">
                <a:avLst/>
              </a:prstGeom>
              <a:noFill/>
              <a:ln w="9525">
                <a:solidFill>
                  <a:schemeClr val="tx1"/>
                </a:solidFill>
                <a:miter lim="800000"/>
                <a:headEnd/>
                <a:tailEnd/>
              </a:ln>
            </p:spPr>
            <p:txBody>
              <a:bodyPr wrap="none" anchor="ctr"/>
              <a:lstStyle/>
              <a:p>
                <a:endParaRPr lang="en-US"/>
              </a:p>
            </p:txBody>
          </p:sp>
          <p:sp>
            <p:nvSpPr>
              <p:cNvPr id="237606" name="Rectangle 5"/>
              <p:cNvSpPr>
                <a:spLocks noChangeArrowheads="1"/>
              </p:cNvSpPr>
              <p:nvPr/>
            </p:nvSpPr>
            <p:spPr bwMode="auto">
              <a:xfrm>
                <a:off x="864" y="1728"/>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7607" name="Rectangle 6"/>
              <p:cNvSpPr>
                <a:spLocks noChangeArrowheads="1"/>
              </p:cNvSpPr>
              <p:nvPr/>
            </p:nvSpPr>
            <p:spPr bwMode="auto">
              <a:xfrm>
                <a:off x="1152" y="2592"/>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7608" name="Rectangle 7"/>
              <p:cNvSpPr>
                <a:spLocks noChangeArrowheads="1"/>
              </p:cNvSpPr>
              <p:nvPr/>
            </p:nvSpPr>
            <p:spPr bwMode="auto">
              <a:xfrm>
                <a:off x="864" y="2304"/>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7609" name="Rectangle 8"/>
              <p:cNvSpPr>
                <a:spLocks noChangeArrowheads="1"/>
              </p:cNvSpPr>
              <p:nvPr/>
            </p:nvSpPr>
            <p:spPr bwMode="auto">
              <a:xfrm>
                <a:off x="576" y="2016"/>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7610" name="Rectangle 9"/>
              <p:cNvSpPr>
                <a:spLocks noChangeArrowheads="1"/>
              </p:cNvSpPr>
              <p:nvPr/>
            </p:nvSpPr>
            <p:spPr bwMode="auto">
              <a:xfrm>
                <a:off x="1440" y="2304"/>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7611" name="Rectangle 10"/>
              <p:cNvSpPr>
                <a:spLocks noChangeArrowheads="1"/>
              </p:cNvSpPr>
              <p:nvPr/>
            </p:nvSpPr>
            <p:spPr bwMode="auto">
              <a:xfrm>
                <a:off x="1152" y="2016"/>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7612" name="Rectangle 11"/>
              <p:cNvSpPr>
                <a:spLocks noChangeArrowheads="1"/>
              </p:cNvSpPr>
              <p:nvPr/>
            </p:nvSpPr>
            <p:spPr bwMode="auto">
              <a:xfrm>
                <a:off x="576" y="2592"/>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7613" name="Rectangle 12"/>
              <p:cNvSpPr>
                <a:spLocks noChangeArrowheads="1"/>
              </p:cNvSpPr>
              <p:nvPr/>
            </p:nvSpPr>
            <p:spPr bwMode="auto">
              <a:xfrm>
                <a:off x="1440" y="1728"/>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237597" name="Text Box 13"/>
            <p:cNvSpPr txBox="1">
              <a:spLocks noChangeArrowheads="1"/>
            </p:cNvSpPr>
            <p:nvPr/>
          </p:nvSpPr>
          <p:spPr bwMode="auto">
            <a:xfrm>
              <a:off x="768" y="1920"/>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1</a:t>
              </a:r>
            </a:p>
          </p:txBody>
        </p:sp>
        <p:sp>
          <p:nvSpPr>
            <p:cNvPr id="237598" name="Text Box 14"/>
            <p:cNvSpPr txBox="1">
              <a:spLocks noChangeArrowheads="1"/>
            </p:cNvSpPr>
            <p:nvPr/>
          </p:nvSpPr>
          <p:spPr bwMode="auto">
            <a:xfrm>
              <a:off x="768" y="249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3</a:t>
              </a:r>
            </a:p>
          </p:txBody>
        </p:sp>
        <p:sp>
          <p:nvSpPr>
            <p:cNvPr id="237599" name="Text Box 15"/>
            <p:cNvSpPr txBox="1">
              <a:spLocks noChangeArrowheads="1"/>
            </p:cNvSpPr>
            <p:nvPr/>
          </p:nvSpPr>
          <p:spPr bwMode="auto">
            <a:xfrm>
              <a:off x="768" y="2208"/>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2</a:t>
              </a:r>
            </a:p>
          </p:txBody>
        </p:sp>
        <p:sp>
          <p:nvSpPr>
            <p:cNvPr id="237600" name="Text Box 16"/>
            <p:cNvSpPr txBox="1">
              <a:spLocks noChangeArrowheads="1"/>
            </p:cNvSpPr>
            <p:nvPr/>
          </p:nvSpPr>
          <p:spPr bwMode="auto">
            <a:xfrm>
              <a:off x="768" y="2784"/>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4</a:t>
              </a:r>
            </a:p>
          </p:txBody>
        </p:sp>
        <p:sp>
          <p:nvSpPr>
            <p:cNvPr id="237601" name="Text Box 17"/>
            <p:cNvSpPr txBox="1">
              <a:spLocks noChangeArrowheads="1"/>
            </p:cNvSpPr>
            <p:nvPr/>
          </p:nvSpPr>
          <p:spPr bwMode="auto">
            <a:xfrm>
              <a:off x="1584" y="1680"/>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3</a:t>
              </a:r>
            </a:p>
          </p:txBody>
        </p:sp>
        <p:sp>
          <p:nvSpPr>
            <p:cNvPr id="237602" name="Text Box 18"/>
            <p:cNvSpPr txBox="1">
              <a:spLocks noChangeArrowheads="1"/>
            </p:cNvSpPr>
            <p:nvPr/>
          </p:nvSpPr>
          <p:spPr bwMode="auto">
            <a:xfrm>
              <a:off x="1296" y="1680"/>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2</a:t>
              </a:r>
            </a:p>
          </p:txBody>
        </p:sp>
        <p:sp>
          <p:nvSpPr>
            <p:cNvPr id="237603" name="Text Box 19"/>
            <p:cNvSpPr txBox="1">
              <a:spLocks noChangeArrowheads="1"/>
            </p:cNvSpPr>
            <p:nvPr/>
          </p:nvSpPr>
          <p:spPr bwMode="auto">
            <a:xfrm>
              <a:off x="1872" y="1680"/>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4</a:t>
              </a:r>
            </a:p>
          </p:txBody>
        </p:sp>
        <p:sp>
          <p:nvSpPr>
            <p:cNvPr id="237604" name="Text Box 20"/>
            <p:cNvSpPr txBox="1">
              <a:spLocks noChangeArrowheads="1"/>
            </p:cNvSpPr>
            <p:nvPr/>
          </p:nvSpPr>
          <p:spPr bwMode="auto">
            <a:xfrm>
              <a:off x="1008" y="1680"/>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1</a:t>
              </a:r>
            </a:p>
          </p:txBody>
        </p:sp>
      </p:grpSp>
      <p:grpSp>
        <p:nvGrpSpPr>
          <p:cNvPr id="237574" name="Group 21"/>
          <p:cNvGrpSpPr>
            <a:grpSpLocks/>
          </p:cNvGrpSpPr>
          <p:nvPr/>
        </p:nvGrpSpPr>
        <p:grpSpPr bwMode="auto">
          <a:xfrm>
            <a:off x="4267200" y="2751138"/>
            <a:ext cx="3714750" cy="3270250"/>
            <a:chOff x="2445" y="1344"/>
            <a:chExt cx="2340" cy="2060"/>
          </a:xfrm>
        </p:grpSpPr>
        <p:grpSp>
          <p:nvGrpSpPr>
            <p:cNvPr id="237585" name="Group 22"/>
            <p:cNvGrpSpPr>
              <a:grpSpLocks/>
            </p:cNvGrpSpPr>
            <p:nvPr/>
          </p:nvGrpSpPr>
          <p:grpSpPr bwMode="auto">
            <a:xfrm>
              <a:off x="2445" y="1344"/>
              <a:ext cx="2340" cy="2060"/>
              <a:chOff x="2445" y="1344"/>
              <a:chExt cx="2340" cy="2060"/>
            </a:xfrm>
          </p:grpSpPr>
          <p:sp>
            <p:nvSpPr>
              <p:cNvPr id="237592" name="Text Box 23"/>
              <p:cNvSpPr txBox="1">
                <a:spLocks noChangeArrowheads="1"/>
              </p:cNvSpPr>
              <p:nvPr/>
            </p:nvSpPr>
            <p:spPr bwMode="auto">
              <a:xfrm>
                <a:off x="2445" y="1344"/>
                <a:ext cx="900" cy="524"/>
              </a:xfrm>
              <a:prstGeom prst="rect">
                <a:avLst/>
              </a:prstGeom>
              <a:noFill/>
              <a:ln w="9525">
                <a:solidFill>
                  <a:schemeClr val="tx1"/>
                </a:solidFill>
                <a:miter lim="800000"/>
                <a:headEnd/>
                <a:tailEnd/>
              </a:ln>
            </p:spPr>
            <p:txBody>
              <a:bodyPr wrap="none">
                <a:spAutoFit/>
              </a:bodyPr>
              <a:lstStyle/>
              <a:p>
                <a:pPr algn="ctr" rtl="0"/>
                <a:r>
                  <a:rPr lang="en-US" sz="2400">
                    <a:solidFill>
                      <a:srgbClr val="FF3300"/>
                    </a:solidFill>
                    <a:latin typeface="Tahoma" pitchFamily="34" charset="0"/>
                    <a:cs typeface="Times New Roman" pitchFamily="18" charset="0"/>
                  </a:rPr>
                  <a:t>X1</a:t>
                </a:r>
              </a:p>
              <a:p>
                <a:pPr algn="ctr" rtl="0"/>
                <a:r>
                  <a:rPr lang="en-US" sz="2400">
                    <a:latin typeface="Tahoma" pitchFamily="34" charset="0"/>
                    <a:cs typeface="Times New Roman" pitchFamily="18" charset="0"/>
                  </a:rPr>
                  <a:t>{</a:t>
                </a:r>
                <a:r>
                  <a:rPr lang="en-US" sz="2400">
                    <a:solidFill>
                      <a:srgbClr val="FF3300"/>
                    </a:solidFill>
                    <a:latin typeface="Tahoma" pitchFamily="34" charset="0"/>
                    <a:cs typeface="Times New Roman" pitchFamily="18" charset="0"/>
                  </a:rPr>
                  <a:t>1</a:t>
                </a:r>
                <a:r>
                  <a:rPr lang="en-US" sz="2400">
                    <a:latin typeface="Tahoma" pitchFamily="34" charset="0"/>
                    <a:cs typeface="Times New Roman" pitchFamily="18" charset="0"/>
                  </a:rPr>
                  <a:t>,2,3,4}</a:t>
                </a:r>
              </a:p>
            </p:txBody>
          </p:sp>
          <p:sp>
            <p:nvSpPr>
              <p:cNvPr id="237593" name="Text Box 24"/>
              <p:cNvSpPr txBox="1">
                <a:spLocks noChangeArrowheads="1"/>
              </p:cNvSpPr>
              <p:nvPr/>
            </p:nvSpPr>
            <p:spPr bwMode="auto">
              <a:xfrm>
                <a:off x="2445" y="2880"/>
                <a:ext cx="900" cy="524"/>
              </a:xfrm>
              <a:prstGeom prst="rect">
                <a:avLst/>
              </a:prstGeom>
              <a:noFill/>
              <a:ln w="9525">
                <a:solidFill>
                  <a:schemeClr val="tx1"/>
                </a:solidFill>
                <a:miter lim="800000"/>
                <a:headEnd/>
                <a:tailEnd/>
              </a:ln>
            </p:spPr>
            <p:txBody>
              <a:bodyPr wrap="none">
                <a:spAutoFit/>
              </a:bodyPr>
              <a:lstStyle/>
              <a:p>
                <a:pPr algn="ctr" rtl="0"/>
                <a:r>
                  <a:rPr lang="en-US" sz="2400">
                    <a:latin typeface="Tahoma" pitchFamily="34" charset="0"/>
                    <a:cs typeface="Times New Roman" pitchFamily="18" charset="0"/>
                  </a:rPr>
                  <a:t>X3</a:t>
                </a:r>
              </a:p>
              <a:p>
                <a:pPr algn="ctr" rtl="0"/>
                <a:r>
                  <a:rPr lang="en-US" sz="2400">
                    <a:latin typeface="Tahoma" pitchFamily="34" charset="0"/>
                    <a:cs typeface="Times New Roman" pitchFamily="18" charset="0"/>
                  </a:rPr>
                  <a:t>{1,2,3,4}</a:t>
                </a:r>
              </a:p>
            </p:txBody>
          </p:sp>
          <p:sp>
            <p:nvSpPr>
              <p:cNvPr id="237594" name="Text Box 25"/>
              <p:cNvSpPr txBox="1">
                <a:spLocks noChangeArrowheads="1"/>
              </p:cNvSpPr>
              <p:nvPr/>
            </p:nvSpPr>
            <p:spPr bwMode="auto">
              <a:xfrm>
                <a:off x="3885" y="2880"/>
                <a:ext cx="900" cy="524"/>
              </a:xfrm>
              <a:prstGeom prst="rect">
                <a:avLst/>
              </a:prstGeom>
              <a:noFill/>
              <a:ln w="9525">
                <a:solidFill>
                  <a:schemeClr val="tx1"/>
                </a:solidFill>
                <a:miter lim="800000"/>
                <a:headEnd/>
                <a:tailEnd/>
              </a:ln>
            </p:spPr>
            <p:txBody>
              <a:bodyPr wrap="none">
                <a:spAutoFit/>
              </a:bodyPr>
              <a:lstStyle/>
              <a:p>
                <a:pPr algn="ctr" rtl="0"/>
                <a:r>
                  <a:rPr lang="en-US" sz="2400">
                    <a:latin typeface="Tahoma" pitchFamily="34" charset="0"/>
                    <a:cs typeface="Times New Roman" pitchFamily="18" charset="0"/>
                  </a:rPr>
                  <a:t>X4</a:t>
                </a:r>
              </a:p>
              <a:p>
                <a:pPr algn="ctr" rtl="0"/>
                <a:r>
                  <a:rPr lang="en-US" sz="2400">
                    <a:latin typeface="Tahoma" pitchFamily="34" charset="0"/>
                    <a:cs typeface="Times New Roman" pitchFamily="18" charset="0"/>
                  </a:rPr>
                  <a:t>{1,2,3,4}</a:t>
                </a:r>
              </a:p>
            </p:txBody>
          </p:sp>
          <p:sp>
            <p:nvSpPr>
              <p:cNvPr id="237595" name="Text Box 26"/>
              <p:cNvSpPr txBox="1">
                <a:spLocks noChangeArrowheads="1"/>
              </p:cNvSpPr>
              <p:nvPr/>
            </p:nvSpPr>
            <p:spPr bwMode="auto">
              <a:xfrm>
                <a:off x="3885" y="1344"/>
                <a:ext cx="900" cy="524"/>
              </a:xfrm>
              <a:prstGeom prst="rect">
                <a:avLst/>
              </a:prstGeom>
              <a:noFill/>
              <a:ln w="9525">
                <a:solidFill>
                  <a:schemeClr val="tx1"/>
                </a:solidFill>
                <a:miter lim="800000"/>
                <a:headEnd/>
                <a:tailEnd/>
              </a:ln>
            </p:spPr>
            <p:txBody>
              <a:bodyPr wrap="none">
                <a:spAutoFit/>
              </a:bodyPr>
              <a:lstStyle/>
              <a:p>
                <a:pPr algn="ctr" rtl="0"/>
                <a:r>
                  <a:rPr lang="en-US" sz="2400">
                    <a:latin typeface="Tahoma" pitchFamily="34" charset="0"/>
                    <a:cs typeface="Times New Roman" pitchFamily="18" charset="0"/>
                  </a:rPr>
                  <a:t>X2</a:t>
                </a:r>
              </a:p>
              <a:p>
                <a:pPr algn="ctr" rtl="0"/>
                <a:r>
                  <a:rPr lang="en-US" sz="2400">
                    <a:latin typeface="Tahoma" pitchFamily="34" charset="0"/>
                    <a:cs typeface="Times New Roman" pitchFamily="18" charset="0"/>
                  </a:rPr>
                  <a:t>{1,2,3,4}</a:t>
                </a:r>
              </a:p>
            </p:txBody>
          </p:sp>
        </p:grpSp>
        <p:sp>
          <p:nvSpPr>
            <p:cNvPr id="237586" name="Line 27"/>
            <p:cNvSpPr>
              <a:spLocks noChangeShapeType="1"/>
            </p:cNvSpPr>
            <p:nvPr/>
          </p:nvSpPr>
          <p:spPr bwMode="auto">
            <a:xfrm>
              <a:off x="3360" y="1584"/>
              <a:ext cx="528" cy="0"/>
            </a:xfrm>
            <a:prstGeom prst="line">
              <a:avLst/>
            </a:prstGeom>
            <a:noFill/>
            <a:ln w="9525">
              <a:solidFill>
                <a:schemeClr val="tx1"/>
              </a:solidFill>
              <a:round/>
              <a:headEnd/>
              <a:tailEnd/>
            </a:ln>
          </p:spPr>
          <p:txBody>
            <a:bodyPr wrap="none"/>
            <a:lstStyle/>
            <a:p>
              <a:endParaRPr lang="en-US"/>
            </a:p>
          </p:txBody>
        </p:sp>
        <p:sp>
          <p:nvSpPr>
            <p:cNvPr id="237587" name="Line 28"/>
            <p:cNvSpPr>
              <a:spLocks noChangeShapeType="1"/>
            </p:cNvSpPr>
            <p:nvPr/>
          </p:nvSpPr>
          <p:spPr bwMode="auto">
            <a:xfrm>
              <a:off x="2928" y="1872"/>
              <a:ext cx="0" cy="1008"/>
            </a:xfrm>
            <a:prstGeom prst="line">
              <a:avLst/>
            </a:prstGeom>
            <a:noFill/>
            <a:ln w="9525">
              <a:solidFill>
                <a:schemeClr val="tx1"/>
              </a:solidFill>
              <a:round/>
              <a:headEnd/>
              <a:tailEnd/>
            </a:ln>
          </p:spPr>
          <p:txBody>
            <a:bodyPr wrap="none"/>
            <a:lstStyle/>
            <a:p>
              <a:endParaRPr lang="en-US"/>
            </a:p>
          </p:txBody>
        </p:sp>
        <p:sp>
          <p:nvSpPr>
            <p:cNvPr id="237588" name="Line 29"/>
            <p:cNvSpPr>
              <a:spLocks noChangeShapeType="1"/>
            </p:cNvSpPr>
            <p:nvPr/>
          </p:nvSpPr>
          <p:spPr bwMode="auto">
            <a:xfrm>
              <a:off x="3360" y="3120"/>
              <a:ext cx="528" cy="0"/>
            </a:xfrm>
            <a:prstGeom prst="line">
              <a:avLst/>
            </a:prstGeom>
            <a:noFill/>
            <a:ln w="9525">
              <a:solidFill>
                <a:schemeClr val="tx1"/>
              </a:solidFill>
              <a:round/>
              <a:headEnd/>
              <a:tailEnd/>
            </a:ln>
          </p:spPr>
          <p:txBody>
            <a:bodyPr wrap="none"/>
            <a:lstStyle/>
            <a:p>
              <a:endParaRPr lang="en-US"/>
            </a:p>
          </p:txBody>
        </p:sp>
        <p:sp>
          <p:nvSpPr>
            <p:cNvPr id="237589" name="Line 30"/>
            <p:cNvSpPr>
              <a:spLocks noChangeShapeType="1"/>
            </p:cNvSpPr>
            <p:nvPr/>
          </p:nvSpPr>
          <p:spPr bwMode="auto">
            <a:xfrm>
              <a:off x="4320" y="1872"/>
              <a:ext cx="0" cy="1008"/>
            </a:xfrm>
            <a:prstGeom prst="line">
              <a:avLst/>
            </a:prstGeom>
            <a:noFill/>
            <a:ln w="9525">
              <a:solidFill>
                <a:schemeClr val="tx1"/>
              </a:solidFill>
              <a:round/>
              <a:headEnd/>
              <a:tailEnd/>
            </a:ln>
          </p:spPr>
          <p:txBody>
            <a:bodyPr wrap="none"/>
            <a:lstStyle/>
            <a:p>
              <a:endParaRPr lang="en-US"/>
            </a:p>
          </p:txBody>
        </p:sp>
        <p:sp>
          <p:nvSpPr>
            <p:cNvPr id="237590" name="Line 31"/>
            <p:cNvSpPr>
              <a:spLocks noChangeShapeType="1"/>
            </p:cNvSpPr>
            <p:nvPr/>
          </p:nvSpPr>
          <p:spPr bwMode="auto">
            <a:xfrm>
              <a:off x="3312" y="1872"/>
              <a:ext cx="576" cy="1008"/>
            </a:xfrm>
            <a:prstGeom prst="line">
              <a:avLst/>
            </a:prstGeom>
            <a:noFill/>
            <a:ln w="9525">
              <a:solidFill>
                <a:schemeClr val="tx1"/>
              </a:solidFill>
              <a:round/>
              <a:headEnd/>
              <a:tailEnd/>
            </a:ln>
          </p:spPr>
          <p:txBody>
            <a:bodyPr wrap="none"/>
            <a:lstStyle/>
            <a:p>
              <a:endParaRPr lang="en-US"/>
            </a:p>
          </p:txBody>
        </p:sp>
        <p:sp>
          <p:nvSpPr>
            <p:cNvPr id="237591" name="Line 32"/>
            <p:cNvSpPr>
              <a:spLocks noChangeShapeType="1"/>
            </p:cNvSpPr>
            <p:nvPr/>
          </p:nvSpPr>
          <p:spPr bwMode="auto">
            <a:xfrm flipH="1">
              <a:off x="3360" y="1872"/>
              <a:ext cx="528" cy="1008"/>
            </a:xfrm>
            <a:prstGeom prst="line">
              <a:avLst/>
            </a:prstGeom>
            <a:noFill/>
            <a:ln w="9525">
              <a:solidFill>
                <a:schemeClr val="tx1"/>
              </a:solidFill>
              <a:round/>
              <a:headEnd/>
              <a:tailEnd/>
            </a:ln>
          </p:spPr>
          <p:txBody>
            <a:bodyPr wrap="none"/>
            <a:lstStyle/>
            <a:p>
              <a:endParaRPr lang="en-US"/>
            </a:p>
          </p:txBody>
        </p:sp>
      </p:grpSp>
      <p:sp>
        <p:nvSpPr>
          <p:cNvPr id="237575" name="AutoShape 33"/>
          <p:cNvSpPr>
            <a:spLocks noChangeArrowheads="1"/>
          </p:cNvSpPr>
          <p:nvPr/>
        </p:nvSpPr>
        <p:spPr bwMode="auto">
          <a:xfrm>
            <a:off x="1524000" y="3665538"/>
            <a:ext cx="457200" cy="457200"/>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nvGrpSpPr>
          <p:cNvPr id="237576" name="Group 34"/>
          <p:cNvGrpSpPr>
            <a:grpSpLocks/>
          </p:cNvGrpSpPr>
          <p:nvPr/>
        </p:nvGrpSpPr>
        <p:grpSpPr bwMode="auto">
          <a:xfrm>
            <a:off x="2057400" y="3741738"/>
            <a:ext cx="1219200" cy="1676400"/>
            <a:chOff x="1296" y="1968"/>
            <a:chExt cx="768" cy="1056"/>
          </a:xfrm>
        </p:grpSpPr>
        <p:sp>
          <p:nvSpPr>
            <p:cNvPr id="237579" name="Oval 35"/>
            <p:cNvSpPr>
              <a:spLocks noChangeArrowheads="1"/>
            </p:cNvSpPr>
            <p:nvPr/>
          </p:nvSpPr>
          <p:spPr bwMode="auto">
            <a:xfrm>
              <a:off x="1296" y="1968"/>
              <a:ext cx="192" cy="192"/>
            </a:xfrm>
            <a:prstGeom prst="ellipse">
              <a:avLst/>
            </a:prstGeom>
            <a:solidFill>
              <a:srgbClr val="800080"/>
            </a:solidFill>
            <a:ln w="9525">
              <a:solidFill>
                <a:schemeClr val="tx1"/>
              </a:solidFill>
              <a:round/>
              <a:headEnd/>
              <a:tailEnd/>
            </a:ln>
          </p:spPr>
          <p:txBody>
            <a:bodyPr wrap="none" anchor="ctr"/>
            <a:lstStyle/>
            <a:p>
              <a:endParaRPr lang="en-US"/>
            </a:p>
          </p:txBody>
        </p:sp>
        <p:sp>
          <p:nvSpPr>
            <p:cNvPr id="237580" name="Oval 36"/>
            <p:cNvSpPr>
              <a:spLocks noChangeArrowheads="1"/>
            </p:cNvSpPr>
            <p:nvPr/>
          </p:nvSpPr>
          <p:spPr bwMode="auto">
            <a:xfrm>
              <a:off x="1584" y="1968"/>
              <a:ext cx="192" cy="192"/>
            </a:xfrm>
            <a:prstGeom prst="ellipse">
              <a:avLst/>
            </a:prstGeom>
            <a:solidFill>
              <a:srgbClr val="800080"/>
            </a:solidFill>
            <a:ln w="9525">
              <a:solidFill>
                <a:schemeClr val="tx1"/>
              </a:solidFill>
              <a:round/>
              <a:headEnd/>
              <a:tailEnd/>
            </a:ln>
          </p:spPr>
          <p:txBody>
            <a:bodyPr wrap="none" anchor="ctr"/>
            <a:lstStyle/>
            <a:p>
              <a:endParaRPr lang="en-US"/>
            </a:p>
          </p:txBody>
        </p:sp>
        <p:sp>
          <p:nvSpPr>
            <p:cNvPr id="237581" name="Oval 37"/>
            <p:cNvSpPr>
              <a:spLocks noChangeArrowheads="1"/>
            </p:cNvSpPr>
            <p:nvPr/>
          </p:nvSpPr>
          <p:spPr bwMode="auto">
            <a:xfrm>
              <a:off x="1872" y="1968"/>
              <a:ext cx="192" cy="192"/>
            </a:xfrm>
            <a:prstGeom prst="ellipse">
              <a:avLst/>
            </a:prstGeom>
            <a:solidFill>
              <a:srgbClr val="800080"/>
            </a:solidFill>
            <a:ln w="9525">
              <a:solidFill>
                <a:schemeClr val="tx1"/>
              </a:solidFill>
              <a:round/>
              <a:headEnd/>
              <a:tailEnd/>
            </a:ln>
          </p:spPr>
          <p:txBody>
            <a:bodyPr wrap="none" anchor="ctr"/>
            <a:lstStyle/>
            <a:p>
              <a:endParaRPr lang="en-US"/>
            </a:p>
          </p:txBody>
        </p:sp>
        <p:sp>
          <p:nvSpPr>
            <p:cNvPr id="237582" name="Oval 38"/>
            <p:cNvSpPr>
              <a:spLocks noChangeArrowheads="1"/>
            </p:cNvSpPr>
            <p:nvPr/>
          </p:nvSpPr>
          <p:spPr bwMode="auto">
            <a:xfrm>
              <a:off x="1296" y="2256"/>
              <a:ext cx="192" cy="192"/>
            </a:xfrm>
            <a:prstGeom prst="ellipse">
              <a:avLst/>
            </a:prstGeom>
            <a:solidFill>
              <a:srgbClr val="800080"/>
            </a:solidFill>
            <a:ln w="9525">
              <a:solidFill>
                <a:schemeClr val="tx1"/>
              </a:solidFill>
              <a:round/>
              <a:headEnd/>
              <a:tailEnd/>
            </a:ln>
          </p:spPr>
          <p:txBody>
            <a:bodyPr wrap="none" anchor="ctr"/>
            <a:lstStyle/>
            <a:p>
              <a:endParaRPr lang="en-US"/>
            </a:p>
          </p:txBody>
        </p:sp>
        <p:sp>
          <p:nvSpPr>
            <p:cNvPr id="237583" name="Oval 39"/>
            <p:cNvSpPr>
              <a:spLocks noChangeArrowheads="1"/>
            </p:cNvSpPr>
            <p:nvPr/>
          </p:nvSpPr>
          <p:spPr bwMode="auto">
            <a:xfrm>
              <a:off x="1872" y="2832"/>
              <a:ext cx="192" cy="192"/>
            </a:xfrm>
            <a:prstGeom prst="ellipse">
              <a:avLst/>
            </a:prstGeom>
            <a:solidFill>
              <a:srgbClr val="800080"/>
            </a:solidFill>
            <a:ln w="9525">
              <a:solidFill>
                <a:schemeClr val="tx1"/>
              </a:solidFill>
              <a:round/>
              <a:headEnd/>
              <a:tailEnd/>
            </a:ln>
          </p:spPr>
          <p:txBody>
            <a:bodyPr wrap="none" anchor="ctr"/>
            <a:lstStyle/>
            <a:p>
              <a:endParaRPr lang="en-US"/>
            </a:p>
          </p:txBody>
        </p:sp>
        <p:sp>
          <p:nvSpPr>
            <p:cNvPr id="237584" name="Oval 40"/>
            <p:cNvSpPr>
              <a:spLocks noChangeArrowheads="1"/>
            </p:cNvSpPr>
            <p:nvPr/>
          </p:nvSpPr>
          <p:spPr bwMode="auto">
            <a:xfrm>
              <a:off x="1584" y="2544"/>
              <a:ext cx="192" cy="192"/>
            </a:xfrm>
            <a:prstGeom prst="ellipse">
              <a:avLst/>
            </a:prstGeom>
            <a:solidFill>
              <a:srgbClr val="800080"/>
            </a:solidFill>
            <a:ln w="9525">
              <a:solidFill>
                <a:schemeClr val="tx1"/>
              </a:solidFill>
              <a:round/>
              <a:headEnd/>
              <a:tailEnd/>
            </a:ln>
          </p:spPr>
          <p:txBody>
            <a:bodyPr wrap="none" anchor="ctr"/>
            <a:lstStyle/>
            <a:p>
              <a:endParaRPr lang="en-US"/>
            </a:p>
          </p:txBody>
        </p:sp>
      </p:grpSp>
      <p:sp>
        <p:nvSpPr>
          <p:cNvPr id="237577" name="Text Box 41"/>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مسائل ارضاي محدوديت</a:t>
            </a:r>
            <a:endParaRPr lang="en-US" sz="4000">
              <a:latin typeface="Times New Roman" pitchFamily="18" charset="0"/>
              <a:cs typeface="Homa" pitchFamily="2" charset="-78"/>
            </a:endParaRPr>
          </a:p>
        </p:txBody>
      </p:sp>
      <p:sp>
        <p:nvSpPr>
          <p:cNvPr id="237578" name="Text Box 42"/>
          <p:cNvSpPr txBox="1">
            <a:spLocks noChangeArrowheads="1"/>
          </p:cNvSpPr>
          <p:nvPr/>
        </p:nvSpPr>
        <p:spPr bwMode="auto">
          <a:xfrm>
            <a:off x="900113" y="1912938"/>
            <a:ext cx="7272337" cy="579437"/>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مثال: مسئله 4-وزير</a:t>
            </a:r>
            <a:endParaRPr lang="en-US" sz="2400">
              <a:solidFill>
                <a:schemeClr val="accent2"/>
              </a:solidFill>
              <a:cs typeface="Homa" pitchFamily="2" charset="-78"/>
            </a:endParaRPr>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44"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45" name="Slide Number Placeholder 4"/>
          <p:cNvSpPr>
            <a:spLocks noGrp="1"/>
          </p:cNvSpPr>
          <p:nvPr>
            <p:ph type="sldNum" sz="quarter" idx="12"/>
          </p:nvPr>
        </p:nvSpPr>
        <p:spPr/>
        <p:txBody>
          <a:bodyPr/>
          <a:lstStyle/>
          <a:p>
            <a:pPr>
              <a:defRPr/>
            </a:pPr>
            <a:fld id="{DD64BA89-95F2-4A43-9C1C-68B18A0602BB}" type="slidenum">
              <a:rPr lang="ar-SA" altLang="en-US"/>
              <a:pPr>
                <a:defRPr/>
              </a:pPr>
              <a:t>224</a:t>
            </a:fld>
            <a:endParaRPr lang="en-US" altLang="en-US"/>
          </a:p>
        </p:txBody>
      </p:sp>
      <p:grpSp>
        <p:nvGrpSpPr>
          <p:cNvPr id="238597" name="Group 2"/>
          <p:cNvGrpSpPr>
            <a:grpSpLocks/>
          </p:cNvGrpSpPr>
          <p:nvPr/>
        </p:nvGrpSpPr>
        <p:grpSpPr bwMode="auto">
          <a:xfrm>
            <a:off x="1219200" y="3284538"/>
            <a:ext cx="2133600" cy="2209800"/>
            <a:chOff x="624" y="1776"/>
            <a:chExt cx="1344" cy="1392"/>
          </a:xfrm>
        </p:grpSpPr>
        <p:grpSp>
          <p:nvGrpSpPr>
            <p:cNvPr id="238620" name="Group 3"/>
            <p:cNvGrpSpPr>
              <a:grpSpLocks/>
            </p:cNvGrpSpPr>
            <p:nvPr/>
          </p:nvGrpSpPr>
          <p:grpSpPr bwMode="auto">
            <a:xfrm>
              <a:off x="816" y="2016"/>
              <a:ext cx="1152" cy="1152"/>
              <a:chOff x="576" y="1728"/>
              <a:chExt cx="1152" cy="1152"/>
            </a:xfrm>
          </p:grpSpPr>
          <p:sp>
            <p:nvSpPr>
              <p:cNvPr id="238629" name="Rectangle 4"/>
              <p:cNvSpPr>
                <a:spLocks noChangeArrowheads="1"/>
              </p:cNvSpPr>
              <p:nvPr/>
            </p:nvSpPr>
            <p:spPr bwMode="auto">
              <a:xfrm>
                <a:off x="576" y="1728"/>
                <a:ext cx="1152" cy="1152"/>
              </a:xfrm>
              <a:prstGeom prst="rect">
                <a:avLst/>
              </a:prstGeom>
              <a:noFill/>
              <a:ln w="9525">
                <a:solidFill>
                  <a:schemeClr val="tx1"/>
                </a:solidFill>
                <a:miter lim="800000"/>
                <a:headEnd/>
                <a:tailEnd/>
              </a:ln>
            </p:spPr>
            <p:txBody>
              <a:bodyPr wrap="none" anchor="ctr"/>
              <a:lstStyle/>
              <a:p>
                <a:endParaRPr lang="en-US"/>
              </a:p>
            </p:txBody>
          </p:sp>
          <p:sp>
            <p:nvSpPr>
              <p:cNvPr id="238630" name="Rectangle 5"/>
              <p:cNvSpPr>
                <a:spLocks noChangeArrowheads="1"/>
              </p:cNvSpPr>
              <p:nvPr/>
            </p:nvSpPr>
            <p:spPr bwMode="auto">
              <a:xfrm>
                <a:off x="864" y="1728"/>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8631" name="Rectangle 6"/>
              <p:cNvSpPr>
                <a:spLocks noChangeArrowheads="1"/>
              </p:cNvSpPr>
              <p:nvPr/>
            </p:nvSpPr>
            <p:spPr bwMode="auto">
              <a:xfrm>
                <a:off x="1152" y="2592"/>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8632" name="Rectangle 7"/>
              <p:cNvSpPr>
                <a:spLocks noChangeArrowheads="1"/>
              </p:cNvSpPr>
              <p:nvPr/>
            </p:nvSpPr>
            <p:spPr bwMode="auto">
              <a:xfrm>
                <a:off x="864" y="2304"/>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8633" name="Rectangle 8"/>
              <p:cNvSpPr>
                <a:spLocks noChangeArrowheads="1"/>
              </p:cNvSpPr>
              <p:nvPr/>
            </p:nvSpPr>
            <p:spPr bwMode="auto">
              <a:xfrm>
                <a:off x="576" y="2016"/>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8634" name="Rectangle 9"/>
              <p:cNvSpPr>
                <a:spLocks noChangeArrowheads="1"/>
              </p:cNvSpPr>
              <p:nvPr/>
            </p:nvSpPr>
            <p:spPr bwMode="auto">
              <a:xfrm>
                <a:off x="1440" y="2304"/>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8635" name="Rectangle 10"/>
              <p:cNvSpPr>
                <a:spLocks noChangeArrowheads="1"/>
              </p:cNvSpPr>
              <p:nvPr/>
            </p:nvSpPr>
            <p:spPr bwMode="auto">
              <a:xfrm>
                <a:off x="1152" y="2016"/>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8636" name="Rectangle 11"/>
              <p:cNvSpPr>
                <a:spLocks noChangeArrowheads="1"/>
              </p:cNvSpPr>
              <p:nvPr/>
            </p:nvSpPr>
            <p:spPr bwMode="auto">
              <a:xfrm>
                <a:off x="576" y="2592"/>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8637" name="Rectangle 12"/>
              <p:cNvSpPr>
                <a:spLocks noChangeArrowheads="1"/>
              </p:cNvSpPr>
              <p:nvPr/>
            </p:nvSpPr>
            <p:spPr bwMode="auto">
              <a:xfrm>
                <a:off x="1440" y="1728"/>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238621" name="Text Box 13"/>
            <p:cNvSpPr txBox="1">
              <a:spLocks noChangeArrowheads="1"/>
            </p:cNvSpPr>
            <p:nvPr/>
          </p:nvSpPr>
          <p:spPr bwMode="auto">
            <a:xfrm>
              <a:off x="624" y="201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1</a:t>
              </a:r>
            </a:p>
          </p:txBody>
        </p:sp>
        <p:sp>
          <p:nvSpPr>
            <p:cNvPr id="238622" name="Text Box 14"/>
            <p:cNvSpPr txBox="1">
              <a:spLocks noChangeArrowheads="1"/>
            </p:cNvSpPr>
            <p:nvPr/>
          </p:nvSpPr>
          <p:spPr bwMode="auto">
            <a:xfrm>
              <a:off x="624" y="2592"/>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3</a:t>
              </a:r>
            </a:p>
          </p:txBody>
        </p:sp>
        <p:sp>
          <p:nvSpPr>
            <p:cNvPr id="238623" name="Text Box 15"/>
            <p:cNvSpPr txBox="1">
              <a:spLocks noChangeArrowheads="1"/>
            </p:cNvSpPr>
            <p:nvPr/>
          </p:nvSpPr>
          <p:spPr bwMode="auto">
            <a:xfrm>
              <a:off x="624" y="2304"/>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2</a:t>
              </a:r>
            </a:p>
          </p:txBody>
        </p:sp>
        <p:sp>
          <p:nvSpPr>
            <p:cNvPr id="238624" name="Text Box 16"/>
            <p:cNvSpPr txBox="1">
              <a:spLocks noChangeArrowheads="1"/>
            </p:cNvSpPr>
            <p:nvPr/>
          </p:nvSpPr>
          <p:spPr bwMode="auto">
            <a:xfrm>
              <a:off x="624" y="2880"/>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4</a:t>
              </a:r>
            </a:p>
          </p:txBody>
        </p:sp>
        <p:sp>
          <p:nvSpPr>
            <p:cNvPr id="238625" name="Text Box 17"/>
            <p:cNvSpPr txBox="1">
              <a:spLocks noChangeArrowheads="1"/>
            </p:cNvSpPr>
            <p:nvPr/>
          </p:nvSpPr>
          <p:spPr bwMode="auto">
            <a:xfrm>
              <a:off x="1440" y="177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3</a:t>
              </a:r>
            </a:p>
          </p:txBody>
        </p:sp>
        <p:sp>
          <p:nvSpPr>
            <p:cNvPr id="238626" name="Text Box 18"/>
            <p:cNvSpPr txBox="1">
              <a:spLocks noChangeArrowheads="1"/>
            </p:cNvSpPr>
            <p:nvPr/>
          </p:nvSpPr>
          <p:spPr bwMode="auto">
            <a:xfrm>
              <a:off x="1152" y="177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2</a:t>
              </a:r>
            </a:p>
          </p:txBody>
        </p:sp>
        <p:sp>
          <p:nvSpPr>
            <p:cNvPr id="238627" name="Text Box 19"/>
            <p:cNvSpPr txBox="1">
              <a:spLocks noChangeArrowheads="1"/>
            </p:cNvSpPr>
            <p:nvPr/>
          </p:nvSpPr>
          <p:spPr bwMode="auto">
            <a:xfrm>
              <a:off x="1728" y="177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4</a:t>
              </a:r>
            </a:p>
          </p:txBody>
        </p:sp>
        <p:sp>
          <p:nvSpPr>
            <p:cNvPr id="238628" name="Text Box 20"/>
            <p:cNvSpPr txBox="1">
              <a:spLocks noChangeArrowheads="1"/>
            </p:cNvSpPr>
            <p:nvPr/>
          </p:nvSpPr>
          <p:spPr bwMode="auto">
            <a:xfrm>
              <a:off x="864" y="177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1</a:t>
              </a:r>
            </a:p>
          </p:txBody>
        </p:sp>
      </p:grpSp>
      <p:grpSp>
        <p:nvGrpSpPr>
          <p:cNvPr id="238598" name="Group 21"/>
          <p:cNvGrpSpPr>
            <a:grpSpLocks/>
          </p:cNvGrpSpPr>
          <p:nvPr/>
        </p:nvGrpSpPr>
        <p:grpSpPr bwMode="auto">
          <a:xfrm>
            <a:off x="4241800" y="2751138"/>
            <a:ext cx="3762375" cy="3270250"/>
            <a:chOff x="2429" y="1344"/>
            <a:chExt cx="2370" cy="2060"/>
          </a:xfrm>
        </p:grpSpPr>
        <p:grpSp>
          <p:nvGrpSpPr>
            <p:cNvPr id="238609" name="Group 22"/>
            <p:cNvGrpSpPr>
              <a:grpSpLocks/>
            </p:cNvGrpSpPr>
            <p:nvPr/>
          </p:nvGrpSpPr>
          <p:grpSpPr bwMode="auto">
            <a:xfrm>
              <a:off x="2429" y="1344"/>
              <a:ext cx="2370" cy="2060"/>
              <a:chOff x="2429" y="1344"/>
              <a:chExt cx="2370" cy="2060"/>
            </a:xfrm>
          </p:grpSpPr>
          <p:sp>
            <p:nvSpPr>
              <p:cNvPr id="238616" name="Text Box 23"/>
              <p:cNvSpPr txBox="1">
                <a:spLocks noChangeArrowheads="1"/>
              </p:cNvSpPr>
              <p:nvPr/>
            </p:nvSpPr>
            <p:spPr bwMode="auto">
              <a:xfrm>
                <a:off x="2445" y="1344"/>
                <a:ext cx="900" cy="524"/>
              </a:xfrm>
              <a:prstGeom prst="rect">
                <a:avLst/>
              </a:prstGeom>
              <a:noFill/>
              <a:ln w="9525">
                <a:solidFill>
                  <a:schemeClr val="tx1"/>
                </a:solidFill>
                <a:miter lim="800000"/>
                <a:headEnd/>
                <a:tailEnd/>
              </a:ln>
            </p:spPr>
            <p:txBody>
              <a:bodyPr wrap="none">
                <a:spAutoFit/>
              </a:bodyPr>
              <a:lstStyle/>
              <a:p>
                <a:pPr algn="ctr" rtl="0"/>
                <a:r>
                  <a:rPr lang="en-US" sz="2400">
                    <a:solidFill>
                      <a:srgbClr val="FF3300"/>
                    </a:solidFill>
                    <a:latin typeface="Tahoma" pitchFamily="34" charset="0"/>
                    <a:cs typeface="Times New Roman" pitchFamily="18" charset="0"/>
                  </a:rPr>
                  <a:t>X1</a:t>
                </a:r>
              </a:p>
              <a:p>
                <a:pPr algn="ctr" rtl="0"/>
                <a:r>
                  <a:rPr lang="en-US" sz="2400">
                    <a:latin typeface="Tahoma" pitchFamily="34" charset="0"/>
                    <a:cs typeface="Times New Roman" pitchFamily="18" charset="0"/>
                  </a:rPr>
                  <a:t>{</a:t>
                </a:r>
                <a:r>
                  <a:rPr lang="en-US" sz="2400">
                    <a:solidFill>
                      <a:srgbClr val="FF3300"/>
                    </a:solidFill>
                    <a:latin typeface="Tahoma" pitchFamily="34" charset="0"/>
                    <a:cs typeface="Times New Roman" pitchFamily="18" charset="0"/>
                  </a:rPr>
                  <a:t>1</a:t>
                </a:r>
                <a:r>
                  <a:rPr lang="en-US" sz="2400">
                    <a:latin typeface="Tahoma" pitchFamily="34" charset="0"/>
                    <a:cs typeface="Times New Roman" pitchFamily="18" charset="0"/>
                  </a:rPr>
                  <a:t>,2,3,4}</a:t>
                </a:r>
              </a:p>
            </p:txBody>
          </p:sp>
          <p:sp>
            <p:nvSpPr>
              <p:cNvPr id="238617" name="Text Box 24"/>
              <p:cNvSpPr txBox="1">
                <a:spLocks noChangeArrowheads="1"/>
              </p:cNvSpPr>
              <p:nvPr/>
            </p:nvSpPr>
            <p:spPr bwMode="auto">
              <a:xfrm>
                <a:off x="2429" y="2880"/>
                <a:ext cx="930" cy="524"/>
              </a:xfrm>
              <a:prstGeom prst="rect">
                <a:avLst/>
              </a:prstGeom>
              <a:noFill/>
              <a:ln w="9525">
                <a:solidFill>
                  <a:schemeClr val="tx1"/>
                </a:solidFill>
                <a:miter lim="800000"/>
                <a:headEnd/>
                <a:tailEnd/>
              </a:ln>
            </p:spPr>
            <p:txBody>
              <a:bodyPr wrap="none">
                <a:spAutoFit/>
              </a:bodyPr>
              <a:lstStyle/>
              <a:p>
                <a:pPr algn="ctr" rtl="0"/>
                <a:r>
                  <a:rPr lang="en-US" sz="2400">
                    <a:latin typeface="Tahoma" pitchFamily="34" charset="0"/>
                    <a:cs typeface="Times New Roman" pitchFamily="18" charset="0"/>
                  </a:rPr>
                  <a:t>X3</a:t>
                </a:r>
              </a:p>
              <a:p>
                <a:pPr algn="ctr" rtl="0"/>
                <a:r>
                  <a:rPr lang="en-US" sz="2400">
                    <a:latin typeface="Tahoma" pitchFamily="34" charset="0"/>
                    <a:cs typeface="Times New Roman" pitchFamily="18" charset="0"/>
                  </a:rPr>
                  <a:t>{ </a:t>
                </a:r>
                <a:r>
                  <a:rPr lang="en-US" sz="2400">
                    <a:solidFill>
                      <a:schemeClr val="accent2"/>
                    </a:solidFill>
                    <a:latin typeface="Tahoma" pitchFamily="34" charset="0"/>
                    <a:cs typeface="Times New Roman" pitchFamily="18" charset="0"/>
                  </a:rPr>
                  <a:t> </a:t>
                </a:r>
                <a:r>
                  <a:rPr lang="en-US" sz="2400">
                    <a:latin typeface="Tahoma" pitchFamily="34" charset="0"/>
                    <a:cs typeface="Times New Roman" pitchFamily="18" charset="0"/>
                  </a:rPr>
                  <a:t>,2,</a:t>
                </a:r>
                <a:r>
                  <a:rPr lang="en-US" sz="2400">
                    <a:solidFill>
                      <a:schemeClr val="accent2"/>
                    </a:solidFill>
                    <a:latin typeface="Tahoma" pitchFamily="34" charset="0"/>
                    <a:cs typeface="Times New Roman" pitchFamily="18" charset="0"/>
                  </a:rPr>
                  <a:t>  </a:t>
                </a:r>
                <a:r>
                  <a:rPr lang="en-US" sz="2400">
                    <a:latin typeface="Tahoma" pitchFamily="34" charset="0"/>
                    <a:cs typeface="Times New Roman" pitchFamily="18" charset="0"/>
                  </a:rPr>
                  <a:t>,4}</a:t>
                </a:r>
              </a:p>
            </p:txBody>
          </p:sp>
          <p:sp>
            <p:nvSpPr>
              <p:cNvPr id="238618" name="Text Box 25"/>
              <p:cNvSpPr txBox="1">
                <a:spLocks noChangeArrowheads="1"/>
              </p:cNvSpPr>
              <p:nvPr/>
            </p:nvSpPr>
            <p:spPr bwMode="auto">
              <a:xfrm>
                <a:off x="3869" y="2880"/>
                <a:ext cx="930" cy="524"/>
              </a:xfrm>
              <a:prstGeom prst="rect">
                <a:avLst/>
              </a:prstGeom>
              <a:noFill/>
              <a:ln w="9525">
                <a:solidFill>
                  <a:schemeClr val="tx1"/>
                </a:solidFill>
                <a:miter lim="800000"/>
                <a:headEnd/>
                <a:tailEnd/>
              </a:ln>
            </p:spPr>
            <p:txBody>
              <a:bodyPr wrap="none">
                <a:spAutoFit/>
              </a:bodyPr>
              <a:lstStyle/>
              <a:p>
                <a:pPr algn="ctr" rtl="0"/>
                <a:r>
                  <a:rPr lang="en-US" sz="2400">
                    <a:latin typeface="Tahoma" pitchFamily="34" charset="0"/>
                    <a:cs typeface="Times New Roman" pitchFamily="18" charset="0"/>
                  </a:rPr>
                  <a:t>X4</a:t>
                </a:r>
              </a:p>
              <a:p>
                <a:pPr algn="ctr" rtl="0"/>
                <a:r>
                  <a:rPr lang="en-US" sz="2400">
                    <a:latin typeface="Tahoma" pitchFamily="34" charset="0"/>
                    <a:cs typeface="Times New Roman" pitchFamily="18" charset="0"/>
                  </a:rPr>
                  <a:t>{ </a:t>
                </a:r>
                <a:r>
                  <a:rPr lang="en-US" sz="2400">
                    <a:solidFill>
                      <a:schemeClr val="accent2"/>
                    </a:solidFill>
                    <a:latin typeface="Tahoma" pitchFamily="34" charset="0"/>
                    <a:cs typeface="Times New Roman" pitchFamily="18" charset="0"/>
                  </a:rPr>
                  <a:t> </a:t>
                </a:r>
                <a:r>
                  <a:rPr lang="en-US" sz="2400">
                    <a:latin typeface="Tahoma" pitchFamily="34" charset="0"/>
                    <a:cs typeface="Times New Roman" pitchFamily="18" charset="0"/>
                  </a:rPr>
                  <a:t>,2,3, </a:t>
                </a:r>
                <a:r>
                  <a:rPr lang="en-US" sz="2400">
                    <a:solidFill>
                      <a:schemeClr val="accent2"/>
                    </a:solidFill>
                    <a:latin typeface="Tahoma" pitchFamily="34" charset="0"/>
                    <a:cs typeface="Times New Roman" pitchFamily="18" charset="0"/>
                  </a:rPr>
                  <a:t> </a:t>
                </a:r>
                <a:r>
                  <a:rPr lang="en-US" sz="2400">
                    <a:latin typeface="Tahoma" pitchFamily="34" charset="0"/>
                    <a:cs typeface="Times New Roman" pitchFamily="18" charset="0"/>
                  </a:rPr>
                  <a:t>}</a:t>
                </a:r>
              </a:p>
            </p:txBody>
          </p:sp>
          <p:sp>
            <p:nvSpPr>
              <p:cNvPr id="238619" name="Text Box 26"/>
              <p:cNvSpPr txBox="1">
                <a:spLocks noChangeArrowheads="1"/>
              </p:cNvSpPr>
              <p:nvPr/>
            </p:nvSpPr>
            <p:spPr bwMode="auto">
              <a:xfrm>
                <a:off x="3869" y="1344"/>
                <a:ext cx="930" cy="524"/>
              </a:xfrm>
              <a:prstGeom prst="rect">
                <a:avLst/>
              </a:prstGeom>
              <a:noFill/>
              <a:ln w="9525">
                <a:solidFill>
                  <a:schemeClr val="tx1"/>
                </a:solidFill>
                <a:miter lim="800000"/>
                <a:headEnd/>
                <a:tailEnd/>
              </a:ln>
            </p:spPr>
            <p:txBody>
              <a:bodyPr wrap="none">
                <a:spAutoFit/>
              </a:bodyPr>
              <a:lstStyle/>
              <a:p>
                <a:pPr algn="ctr" rtl="0"/>
                <a:r>
                  <a:rPr lang="en-US" sz="2400">
                    <a:latin typeface="Tahoma" pitchFamily="34" charset="0"/>
                    <a:cs typeface="Times New Roman" pitchFamily="18" charset="0"/>
                  </a:rPr>
                  <a:t>X2</a:t>
                </a:r>
              </a:p>
              <a:p>
                <a:pPr algn="ctr" rtl="0"/>
                <a:r>
                  <a:rPr lang="en-US" sz="2400">
                    <a:latin typeface="Tahoma" pitchFamily="34" charset="0"/>
                    <a:cs typeface="Times New Roman" pitchFamily="18" charset="0"/>
                  </a:rPr>
                  <a:t>{  ,  ,3,4}</a:t>
                </a:r>
              </a:p>
            </p:txBody>
          </p:sp>
        </p:grpSp>
        <p:sp>
          <p:nvSpPr>
            <p:cNvPr id="238610" name="Line 27"/>
            <p:cNvSpPr>
              <a:spLocks noChangeShapeType="1"/>
            </p:cNvSpPr>
            <p:nvPr/>
          </p:nvSpPr>
          <p:spPr bwMode="auto">
            <a:xfrm>
              <a:off x="3360" y="1584"/>
              <a:ext cx="528" cy="0"/>
            </a:xfrm>
            <a:prstGeom prst="line">
              <a:avLst/>
            </a:prstGeom>
            <a:noFill/>
            <a:ln w="9525">
              <a:solidFill>
                <a:schemeClr val="tx1"/>
              </a:solidFill>
              <a:round/>
              <a:headEnd/>
              <a:tailEnd/>
            </a:ln>
          </p:spPr>
          <p:txBody>
            <a:bodyPr wrap="none"/>
            <a:lstStyle/>
            <a:p>
              <a:endParaRPr lang="en-US"/>
            </a:p>
          </p:txBody>
        </p:sp>
        <p:sp>
          <p:nvSpPr>
            <p:cNvPr id="238611" name="Line 28"/>
            <p:cNvSpPr>
              <a:spLocks noChangeShapeType="1"/>
            </p:cNvSpPr>
            <p:nvPr/>
          </p:nvSpPr>
          <p:spPr bwMode="auto">
            <a:xfrm>
              <a:off x="2928" y="1872"/>
              <a:ext cx="0" cy="1008"/>
            </a:xfrm>
            <a:prstGeom prst="line">
              <a:avLst/>
            </a:prstGeom>
            <a:noFill/>
            <a:ln w="9525">
              <a:solidFill>
                <a:schemeClr val="tx1"/>
              </a:solidFill>
              <a:round/>
              <a:headEnd/>
              <a:tailEnd/>
            </a:ln>
          </p:spPr>
          <p:txBody>
            <a:bodyPr wrap="none"/>
            <a:lstStyle/>
            <a:p>
              <a:endParaRPr lang="en-US"/>
            </a:p>
          </p:txBody>
        </p:sp>
        <p:sp>
          <p:nvSpPr>
            <p:cNvPr id="238612" name="Line 29"/>
            <p:cNvSpPr>
              <a:spLocks noChangeShapeType="1"/>
            </p:cNvSpPr>
            <p:nvPr/>
          </p:nvSpPr>
          <p:spPr bwMode="auto">
            <a:xfrm>
              <a:off x="3360" y="3120"/>
              <a:ext cx="528" cy="0"/>
            </a:xfrm>
            <a:prstGeom prst="line">
              <a:avLst/>
            </a:prstGeom>
            <a:noFill/>
            <a:ln w="9525">
              <a:solidFill>
                <a:schemeClr val="tx1"/>
              </a:solidFill>
              <a:round/>
              <a:headEnd/>
              <a:tailEnd/>
            </a:ln>
          </p:spPr>
          <p:txBody>
            <a:bodyPr wrap="none"/>
            <a:lstStyle/>
            <a:p>
              <a:endParaRPr lang="en-US"/>
            </a:p>
          </p:txBody>
        </p:sp>
        <p:sp>
          <p:nvSpPr>
            <p:cNvPr id="238613" name="Line 30"/>
            <p:cNvSpPr>
              <a:spLocks noChangeShapeType="1"/>
            </p:cNvSpPr>
            <p:nvPr/>
          </p:nvSpPr>
          <p:spPr bwMode="auto">
            <a:xfrm>
              <a:off x="4320" y="1872"/>
              <a:ext cx="0" cy="1008"/>
            </a:xfrm>
            <a:prstGeom prst="line">
              <a:avLst/>
            </a:prstGeom>
            <a:noFill/>
            <a:ln w="9525">
              <a:solidFill>
                <a:schemeClr val="tx1"/>
              </a:solidFill>
              <a:round/>
              <a:headEnd/>
              <a:tailEnd/>
            </a:ln>
          </p:spPr>
          <p:txBody>
            <a:bodyPr wrap="none"/>
            <a:lstStyle/>
            <a:p>
              <a:endParaRPr lang="en-US"/>
            </a:p>
          </p:txBody>
        </p:sp>
        <p:sp>
          <p:nvSpPr>
            <p:cNvPr id="238614" name="Line 31"/>
            <p:cNvSpPr>
              <a:spLocks noChangeShapeType="1"/>
            </p:cNvSpPr>
            <p:nvPr/>
          </p:nvSpPr>
          <p:spPr bwMode="auto">
            <a:xfrm>
              <a:off x="3312" y="1872"/>
              <a:ext cx="576" cy="1008"/>
            </a:xfrm>
            <a:prstGeom prst="line">
              <a:avLst/>
            </a:prstGeom>
            <a:noFill/>
            <a:ln w="9525">
              <a:solidFill>
                <a:schemeClr val="tx1"/>
              </a:solidFill>
              <a:round/>
              <a:headEnd/>
              <a:tailEnd/>
            </a:ln>
          </p:spPr>
          <p:txBody>
            <a:bodyPr wrap="none"/>
            <a:lstStyle/>
            <a:p>
              <a:endParaRPr lang="en-US"/>
            </a:p>
          </p:txBody>
        </p:sp>
        <p:sp>
          <p:nvSpPr>
            <p:cNvPr id="238615" name="Line 32"/>
            <p:cNvSpPr>
              <a:spLocks noChangeShapeType="1"/>
            </p:cNvSpPr>
            <p:nvPr/>
          </p:nvSpPr>
          <p:spPr bwMode="auto">
            <a:xfrm flipH="1">
              <a:off x="3360" y="1872"/>
              <a:ext cx="528" cy="1008"/>
            </a:xfrm>
            <a:prstGeom prst="line">
              <a:avLst/>
            </a:prstGeom>
            <a:noFill/>
            <a:ln w="9525">
              <a:solidFill>
                <a:schemeClr val="tx1"/>
              </a:solidFill>
              <a:round/>
              <a:headEnd/>
              <a:tailEnd/>
            </a:ln>
          </p:spPr>
          <p:txBody>
            <a:bodyPr wrap="none"/>
            <a:lstStyle/>
            <a:p>
              <a:endParaRPr lang="en-US"/>
            </a:p>
          </p:txBody>
        </p:sp>
      </p:grpSp>
      <p:sp>
        <p:nvSpPr>
          <p:cNvPr id="238599" name="AutoShape 33"/>
          <p:cNvSpPr>
            <a:spLocks noChangeArrowheads="1"/>
          </p:cNvSpPr>
          <p:nvPr/>
        </p:nvSpPr>
        <p:spPr bwMode="auto">
          <a:xfrm>
            <a:off x="1524000" y="3665538"/>
            <a:ext cx="457200" cy="457200"/>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nvGrpSpPr>
          <p:cNvPr id="238600" name="Group 34"/>
          <p:cNvGrpSpPr>
            <a:grpSpLocks/>
          </p:cNvGrpSpPr>
          <p:nvPr/>
        </p:nvGrpSpPr>
        <p:grpSpPr bwMode="auto">
          <a:xfrm>
            <a:off x="2057400" y="3741738"/>
            <a:ext cx="1219200" cy="1676400"/>
            <a:chOff x="1296" y="1968"/>
            <a:chExt cx="768" cy="1056"/>
          </a:xfrm>
        </p:grpSpPr>
        <p:sp>
          <p:nvSpPr>
            <p:cNvPr id="238603" name="Oval 35"/>
            <p:cNvSpPr>
              <a:spLocks noChangeArrowheads="1"/>
            </p:cNvSpPr>
            <p:nvPr/>
          </p:nvSpPr>
          <p:spPr bwMode="auto">
            <a:xfrm>
              <a:off x="1296" y="1968"/>
              <a:ext cx="192" cy="192"/>
            </a:xfrm>
            <a:prstGeom prst="ellipse">
              <a:avLst/>
            </a:prstGeom>
            <a:solidFill>
              <a:srgbClr val="800080"/>
            </a:solidFill>
            <a:ln w="9525">
              <a:solidFill>
                <a:schemeClr val="tx1"/>
              </a:solidFill>
              <a:round/>
              <a:headEnd/>
              <a:tailEnd/>
            </a:ln>
          </p:spPr>
          <p:txBody>
            <a:bodyPr wrap="none" anchor="ctr"/>
            <a:lstStyle/>
            <a:p>
              <a:endParaRPr lang="en-US"/>
            </a:p>
          </p:txBody>
        </p:sp>
        <p:sp>
          <p:nvSpPr>
            <p:cNvPr id="238604" name="Oval 36"/>
            <p:cNvSpPr>
              <a:spLocks noChangeArrowheads="1"/>
            </p:cNvSpPr>
            <p:nvPr/>
          </p:nvSpPr>
          <p:spPr bwMode="auto">
            <a:xfrm>
              <a:off x="1584" y="1968"/>
              <a:ext cx="192" cy="192"/>
            </a:xfrm>
            <a:prstGeom prst="ellipse">
              <a:avLst/>
            </a:prstGeom>
            <a:solidFill>
              <a:srgbClr val="800080"/>
            </a:solidFill>
            <a:ln w="9525">
              <a:solidFill>
                <a:schemeClr val="tx1"/>
              </a:solidFill>
              <a:round/>
              <a:headEnd/>
              <a:tailEnd/>
            </a:ln>
          </p:spPr>
          <p:txBody>
            <a:bodyPr wrap="none" anchor="ctr"/>
            <a:lstStyle/>
            <a:p>
              <a:endParaRPr lang="en-US"/>
            </a:p>
          </p:txBody>
        </p:sp>
        <p:sp>
          <p:nvSpPr>
            <p:cNvPr id="238605" name="Oval 37"/>
            <p:cNvSpPr>
              <a:spLocks noChangeArrowheads="1"/>
            </p:cNvSpPr>
            <p:nvPr/>
          </p:nvSpPr>
          <p:spPr bwMode="auto">
            <a:xfrm>
              <a:off x="1872" y="1968"/>
              <a:ext cx="192" cy="192"/>
            </a:xfrm>
            <a:prstGeom prst="ellipse">
              <a:avLst/>
            </a:prstGeom>
            <a:solidFill>
              <a:srgbClr val="800080"/>
            </a:solidFill>
            <a:ln w="9525">
              <a:solidFill>
                <a:schemeClr val="tx1"/>
              </a:solidFill>
              <a:round/>
              <a:headEnd/>
              <a:tailEnd/>
            </a:ln>
          </p:spPr>
          <p:txBody>
            <a:bodyPr wrap="none" anchor="ctr"/>
            <a:lstStyle/>
            <a:p>
              <a:endParaRPr lang="en-US"/>
            </a:p>
          </p:txBody>
        </p:sp>
        <p:sp>
          <p:nvSpPr>
            <p:cNvPr id="238606" name="Oval 38"/>
            <p:cNvSpPr>
              <a:spLocks noChangeArrowheads="1"/>
            </p:cNvSpPr>
            <p:nvPr/>
          </p:nvSpPr>
          <p:spPr bwMode="auto">
            <a:xfrm>
              <a:off x="1296" y="2256"/>
              <a:ext cx="192" cy="192"/>
            </a:xfrm>
            <a:prstGeom prst="ellipse">
              <a:avLst/>
            </a:prstGeom>
            <a:solidFill>
              <a:srgbClr val="800080"/>
            </a:solidFill>
            <a:ln w="9525">
              <a:solidFill>
                <a:schemeClr val="tx1"/>
              </a:solidFill>
              <a:round/>
              <a:headEnd/>
              <a:tailEnd/>
            </a:ln>
          </p:spPr>
          <p:txBody>
            <a:bodyPr wrap="none" anchor="ctr"/>
            <a:lstStyle/>
            <a:p>
              <a:endParaRPr lang="en-US"/>
            </a:p>
          </p:txBody>
        </p:sp>
        <p:sp>
          <p:nvSpPr>
            <p:cNvPr id="238607" name="Oval 39"/>
            <p:cNvSpPr>
              <a:spLocks noChangeArrowheads="1"/>
            </p:cNvSpPr>
            <p:nvPr/>
          </p:nvSpPr>
          <p:spPr bwMode="auto">
            <a:xfrm>
              <a:off x="1872" y="2832"/>
              <a:ext cx="192" cy="192"/>
            </a:xfrm>
            <a:prstGeom prst="ellipse">
              <a:avLst/>
            </a:prstGeom>
            <a:solidFill>
              <a:srgbClr val="800080"/>
            </a:solidFill>
            <a:ln w="9525">
              <a:solidFill>
                <a:schemeClr val="tx1"/>
              </a:solidFill>
              <a:round/>
              <a:headEnd/>
              <a:tailEnd/>
            </a:ln>
          </p:spPr>
          <p:txBody>
            <a:bodyPr wrap="none" anchor="ctr"/>
            <a:lstStyle/>
            <a:p>
              <a:endParaRPr lang="en-US"/>
            </a:p>
          </p:txBody>
        </p:sp>
        <p:sp>
          <p:nvSpPr>
            <p:cNvPr id="238608" name="Oval 40"/>
            <p:cNvSpPr>
              <a:spLocks noChangeArrowheads="1"/>
            </p:cNvSpPr>
            <p:nvPr/>
          </p:nvSpPr>
          <p:spPr bwMode="auto">
            <a:xfrm>
              <a:off x="1584" y="2544"/>
              <a:ext cx="192" cy="192"/>
            </a:xfrm>
            <a:prstGeom prst="ellipse">
              <a:avLst/>
            </a:prstGeom>
            <a:solidFill>
              <a:srgbClr val="800080"/>
            </a:solidFill>
            <a:ln w="9525">
              <a:solidFill>
                <a:schemeClr val="tx1"/>
              </a:solidFill>
              <a:round/>
              <a:headEnd/>
              <a:tailEnd/>
            </a:ln>
          </p:spPr>
          <p:txBody>
            <a:bodyPr wrap="none" anchor="ctr"/>
            <a:lstStyle/>
            <a:p>
              <a:endParaRPr lang="en-US"/>
            </a:p>
          </p:txBody>
        </p:sp>
      </p:grpSp>
      <p:sp>
        <p:nvSpPr>
          <p:cNvPr id="238601" name="Text Box 41"/>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مسائل ارضاي محدوديت</a:t>
            </a:r>
            <a:endParaRPr lang="en-US" sz="4000">
              <a:latin typeface="Times New Roman" pitchFamily="18" charset="0"/>
              <a:cs typeface="Homa" pitchFamily="2" charset="-78"/>
            </a:endParaRPr>
          </a:p>
        </p:txBody>
      </p:sp>
      <p:sp>
        <p:nvSpPr>
          <p:cNvPr id="238602" name="Text Box 42"/>
          <p:cNvSpPr txBox="1">
            <a:spLocks noChangeArrowheads="1"/>
          </p:cNvSpPr>
          <p:nvPr/>
        </p:nvSpPr>
        <p:spPr bwMode="auto">
          <a:xfrm>
            <a:off x="900113" y="1912938"/>
            <a:ext cx="7272337" cy="579437"/>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مثال: مسئله 4-وزير</a:t>
            </a:r>
            <a:endParaRPr lang="en-US" sz="2400">
              <a:solidFill>
                <a:schemeClr val="accent2"/>
              </a:solidFill>
              <a:cs typeface="Homa" pitchFamily="2" charset="-78"/>
            </a:endParaRPr>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47"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48" name="Slide Number Placeholder 4"/>
          <p:cNvSpPr>
            <a:spLocks noGrp="1"/>
          </p:cNvSpPr>
          <p:nvPr>
            <p:ph type="sldNum" sz="quarter" idx="12"/>
          </p:nvPr>
        </p:nvSpPr>
        <p:spPr/>
        <p:txBody>
          <a:bodyPr/>
          <a:lstStyle/>
          <a:p>
            <a:pPr>
              <a:defRPr/>
            </a:pPr>
            <a:fld id="{C67A0565-D450-4E5B-BF1E-807839368930}" type="slidenum">
              <a:rPr lang="ar-SA" altLang="en-US"/>
              <a:pPr>
                <a:defRPr/>
              </a:pPr>
              <a:t>225</a:t>
            </a:fld>
            <a:endParaRPr lang="en-US" altLang="en-US"/>
          </a:p>
        </p:txBody>
      </p:sp>
      <p:grpSp>
        <p:nvGrpSpPr>
          <p:cNvPr id="239621" name="Group 2"/>
          <p:cNvGrpSpPr>
            <a:grpSpLocks/>
          </p:cNvGrpSpPr>
          <p:nvPr/>
        </p:nvGrpSpPr>
        <p:grpSpPr bwMode="auto">
          <a:xfrm>
            <a:off x="1219200" y="3284538"/>
            <a:ext cx="2133600" cy="2209800"/>
            <a:chOff x="624" y="1776"/>
            <a:chExt cx="1344" cy="1392"/>
          </a:xfrm>
        </p:grpSpPr>
        <p:grpSp>
          <p:nvGrpSpPr>
            <p:cNvPr id="239647" name="Group 3"/>
            <p:cNvGrpSpPr>
              <a:grpSpLocks/>
            </p:cNvGrpSpPr>
            <p:nvPr/>
          </p:nvGrpSpPr>
          <p:grpSpPr bwMode="auto">
            <a:xfrm>
              <a:off x="816" y="2016"/>
              <a:ext cx="1152" cy="1152"/>
              <a:chOff x="576" y="1728"/>
              <a:chExt cx="1152" cy="1152"/>
            </a:xfrm>
          </p:grpSpPr>
          <p:sp>
            <p:nvSpPr>
              <p:cNvPr id="239656" name="Rectangle 4"/>
              <p:cNvSpPr>
                <a:spLocks noChangeArrowheads="1"/>
              </p:cNvSpPr>
              <p:nvPr/>
            </p:nvSpPr>
            <p:spPr bwMode="auto">
              <a:xfrm>
                <a:off x="576" y="1728"/>
                <a:ext cx="1152" cy="1152"/>
              </a:xfrm>
              <a:prstGeom prst="rect">
                <a:avLst/>
              </a:prstGeom>
              <a:noFill/>
              <a:ln w="9525">
                <a:solidFill>
                  <a:schemeClr val="tx1"/>
                </a:solidFill>
                <a:miter lim="800000"/>
                <a:headEnd/>
                <a:tailEnd/>
              </a:ln>
            </p:spPr>
            <p:txBody>
              <a:bodyPr wrap="none" anchor="ctr"/>
              <a:lstStyle/>
              <a:p>
                <a:endParaRPr lang="en-US"/>
              </a:p>
            </p:txBody>
          </p:sp>
          <p:sp>
            <p:nvSpPr>
              <p:cNvPr id="239657" name="Rectangle 5"/>
              <p:cNvSpPr>
                <a:spLocks noChangeArrowheads="1"/>
              </p:cNvSpPr>
              <p:nvPr/>
            </p:nvSpPr>
            <p:spPr bwMode="auto">
              <a:xfrm>
                <a:off x="864" y="1728"/>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9658" name="Rectangle 6"/>
              <p:cNvSpPr>
                <a:spLocks noChangeArrowheads="1"/>
              </p:cNvSpPr>
              <p:nvPr/>
            </p:nvSpPr>
            <p:spPr bwMode="auto">
              <a:xfrm>
                <a:off x="1152" y="2592"/>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9659" name="Rectangle 7"/>
              <p:cNvSpPr>
                <a:spLocks noChangeArrowheads="1"/>
              </p:cNvSpPr>
              <p:nvPr/>
            </p:nvSpPr>
            <p:spPr bwMode="auto">
              <a:xfrm>
                <a:off x="864" y="2304"/>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9660" name="Rectangle 8"/>
              <p:cNvSpPr>
                <a:spLocks noChangeArrowheads="1"/>
              </p:cNvSpPr>
              <p:nvPr/>
            </p:nvSpPr>
            <p:spPr bwMode="auto">
              <a:xfrm>
                <a:off x="576" y="2016"/>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9661" name="Rectangle 9"/>
              <p:cNvSpPr>
                <a:spLocks noChangeArrowheads="1"/>
              </p:cNvSpPr>
              <p:nvPr/>
            </p:nvSpPr>
            <p:spPr bwMode="auto">
              <a:xfrm>
                <a:off x="1440" y="2304"/>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9662" name="Rectangle 10"/>
              <p:cNvSpPr>
                <a:spLocks noChangeArrowheads="1"/>
              </p:cNvSpPr>
              <p:nvPr/>
            </p:nvSpPr>
            <p:spPr bwMode="auto">
              <a:xfrm>
                <a:off x="1152" y="2016"/>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9663" name="Rectangle 11"/>
              <p:cNvSpPr>
                <a:spLocks noChangeArrowheads="1"/>
              </p:cNvSpPr>
              <p:nvPr/>
            </p:nvSpPr>
            <p:spPr bwMode="auto">
              <a:xfrm>
                <a:off x="576" y="2592"/>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9664" name="Rectangle 12"/>
              <p:cNvSpPr>
                <a:spLocks noChangeArrowheads="1"/>
              </p:cNvSpPr>
              <p:nvPr/>
            </p:nvSpPr>
            <p:spPr bwMode="auto">
              <a:xfrm>
                <a:off x="1440" y="1728"/>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239648" name="Text Box 13"/>
            <p:cNvSpPr txBox="1">
              <a:spLocks noChangeArrowheads="1"/>
            </p:cNvSpPr>
            <p:nvPr/>
          </p:nvSpPr>
          <p:spPr bwMode="auto">
            <a:xfrm>
              <a:off x="624" y="201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1</a:t>
              </a:r>
            </a:p>
          </p:txBody>
        </p:sp>
        <p:sp>
          <p:nvSpPr>
            <p:cNvPr id="239649" name="Text Box 14"/>
            <p:cNvSpPr txBox="1">
              <a:spLocks noChangeArrowheads="1"/>
            </p:cNvSpPr>
            <p:nvPr/>
          </p:nvSpPr>
          <p:spPr bwMode="auto">
            <a:xfrm>
              <a:off x="624" y="2592"/>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3</a:t>
              </a:r>
            </a:p>
          </p:txBody>
        </p:sp>
        <p:sp>
          <p:nvSpPr>
            <p:cNvPr id="239650" name="Text Box 15"/>
            <p:cNvSpPr txBox="1">
              <a:spLocks noChangeArrowheads="1"/>
            </p:cNvSpPr>
            <p:nvPr/>
          </p:nvSpPr>
          <p:spPr bwMode="auto">
            <a:xfrm>
              <a:off x="624" y="2304"/>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2</a:t>
              </a:r>
            </a:p>
          </p:txBody>
        </p:sp>
        <p:sp>
          <p:nvSpPr>
            <p:cNvPr id="239651" name="Text Box 16"/>
            <p:cNvSpPr txBox="1">
              <a:spLocks noChangeArrowheads="1"/>
            </p:cNvSpPr>
            <p:nvPr/>
          </p:nvSpPr>
          <p:spPr bwMode="auto">
            <a:xfrm>
              <a:off x="624" y="2880"/>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4</a:t>
              </a:r>
            </a:p>
          </p:txBody>
        </p:sp>
        <p:sp>
          <p:nvSpPr>
            <p:cNvPr id="239652" name="Text Box 17"/>
            <p:cNvSpPr txBox="1">
              <a:spLocks noChangeArrowheads="1"/>
            </p:cNvSpPr>
            <p:nvPr/>
          </p:nvSpPr>
          <p:spPr bwMode="auto">
            <a:xfrm>
              <a:off x="1440" y="177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3</a:t>
              </a:r>
            </a:p>
          </p:txBody>
        </p:sp>
        <p:sp>
          <p:nvSpPr>
            <p:cNvPr id="239653" name="Text Box 18"/>
            <p:cNvSpPr txBox="1">
              <a:spLocks noChangeArrowheads="1"/>
            </p:cNvSpPr>
            <p:nvPr/>
          </p:nvSpPr>
          <p:spPr bwMode="auto">
            <a:xfrm>
              <a:off x="1152" y="177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2</a:t>
              </a:r>
            </a:p>
          </p:txBody>
        </p:sp>
        <p:sp>
          <p:nvSpPr>
            <p:cNvPr id="239654" name="Text Box 19"/>
            <p:cNvSpPr txBox="1">
              <a:spLocks noChangeArrowheads="1"/>
            </p:cNvSpPr>
            <p:nvPr/>
          </p:nvSpPr>
          <p:spPr bwMode="auto">
            <a:xfrm>
              <a:off x="1728" y="177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4</a:t>
              </a:r>
            </a:p>
          </p:txBody>
        </p:sp>
        <p:sp>
          <p:nvSpPr>
            <p:cNvPr id="239655" name="Text Box 20"/>
            <p:cNvSpPr txBox="1">
              <a:spLocks noChangeArrowheads="1"/>
            </p:cNvSpPr>
            <p:nvPr/>
          </p:nvSpPr>
          <p:spPr bwMode="auto">
            <a:xfrm>
              <a:off x="864" y="177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1</a:t>
              </a:r>
            </a:p>
          </p:txBody>
        </p:sp>
      </p:grpSp>
      <p:grpSp>
        <p:nvGrpSpPr>
          <p:cNvPr id="239622" name="Group 21"/>
          <p:cNvGrpSpPr>
            <a:grpSpLocks/>
          </p:cNvGrpSpPr>
          <p:nvPr/>
        </p:nvGrpSpPr>
        <p:grpSpPr bwMode="auto">
          <a:xfrm>
            <a:off x="4241800" y="2751138"/>
            <a:ext cx="3762375" cy="3270250"/>
            <a:chOff x="2429" y="1344"/>
            <a:chExt cx="2370" cy="2060"/>
          </a:xfrm>
        </p:grpSpPr>
        <p:grpSp>
          <p:nvGrpSpPr>
            <p:cNvPr id="239636" name="Group 22"/>
            <p:cNvGrpSpPr>
              <a:grpSpLocks/>
            </p:cNvGrpSpPr>
            <p:nvPr/>
          </p:nvGrpSpPr>
          <p:grpSpPr bwMode="auto">
            <a:xfrm>
              <a:off x="2429" y="1344"/>
              <a:ext cx="2370" cy="2060"/>
              <a:chOff x="2429" y="1344"/>
              <a:chExt cx="2370" cy="2060"/>
            </a:xfrm>
          </p:grpSpPr>
          <p:sp>
            <p:nvSpPr>
              <p:cNvPr id="239643" name="Text Box 23"/>
              <p:cNvSpPr txBox="1">
                <a:spLocks noChangeArrowheads="1"/>
              </p:cNvSpPr>
              <p:nvPr/>
            </p:nvSpPr>
            <p:spPr bwMode="auto">
              <a:xfrm>
                <a:off x="2445" y="1344"/>
                <a:ext cx="900" cy="524"/>
              </a:xfrm>
              <a:prstGeom prst="rect">
                <a:avLst/>
              </a:prstGeom>
              <a:noFill/>
              <a:ln w="9525">
                <a:solidFill>
                  <a:schemeClr val="tx1"/>
                </a:solidFill>
                <a:miter lim="800000"/>
                <a:headEnd/>
                <a:tailEnd/>
              </a:ln>
            </p:spPr>
            <p:txBody>
              <a:bodyPr wrap="none">
                <a:spAutoFit/>
              </a:bodyPr>
              <a:lstStyle/>
              <a:p>
                <a:pPr algn="ctr" rtl="0"/>
                <a:r>
                  <a:rPr lang="en-US" sz="2400">
                    <a:solidFill>
                      <a:srgbClr val="FF3300"/>
                    </a:solidFill>
                    <a:latin typeface="Tahoma" pitchFamily="34" charset="0"/>
                    <a:cs typeface="Times New Roman" pitchFamily="18" charset="0"/>
                  </a:rPr>
                  <a:t>X1</a:t>
                </a:r>
              </a:p>
              <a:p>
                <a:pPr algn="ctr" rtl="0"/>
                <a:r>
                  <a:rPr lang="en-US" sz="2400">
                    <a:latin typeface="Tahoma" pitchFamily="34" charset="0"/>
                    <a:cs typeface="Times New Roman" pitchFamily="18" charset="0"/>
                  </a:rPr>
                  <a:t>{</a:t>
                </a:r>
                <a:r>
                  <a:rPr lang="en-US" sz="2400">
                    <a:solidFill>
                      <a:srgbClr val="FF3300"/>
                    </a:solidFill>
                    <a:latin typeface="Tahoma" pitchFamily="34" charset="0"/>
                    <a:cs typeface="Times New Roman" pitchFamily="18" charset="0"/>
                  </a:rPr>
                  <a:t>1</a:t>
                </a:r>
                <a:r>
                  <a:rPr lang="en-US" sz="2400">
                    <a:latin typeface="Tahoma" pitchFamily="34" charset="0"/>
                    <a:cs typeface="Times New Roman" pitchFamily="18" charset="0"/>
                  </a:rPr>
                  <a:t>,2,3,4}</a:t>
                </a:r>
              </a:p>
            </p:txBody>
          </p:sp>
          <p:sp>
            <p:nvSpPr>
              <p:cNvPr id="239644" name="Text Box 24"/>
              <p:cNvSpPr txBox="1">
                <a:spLocks noChangeArrowheads="1"/>
              </p:cNvSpPr>
              <p:nvPr/>
            </p:nvSpPr>
            <p:spPr bwMode="auto">
              <a:xfrm>
                <a:off x="2429" y="2880"/>
                <a:ext cx="930" cy="524"/>
              </a:xfrm>
              <a:prstGeom prst="rect">
                <a:avLst/>
              </a:prstGeom>
              <a:noFill/>
              <a:ln w="9525">
                <a:solidFill>
                  <a:schemeClr val="tx1"/>
                </a:solidFill>
                <a:miter lim="800000"/>
                <a:headEnd/>
                <a:tailEnd/>
              </a:ln>
            </p:spPr>
            <p:txBody>
              <a:bodyPr wrap="none">
                <a:spAutoFit/>
              </a:bodyPr>
              <a:lstStyle/>
              <a:p>
                <a:pPr algn="ctr" rtl="0"/>
                <a:r>
                  <a:rPr lang="en-US" sz="2400">
                    <a:latin typeface="Tahoma" pitchFamily="34" charset="0"/>
                    <a:cs typeface="Times New Roman" pitchFamily="18" charset="0"/>
                  </a:rPr>
                  <a:t>X3</a:t>
                </a:r>
              </a:p>
              <a:p>
                <a:pPr algn="ctr" rtl="0"/>
                <a:r>
                  <a:rPr lang="en-US" sz="2400">
                    <a:latin typeface="Tahoma" pitchFamily="34" charset="0"/>
                    <a:cs typeface="Times New Roman" pitchFamily="18" charset="0"/>
                  </a:rPr>
                  <a:t>{</a:t>
                </a:r>
                <a:r>
                  <a:rPr lang="en-US" sz="2400">
                    <a:solidFill>
                      <a:schemeClr val="accent2"/>
                    </a:solidFill>
                    <a:latin typeface="Tahoma" pitchFamily="34" charset="0"/>
                    <a:cs typeface="Times New Roman" pitchFamily="18" charset="0"/>
                  </a:rPr>
                  <a:t>  </a:t>
                </a:r>
                <a:r>
                  <a:rPr lang="en-US" sz="2400">
                    <a:latin typeface="Tahoma" pitchFamily="34" charset="0"/>
                    <a:cs typeface="Times New Roman" pitchFamily="18" charset="0"/>
                  </a:rPr>
                  <a:t>,2,</a:t>
                </a:r>
                <a:r>
                  <a:rPr lang="en-US" sz="2400">
                    <a:solidFill>
                      <a:schemeClr val="accent2"/>
                    </a:solidFill>
                    <a:latin typeface="Tahoma" pitchFamily="34" charset="0"/>
                    <a:cs typeface="Times New Roman" pitchFamily="18" charset="0"/>
                  </a:rPr>
                  <a:t>  </a:t>
                </a:r>
                <a:r>
                  <a:rPr lang="en-US" sz="2400">
                    <a:latin typeface="Tahoma" pitchFamily="34" charset="0"/>
                    <a:cs typeface="Times New Roman" pitchFamily="18" charset="0"/>
                  </a:rPr>
                  <a:t>,4}</a:t>
                </a:r>
              </a:p>
            </p:txBody>
          </p:sp>
          <p:sp>
            <p:nvSpPr>
              <p:cNvPr id="239645" name="Text Box 25"/>
              <p:cNvSpPr txBox="1">
                <a:spLocks noChangeArrowheads="1"/>
              </p:cNvSpPr>
              <p:nvPr/>
            </p:nvSpPr>
            <p:spPr bwMode="auto">
              <a:xfrm>
                <a:off x="3869" y="2880"/>
                <a:ext cx="930" cy="524"/>
              </a:xfrm>
              <a:prstGeom prst="rect">
                <a:avLst/>
              </a:prstGeom>
              <a:noFill/>
              <a:ln w="9525">
                <a:solidFill>
                  <a:schemeClr val="tx1"/>
                </a:solidFill>
                <a:miter lim="800000"/>
                <a:headEnd/>
                <a:tailEnd/>
              </a:ln>
            </p:spPr>
            <p:txBody>
              <a:bodyPr wrap="none">
                <a:spAutoFit/>
              </a:bodyPr>
              <a:lstStyle/>
              <a:p>
                <a:pPr algn="ctr" rtl="0"/>
                <a:r>
                  <a:rPr lang="en-US" sz="2400">
                    <a:latin typeface="Tahoma" pitchFamily="34" charset="0"/>
                    <a:cs typeface="Times New Roman" pitchFamily="18" charset="0"/>
                  </a:rPr>
                  <a:t>X4</a:t>
                </a:r>
              </a:p>
              <a:p>
                <a:pPr algn="ctr" rtl="0"/>
                <a:r>
                  <a:rPr lang="en-US" sz="2400">
                    <a:latin typeface="Tahoma" pitchFamily="34" charset="0"/>
                    <a:cs typeface="Times New Roman" pitchFamily="18" charset="0"/>
                  </a:rPr>
                  <a:t>{</a:t>
                </a:r>
                <a:r>
                  <a:rPr lang="en-US" sz="2400">
                    <a:solidFill>
                      <a:schemeClr val="accent2"/>
                    </a:solidFill>
                    <a:latin typeface="Tahoma" pitchFamily="34" charset="0"/>
                    <a:cs typeface="Times New Roman" pitchFamily="18" charset="0"/>
                  </a:rPr>
                  <a:t>  </a:t>
                </a:r>
                <a:r>
                  <a:rPr lang="en-US" sz="2400">
                    <a:latin typeface="Tahoma" pitchFamily="34" charset="0"/>
                    <a:cs typeface="Times New Roman" pitchFamily="18" charset="0"/>
                  </a:rPr>
                  <a:t>,2,3,</a:t>
                </a:r>
                <a:r>
                  <a:rPr lang="en-US" sz="2400">
                    <a:solidFill>
                      <a:schemeClr val="accent2"/>
                    </a:solidFill>
                    <a:latin typeface="Tahoma" pitchFamily="34" charset="0"/>
                    <a:cs typeface="Times New Roman" pitchFamily="18" charset="0"/>
                  </a:rPr>
                  <a:t>  </a:t>
                </a:r>
                <a:r>
                  <a:rPr lang="en-US" sz="2400">
                    <a:latin typeface="Tahoma" pitchFamily="34" charset="0"/>
                    <a:cs typeface="Times New Roman" pitchFamily="18" charset="0"/>
                  </a:rPr>
                  <a:t>}</a:t>
                </a:r>
              </a:p>
            </p:txBody>
          </p:sp>
          <p:sp>
            <p:nvSpPr>
              <p:cNvPr id="239646" name="Text Box 26"/>
              <p:cNvSpPr txBox="1">
                <a:spLocks noChangeArrowheads="1"/>
              </p:cNvSpPr>
              <p:nvPr/>
            </p:nvSpPr>
            <p:spPr bwMode="auto">
              <a:xfrm>
                <a:off x="3869" y="1344"/>
                <a:ext cx="930" cy="524"/>
              </a:xfrm>
              <a:prstGeom prst="rect">
                <a:avLst/>
              </a:prstGeom>
              <a:noFill/>
              <a:ln w="9525">
                <a:solidFill>
                  <a:schemeClr val="tx1"/>
                </a:solidFill>
                <a:miter lim="800000"/>
                <a:headEnd/>
                <a:tailEnd/>
              </a:ln>
            </p:spPr>
            <p:txBody>
              <a:bodyPr wrap="none">
                <a:spAutoFit/>
              </a:bodyPr>
              <a:lstStyle/>
              <a:p>
                <a:pPr algn="ctr" rtl="0"/>
                <a:r>
                  <a:rPr lang="en-US" sz="2400">
                    <a:latin typeface="Tahoma" pitchFamily="34" charset="0"/>
                    <a:cs typeface="Times New Roman" pitchFamily="18" charset="0"/>
                  </a:rPr>
                  <a:t>X2</a:t>
                </a:r>
              </a:p>
              <a:p>
                <a:pPr algn="ctr" rtl="0"/>
                <a:r>
                  <a:rPr lang="en-US" sz="2400">
                    <a:latin typeface="Tahoma" pitchFamily="34" charset="0"/>
                    <a:cs typeface="Times New Roman" pitchFamily="18" charset="0"/>
                  </a:rPr>
                  <a:t>{ </a:t>
                </a:r>
                <a:r>
                  <a:rPr lang="en-US" sz="2400">
                    <a:solidFill>
                      <a:schemeClr val="accent2"/>
                    </a:solidFill>
                    <a:latin typeface="Tahoma" pitchFamily="34" charset="0"/>
                    <a:cs typeface="Times New Roman" pitchFamily="18" charset="0"/>
                  </a:rPr>
                  <a:t> </a:t>
                </a:r>
                <a:r>
                  <a:rPr lang="en-US" sz="2400">
                    <a:latin typeface="Tahoma" pitchFamily="34" charset="0"/>
                    <a:cs typeface="Times New Roman" pitchFamily="18" charset="0"/>
                  </a:rPr>
                  <a:t>,</a:t>
                </a:r>
                <a:r>
                  <a:rPr lang="en-US" sz="2400">
                    <a:solidFill>
                      <a:schemeClr val="accent2"/>
                    </a:solidFill>
                    <a:latin typeface="Tahoma" pitchFamily="34" charset="0"/>
                    <a:cs typeface="Times New Roman" pitchFamily="18" charset="0"/>
                  </a:rPr>
                  <a:t>  </a:t>
                </a:r>
                <a:r>
                  <a:rPr lang="en-US" sz="2400">
                    <a:latin typeface="Tahoma" pitchFamily="34" charset="0"/>
                    <a:cs typeface="Times New Roman" pitchFamily="18" charset="0"/>
                  </a:rPr>
                  <a:t>,</a:t>
                </a:r>
                <a:r>
                  <a:rPr lang="en-US" sz="2400">
                    <a:solidFill>
                      <a:srgbClr val="FF0000"/>
                    </a:solidFill>
                    <a:latin typeface="Tahoma" pitchFamily="34" charset="0"/>
                    <a:cs typeface="Times New Roman" pitchFamily="18" charset="0"/>
                  </a:rPr>
                  <a:t>3</a:t>
                </a:r>
                <a:r>
                  <a:rPr lang="en-US" sz="2400">
                    <a:latin typeface="Tahoma" pitchFamily="34" charset="0"/>
                    <a:cs typeface="Times New Roman" pitchFamily="18" charset="0"/>
                  </a:rPr>
                  <a:t>,4}</a:t>
                </a:r>
              </a:p>
            </p:txBody>
          </p:sp>
        </p:grpSp>
        <p:sp>
          <p:nvSpPr>
            <p:cNvPr id="239637" name="Line 27"/>
            <p:cNvSpPr>
              <a:spLocks noChangeShapeType="1"/>
            </p:cNvSpPr>
            <p:nvPr/>
          </p:nvSpPr>
          <p:spPr bwMode="auto">
            <a:xfrm>
              <a:off x="3360" y="1584"/>
              <a:ext cx="528" cy="0"/>
            </a:xfrm>
            <a:prstGeom prst="line">
              <a:avLst/>
            </a:prstGeom>
            <a:noFill/>
            <a:ln w="9525">
              <a:solidFill>
                <a:schemeClr val="tx1"/>
              </a:solidFill>
              <a:round/>
              <a:headEnd/>
              <a:tailEnd/>
            </a:ln>
          </p:spPr>
          <p:txBody>
            <a:bodyPr wrap="none"/>
            <a:lstStyle/>
            <a:p>
              <a:endParaRPr lang="en-US"/>
            </a:p>
          </p:txBody>
        </p:sp>
        <p:sp>
          <p:nvSpPr>
            <p:cNvPr id="239638" name="Line 28"/>
            <p:cNvSpPr>
              <a:spLocks noChangeShapeType="1"/>
            </p:cNvSpPr>
            <p:nvPr/>
          </p:nvSpPr>
          <p:spPr bwMode="auto">
            <a:xfrm>
              <a:off x="2928" y="1872"/>
              <a:ext cx="0" cy="1008"/>
            </a:xfrm>
            <a:prstGeom prst="line">
              <a:avLst/>
            </a:prstGeom>
            <a:noFill/>
            <a:ln w="9525">
              <a:solidFill>
                <a:schemeClr val="tx1"/>
              </a:solidFill>
              <a:round/>
              <a:headEnd/>
              <a:tailEnd/>
            </a:ln>
          </p:spPr>
          <p:txBody>
            <a:bodyPr wrap="none"/>
            <a:lstStyle/>
            <a:p>
              <a:endParaRPr lang="en-US"/>
            </a:p>
          </p:txBody>
        </p:sp>
        <p:sp>
          <p:nvSpPr>
            <p:cNvPr id="239639" name="Line 29"/>
            <p:cNvSpPr>
              <a:spLocks noChangeShapeType="1"/>
            </p:cNvSpPr>
            <p:nvPr/>
          </p:nvSpPr>
          <p:spPr bwMode="auto">
            <a:xfrm>
              <a:off x="3360" y="3120"/>
              <a:ext cx="528" cy="0"/>
            </a:xfrm>
            <a:prstGeom prst="line">
              <a:avLst/>
            </a:prstGeom>
            <a:noFill/>
            <a:ln w="9525">
              <a:solidFill>
                <a:schemeClr val="tx1"/>
              </a:solidFill>
              <a:round/>
              <a:headEnd/>
              <a:tailEnd/>
            </a:ln>
          </p:spPr>
          <p:txBody>
            <a:bodyPr wrap="none"/>
            <a:lstStyle/>
            <a:p>
              <a:endParaRPr lang="en-US"/>
            </a:p>
          </p:txBody>
        </p:sp>
        <p:sp>
          <p:nvSpPr>
            <p:cNvPr id="239640" name="Line 30"/>
            <p:cNvSpPr>
              <a:spLocks noChangeShapeType="1"/>
            </p:cNvSpPr>
            <p:nvPr/>
          </p:nvSpPr>
          <p:spPr bwMode="auto">
            <a:xfrm>
              <a:off x="4320" y="1872"/>
              <a:ext cx="0" cy="1008"/>
            </a:xfrm>
            <a:prstGeom prst="line">
              <a:avLst/>
            </a:prstGeom>
            <a:noFill/>
            <a:ln w="9525">
              <a:solidFill>
                <a:schemeClr val="tx1"/>
              </a:solidFill>
              <a:round/>
              <a:headEnd/>
              <a:tailEnd/>
            </a:ln>
          </p:spPr>
          <p:txBody>
            <a:bodyPr wrap="none"/>
            <a:lstStyle/>
            <a:p>
              <a:endParaRPr lang="en-US"/>
            </a:p>
          </p:txBody>
        </p:sp>
        <p:sp>
          <p:nvSpPr>
            <p:cNvPr id="239641" name="Line 31"/>
            <p:cNvSpPr>
              <a:spLocks noChangeShapeType="1"/>
            </p:cNvSpPr>
            <p:nvPr/>
          </p:nvSpPr>
          <p:spPr bwMode="auto">
            <a:xfrm>
              <a:off x="3312" y="1872"/>
              <a:ext cx="576" cy="1008"/>
            </a:xfrm>
            <a:prstGeom prst="line">
              <a:avLst/>
            </a:prstGeom>
            <a:noFill/>
            <a:ln w="9525">
              <a:solidFill>
                <a:schemeClr val="tx1"/>
              </a:solidFill>
              <a:round/>
              <a:headEnd/>
              <a:tailEnd/>
            </a:ln>
          </p:spPr>
          <p:txBody>
            <a:bodyPr wrap="none"/>
            <a:lstStyle/>
            <a:p>
              <a:endParaRPr lang="en-US"/>
            </a:p>
          </p:txBody>
        </p:sp>
        <p:sp>
          <p:nvSpPr>
            <p:cNvPr id="239642" name="Line 32"/>
            <p:cNvSpPr>
              <a:spLocks noChangeShapeType="1"/>
            </p:cNvSpPr>
            <p:nvPr/>
          </p:nvSpPr>
          <p:spPr bwMode="auto">
            <a:xfrm flipH="1">
              <a:off x="3360" y="1872"/>
              <a:ext cx="528" cy="1008"/>
            </a:xfrm>
            <a:prstGeom prst="line">
              <a:avLst/>
            </a:prstGeom>
            <a:noFill/>
            <a:ln w="9525">
              <a:solidFill>
                <a:schemeClr val="tx1"/>
              </a:solidFill>
              <a:round/>
              <a:headEnd/>
              <a:tailEnd/>
            </a:ln>
          </p:spPr>
          <p:txBody>
            <a:bodyPr wrap="none"/>
            <a:lstStyle/>
            <a:p>
              <a:endParaRPr lang="en-US"/>
            </a:p>
          </p:txBody>
        </p:sp>
      </p:grpSp>
      <p:sp>
        <p:nvSpPr>
          <p:cNvPr id="239623" name="AutoShape 33"/>
          <p:cNvSpPr>
            <a:spLocks noChangeArrowheads="1"/>
          </p:cNvSpPr>
          <p:nvPr/>
        </p:nvSpPr>
        <p:spPr bwMode="auto">
          <a:xfrm>
            <a:off x="1524000" y="3665538"/>
            <a:ext cx="457200" cy="457200"/>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sp>
        <p:nvSpPr>
          <p:cNvPr id="239624" name="Oval 34"/>
          <p:cNvSpPr>
            <a:spLocks noChangeArrowheads="1"/>
          </p:cNvSpPr>
          <p:nvPr/>
        </p:nvSpPr>
        <p:spPr bwMode="auto">
          <a:xfrm>
            <a:off x="2057400" y="3741738"/>
            <a:ext cx="304800" cy="304800"/>
          </a:xfrm>
          <a:prstGeom prst="ellipse">
            <a:avLst/>
          </a:prstGeom>
          <a:solidFill>
            <a:srgbClr val="800080"/>
          </a:solidFill>
          <a:ln w="9525">
            <a:solidFill>
              <a:schemeClr val="tx1"/>
            </a:solidFill>
            <a:round/>
            <a:headEnd/>
            <a:tailEnd/>
          </a:ln>
        </p:spPr>
        <p:txBody>
          <a:bodyPr wrap="none" anchor="ctr"/>
          <a:lstStyle/>
          <a:p>
            <a:endParaRPr lang="en-US"/>
          </a:p>
        </p:txBody>
      </p:sp>
      <p:sp>
        <p:nvSpPr>
          <p:cNvPr id="239625" name="Oval 35"/>
          <p:cNvSpPr>
            <a:spLocks noChangeArrowheads="1"/>
          </p:cNvSpPr>
          <p:nvPr/>
        </p:nvSpPr>
        <p:spPr bwMode="auto">
          <a:xfrm>
            <a:off x="2514600" y="3741738"/>
            <a:ext cx="304800" cy="304800"/>
          </a:xfrm>
          <a:prstGeom prst="ellipse">
            <a:avLst/>
          </a:prstGeom>
          <a:solidFill>
            <a:srgbClr val="800080"/>
          </a:solidFill>
          <a:ln w="9525">
            <a:solidFill>
              <a:schemeClr val="tx1"/>
            </a:solidFill>
            <a:round/>
            <a:headEnd/>
            <a:tailEnd/>
          </a:ln>
        </p:spPr>
        <p:txBody>
          <a:bodyPr wrap="none" anchor="ctr"/>
          <a:lstStyle/>
          <a:p>
            <a:endParaRPr lang="en-US"/>
          </a:p>
        </p:txBody>
      </p:sp>
      <p:sp>
        <p:nvSpPr>
          <p:cNvPr id="239626" name="Oval 36"/>
          <p:cNvSpPr>
            <a:spLocks noChangeArrowheads="1"/>
          </p:cNvSpPr>
          <p:nvPr/>
        </p:nvSpPr>
        <p:spPr bwMode="auto">
          <a:xfrm>
            <a:off x="2971800" y="3741738"/>
            <a:ext cx="304800" cy="304800"/>
          </a:xfrm>
          <a:prstGeom prst="ellipse">
            <a:avLst/>
          </a:prstGeom>
          <a:solidFill>
            <a:srgbClr val="800080"/>
          </a:solidFill>
          <a:ln w="9525">
            <a:solidFill>
              <a:schemeClr val="tx1"/>
            </a:solidFill>
            <a:round/>
            <a:headEnd/>
            <a:tailEnd/>
          </a:ln>
        </p:spPr>
        <p:txBody>
          <a:bodyPr wrap="none" anchor="ctr"/>
          <a:lstStyle/>
          <a:p>
            <a:endParaRPr lang="en-US"/>
          </a:p>
        </p:txBody>
      </p:sp>
      <p:sp>
        <p:nvSpPr>
          <p:cNvPr id="239627" name="Oval 37"/>
          <p:cNvSpPr>
            <a:spLocks noChangeArrowheads="1"/>
          </p:cNvSpPr>
          <p:nvPr/>
        </p:nvSpPr>
        <p:spPr bwMode="auto">
          <a:xfrm>
            <a:off x="2057400" y="4198938"/>
            <a:ext cx="304800" cy="304800"/>
          </a:xfrm>
          <a:prstGeom prst="ellipse">
            <a:avLst/>
          </a:prstGeom>
          <a:solidFill>
            <a:srgbClr val="800080"/>
          </a:solidFill>
          <a:ln w="9525">
            <a:solidFill>
              <a:schemeClr val="tx1"/>
            </a:solidFill>
            <a:round/>
            <a:headEnd/>
            <a:tailEnd/>
          </a:ln>
        </p:spPr>
        <p:txBody>
          <a:bodyPr wrap="none" anchor="ctr"/>
          <a:lstStyle/>
          <a:p>
            <a:endParaRPr lang="en-US"/>
          </a:p>
        </p:txBody>
      </p:sp>
      <p:sp>
        <p:nvSpPr>
          <p:cNvPr id="239628" name="Oval 38"/>
          <p:cNvSpPr>
            <a:spLocks noChangeArrowheads="1"/>
          </p:cNvSpPr>
          <p:nvPr/>
        </p:nvSpPr>
        <p:spPr bwMode="auto">
          <a:xfrm>
            <a:off x="2971800" y="5113338"/>
            <a:ext cx="304800" cy="304800"/>
          </a:xfrm>
          <a:prstGeom prst="ellipse">
            <a:avLst/>
          </a:prstGeom>
          <a:solidFill>
            <a:srgbClr val="800080"/>
          </a:solidFill>
          <a:ln w="9525">
            <a:solidFill>
              <a:schemeClr val="tx1"/>
            </a:solidFill>
            <a:round/>
            <a:headEnd/>
            <a:tailEnd/>
          </a:ln>
        </p:spPr>
        <p:txBody>
          <a:bodyPr wrap="none" anchor="ctr"/>
          <a:lstStyle/>
          <a:p>
            <a:endParaRPr lang="en-US"/>
          </a:p>
        </p:txBody>
      </p:sp>
      <p:sp>
        <p:nvSpPr>
          <p:cNvPr id="239629" name="Oval 39"/>
          <p:cNvSpPr>
            <a:spLocks noChangeArrowheads="1"/>
          </p:cNvSpPr>
          <p:nvPr/>
        </p:nvSpPr>
        <p:spPr bwMode="auto">
          <a:xfrm>
            <a:off x="2514600" y="4656138"/>
            <a:ext cx="304800" cy="304800"/>
          </a:xfrm>
          <a:prstGeom prst="ellipse">
            <a:avLst/>
          </a:prstGeom>
          <a:solidFill>
            <a:srgbClr val="800080"/>
          </a:solidFill>
          <a:ln w="9525">
            <a:solidFill>
              <a:schemeClr val="tx1"/>
            </a:solidFill>
            <a:round/>
            <a:headEnd/>
            <a:tailEnd/>
          </a:ln>
        </p:spPr>
        <p:txBody>
          <a:bodyPr wrap="none" anchor="ctr"/>
          <a:lstStyle/>
          <a:p>
            <a:endParaRPr lang="en-US"/>
          </a:p>
        </p:txBody>
      </p:sp>
      <p:sp>
        <p:nvSpPr>
          <p:cNvPr id="239630" name="AutoShape 40"/>
          <p:cNvSpPr>
            <a:spLocks noChangeArrowheads="1"/>
          </p:cNvSpPr>
          <p:nvPr/>
        </p:nvSpPr>
        <p:spPr bwMode="auto">
          <a:xfrm>
            <a:off x="1981200" y="4579938"/>
            <a:ext cx="457200" cy="457200"/>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sp>
        <p:nvSpPr>
          <p:cNvPr id="239631" name="Oval 41"/>
          <p:cNvSpPr>
            <a:spLocks noChangeArrowheads="1"/>
          </p:cNvSpPr>
          <p:nvPr/>
        </p:nvSpPr>
        <p:spPr bwMode="auto">
          <a:xfrm>
            <a:off x="2514600" y="5113338"/>
            <a:ext cx="304800" cy="304800"/>
          </a:xfrm>
          <a:prstGeom prst="ellipse">
            <a:avLst/>
          </a:prstGeom>
          <a:solidFill>
            <a:srgbClr val="800080"/>
          </a:solidFill>
          <a:ln w="9525">
            <a:solidFill>
              <a:schemeClr val="tx1"/>
            </a:solidFill>
            <a:round/>
            <a:headEnd/>
            <a:tailEnd/>
          </a:ln>
        </p:spPr>
        <p:txBody>
          <a:bodyPr wrap="none" anchor="ctr"/>
          <a:lstStyle/>
          <a:p>
            <a:endParaRPr lang="en-US"/>
          </a:p>
        </p:txBody>
      </p:sp>
      <p:sp>
        <p:nvSpPr>
          <p:cNvPr id="239632" name="Oval 42"/>
          <p:cNvSpPr>
            <a:spLocks noChangeArrowheads="1"/>
          </p:cNvSpPr>
          <p:nvPr/>
        </p:nvSpPr>
        <p:spPr bwMode="auto">
          <a:xfrm>
            <a:off x="2514600" y="4198938"/>
            <a:ext cx="304800" cy="304800"/>
          </a:xfrm>
          <a:prstGeom prst="ellipse">
            <a:avLst/>
          </a:prstGeom>
          <a:solidFill>
            <a:srgbClr val="800080"/>
          </a:solidFill>
          <a:ln w="9525">
            <a:solidFill>
              <a:schemeClr val="tx1"/>
            </a:solidFill>
            <a:round/>
            <a:headEnd/>
            <a:tailEnd/>
          </a:ln>
        </p:spPr>
        <p:txBody>
          <a:bodyPr wrap="none" anchor="ctr"/>
          <a:lstStyle/>
          <a:p>
            <a:endParaRPr lang="en-US"/>
          </a:p>
        </p:txBody>
      </p:sp>
      <p:sp>
        <p:nvSpPr>
          <p:cNvPr id="239633" name="Oval 43"/>
          <p:cNvSpPr>
            <a:spLocks noChangeArrowheads="1"/>
          </p:cNvSpPr>
          <p:nvPr/>
        </p:nvSpPr>
        <p:spPr bwMode="auto">
          <a:xfrm>
            <a:off x="2971800" y="4656138"/>
            <a:ext cx="304800" cy="304800"/>
          </a:xfrm>
          <a:prstGeom prst="ellipse">
            <a:avLst/>
          </a:prstGeom>
          <a:solidFill>
            <a:srgbClr val="800080"/>
          </a:solidFill>
          <a:ln w="9525">
            <a:solidFill>
              <a:schemeClr val="tx1"/>
            </a:solidFill>
            <a:round/>
            <a:headEnd/>
            <a:tailEnd/>
          </a:ln>
        </p:spPr>
        <p:txBody>
          <a:bodyPr wrap="none" anchor="ctr"/>
          <a:lstStyle/>
          <a:p>
            <a:endParaRPr lang="en-US"/>
          </a:p>
        </p:txBody>
      </p:sp>
      <p:sp>
        <p:nvSpPr>
          <p:cNvPr id="239634" name="Text Box 44"/>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مسائل ارضاي محدوديت</a:t>
            </a:r>
            <a:endParaRPr lang="en-US" sz="4000">
              <a:latin typeface="Times New Roman" pitchFamily="18" charset="0"/>
              <a:cs typeface="Homa" pitchFamily="2" charset="-78"/>
            </a:endParaRPr>
          </a:p>
        </p:txBody>
      </p:sp>
      <p:sp>
        <p:nvSpPr>
          <p:cNvPr id="239635" name="Text Box 45"/>
          <p:cNvSpPr txBox="1">
            <a:spLocks noChangeArrowheads="1"/>
          </p:cNvSpPr>
          <p:nvPr/>
        </p:nvSpPr>
        <p:spPr bwMode="auto">
          <a:xfrm>
            <a:off x="900113" y="1912938"/>
            <a:ext cx="7272337" cy="579437"/>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مثال: مسئله 4-وزير</a:t>
            </a:r>
            <a:endParaRPr lang="en-US" sz="2400">
              <a:solidFill>
                <a:schemeClr val="accent2"/>
              </a:solidFill>
              <a:cs typeface="Homa" pitchFamily="2" charset="-78"/>
            </a:endParaRPr>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47"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48" name="Slide Number Placeholder 4"/>
          <p:cNvSpPr>
            <a:spLocks noGrp="1"/>
          </p:cNvSpPr>
          <p:nvPr>
            <p:ph type="sldNum" sz="quarter" idx="12"/>
          </p:nvPr>
        </p:nvSpPr>
        <p:spPr/>
        <p:txBody>
          <a:bodyPr/>
          <a:lstStyle/>
          <a:p>
            <a:pPr>
              <a:defRPr/>
            </a:pPr>
            <a:fld id="{D3981C79-C4BB-4948-AAFA-56DDB250CCC3}" type="slidenum">
              <a:rPr lang="ar-SA" altLang="en-US"/>
              <a:pPr>
                <a:defRPr/>
              </a:pPr>
              <a:t>226</a:t>
            </a:fld>
            <a:endParaRPr lang="en-US" altLang="en-US"/>
          </a:p>
        </p:txBody>
      </p:sp>
      <p:grpSp>
        <p:nvGrpSpPr>
          <p:cNvPr id="240645" name="Group 2"/>
          <p:cNvGrpSpPr>
            <a:grpSpLocks/>
          </p:cNvGrpSpPr>
          <p:nvPr/>
        </p:nvGrpSpPr>
        <p:grpSpPr bwMode="auto">
          <a:xfrm>
            <a:off x="1219200" y="3284538"/>
            <a:ext cx="2133600" cy="2209800"/>
            <a:chOff x="624" y="1776"/>
            <a:chExt cx="1344" cy="1392"/>
          </a:xfrm>
        </p:grpSpPr>
        <p:grpSp>
          <p:nvGrpSpPr>
            <p:cNvPr id="240671" name="Group 3"/>
            <p:cNvGrpSpPr>
              <a:grpSpLocks/>
            </p:cNvGrpSpPr>
            <p:nvPr/>
          </p:nvGrpSpPr>
          <p:grpSpPr bwMode="auto">
            <a:xfrm>
              <a:off x="816" y="2016"/>
              <a:ext cx="1152" cy="1152"/>
              <a:chOff x="576" y="1728"/>
              <a:chExt cx="1152" cy="1152"/>
            </a:xfrm>
          </p:grpSpPr>
          <p:sp>
            <p:nvSpPr>
              <p:cNvPr id="240680" name="Rectangle 4"/>
              <p:cNvSpPr>
                <a:spLocks noChangeArrowheads="1"/>
              </p:cNvSpPr>
              <p:nvPr/>
            </p:nvSpPr>
            <p:spPr bwMode="auto">
              <a:xfrm>
                <a:off x="576" y="1728"/>
                <a:ext cx="1152" cy="1152"/>
              </a:xfrm>
              <a:prstGeom prst="rect">
                <a:avLst/>
              </a:prstGeom>
              <a:noFill/>
              <a:ln w="9525">
                <a:solidFill>
                  <a:schemeClr val="tx1"/>
                </a:solidFill>
                <a:miter lim="800000"/>
                <a:headEnd/>
                <a:tailEnd/>
              </a:ln>
            </p:spPr>
            <p:txBody>
              <a:bodyPr wrap="none" anchor="ctr"/>
              <a:lstStyle/>
              <a:p>
                <a:endParaRPr lang="en-US"/>
              </a:p>
            </p:txBody>
          </p:sp>
          <p:sp>
            <p:nvSpPr>
              <p:cNvPr id="240681" name="Rectangle 5"/>
              <p:cNvSpPr>
                <a:spLocks noChangeArrowheads="1"/>
              </p:cNvSpPr>
              <p:nvPr/>
            </p:nvSpPr>
            <p:spPr bwMode="auto">
              <a:xfrm>
                <a:off x="864" y="1728"/>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0682" name="Rectangle 6"/>
              <p:cNvSpPr>
                <a:spLocks noChangeArrowheads="1"/>
              </p:cNvSpPr>
              <p:nvPr/>
            </p:nvSpPr>
            <p:spPr bwMode="auto">
              <a:xfrm>
                <a:off x="1152" y="2592"/>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0683" name="Rectangle 7"/>
              <p:cNvSpPr>
                <a:spLocks noChangeArrowheads="1"/>
              </p:cNvSpPr>
              <p:nvPr/>
            </p:nvSpPr>
            <p:spPr bwMode="auto">
              <a:xfrm>
                <a:off x="864" y="2304"/>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0684" name="Rectangle 8"/>
              <p:cNvSpPr>
                <a:spLocks noChangeArrowheads="1"/>
              </p:cNvSpPr>
              <p:nvPr/>
            </p:nvSpPr>
            <p:spPr bwMode="auto">
              <a:xfrm>
                <a:off x="576" y="2016"/>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0685" name="Rectangle 9"/>
              <p:cNvSpPr>
                <a:spLocks noChangeArrowheads="1"/>
              </p:cNvSpPr>
              <p:nvPr/>
            </p:nvSpPr>
            <p:spPr bwMode="auto">
              <a:xfrm>
                <a:off x="1440" y="2304"/>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0686" name="Rectangle 10"/>
              <p:cNvSpPr>
                <a:spLocks noChangeArrowheads="1"/>
              </p:cNvSpPr>
              <p:nvPr/>
            </p:nvSpPr>
            <p:spPr bwMode="auto">
              <a:xfrm>
                <a:off x="1152" y="2016"/>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0687" name="Rectangle 11"/>
              <p:cNvSpPr>
                <a:spLocks noChangeArrowheads="1"/>
              </p:cNvSpPr>
              <p:nvPr/>
            </p:nvSpPr>
            <p:spPr bwMode="auto">
              <a:xfrm>
                <a:off x="576" y="2592"/>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0688" name="Rectangle 12"/>
              <p:cNvSpPr>
                <a:spLocks noChangeArrowheads="1"/>
              </p:cNvSpPr>
              <p:nvPr/>
            </p:nvSpPr>
            <p:spPr bwMode="auto">
              <a:xfrm>
                <a:off x="1440" y="1728"/>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240672" name="Text Box 13"/>
            <p:cNvSpPr txBox="1">
              <a:spLocks noChangeArrowheads="1"/>
            </p:cNvSpPr>
            <p:nvPr/>
          </p:nvSpPr>
          <p:spPr bwMode="auto">
            <a:xfrm>
              <a:off x="624" y="201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1</a:t>
              </a:r>
            </a:p>
          </p:txBody>
        </p:sp>
        <p:sp>
          <p:nvSpPr>
            <p:cNvPr id="240673" name="Text Box 14"/>
            <p:cNvSpPr txBox="1">
              <a:spLocks noChangeArrowheads="1"/>
            </p:cNvSpPr>
            <p:nvPr/>
          </p:nvSpPr>
          <p:spPr bwMode="auto">
            <a:xfrm>
              <a:off x="624" y="2592"/>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3</a:t>
              </a:r>
            </a:p>
          </p:txBody>
        </p:sp>
        <p:sp>
          <p:nvSpPr>
            <p:cNvPr id="240674" name="Text Box 15"/>
            <p:cNvSpPr txBox="1">
              <a:spLocks noChangeArrowheads="1"/>
            </p:cNvSpPr>
            <p:nvPr/>
          </p:nvSpPr>
          <p:spPr bwMode="auto">
            <a:xfrm>
              <a:off x="624" y="2304"/>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2</a:t>
              </a:r>
            </a:p>
          </p:txBody>
        </p:sp>
        <p:sp>
          <p:nvSpPr>
            <p:cNvPr id="240675" name="Text Box 16"/>
            <p:cNvSpPr txBox="1">
              <a:spLocks noChangeArrowheads="1"/>
            </p:cNvSpPr>
            <p:nvPr/>
          </p:nvSpPr>
          <p:spPr bwMode="auto">
            <a:xfrm>
              <a:off x="624" y="2880"/>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4</a:t>
              </a:r>
            </a:p>
          </p:txBody>
        </p:sp>
        <p:sp>
          <p:nvSpPr>
            <p:cNvPr id="240676" name="Text Box 17"/>
            <p:cNvSpPr txBox="1">
              <a:spLocks noChangeArrowheads="1"/>
            </p:cNvSpPr>
            <p:nvPr/>
          </p:nvSpPr>
          <p:spPr bwMode="auto">
            <a:xfrm>
              <a:off x="1440" y="177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3</a:t>
              </a:r>
            </a:p>
          </p:txBody>
        </p:sp>
        <p:sp>
          <p:nvSpPr>
            <p:cNvPr id="240677" name="Text Box 18"/>
            <p:cNvSpPr txBox="1">
              <a:spLocks noChangeArrowheads="1"/>
            </p:cNvSpPr>
            <p:nvPr/>
          </p:nvSpPr>
          <p:spPr bwMode="auto">
            <a:xfrm>
              <a:off x="1152" y="177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2</a:t>
              </a:r>
            </a:p>
          </p:txBody>
        </p:sp>
        <p:sp>
          <p:nvSpPr>
            <p:cNvPr id="240678" name="Text Box 19"/>
            <p:cNvSpPr txBox="1">
              <a:spLocks noChangeArrowheads="1"/>
            </p:cNvSpPr>
            <p:nvPr/>
          </p:nvSpPr>
          <p:spPr bwMode="auto">
            <a:xfrm>
              <a:off x="1728" y="177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4</a:t>
              </a:r>
            </a:p>
          </p:txBody>
        </p:sp>
        <p:sp>
          <p:nvSpPr>
            <p:cNvPr id="240679" name="Text Box 20"/>
            <p:cNvSpPr txBox="1">
              <a:spLocks noChangeArrowheads="1"/>
            </p:cNvSpPr>
            <p:nvPr/>
          </p:nvSpPr>
          <p:spPr bwMode="auto">
            <a:xfrm>
              <a:off x="864" y="177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1</a:t>
              </a:r>
            </a:p>
          </p:txBody>
        </p:sp>
      </p:grpSp>
      <p:grpSp>
        <p:nvGrpSpPr>
          <p:cNvPr id="240646" name="Group 21"/>
          <p:cNvGrpSpPr>
            <a:grpSpLocks/>
          </p:cNvGrpSpPr>
          <p:nvPr/>
        </p:nvGrpSpPr>
        <p:grpSpPr bwMode="auto">
          <a:xfrm>
            <a:off x="4216400" y="2751138"/>
            <a:ext cx="3787775" cy="3270250"/>
            <a:chOff x="2413" y="1344"/>
            <a:chExt cx="2386" cy="2060"/>
          </a:xfrm>
        </p:grpSpPr>
        <p:grpSp>
          <p:nvGrpSpPr>
            <p:cNvPr id="240660" name="Group 22"/>
            <p:cNvGrpSpPr>
              <a:grpSpLocks/>
            </p:cNvGrpSpPr>
            <p:nvPr/>
          </p:nvGrpSpPr>
          <p:grpSpPr bwMode="auto">
            <a:xfrm>
              <a:off x="2413" y="1344"/>
              <a:ext cx="2386" cy="2060"/>
              <a:chOff x="2413" y="1344"/>
              <a:chExt cx="2386" cy="2060"/>
            </a:xfrm>
          </p:grpSpPr>
          <p:sp>
            <p:nvSpPr>
              <p:cNvPr id="240667" name="Text Box 23"/>
              <p:cNvSpPr txBox="1">
                <a:spLocks noChangeArrowheads="1"/>
              </p:cNvSpPr>
              <p:nvPr/>
            </p:nvSpPr>
            <p:spPr bwMode="auto">
              <a:xfrm>
                <a:off x="2445" y="1344"/>
                <a:ext cx="900" cy="524"/>
              </a:xfrm>
              <a:prstGeom prst="rect">
                <a:avLst/>
              </a:prstGeom>
              <a:noFill/>
              <a:ln w="9525">
                <a:solidFill>
                  <a:schemeClr val="tx1"/>
                </a:solidFill>
                <a:miter lim="800000"/>
                <a:headEnd/>
                <a:tailEnd/>
              </a:ln>
            </p:spPr>
            <p:txBody>
              <a:bodyPr wrap="none">
                <a:spAutoFit/>
              </a:bodyPr>
              <a:lstStyle/>
              <a:p>
                <a:pPr algn="ctr" rtl="0"/>
                <a:r>
                  <a:rPr lang="en-US" sz="2400">
                    <a:solidFill>
                      <a:srgbClr val="FF3300"/>
                    </a:solidFill>
                    <a:latin typeface="Tahoma" pitchFamily="34" charset="0"/>
                    <a:cs typeface="Times New Roman" pitchFamily="18" charset="0"/>
                  </a:rPr>
                  <a:t>X1</a:t>
                </a:r>
              </a:p>
              <a:p>
                <a:pPr algn="ctr" rtl="0"/>
                <a:r>
                  <a:rPr lang="en-US" sz="2400">
                    <a:latin typeface="Tahoma" pitchFamily="34" charset="0"/>
                    <a:cs typeface="Times New Roman" pitchFamily="18" charset="0"/>
                  </a:rPr>
                  <a:t>{</a:t>
                </a:r>
                <a:r>
                  <a:rPr lang="en-US" sz="2400">
                    <a:solidFill>
                      <a:srgbClr val="FF3300"/>
                    </a:solidFill>
                    <a:latin typeface="Tahoma" pitchFamily="34" charset="0"/>
                    <a:cs typeface="Times New Roman" pitchFamily="18" charset="0"/>
                  </a:rPr>
                  <a:t>1</a:t>
                </a:r>
                <a:r>
                  <a:rPr lang="en-US" sz="2400">
                    <a:latin typeface="Tahoma" pitchFamily="34" charset="0"/>
                    <a:cs typeface="Times New Roman" pitchFamily="18" charset="0"/>
                  </a:rPr>
                  <a:t>,2,3,4}</a:t>
                </a:r>
              </a:p>
            </p:txBody>
          </p:sp>
          <p:sp>
            <p:nvSpPr>
              <p:cNvPr id="240668" name="Text Box 24"/>
              <p:cNvSpPr txBox="1">
                <a:spLocks noChangeArrowheads="1"/>
              </p:cNvSpPr>
              <p:nvPr/>
            </p:nvSpPr>
            <p:spPr bwMode="auto">
              <a:xfrm>
                <a:off x="2413" y="2880"/>
                <a:ext cx="960" cy="524"/>
              </a:xfrm>
              <a:prstGeom prst="rect">
                <a:avLst/>
              </a:prstGeom>
              <a:noFill/>
              <a:ln w="9525">
                <a:solidFill>
                  <a:schemeClr val="tx1"/>
                </a:solidFill>
                <a:miter lim="800000"/>
                <a:headEnd/>
                <a:tailEnd/>
              </a:ln>
            </p:spPr>
            <p:txBody>
              <a:bodyPr wrap="none">
                <a:spAutoFit/>
              </a:bodyPr>
              <a:lstStyle/>
              <a:p>
                <a:pPr algn="ctr" rtl="0"/>
                <a:r>
                  <a:rPr lang="en-US" sz="2400">
                    <a:latin typeface="Tahoma" pitchFamily="34" charset="0"/>
                    <a:cs typeface="Times New Roman" pitchFamily="18" charset="0"/>
                  </a:rPr>
                  <a:t>X3</a:t>
                </a:r>
              </a:p>
              <a:p>
                <a:pPr algn="ctr" rtl="0"/>
                <a:r>
                  <a:rPr lang="en-US" sz="2400">
                    <a:latin typeface="Tahoma" pitchFamily="34" charset="0"/>
                    <a:cs typeface="Times New Roman" pitchFamily="18" charset="0"/>
                  </a:rPr>
                  <a:t>{ </a:t>
                </a:r>
                <a:r>
                  <a:rPr lang="en-US" sz="2400">
                    <a:solidFill>
                      <a:schemeClr val="accent2"/>
                    </a:solidFill>
                    <a:latin typeface="Tahoma" pitchFamily="34" charset="0"/>
                    <a:cs typeface="Times New Roman" pitchFamily="18" charset="0"/>
                  </a:rPr>
                  <a:t> </a:t>
                </a:r>
                <a:r>
                  <a:rPr lang="en-US" sz="2400">
                    <a:latin typeface="Tahoma" pitchFamily="34" charset="0"/>
                    <a:cs typeface="Times New Roman" pitchFamily="18" charset="0"/>
                  </a:rPr>
                  <a:t>,</a:t>
                </a:r>
                <a:r>
                  <a:rPr lang="en-US" sz="2400">
                    <a:solidFill>
                      <a:schemeClr val="accent2"/>
                    </a:solidFill>
                    <a:latin typeface="Tahoma" pitchFamily="34" charset="0"/>
                    <a:cs typeface="Times New Roman" pitchFamily="18" charset="0"/>
                  </a:rPr>
                  <a:t>  </a:t>
                </a:r>
                <a:r>
                  <a:rPr lang="en-US" sz="2400">
                    <a:latin typeface="Tahoma" pitchFamily="34" charset="0"/>
                    <a:cs typeface="Times New Roman" pitchFamily="18" charset="0"/>
                  </a:rPr>
                  <a:t>,</a:t>
                </a:r>
                <a:r>
                  <a:rPr lang="en-US" sz="2400">
                    <a:solidFill>
                      <a:schemeClr val="accent2"/>
                    </a:solidFill>
                    <a:latin typeface="Tahoma" pitchFamily="34" charset="0"/>
                    <a:cs typeface="Times New Roman" pitchFamily="18" charset="0"/>
                  </a:rPr>
                  <a:t>  </a:t>
                </a:r>
                <a:r>
                  <a:rPr lang="en-US" sz="2400">
                    <a:latin typeface="Tahoma" pitchFamily="34" charset="0"/>
                    <a:cs typeface="Times New Roman" pitchFamily="18" charset="0"/>
                  </a:rPr>
                  <a:t>,</a:t>
                </a:r>
                <a:r>
                  <a:rPr lang="en-US" sz="2400">
                    <a:solidFill>
                      <a:schemeClr val="accent2"/>
                    </a:solidFill>
                    <a:latin typeface="Tahoma" pitchFamily="34" charset="0"/>
                    <a:cs typeface="Times New Roman" pitchFamily="18" charset="0"/>
                  </a:rPr>
                  <a:t>  </a:t>
                </a:r>
                <a:r>
                  <a:rPr lang="en-US" sz="2400">
                    <a:latin typeface="Tahoma" pitchFamily="34" charset="0"/>
                    <a:cs typeface="Times New Roman" pitchFamily="18" charset="0"/>
                  </a:rPr>
                  <a:t>}</a:t>
                </a:r>
              </a:p>
            </p:txBody>
          </p:sp>
          <p:sp>
            <p:nvSpPr>
              <p:cNvPr id="240669" name="Text Box 25"/>
              <p:cNvSpPr txBox="1">
                <a:spLocks noChangeArrowheads="1"/>
              </p:cNvSpPr>
              <p:nvPr/>
            </p:nvSpPr>
            <p:spPr bwMode="auto">
              <a:xfrm>
                <a:off x="3869" y="2880"/>
                <a:ext cx="930" cy="524"/>
              </a:xfrm>
              <a:prstGeom prst="rect">
                <a:avLst/>
              </a:prstGeom>
              <a:noFill/>
              <a:ln w="9525">
                <a:solidFill>
                  <a:schemeClr val="tx1"/>
                </a:solidFill>
                <a:miter lim="800000"/>
                <a:headEnd/>
                <a:tailEnd/>
              </a:ln>
            </p:spPr>
            <p:txBody>
              <a:bodyPr wrap="none">
                <a:spAutoFit/>
              </a:bodyPr>
              <a:lstStyle/>
              <a:p>
                <a:pPr algn="ctr" rtl="0"/>
                <a:r>
                  <a:rPr lang="en-US" sz="2400">
                    <a:latin typeface="Tahoma" pitchFamily="34" charset="0"/>
                    <a:cs typeface="Times New Roman" pitchFamily="18" charset="0"/>
                  </a:rPr>
                  <a:t>X4</a:t>
                </a:r>
              </a:p>
              <a:p>
                <a:pPr algn="ctr" rtl="0"/>
                <a:r>
                  <a:rPr lang="en-US" sz="2400">
                    <a:latin typeface="Tahoma" pitchFamily="34" charset="0"/>
                    <a:cs typeface="Times New Roman" pitchFamily="18" charset="0"/>
                  </a:rPr>
                  <a:t>{ </a:t>
                </a:r>
                <a:r>
                  <a:rPr lang="en-US" sz="2400">
                    <a:solidFill>
                      <a:schemeClr val="accent2"/>
                    </a:solidFill>
                    <a:latin typeface="Tahoma" pitchFamily="34" charset="0"/>
                    <a:cs typeface="Times New Roman" pitchFamily="18" charset="0"/>
                  </a:rPr>
                  <a:t> </a:t>
                </a:r>
                <a:r>
                  <a:rPr lang="en-US" sz="2400">
                    <a:latin typeface="Tahoma" pitchFamily="34" charset="0"/>
                    <a:cs typeface="Times New Roman" pitchFamily="18" charset="0"/>
                  </a:rPr>
                  <a:t>,2,3, </a:t>
                </a:r>
                <a:r>
                  <a:rPr lang="en-US" sz="2400">
                    <a:solidFill>
                      <a:schemeClr val="accent2"/>
                    </a:solidFill>
                    <a:latin typeface="Tahoma" pitchFamily="34" charset="0"/>
                    <a:cs typeface="Times New Roman" pitchFamily="18" charset="0"/>
                  </a:rPr>
                  <a:t> </a:t>
                </a:r>
                <a:r>
                  <a:rPr lang="en-US" sz="2400">
                    <a:latin typeface="Tahoma" pitchFamily="34" charset="0"/>
                    <a:cs typeface="Times New Roman" pitchFamily="18" charset="0"/>
                  </a:rPr>
                  <a:t>}</a:t>
                </a:r>
              </a:p>
            </p:txBody>
          </p:sp>
          <p:sp>
            <p:nvSpPr>
              <p:cNvPr id="240670" name="Text Box 26"/>
              <p:cNvSpPr txBox="1">
                <a:spLocks noChangeArrowheads="1"/>
              </p:cNvSpPr>
              <p:nvPr/>
            </p:nvSpPr>
            <p:spPr bwMode="auto">
              <a:xfrm>
                <a:off x="3869" y="1344"/>
                <a:ext cx="930" cy="524"/>
              </a:xfrm>
              <a:prstGeom prst="rect">
                <a:avLst/>
              </a:prstGeom>
              <a:noFill/>
              <a:ln w="9525">
                <a:solidFill>
                  <a:schemeClr val="tx1"/>
                </a:solidFill>
                <a:miter lim="800000"/>
                <a:headEnd/>
                <a:tailEnd/>
              </a:ln>
            </p:spPr>
            <p:txBody>
              <a:bodyPr wrap="none">
                <a:spAutoFit/>
              </a:bodyPr>
              <a:lstStyle/>
              <a:p>
                <a:pPr algn="ctr" rtl="0"/>
                <a:r>
                  <a:rPr lang="en-US" sz="2400">
                    <a:latin typeface="Tahoma" pitchFamily="34" charset="0"/>
                    <a:cs typeface="Times New Roman" pitchFamily="18" charset="0"/>
                  </a:rPr>
                  <a:t>X2</a:t>
                </a:r>
              </a:p>
              <a:p>
                <a:pPr algn="ctr" rtl="0"/>
                <a:r>
                  <a:rPr lang="en-US" sz="2400">
                    <a:latin typeface="Tahoma" pitchFamily="34" charset="0"/>
                    <a:cs typeface="Times New Roman" pitchFamily="18" charset="0"/>
                  </a:rPr>
                  <a:t>{ </a:t>
                </a:r>
                <a:r>
                  <a:rPr lang="en-US" sz="2400">
                    <a:solidFill>
                      <a:schemeClr val="accent2"/>
                    </a:solidFill>
                    <a:latin typeface="Tahoma" pitchFamily="34" charset="0"/>
                    <a:cs typeface="Times New Roman" pitchFamily="18" charset="0"/>
                  </a:rPr>
                  <a:t> </a:t>
                </a:r>
                <a:r>
                  <a:rPr lang="en-US" sz="2400">
                    <a:latin typeface="Tahoma" pitchFamily="34" charset="0"/>
                    <a:cs typeface="Times New Roman" pitchFamily="18" charset="0"/>
                  </a:rPr>
                  <a:t>,</a:t>
                </a:r>
                <a:r>
                  <a:rPr lang="en-US" sz="2400">
                    <a:solidFill>
                      <a:schemeClr val="accent2"/>
                    </a:solidFill>
                    <a:latin typeface="Tahoma" pitchFamily="34" charset="0"/>
                    <a:cs typeface="Times New Roman" pitchFamily="18" charset="0"/>
                  </a:rPr>
                  <a:t>  </a:t>
                </a:r>
                <a:r>
                  <a:rPr lang="en-US" sz="2400">
                    <a:latin typeface="Tahoma" pitchFamily="34" charset="0"/>
                    <a:cs typeface="Times New Roman" pitchFamily="18" charset="0"/>
                  </a:rPr>
                  <a:t>,</a:t>
                </a:r>
                <a:r>
                  <a:rPr lang="en-US" sz="2400">
                    <a:solidFill>
                      <a:srgbClr val="FF0000"/>
                    </a:solidFill>
                    <a:latin typeface="Tahoma" pitchFamily="34" charset="0"/>
                    <a:cs typeface="Times New Roman" pitchFamily="18" charset="0"/>
                  </a:rPr>
                  <a:t>3</a:t>
                </a:r>
                <a:r>
                  <a:rPr lang="en-US" sz="2400">
                    <a:latin typeface="Tahoma" pitchFamily="34" charset="0"/>
                    <a:cs typeface="Times New Roman" pitchFamily="18" charset="0"/>
                  </a:rPr>
                  <a:t>,4}</a:t>
                </a:r>
              </a:p>
            </p:txBody>
          </p:sp>
        </p:grpSp>
        <p:sp>
          <p:nvSpPr>
            <p:cNvPr id="240661" name="Line 27"/>
            <p:cNvSpPr>
              <a:spLocks noChangeShapeType="1"/>
            </p:cNvSpPr>
            <p:nvPr/>
          </p:nvSpPr>
          <p:spPr bwMode="auto">
            <a:xfrm>
              <a:off x="3360" y="1584"/>
              <a:ext cx="528" cy="0"/>
            </a:xfrm>
            <a:prstGeom prst="line">
              <a:avLst/>
            </a:prstGeom>
            <a:noFill/>
            <a:ln w="9525">
              <a:solidFill>
                <a:schemeClr val="tx1"/>
              </a:solidFill>
              <a:round/>
              <a:headEnd/>
              <a:tailEnd/>
            </a:ln>
          </p:spPr>
          <p:txBody>
            <a:bodyPr wrap="none"/>
            <a:lstStyle/>
            <a:p>
              <a:endParaRPr lang="en-US"/>
            </a:p>
          </p:txBody>
        </p:sp>
        <p:sp>
          <p:nvSpPr>
            <p:cNvPr id="240662" name="Line 28"/>
            <p:cNvSpPr>
              <a:spLocks noChangeShapeType="1"/>
            </p:cNvSpPr>
            <p:nvPr/>
          </p:nvSpPr>
          <p:spPr bwMode="auto">
            <a:xfrm>
              <a:off x="2928" y="1872"/>
              <a:ext cx="0" cy="1008"/>
            </a:xfrm>
            <a:prstGeom prst="line">
              <a:avLst/>
            </a:prstGeom>
            <a:noFill/>
            <a:ln w="9525">
              <a:solidFill>
                <a:schemeClr val="tx1"/>
              </a:solidFill>
              <a:round/>
              <a:headEnd/>
              <a:tailEnd/>
            </a:ln>
          </p:spPr>
          <p:txBody>
            <a:bodyPr wrap="none"/>
            <a:lstStyle/>
            <a:p>
              <a:endParaRPr lang="en-US"/>
            </a:p>
          </p:txBody>
        </p:sp>
        <p:sp>
          <p:nvSpPr>
            <p:cNvPr id="240663" name="Line 29"/>
            <p:cNvSpPr>
              <a:spLocks noChangeShapeType="1"/>
            </p:cNvSpPr>
            <p:nvPr/>
          </p:nvSpPr>
          <p:spPr bwMode="auto">
            <a:xfrm>
              <a:off x="3360" y="3120"/>
              <a:ext cx="528" cy="0"/>
            </a:xfrm>
            <a:prstGeom prst="line">
              <a:avLst/>
            </a:prstGeom>
            <a:noFill/>
            <a:ln w="9525">
              <a:solidFill>
                <a:schemeClr val="tx1"/>
              </a:solidFill>
              <a:round/>
              <a:headEnd/>
              <a:tailEnd/>
            </a:ln>
          </p:spPr>
          <p:txBody>
            <a:bodyPr wrap="none"/>
            <a:lstStyle/>
            <a:p>
              <a:endParaRPr lang="en-US"/>
            </a:p>
          </p:txBody>
        </p:sp>
        <p:sp>
          <p:nvSpPr>
            <p:cNvPr id="240664" name="Line 30"/>
            <p:cNvSpPr>
              <a:spLocks noChangeShapeType="1"/>
            </p:cNvSpPr>
            <p:nvPr/>
          </p:nvSpPr>
          <p:spPr bwMode="auto">
            <a:xfrm>
              <a:off x="4320" y="1872"/>
              <a:ext cx="0" cy="1008"/>
            </a:xfrm>
            <a:prstGeom prst="line">
              <a:avLst/>
            </a:prstGeom>
            <a:noFill/>
            <a:ln w="9525">
              <a:solidFill>
                <a:schemeClr val="tx1"/>
              </a:solidFill>
              <a:round/>
              <a:headEnd/>
              <a:tailEnd/>
            </a:ln>
          </p:spPr>
          <p:txBody>
            <a:bodyPr wrap="none"/>
            <a:lstStyle/>
            <a:p>
              <a:endParaRPr lang="en-US"/>
            </a:p>
          </p:txBody>
        </p:sp>
        <p:sp>
          <p:nvSpPr>
            <p:cNvPr id="240665" name="Line 31"/>
            <p:cNvSpPr>
              <a:spLocks noChangeShapeType="1"/>
            </p:cNvSpPr>
            <p:nvPr/>
          </p:nvSpPr>
          <p:spPr bwMode="auto">
            <a:xfrm>
              <a:off x="3312" y="1872"/>
              <a:ext cx="576" cy="1008"/>
            </a:xfrm>
            <a:prstGeom prst="line">
              <a:avLst/>
            </a:prstGeom>
            <a:noFill/>
            <a:ln w="9525">
              <a:solidFill>
                <a:schemeClr val="tx1"/>
              </a:solidFill>
              <a:round/>
              <a:headEnd/>
              <a:tailEnd/>
            </a:ln>
          </p:spPr>
          <p:txBody>
            <a:bodyPr wrap="none"/>
            <a:lstStyle/>
            <a:p>
              <a:endParaRPr lang="en-US"/>
            </a:p>
          </p:txBody>
        </p:sp>
        <p:sp>
          <p:nvSpPr>
            <p:cNvPr id="240666" name="Line 32"/>
            <p:cNvSpPr>
              <a:spLocks noChangeShapeType="1"/>
            </p:cNvSpPr>
            <p:nvPr/>
          </p:nvSpPr>
          <p:spPr bwMode="auto">
            <a:xfrm flipH="1">
              <a:off x="3360" y="1872"/>
              <a:ext cx="528" cy="1008"/>
            </a:xfrm>
            <a:prstGeom prst="line">
              <a:avLst/>
            </a:prstGeom>
            <a:noFill/>
            <a:ln w="9525">
              <a:solidFill>
                <a:schemeClr val="tx1"/>
              </a:solidFill>
              <a:round/>
              <a:headEnd/>
              <a:tailEnd/>
            </a:ln>
          </p:spPr>
          <p:txBody>
            <a:bodyPr wrap="none"/>
            <a:lstStyle/>
            <a:p>
              <a:endParaRPr lang="en-US"/>
            </a:p>
          </p:txBody>
        </p:sp>
      </p:grpSp>
      <p:sp>
        <p:nvSpPr>
          <p:cNvPr id="240647" name="AutoShape 33"/>
          <p:cNvSpPr>
            <a:spLocks noChangeArrowheads="1"/>
          </p:cNvSpPr>
          <p:nvPr/>
        </p:nvSpPr>
        <p:spPr bwMode="auto">
          <a:xfrm>
            <a:off x="1524000" y="3665538"/>
            <a:ext cx="457200" cy="457200"/>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sp>
        <p:nvSpPr>
          <p:cNvPr id="240648" name="Oval 34"/>
          <p:cNvSpPr>
            <a:spLocks noChangeArrowheads="1"/>
          </p:cNvSpPr>
          <p:nvPr/>
        </p:nvSpPr>
        <p:spPr bwMode="auto">
          <a:xfrm>
            <a:off x="2057400" y="3741738"/>
            <a:ext cx="304800" cy="304800"/>
          </a:xfrm>
          <a:prstGeom prst="ellipse">
            <a:avLst/>
          </a:prstGeom>
          <a:solidFill>
            <a:srgbClr val="800080"/>
          </a:solidFill>
          <a:ln w="9525">
            <a:solidFill>
              <a:schemeClr val="tx1"/>
            </a:solidFill>
            <a:round/>
            <a:headEnd/>
            <a:tailEnd/>
          </a:ln>
        </p:spPr>
        <p:txBody>
          <a:bodyPr wrap="none" anchor="ctr"/>
          <a:lstStyle/>
          <a:p>
            <a:endParaRPr lang="en-US"/>
          </a:p>
        </p:txBody>
      </p:sp>
      <p:sp>
        <p:nvSpPr>
          <p:cNvPr id="240649" name="Oval 35"/>
          <p:cNvSpPr>
            <a:spLocks noChangeArrowheads="1"/>
          </p:cNvSpPr>
          <p:nvPr/>
        </p:nvSpPr>
        <p:spPr bwMode="auto">
          <a:xfrm>
            <a:off x="2514600" y="3741738"/>
            <a:ext cx="304800" cy="304800"/>
          </a:xfrm>
          <a:prstGeom prst="ellipse">
            <a:avLst/>
          </a:prstGeom>
          <a:solidFill>
            <a:srgbClr val="800080"/>
          </a:solidFill>
          <a:ln w="9525">
            <a:solidFill>
              <a:schemeClr val="tx1"/>
            </a:solidFill>
            <a:round/>
            <a:headEnd/>
            <a:tailEnd/>
          </a:ln>
        </p:spPr>
        <p:txBody>
          <a:bodyPr wrap="none" anchor="ctr"/>
          <a:lstStyle/>
          <a:p>
            <a:endParaRPr lang="en-US"/>
          </a:p>
        </p:txBody>
      </p:sp>
      <p:sp>
        <p:nvSpPr>
          <p:cNvPr id="240650" name="Oval 36"/>
          <p:cNvSpPr>
            <a:spLocks noChangeArrowheads="1"/>
          </p:cNvSpPr>
          <p:nvPr/>
        </p:nvSpPr>
        <p:spPr bwMode="auto">
          <a:xfrm>
            <a:off x="2971800" y="3741738"/>
            <a:ext cx="304800" cy="304800"/>
          </a:xfrm>
          <a:prstGeom prst="ellipse">
            <a:avLst/>
          </a:prstGeom>
          <a:solidFill>
            <a:srgbClr val="800080"/>
          </a:solidFill>
          <a:ln w="9525">
            <a:solidFill>
              <a:schemeClr val="tx1"/>
            </a:solidFill>
            <a:round/>
            <a:headEnd/>
            <a:tailEnd/>
          </a:ln>
        </p:spPr>
        <p:txBody>
          <a:bodyPr wrap="none" anchor="ctr"/>
          <a:lstStyle/>
          <a:p>
            <a:endParaRPr lang="en-US"/>
          </a:p>
        </p:txBody>
      </p:sp>
      <p:sp>
        <p:nvSpPr>
          <p:cNvPr id="240651" name="Oval 37"/>
          <p:cNvSpPr>
            <a:spLocks noChangeArrowheads="1"/>
          </p:cNvSpPr>
          <p:nvPr/>
        </p:nvSpPr>
        <p:spPr bwMode="auto">
          <a:xfrm>
            <a:off x="2057400" y="4198938"/>
            <a:ext cx="304800" cy="304800"/>
          </a:xfrm>
          <a:prstGeom prst="ellipse">
            <a:avLst/>
          </a:prstGeom>
          <a:solidFill>
            <a:srgbClr val="800080"/>
          </a:solidFill>
          <a:ln w="9525">
            <a:solidFill>
              <a:schemeClr val="tx1"/>
            </a:solidFill>
            <a:round/>
            <a:headEnd/>
            <a:tailEnd/>
          </a:ln>
        </p:spPr>
        <p:txBody>
          <a:bodyPr wrap="none" anchor="ctr"/>
          <a:lstStyle/>
          <a:p>
            <a:endParaRPr lang="en-US"/>
          </a:p>
        </p:txBody>
      </p:sp>
      <p:sp>
        <p:nvSpPr>
          <p:cNvPr id="240652" name="Oval 38"/>
          <p:cNvSpPr>
            <a:spLocks noChangeArrowheads="1"/>
          </p:cNvSpPr>
          <p:nvPr/>
        </p:nvSpPr>
        <p:spPr bwMode="auto">
          <a:xfrm>
            <a:off x="2971800" y="5113338"/>
            <a:ext cx="304800" cy="304800"/>
          </a:xfrm>
          <a:prstGeom prst="ellipse">
            <a:avLst/>
          </a:prstGeom>
          <a:solidFill>
            <a:srgbClr val="800080"/>
          </a:solidFill>
          <a:ln w="9525">
            <a:solidFill>
              <a:schemeClr val="tx1"/>
            </a:solidFill>
            <a:round/>
            <a:headEnd/>
            <a:tailEnd/>
          </a:ln>
        </p:spPr>
        <p:txBody>
          <a:bodyPr wrap="none" anchor="ctr"/>
          <a:lstStyle/>
          <a:p>
            <a:endParaRPr lang="en-US"/>
          </a:p>
        </p:txBody>
      </p:sp>
      <p:sp>
        <p:nvSpPr>
          <p:cNvPr id="240653" name="Oval 39"/>
          <p:cNvSpPr>
            <a:spLocks noChangeArrowheads="1"/>
          </p:cNvSpPr>
          <p:nvPr/>
        </p:nvSpPr>
        <p:spPr bwMode="auto">
          <a:xfrm>
            <a:off x="2514600" y="4656138"/>
            <a:ext cx="304800" cy="304800"/>
          </a:xfrm>
          <a:prstGeom prst="ellipse">
            <a:avLst/>
          </a:prstGeom>
          <a:solidFill>
            <a:srgbClr val="800080"/>
          </a:solidFill>
          <a:ln w="9525">
            <a:solidFill>
              <a:schemeClr val="tx1"/>
            </a:solidFill>
            <a:round/>
            <a:headEnd/>
            <a:tailEnd/>
          </a:ln>
        </p:spPr>
        <p:txBody>
          <a:bodyPr wrap="none" anchor="ctr"/>
          <a:lstStyle/>
          <a:p>
            <a:endParaRPr lang="en-US"/>
          </a:p>
        </p:txBody>
      </p:sp>
      <p:sp>
        <p:nvSpPr>
          <p:cNvPr id="240654" name="AutoShape 40"/>
          <p:cNvSpPr>
            <a:spLocks noChangeArrowheads="1"/>
          </p:cNvSpPr>
          <p:nvPr/>
        </p:nvSpPr>
        <p:spPr bwMode="auto">
          <a:xfrm>
            <a:off x="1981200" y="4579938"/>
            <a:ext cx="457200" cy="457200"/>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sp>
        <p:nvSpPr>
          <p:cNvPr id="240655" name="Oval 41"/>
          <p:cNvSpPr>
            <a:spLocks noChangeArrowheads="1"/>
          </p:cNvSpPr>
          <p:nvPr/>
        </p:nvSpPr>
        <p:spPr bwMode="auto">
          <a:xfrm>
            <a:off x="2514600" y="5113338"/>
            <a:ext cx="304800" cy="304800"/>
          </a:xfrm>
          <a:prstGeom prst="ellipse">
            <a:avLst/>
          </a:prstGeom>
          <a:solidFill>
            <a:srgbClr val="800080"/>
          </a:solidFill>
          <a:ln w="9525">
            <a:solidFill>
              <a:schemeClr val="tx1"/>
            </a:solidFill>
            <a:round/>
            <a:headEnd/>
            <a:tailEnd/>
          </a:ln>
        </p:spPr>
        <p:txBody>
          <a:bodyPr wrap="none" anchor="ctr"/>
          <a:lstStyle/>
          <a:p>
            <a:endParaRPr lang="en-US"/>
          </a:p>
        </p:txBody>
      </p:sp>
      <p:sp>
        <p:nvSpPr>
          <p:cNvPr id="240656" name="Oval 42"/>
          <p:cNvSpPr>
            <a:spLocks noChangeArrowheads="1"/>
          </p:cNvSpPr>
          <p:nvPr/>
        </p:nvSpPr>
        <p:spPr bwMode="auto">
          <a:xfrm>
            <a:off x="2514600" y="4198938"/>
            <a:ext cx="304800" cy="304800"/>
          </a:xfrm>
          <a:prstGeom prst="ellipse">
            <a:avLst/>
          </a:prstGeom>
          <a:solidFill>
            <a:srgbClr val="800080"/>
          </a:solidFill>
          <a:ln w="9525">
            <a:solidFill>
              <a:schemeClr val="tx1"/>
            </a:solidFill>
            <a:round/>
            <a:headEnd/>
            <a:tailEnd/>
          </a:ln>
        </p:spPr>
        <p:txBody>
          <a:bodyPr wrap="none" anchor="ctr"/>
          <a:lstStyle/>
          <a:p>
            <a:endParaRPr lang="en-US"/>
          </a:p>
        </p:txBody>
      </p:sp>
      <p:sp>
        <p:nvSpPr>
          <p:cNvPr id="240657" name="Oval 43"/>
          <p:cNvSpPr>
            <a:spLocks noChangeArrowheads="1"/>
          </p:cNvSpPr>
          <p:nvPr/>
        </p:nvSpPr>
        <p:spPr bwMode="auto">
          <a:xfrm>
            <a:off x="2971800" y="4656138"/>
            <a:ext cx="304800" cy="304800"/>
          </a:xfrm>
          <a:prstGeom prst="ellipse">
            <a:avLst/>
          </a:prstGeom>
          <a:solidFill>
            <a:srgbClr val="800080"/>
          </a:solidFill>
          <a:ln w="9525">
            <a:solidFill>
              <a:schemeClr val="tx1"/>
            </a:solidFill>
            <a:round/>
            <a:headEnd/>
            <a:tailEnd/>
          </a:ln>
        </p:spPr>
        <p:txBody>
          <a:bodyPr wrap="none" anchor="ctr"/>
          <a:lstStyle/>
          <a:p>
            <a:endParaRPr lang="en-US"/>
          </a:p>
        </p:txBody>
      </p:sp>
      <p:sp>
        <p:nvSpPr>
          <p:cNvPr id="240658" name="Text Box 44"/>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مسائل ارضاي محدوديت</a:t>
            </a:r>
            <a:endParaRPr lang="en-US" sz="4000">
              <a:latin typeface="Times New Roman" pitchFamily="18" charset="0"/>
              <a:cs typeface="Homa" pitchFamily="2" charset="-78"/>
            </a:endParaRPr>
          </a:p>
        </p:txBody>
      </p:sp>
      <p:sp>
        <p:nvSpPr>
          <p:cNvPr id="240659" name="Text Box 45"/>
          <p:cNvSpPr txBox="1">
            <a:spLocks noChangeArrowheads="1"/>
          </p:cNvSpPr>
          <p:nvPr/>
        </p:nvSpPr>
        <p:spPr bwMode="auto">
          <a:xfrm>
            <a:off x="900113" y="1912938"/>
            <a:ext cx="7272337" cy="579437"/>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مثال: مسئله 4-وزير</a:t>
            </a:r>
            <a:endParaRPr lang="en-US" sz="2400">
              <a:solidFill>
                <a:schemeClr val="accent2"/>
              </a:solidFill>
              <a:cs typeface="Homa" pitchFamily="2" charset="-78"/>
            </a:endParaRPr>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44"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45" name="Slide Number Placeholder 4"/>
          <p:cNvSpPr>
            <a:spLocks noGrp="1"/>
          </p:cNvSpPr>
          <p:nvPr>
            <p:ph type="sldNum" sz="quarter" idx="12"/>
          </p:nvPr>
        </p:nvSpPr>
        <p:spPr/>
        <p:txBody>
          <a:bodyPr/>
          <a:lstStyle/>
          <a:p>
            <a:pPr>
              <a:defRPr/>
            </a:pPr>
            <a:fld id="{6A107252-CDFF-4294-AAEC-6723446DEF29}" type="slidenum">
              <a:rPr lang="ar-SA" altLang="en-US"/>
              <a:pPr>
                <a:defRPr/>
              </a:pPr>
              <a:t>227</a:t>
            </a:fld>
            <a:endParaRPr lang="en-US" altLang="en-US"/>
          </a:p>
        </p:txBody>
      </p:sp>
      <p:grpSp>
        <p:nvGrpSpPr>
          <p:cNvPr id="241669" name="Group 2"/>
          <p:cNvGrpSpPr>
            <a:grpSpLocks/>
          </p:cNvGrpSpPr>
          <p:nvPr/>
        </p:nvGrpSpPr>
        <p:grpSpPr bwMode="auto">
          <a:xfrm>
            <a:off x="1219200" y="3284538"/>
            <a:ext cx="2133600" cy="2209800"/>
            <a:chOff x="624" y="1776"/>
            <a:chExt cx="1344" cy="1392"/>
          </a:xfrm>
        </p:grpSpPr>
        <p:grpSp>
          <p:nvGrpSpPr>
            <p:cNvPr id="241692" name="Group 3"/>
            <p:cNvGrpSpPr>
              <a:grpSpLocks/>
            </p:cNvGrpSpPr>
            <p:nvPr/>
          </p:nvGrpSpPr>
          <p:grpSpPr bwMode="auto">
            <a:xfrm>
              <a:off x="816" y="2016"/>
              <a:ext cx="1152" cy="1152"/>
              <a:chOff x="576" y="1728"/>
              <a:chExt cx="1152" cy="1152"/>
            </a:xfrm>
          </p:grpSpPr>
          <p:sp>
            <p:nvSpPr>
              <p:cNvPr id="241701" name="Rectangle 4"/>
              <p:cNvSpPr>
                <a:spLocks noChangeArrowheads="1"/>
              </p:cNvSpPr>
              <p:nvPr/>
            </p:nvSpPr>
            <p:spPr bwMode="auto">
              <a:xfrm>
                <a:off x="576" y="1728"/>
                <a:ext cx="1152" cy="1152"/>
              </a:xfrm>
              <a:prstGeom prst="rect">
                <a:avLst/>
              </a:prstGeom>
              <a:noFill/>
              <a:ln w="9525">
                <a:solidFill>
                  <a:schemeClr val="tx1"/>
                </a:solidFill>
                <a:miter lim="800000"/>
                <a:headEnd/>
                <a:tailEnd/>
              </a:ln>
            </p:spPr>
            <p:txBody>
              <a:bodyPr wrap="none" anchor="ctr"/>
              <a:lstStyle/>
              <a:p>
                <a:endParaRPr lang="en-US"/>
              </a:p>
            </p:txBody>
          </p:sp>
          <p:sp>
            <p:nvSpPr>
              <p:cNvPr id="241702" name="Rectangle 5"/>
              <p:cNvSpPr>
                <a:spLocks noChangeArrowheads="1"/>
              </p:cNvSpPr>
              <p:nvPr/>
            </p:nvSpPr>
            <p:spPr bwMode="auto">
              <a:xfrm>
                <a:off x="864" y="1728"/>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1703" name="Rectangle 6"/>
              <p:cNvSpPr>
                <a:spLocks noChangeArrowheads="1"/>
              </p:cNvSpPr>
              <p:nvPr/>
            </p:nvSpPr>
            <p:spPr bwMode="auto">
              <a:xfrm>
                <a:off x="1152" y="2592"/>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1704" name="Rectangle 7"/>
              <p:cNvSpPr>
                <a:spLocks noChangeArrowheads="1"/>
              </p:cNvSpPr>
              <p:nvPr/>
            </p:nvSpPr>
            <p:spPr bwMode="auto">
              <a:xfrm>
                <a:off x="864" y="2304"/>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1705" name="Rectangle 8"/>
              <p:cNvSpPr>
                <a:spLocks noChangeArrowheads="1"/>
              </p:cNvSpPr>
              <p:nvPr/>
            </p:nvSpPr>
            <p:spPr bwMode="auto">
              <a:xfrm>
                <a:off x="576" y="2016"/>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1706" name="Rectangle 9"/>
              <p:cNvSpPr>
                <a:spLocks noChangeArrowheads="1"/>
              </p:cNvSpPr>
              <p:nvPr/>
            </p:nvSpPr>
            <p:spPr bwMode="auto">
              <a:xfrm>
                <a:off x="1440" y="2304"/>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1707" name="Rectangle 10"/>
              <p:cNvSpPr>
                <a:spLocks noChangeArrowheads="1"/>
              </p:cNvSpPr>
              <p:nvPr/>
            </p:nvSpPr>
            <p:spPr bwMode="auto">
              <a:xfrm>
                <a:off x="1152" y="2016"/>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1708" name="Rectangle 11"/>
              <p:cNvSpPr>
                <a:spLocks noChangeArrowheads="1"/>
              </p:cNvSpPr>
              <p:nvPr/>
            </p:nvSpPr>
            <p:spPr bwMode="auto">
              <a:xfrm>
                <a:off x="576" y="2592"/>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1709" name="Rectangle 12"/>
              <p:cNvSpPr>
                <a:spLocks noChangeArrowheads="1"/>
              </p:cNvSpPr>
              <p:nvPr/>
            </p:nvSpPr>
            <p:spPr bwMode="auto">
              <a:xfrm>
                <a:off x="1440" y="1728"/>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241693" name="Text Box 13"/>
            <p:cNvSpPr txBox="1">
              <a:spLocks noChangeArrowheads="1"/>
            </p:cNvSpPr>
            <p:nvPr/>
          </p:nvSpPr>
          <p:spPr bwMode="auto">
            <a:xfrm>
              <a:off x="624" y="201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1</a:t>
              </a:r>
            </a:p>
          </p:txBody>
        </p:sp>
        <p:sp>
          <p:nvSpPr>
            <p:cNvPr id="241694" name="Text Box 14"/>
            <p:cNvSpPr txBox="1">
              <a:spLocks noChangeArrowheads="1"/>
            </p:cNvSpPr>
            <p:nvPr/>
          </p:nvSpPr>
          <p:spPr bwMode="auto">
            <a:xfrm>
              <a:off x="624" y="2592"/>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3</a:t>
              </a:r>
            </a:p>
          </p:txBody>
        </p:sp>
        <p:sp>
          <p:nvSpPr>
            <p:cNvPr id="241695" name="Text Box 15"/>
            <p:cNvSpPr txBox="1">
              <a:spLocks noChangeArrowheads="1"/>
            </p:cNvSpPr>
            <p:nvPr/>
          </p:nvSpPr>
          <p:spPr bwMode="auto">
            <a:xfrm>
              <a:off x="624" y="2304"/>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2</a:t>
              </a:r>
            </a:p>
          </p:txBody>
        </p:sp>
        <p:sp>
          <p:nvSpPr>
            <p:cNvPr id="241696" name="Text Box 16"/>
            <p:cNvSpPr txBox="1">
              <a:spLocks noChangeArrowheads="1"/>
            </p:cNvSpPr>
            <p:nvPr/>
          </p:nvSpPr>
          <p:spPr bwMode="auto">
            <a:xfrm>
              <a:off x="624" y="2880"/>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4</a:t>
              </a:r>
            </a:p>
          </p:txBody>
        </p:sp>
        <p:sp>
          <p:nvSpPr>
            <p:cNvPr id="241697" name="Text Box 17"/>
            <p:cNvSpPr txBox="1">
              <a:spLocks noChangeArrowheads="1"/>
            </p:cNvSpPr>
            <p:nvPr/>
          </p:nvSpPr>
          <p:spPr bwMode="auto">
            <a:xfrm>
              <a:off x="1440" y="177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3</a:t>
              </a:r>
            </a:p>
          </p:txBody>
        </p:sp>
        <p:sp>
          <p:nvSpPr>
            <p:cNvPr id="241698" name="Text Box 18"/>
            <p:cNvSpPr txBox="1">
              <a:spLocks noChangeArrowheads="1"/>
            </p:cNvSpPr>
            <p:nvPr/>
          </p:nvSpPr>
          <p:spPr bwMode="auto">
            <a:xfrm>
              <a:off x="1152" y="177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2</a:t>
              </a:r>
            </a:p>
          </p:txBody>
        </p:sp>
        <p:sp>
          <p:nvSpPr>
            <p:cNvPr id="241699" name="Text Box 19"/>
            <p:cNvSpPr txBox="1">
              <a:spLocks noChangeArrowheads="1"/>
            </p:cNvSpPr>
            <p:nvPr/>
          </p:nvSpPr>
          <p:spPr bwMode="auto">
            <a:xfrm>
              <a:off x="1728" y="177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4</a:t>
              </a:r>
            </a:p>
          </p:txBody>
        </p:sp>
        <p:sp>
          <p:nvSpPr>
            <p:cNvPr id="241700" name="Text Box 20"/>
            <p:cNvSpPr txBox="1">
              <a:spLocks noChangeArrowheads="1"/>
            </p:cNvSpPr>
            <p:nvPr/>
          </p:nvSpPr>
          <p:spPr bwMode="auto">
            <a:xfrm>
              <a:off x="864" y="177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1</a:t>
              </a:r>
            </a:p>
          </p:txBody>
        </p:sp>
      </p:grpSp>
      <p:grpSp>
        <p:nvGrpSpPr>
          <p:cNvPr id="241670" name="Group 21"/>
          <p:cNvGrpSpPr>
            <a:grpSpLocks/>
          </p:cNvGrpSpPr>
          <p:nvPr/>
        </p:nvGrpSpPr>
        <p:grpSpPr bwMode="auto">
          <a:xfrm>
            <a:off x="4254500" y="2751138"/>
            <a:ext cx="3727450" cy="3270250"/>
            <a:chOff x="2437" y="1344"/>
            <a:chExt cx="2348" cy="2060"/>
          </a:xfrm>
        </p:grpSpPr>
        <p:grpSp>
          <p:nvGrpSpPr>
            <p:cNvPr id="241681" name="Group 22"/>
            <p:cNvGrpSpPr>
              <a:grpSpLocks/>
            </p:cNvGrpSpPr>
            <p:nvPr/>
          </p:nvGrpSpPr>
          <p:grpSpPr bwMode="auto">
            <a:xfrm>
              <a:off x="2437" y="1344"/>
              <a:ext cx="2348" cy="2060"/>
              <a:chOff x="2437" y="1344"/>
              <a:chExt cx="2348" cy="2060"/>
            </a:xfrm>
          </p:grpSpPr>
          <p:sp>
            <p:nvSpPr>
              <p:cNvPr id="241688" name="Text Box 23"/>
              <p:cNvSpPr txBox="1">
                <a:spLocks noChangeArrowheads="1"/>
              </p:cNvSpPr>
              <p:nvPr/>
            </p:nvSpPr>
            <p:spPr bwMode="auto">
              <a:xfrm>
                <a:off x="2437" y="1344"/>
                <a:ext cx="915" cy="524"/>
              </a:xfrm>
              <a:prstGeom prst="rect">
                <a:avLst/>
              </a:prstGeom>
              <a:noFill/>
              <a:ln w="9525">
                <a:solidFill>
                  <a:schemeClr val="tx1"/>
                </a:solidFill>
                <a:miter lim="800000"/>
                <a:headEnd/>
                <a:tailEnd/>
              </a:ln>
            </p:spPr>
            <p:txBody>
              <a:bodyPr wrap="none">
                <a:spAutoFit/>
              </a:bodyPr>
              <a:lstStyle/>
              <a:p>
                <a:pPr algn="ctr" rtl="0"/>
                <a:r>
                  <a:rPr lang="en-US" sz="2400">
                    <a:latin typeface="Tahoma" pitchFamily="34" charset="0"/>
                    <a:cs typeface="Times New Roman" pitchFamily="18" charset="0"/>
                  </a:rPr>
                  <a:t>X1</a:t>
                </a:r>
              </a:p>
              <a:p>
                <a:pPr algn="ctr" rtl="0"/>
                <a:r>
                  <a:rPr lang="en-US" sz="2400">
                    <a:latin typeface="Tahoma" pitchFamily="34" charset="0"/>
                    <a:cs typeface="Times New Roman" pitchFamily="18" charset="0"/>
                  </a:rPr>
                  <a:t>{ </a:t>
                </a:r>
                <a:r>
                  <a:rPr lang="en-US" sz="2400">
                    <a:solidFill>
                      <a:schemeClr val="accent2"/>
                    </a:solidFill>
                    <a:latin typeface="Tahoma" pitchFamily="34" charset="0"/>
                    <a:cs typeface="Times New Roman" pitchFamily="18" charset="0"/>
                  </a:rPr>
                  <a:t> </a:t>
                </a:r>
                <a:r>
                  <a:rPr lang="en-US" sz="2400">
                    <a:latin typeface="Tahoma" pitchFamily="34" charset="0"/>
                    <a:cs typeface="Times New Roman" pitchFamily="18" charset="0"/>
                  </a:rPr>
                  <a:t>,</a:t>
                </a:r>
                <a:r>
                  <a:rPr lang="en-US" sz="2400">
                    <a:solidFill>
                      <a:srgbClr val="FF3300"/>
                    </a:solidFill>
                    <a:latin typeface="Tahoma" pitchFamily="34" charset="0"/>
                    <a:cs typeface="Times New Roman" pitchFamily="18" charset="0"/>
                  </a:rPr>
                  <a:t>2</a:t>
                </a:r>
                <a:r>
                  <a:rPr lang="en-US" sz="2400">
                    <a:latin typeface="Tahoma" pitchFamily="34" charset="0"/>
                    <a:cs typeface="Times New Roman" pitchFamily="18" charset="0"/>
                  </a:rPr>
                  <a:t>,3,4}</a:t>
                </a:r>
              </a:p>
            </p:txBody>
          </p:sp>
          <p:sp>
            <p:nvSpPr>
              <p:cNvPr id="241689" name="Text Box 24"/>
              <p:cNvSpPr txBox="1">
                <a:spLocks noChangeArrowheads="1"/>
              </p:cNvSpPr>
              <p:nvPr/>
            </p:nvSpPr>
            <p:spPr bwMode="auto">
              <a:xfrm>
                <a:off x="2445" y="2880"/>
                <a:ext cx="900" cy="524"/>
              </a:xfrm>
              <a:prstGeom prst="rect">
                <a:avLst/>
              </a:prstGeom>
              <a:noFill/>
              <a:ln w="9525">
                <a:solidFill>
                  <a:schemeClr val="tx1"/>
                </a:solidFill>
                <a:miter lim="800000"/>
                <a:headEnd/>
                <a:tailEnd/>
              </a:ln>
            </p:spPr>
            <p:txBody>
              <a:bodyPr wrap="none">
                <a:spAutoFit/>
              </a:bodyPr>
              <a:lstStyle/>
              <a:p>
                <a:pPr algn="ctr" rtl="0"/>
                <a:r>
                  <a:rPr lang="en-US" sz="2400">
                    <a:latin typeface="Tahoma" pitchFamily="34" charset="0"/>
                    <a:cs typeface="Times New Roman" pitchFamily="18" charset="0"/>
                  </a:rPr>
                  <a:t>X3</a:t>
                </a:r>
              </a:p>
              <a:p>
                <a:pPr algn="ctr" rtl="0"/>
                <a:r>
                  <a:rPr lang="en-US" sz="2400">
                    <a:latin typeface="Tahoma" pitchFamily="34" charset="0"/>
                    <a:cs typeface="Times New Roman" pitchFamily="18" charset="0"/>
                  </a:rPr>
                  <a:t>{1,2,3,4}</a:t>
                </a:r>
              </a:p>
            </p:txBody>
          </p:sp>
          <p:sp>
            <p:nvSpPr>
              <p:cNvPr id="241690" name="Text Box 25"/>
              <p:cNvSpPr txBox="1">
                <a:spLocks noChangeArrowheads="1"/>
              </p:cNvSpPr>
              <p:nvPr/>
            </p:nvSpPr>
            <p:spPr bwMode="auto">
              <a:xfrm>
                <a:off x="3885" y="2880"/>
                <a:ext cx="900" cy="524"/>
              </a:xfrm>
              <a:prstGeom prst="rect">
                <a:avLst/>
              </a:prstGeom>
              <a:noFill/>
              <a:ln w="9525">
                <a:solidFill>
                  <a:schemeClr val="tx1"/>
                </a:solidFill>
                <a:miter lim="800000"/>
                <a:headEnd/>
                <a:tailEnd/>
              </a:ln>
            </p:spPr>
            <p:txBody>
              <a:bodyPr wrap="none">
                <a:spAutoFit/>
              </a:bodyPr>
              <a:lstStyle/>
              <a:p>
                <a:pPr algn="ctr" rtl="0"/>
                <a:r>
                  <a:rPr lang="en-US" sz="2400">
                    <a:latin typeface="Tahoma" pitchFamily="34" charset="0"/>
                    <a:cs typeface="Times New Roman" pitchFamily="18" charset="0"/>
                  </a:rPr>
                  <a:t>X4</a:t>
                </a:r>
              </a:p>
              <a:p>
                <a:pPr algn="ctr" rtl="0"/>
                <a:r>
                  <a:rPr lang="en-US" sz="2400">
                    <a:latin typeface="Tahoma" pitchFamily="34" charset="0"/>
                    <a:cs typeface="Times New Roman" pitchFamily="18" charset="0"/>
                  </a:rPr>
                  <a:t>{1,2,3,4}</a:t>
                </a:r>
              </a:p>
            </p:txBody>
          </p:sp>
          <p:sp>
            <p:nvSpPr>
              <p:cNvPr id="241691" name="Text Box 26"/>
              <p:cNvSpPr txBox="1">
                <a:spLocks noChangeArrowheads="1"/>
              </p:cNvSpPr>
              <p:nvPr/>
            </p:nvSpPr>
            <p:spPr bwMode="auto">
              <a:xfrm>
                <a:off x="3885" y="1344"/>
                <a:ext cx="900" cy="524"/>
              </a:xfrm>
              <a:prstGeom prst="rect">
                <a:avLst/>
              </a:prstGeom>
              <a:noFill/>
              <a:ln w="9525">
                <a:solidFill>
                  <a:schemeClr val="tx1"/>
                </a:solidFill>
                <a:miter lim="800000"/>
                <a:headEnd/>
                <a:tailEnd/>
              </a:ln>
            </p:spPr>
            <p:txBody>
              <a:bodyPr wrap="none">
                <a:spAutoFit/>
              </a:bodyPr>
              <a:lstStyle/>
              <a:p>
                <a:pPr algn="ctr" rtl="0"/>
                <a:r>
                  <a:rPr lang="en-US" sz="2400">
                    <a:latin typeface="Tahoma" pitchFamily="34" charset="0"/>
                    <a:cs typeface="Times New Roman" pitchFamily="18" charset="0"/>
                  </a:rPr>
                  <a:t>X2</a:t>
                </a:r>
              </a:p>
              <a:p>
                <a:pPr algn="ctr" rtl="0"/>
                <a:r>
                  <a:rPr lang="en-US" sz="2400">
                    <a:latin typeface="Tahoma" pitchFamily="34" charset="0"/>
                    <a:cs typeface="Times New Roman" pitchFamily="18" charset="0"/>
                  </a:rPr>
                  <a:t>{1,2,3,4}</a:t>
                </a:r>
              </a:p>
            </p:txBody>
          </p:sp>
        </p:grpSp>
        <p:sp>
          <p:nvSpPr>
            <p:cNvPr id="241682" name="Line 27"/>
            <p:cNvSpPr>
              <a:spLocks noChangeShapeType="1"/>
            </p:cNvSpPr>
            <p:nvPr/>
          </p:nvSpPr>
          <p:spPr bwMode="auto">
            <a:xfrm>
              <a:off x="3360" y="1584"/>
              <a:ext cx="528" cy="0"/>
            </a:xfrm>
            <a:prstGeom prst="line">
              <a:avLst/>
            </a:prstGeom>
            <a:noFill/>
            <a:ln w="9525">
              <a:solidFill>
                <a:schemeClr val="tx1"/>
              </a:solidFill>
              <a:round/>
              <a:headEnd/>
              <a:tailEnd/>
            </a:ln>
          </p:spPr>
          <p:txBody>
            <a:bodyPr wrap="none"/>
            <a:lstStyle/>
            <a:p>
              <a:endParaRPr lang="en-US"/>
            </a:p>
          </p:txBody>
        </p:sp>
        <p:sp>
          <p:nvSpPr>
            <p:cNvPr id="241683" name="Line 28"/>
            <p:cNvSpPr>
              <a:spLocks noChangeShapeType="1"/>
            </p:cNvSpPr>
            <p:nvPr/>
          </p:nvSpPr>
          <p:spPr bwMode="auto">
            <a:xfrm>
              <a:off x="2928" y="1872"/>
              <a:ext cx="0" cy="1008"/>
            </a:xfrm>
            <a:prstGeom prst="line">
              <a:avLst/>
            </a:prstGeom>
            <a:noFill/>
            <a:ln w="9525">
              <a:solidFill>
                <a:schemeClr val="tx1"/>
              </a:solidFill>
              <a:round/>
              <a:headEnd/>
              <a:tailEnd/>
            </a:ln>
          </p:spPr>
          <p:txBody>
            <a:bodyPr wrap="none"/>
            <a:lstStyle/>
            <a:p>
              <a:endParaRPr lang="en-US"/>
            </a:p>
          </p:txBody>
        </p:sp>
        <p:sp>
          <p:nvSpPr>
            <p:cNvPr id="241684" name="Line 29"/>
            <p:cNvSpPr>
              <a:spLocks noChangeShapeType="1"/>
            </p:cNvSpPr>
            <p:nvPr/>
          </p:nvSpPr>
          <p:spPr bwMode="auto">
            <a:xfrm>
              <a:off x="3360" y="3120"/>
              <a:ext cx="528" cy="0"/>
            </a:xfrm>
            <a:prstGeom prst="line">
              <a:avLst/>
            </a:prstGeom>
            <a:noFill/>
            <a:ln w="9525">
              <a:solidFill>
                <a:schemeClr val="tx1"/>
              </a:solidFill>
              <a:round/>
              <a:headEnd/>
              <a:tailEnd/>
            </a:ln>
          </p:spPr>
          <p:txBody>
            <a:bodyPr wrap="none"/>
            <a:lstStyle/>
            <a:p>
              <a:endParaRPr lang="en-US"/>
            </a:p>
          </p:txBody>
        </p:sp>
        <p:sp>
          <p:nvSpPr>
            <p:cNvPr id="241685" name="Line 30"/>
            <p:cNvSpPr>
              <a:spLocks noChangeShapeType="1"/>
            </p:cNvSpPr>
            <p:nvPr/>
          </p:nvSpPr>
          <p:spPr bwMode="auto">
            <a:xfrm>
              <a:off x="4320" y="1872"/>
              <a:ext cx="0" cy="1008"/>
            </a:xfrm>
            <a:prstGeom prst="line">
              <a:avLst/>
            </a:prstGeom>
            <a:noFill/>
            <a:ln w="9525">
              <a:solidFill>
                <a:schemeClr val="tx1"/>
              </a:solidFill>
              <a:round/>
              <a:headEnd/>
              <a:tailEnd/>
            </a:ln>
          </p:spPr>
          <p:txBody>
            <a:bodyPr wrap="none"/>
            <a:lstStyle/>
            <a:p>
              <a:endParaRPr lang="en-US"/>
            </a:p>
          </p:txBody>
        </p:sp>
        <p:sp>
          <p:nvSpPr>
            <p:cNvPr id="241686" name="Line 31"/>
            <p:cNvSpPr>
              <a:spLocks noChangeShapeType="1"/>
            </p:cNvSpPr>
            <p:nvPr/>
          </p:nvSpPr>
          <p:spPr bwMode="auto">
            <a:xfrm>
              <a:off x="3312" y="1872"/>
              <a:ext cx="576" cy="1008"/>
            </a:xfrm>
            <a:prstGeom prst="line">
              <a:avLst/>
            </a:prstGeom>
            <a:noFill/>
            <a:ln w="9525">
              <a:solidFill>
                <a:schemeClr val="tx1"/>
              </a:solidFill>
              <a:round/>
              <a:headEnd/>
              <a:tailEnd/>
            </a:ln>
          </p:spPr>
          <p:txBody>
            <a:bodyPr wrap="none"/>
            <a:lstStyle/>
            <a:p>
              <a:endParaRPr lang="en-US"/>
            </a:p>
          </p:txBody>
        </p:sp>
        <p:sp>
          <p:nvSpPr>
            <p:cNvPr id="241687" name="Line 32"/>
            <p:cNvSpPr>
              <a:spLocks noChangeShapeType="1"/>
            </p:cNvSpPr>
            <p:nvPr/>
          </p:nvSpPr>
          <p:spPr bwMode="auto">
            <a:xfrm flipH="1">
              <a:off x="3360" y="1872"/>
              <a:ext cx="528" cy="1008"/>
            </a:xfrm>
            <a:prstGeom prst="line">
              <a:avLst/>
            </a:prstGeom>
            <a:noFill/>
            <a:ln w="9525">
              <a:solidFill>
                <a:schemeClr val="tx1"/>
              </a:solidFill>
              <a:round/>
              <a:headEnd/>
              <a:tailEnd/>
            </a:ln>
          </p:spPr>
          <p:txBody>
            <a:bodyPr wrap="none"/>
            <a:lstStyle/>
            <a:p>
              <a:endParaRPr lang="en-US"/>
            </a:p>
          </p:txBody>
        </p:sp>
      </p:grpSp>
      <p:sp>
        <p:nvSpPr>
          <p:cNvPr id="241671" name="AutoShape 33"/>
          <p:cNvSpPr>
            <a:spLocks noChangeArrowheads="1"/>
          </p:cNvSpPr>
          <p:nvPr/>
        </p:nvSpPr>
        <p:spPr bwMode="auto">
          <a:xfrm>
            <a:off x="1524000" y="4122738"/>
            <a:ext cx="457200" cy="457200"/>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nvGrpSpPr>
          <p:cNvPr id="241672" name="Group 34"/>
          <p:cNvGrpSpPr>
            <a:grpSpLocks/>
          </p:cNvGrpSpPr>
          <p:nvPr/>
        </p:nvGrpSpPr>
        <p:grpSpPr bwMode="auto">
          <a:xfrm>
            <a:off x="2057400" y="3741738"/>
            <a:ext cx="1219200" cy="1676400"/>
            <a:chOff x="1296" y="1968"/>
            <a:chExt cx="768" cy="1056"/>
          </a:xfrm>
        </p:grpSpPr>
        <p:sp>
          <p:nvSpPr>
            <p:cNvPr id="241675" name="Oval 35"/>
            <p:cNvSpPr>
              <a:spLocks noChangeArrowheads="1"/>
            </p:cNvSpPr>
            <p:nvPr/>
          </p:nvSpPr>
          <p:spPr bwMode="auto">
            <a:xfrm>
              <a:off x="1296" y="1968"/>
              <a:ext cx="192" cy="192"/>
            </a:xfrm>
            <a:prstGeom prst="ellipse">
              <a:avLst/>
            </a:prstGeom>
            <a:solidFill>
              <a:srgbClr val="800080"/>
            </a:solidFill>
            <a:ln w="9525">
              <a:solidFill>
                <a:schemeClr val="tx1"/>
              </a:solidFill>
              <a:round/>
              <a:headEnd/>
              <a:tailEnd/>
            </a:ln>
          </p:spPr>
          <p:txBody>
            <a:bodyPr wrap="none" anchor="ctr"/>
            <a:lstStyle/>
            <a:p>
              <a:endParaRPr lang="en-US"/>
            </a:p>
          </p:txBody>
        </p:sp>
        <p:sp>
          <p:nvSpPr>
            <p:cNvPr id="241676" name="Oval 36"/>
            <p:cNvSpPr>
              <a:spLocks noChangeArrowheads="1"/>
            </p:cNvSpPr>
            <p:nvPr/>
          </p:nvSpPr>
          <p:spPr bwMode="auto">
            <a:xfrm>
              <a:off x="1296" y="2544"/>
              <a:ext cx="192" cy="192"/>
            </a:xfrm>
            <a:prstGeom prst="ellipse">
              <a:avLst/>
            </a:prstGeom>
            <a:solidFill>
              <a:srgbClr val="800080"/>
            </a:solidFill>
            <a:ln w="9525">
              <a:solidFill>
                <a:schemeClr val="tx1"/>
              </a:solidFill>
              <a:round/>
              <a:headEnd/>
              <a:tailEnd/>
            </a:ln>
          </p:spPr>
          <p:txBody>
            <a:bodyPr wrap="none" anchor="ctr"/>
            <a:lstStyle/>
            <a:p>
              <a:endParaRPr lang="en-US"/>
            </a:p>
          </p:txBody>
        </p:sp>
        <p:sp>
          <p:nvSpPr>
            <p:cNvPr id="241677" name="Oval 37"/>
            <p:cNvSpPr>
              <a:spLocks noChangeArrowheads="1"/>
            </p:cNvSpPr>
            <p:nvPr/>
          </p:nvSpPr>
          <p:spPr bwMode="auto">
            <a:xfrm>
              <a:off x="1584" y="2832"/>
              <a:ext cx="192" cy="192"/>
            </a:xfrm>
            <a:prstGeom prst="ellipse">
              <a:avLst/>
            </a:prstGeom>
            <a:solidFill>
              <a:srgbClr val="800080"/>
            </a:solidFill>
            <a:ln w="9525">
              <a:solidFill>
                <a:schemeClr val="tx1"/>
              </a:solidFill>
              <a:round/>
              <a:headEnd/>
              <a:tailEnd/>
            </a:ln>
          </p:spPr>
          <p:txBody>
            <a:bodyPr wrap="none" anchor="ctr"/>
            <a:lstStyle/>
            <a:p>
              <a:endParaRPr lang="en-US"/>
            </a:p>
          </p:txBody>
        </p:sp>
        <p:sp>
          <p:nvSpPr>
            <p:cNvPr id="241678" name="Oval 38"/>
            <p:cNvSpPr>
              <a:spLocks noChangeArrowheads="1"/>
            </p:cNvSpPr>
            <p:nvPr/>
          </p:nvSpPr>
          <p:spPr bwMode="auto">
            <a:xfrm>
              <a:off x="1296" y="2256"/>
              <a:ext cx="192" cy="192"/>
            </a:xfrm>
            <a:prstGeom prst="ellipse">
              <a:avLst/>
            </a:prstGeom>
            <a:solidFill>
              <a:srgbClr val="800080"/>
            </a:solidFill>
            <a:ln w="9525">
              <a:solidFill>
                <a:schemeClr val="tx1"/>
              </a:solidFill>
              <a:round/>
              <a:headEnd/>
              <a:tailEnd/>
            </a:ln>
          </p:spPr>
          <p:txBody>
            <a:bodyPr wrap="none" anchor="ctr"/>
            <a:lstStyle/>
            <a:p>
              <a:endParaRPr lang="en-US"/>
            </a:p>
          </p:txBody>
        </p:sp>
        <p:sp>
          <p:nvSpPr>
            <p:cNvPr id="241679" name="Oval 39"/>
            <p:cNvSpPr>
              <a:spLocks noChangeArrowheads="1"/>
            </p:cNvSpPr>
            <p:nvPr/>
          </p:nvSpPr>
          <p:spPr bwMode="auto">
            <a:xfrm>
              <a:off x="1872" y="2256"/>
              <a:ext cx="192" cy="192"/>
            </a:xfrm>
            <a:prstGeom prst="ellipse">
              <a:avLst/>
            </a:prstGeom>
            <a:solidFill>
              <a:srgbClr val="800080"/>
            </a:solidFill>
            <a:ln w="9525">
              <a:solidFill>
                <a:schemeClr val="tx1"/>
              </a:solidFill>
              <a:round/>
              <a:headEnd/>
              <a:tailEnd/>
            </a:ln>
          </p:spPr>
          <p:txBody>
            <a:bodyPr wrap="none" anchor="ctr"/>
            <a:lstStyle/>
            <a:p>
              <a:endParaRPr lang="en-US"/>
            </a:p>
          </p:txBody>
        </p:sp>
        <p:sp>
          <p:nvSpPr>
            <p:cNvPr id="241680" name="Oval 40"/>
            <p:cNvSpPr>
              <a:spLocks noChangeArrowheads="1"/>
            </p:cNvSpPr>
            <p:nvPr/>
          </p:nvSpPr>
          <p:spPr bwMode="auto">
            <a:xfrm>
              <a:off x="1584" y="2256"/>
              <a:ext cx="192" cy="192"/>
            </a:xfrm>
            <a:prstGeom prst="ellipse">
              <a:avLst/>
            </a:prstGeom>
            <a:solidFill>
              <a:srgbClr val="800080"/>
            </a:solidFill>
            <a:ln w="9525">
              <a:solidFill>
                <a:schemeClr val="tx1"/>
              </a:solidFill>
              <a:round/>
              <a:headEnd/>
              <a:tailEnd/>
            </a:ln>
          </p:spPr>
          <p:txBody>
            <a:bodyPr wrap="none" anchor="ctr"/>
            <a:lstStyle/>
            <a:p>
              <a:endParaRPr lang="en-US"/>
            </a:p>
          </p:txBody>
        </p:sp>
      </p:grpSp>
      <p:sp>
        <p:nvSpPr>
          <p:cNvPr id="241673" name="Text Box 41"/>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مسائل ارضاي محدوديت</a:t>
            </a:r>
            <a:endParaRPr lang="en-US" sz="4000">
              <a:latin typeface="Times New Roman" pitchFamily="18" charset="0"/>
              <a:cs typeface="Homa" pitchFamily="2" charset="-78"/>
            </a:endParaRPr>
          </a:p>
        </p:txBody>
      </p:sp>
      <p:sp>
        <p:nvSpPr>
          <p:cNvPr id="241674" name="Text Box 42"/>
          <p:cNvSpPr txBox="1">
            <a:spLocks noChangeArrowheads="1"/>
          </p:cNvSpPr>
          <p:nvPr/>
        </p:nvSpPr>
        <p:spPr bwMode="auto">
          <a:xfrm>
            <a:off x="900113" y="1912938"/>
            <a:ext cx="7272337" cy="579437"/>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مثال: مسئله 4-وزير</a:t>
            </a:r>
            <a:endParaRPr lang="en-US" sz="2400">
              <a:solidFill>
                <a:schemeClr val="accent2"/>
              </a:solidFill>
              <a:cs typeface="Homa" pitchFamily="2" charset="-78"/>
            </a:endParaRPr>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44"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45" name="Slide Number Placeholder 4"/>
          <p:cNvSpPr>
            <a:spLocks noGrp="1"/>
          </p:cNvSpPr>
          <p:nvPr>
            <p:ph type="sldNum" sz="quarter" idx="12"/>
          </p:nvPr>
        </p:nvSpPr>
        <p:spPr/>
        <p:txBody>
          <a:bodyPr/>
          <a:lstStyle/>
          <a:p>
            <a:pPr>
              <a:defRPr/>
            </a:pPr>
            <a:fld id="{C2B7C3FD-4898-48F7-9F89-227022C9CDCF}" type="slidenum">
              <a:rPr lang="ar-SA" altLang="en-US"/>
              <a:pPr>
                <a:defRPr/>
              </a:pPr>
              <a:t>228</a:t>
            </a:fld>
            <a:endParaRPr lang="en-US" altLang="en-US"/>
          </a:p>
        </p:txBody>
      </p:sp>
      <p:grpSp>
        <p:nvGrpSpPr>
          <p:cNvPr id="242693" name="Group 2"/>
          <p:cNvGrpSpPr>
            <a:grpSpLocks/>
          </p:cNvGrpSpPr>
          <p:nvPr/>
        </p:nvGrpSpPr>
        <p:grpSpPr bwMode="auto">
          <a:xfrm>
            <a:off x="1219200" y="3284538"/>
            <a:ext cx="2133600" cy="2209800"/>
            <a:chOff x="624" y="1776"/>
            <a:chExt cx="1344" cy="1392"/>
          </a:xfrm>
        </p:grpSpPr>
        <p:grpSp>
          <p:nvGrpSpPr>
            <p:cNvPr id="242716" name="Group 3"/>
            <p:cNvGrpSpPr>
              <a:grpSpLocks/>
            </p:cNvGrpSpPr>
            <p:nvPr/>
          </p:nvGrpSpPr>
          <p:grpSpPr bwMode="auto">
            <a:xfrm>
              <a:off x="816" y="2016"/>
              <a:ext cx="1152" cy="1152"/>
              <a:chOff x="576" y="1728"/>
              <a:chExt cx="1152" cy="1152"/>
            </a:xfrm>
          </p:grpSpPr>
          <p:sp>
            <p:nvSpPr>
              <p:cNvPr id="242725" name="Rectangle 4"/>
              <p:cNvSpPr>
                <a:spLocks noChangeArrowheads="1"/>
              </p:cNvSpPr>
              <p:nvPr/>
            </p:nvSpPr>
            <p:spPr bwMode="auto">
              <a:xfrm>
                <a:off x="576" y="1728"/>
                <a:ext cx="1152" cy="1152"/>
              </a:xfrm>
              <a:prstGeom prst="rect">
                <a:avLst/>
              </a:prstGeom>
              <a:noFill/>
              <a:ln w="9525">
                <a:solidFill>
                  <a:schemeClr val="tx1"/>
                </a:solidFill>
                <a:miter lim="800000"/>
                <a:headEnd/>
                <a:tailEnd/>
              </a:ln>
            </p:spPr>
            <p:txBody>
              <a:bodyPr wrap="none" anchor="ctr"/>
              <a:lstStyle/>
              <a:p>
                <a:endParaRPr lang="en-US"/>
              </a:p>
            </p:txBody>
          </p:sp>
          <p:sp>
            <p:nvSpPr>
              <p:cNvPr id="242726" name="Rectangle 5"/>
              <p:cNvSpPr>
                <a:spLocks noChangeArrowheads="1"/>
              </p:cNvSpPr>
              <p:nvPr/>
            </p:nvSpPr>
            <p:spPr bwMode="auto">
              <a:xfrm>
                <a:off x="864" y="1728"/>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2727" name="Rectangle 6"/>
              <p:cNvSpPr>
                <a:spLocks noChangeArrowheads="1"/>
              </p:cNvSpPr>
              <p:nvPr/>
            </p:nvSpPr>
            <p:spPr bwMode="auto">
              <a:xfrm>
                <a:off x="1152" y="2592"/>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2728" name="Rectangle 7"/>
              <p:cNvSpPr>
                <a:spLocks noChangeArrowheads="1"/>
              </p:cNvSpPr>
              <p:nvPr/>
            </p:nvSpPr>
            <p:spPr bwMode="auto">
              <a:xfrm>
                <a:off x="864" y="2304"/>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2729" name="Rectangle 8"/>
              <p:cNvSpPr>
                <a:spLocks noChangeArrowheads="1"/>
              </p:cNvSpPr>
              <p:nvPr/>
            </p:nvSpPr>
            <p:spPr bwMode="auto">
              <a:xfrm>
                <a:off x="576" y="2016"/>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2730" name="Rectangle 9"/>
              <p:cNvSpPr>
                <a:spLocks noChangeArrowheads="1"/>
              </p:cNvSpPr>
              <p:nvPr/>
            </p:nvSpPr>
            <p:spPr bwMode="auto">
              <a:xfrm>
                <a:off x="1440" y="2304"/>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2731" name="Rectangle 10"/>
              <p:cNvSpPr>
                <a:spLocks noChangeArrowheads="1"/>
              </p:cNvSpPr>
              <p:nvPr/>
            </p:nvSpPr>
            <p:spPr bwMode="auto">
              <a:xfrm>
                <a:off x="1152" y="2016"/>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2732" name="Rectangle 11"/>
              <p:cNvSpPr>
                <a:spLocks noChangeArrowheads="1"/>
              </p:cNvSpPr>
              <p:nvPr/>
            </p:nvSpPr>
            <p:spPr bwMode="auto">
              <a:xfrm>
                <a:off x="576" y="2592"/>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2733" name="Rectangle 12"/>
              <p:cNvSpPr>
                <a:spLocks noChangeArrowheads="1"/>
              </p:cNvSpPr>
              <p:nvPr/>
            </p:nvSpPr>
            <p:spPr bwMode="auto">
              <a:xfrm>
                <a:off x="1440" y="1728"/>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242717" name="Text Box 13"/>
            <p:cNvSpPr txBox="1">
              <a:spLocks noChangeArrowheads="1"/>
            </p:cNvSpPr>
            <p:nvPr/>
          </p:nvSpPr>
          <p:spPr bwMode="auto">
            <a:xfrm>
              <a:off x="624" y="201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1</a:t>
              </a:r>
            </a:p>
          </p:txBody>
        </p:sp>
        <p:sp>
          <p:nvSpPr>
            <p:cNvPr id="242718" name="Text Box 14"/>
            <p:cNvSpPr txBox="1">
              <a:spLocks noChangeArrowheads="1"/>
            </p:cNvSpPr>
            <p:nvPr/>
          </p:nvSpPr>
          <p:spPr bwMode="auto">
            <a:xfrm>
              <a:off x="624" y="2592"/>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3</a:t>
              </a:r>
            </a:p>
          </p:txBody>
        </p:sp>
        <p:sp>
          <p:nvSpPr>
            <p:cNvPr id="242719" name="Text Box 15"/>
            <p:cNvSpPr txBox="1">
              <a:spLocks noChangeArrowheads="1"/>
            </p:cNvSpPr>
            <p:nvPr/>
          </p:nvSpPr>
          <p:spPr bwMode="auto">
            <a:xfrm>
              <a:off x="624" y="2304"/>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2</a:t>
              </a:r>
            </a:p>
          </p:txBody>
        </p:sp>
        <p:sp>
          <p:nvSpPr>
            <p:cNvPr id="242720" name="Text Box 16"/>
            <p:cNvSpPr txBox="1">
              <a:spLocks noChangeArrowheads="1"/>
            </p:cNvSpPr>
            <p:nvPr/>
          </p:nvSpPr>
          <p:spPr bwMode="auto">
            <a:xfrm>
              <a:off x="624" y="2880"/>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4</a:t>
              </a:r>
            </a:p>
          </p:txBody>
        </p:sp>
        <p:sp>
          <p:nvSpPr>
            <p:cNvPr id="242721" name="Text Box 17"/>
            <p:cNvSpPr txBox="1">
              <a:spLocks noChangeArrowheads="1"/>
            </p:cNvSpPr>
            <p:nvPr/>
          </p:nvSpPr>
          <p:spPr bwMode="auto">
            <a:xfrm>
              <a:off x="1440" y="177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3</a:t>
              </a:r>
            </a:p>
          </p:txBody>
        </p:sp>
        <p:sp>
          <p:nvSpPr>
            <p:cNvPr id="242722" name="Text Box 18"/>
            <p:cNvSpPr txBox="1">
              <a:spLocks noChangeArrowheads="1"/>
            </p:cNvSpPr>
            <p:nvPr/>
          </p:nvSpPr>
          <p:spPr bwMode="auto">
            <a:xfrm>
              <a:off x="1152" y="177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2</a:t>
              </a:r>
            </a:p>
          </p:txBody>
        </p:sp>
        <p:sp>
          <p:nvSpPr>
            <p:cNvPr id="242723" name="Text Box 19"/>
            <p:cNvSpPr txBox="1">
              <a:spLocks noChangeArrowheads="1"/>
            </p:cNvSpPr>
            <p:nvPr/>
          </p:nvSpPr>
          <p:spPr bwMode="auto">
            <a:xfrm>
              <a:off x="1728" y="177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4</a:t>
              </a:r>
            </a:p>
          </p:txBody>
        </p:sp>
        <p:sp>
          <p:nvSpPr>
            <p:cNvPr id="242724" name="Text Box 20"/>
            <p:cNvSpPr txBox="1">
              <a:spLocks noChangeArrowheads="1"/>
            </p:cNvSpPr>
            <p:nvPr/>
          </p:nvSpPr>
          <p:spPr bwMode="auto">
            <a:xfrm>
              <a:off x="864" y="177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1</a:t>
              </a:r>
            </a:p>
          </p:txBody>
        </p:sp>
      </p:grpSp>
      <p:grpSp>
        <p:nvGrpSpPr>
          <p:cNvPr id="242694" name="Group 21"/>
          <p:cNvGrpSpPr>
            <a:grpSpLocks/>
          </p:cNvGrpSpPr>
          <p:nvPr/>
        </p:nvGrpSpPr>
        <p:grpSpPr bwMode="auto">
          <a:xfrm>
            <a:off x="4241800" y="2751138"/>
            <a:ext cx="3773488" cy="3270250"/>
            <a:chOff x="2429" y="1344"/>
            <a:chExt cx="2377" cy="2060"/>
          </a:xfrm>
        </p:grpSpPr>
        <p:grpSp>
          <p:nvGrpSpPr>
            <p:cNvPr id="242705" name="Group 22"/>
            <p:cNvGrpSpPr>
              <a:grpSpLocks/>
            </p:cNvGrpSpPr>
            <p:nvPr/>
          </p:nvGrpSpPr>
          <p:grpSpPr bwMode="auto">
            <a:xfrm>
              <a:off x="2429" y="1344"/>
              <a:ext cx="2377" cy="2060"/>
              <a:chOff x="2429" y="1344"/>
              <a:chExt cx="2377" cy="2060"/>
            </a:xfrm>
          </p:grpSpPr>
          <p:sp>
            <p:nvSpPr>
              <p:cNvPr id="242712" name="Text Box 23"/>
              <p:cNvSpPr txBox="1">
                <a:spLocks noChangeArrowheads="1"/>
              </p:cNvSpPr>
              <p:nvPr/>
            </p:nvSpPr>
            <p:spPr bwMode="auto">
              <a:xfrm>
                <a:off x="2437" y="1344"/>
                <a:ext cx="915" cy="524"/>
              </a:xfrm>
              <a:prstGeom prst="rect">
                <a:avLst/>
              </a:prstGeom>
              <a:noFill/>
              <a:ln w="9525">
                <a:solidFill>
                  <a:schemeClr val="tx1"/>
                </a:solidFill>
                <a:miter lim="800000"/>
                <a:headEnd/>
                <a:tailEnd/>
              </a:ln>
            </p:spPr>
            <p:txBody>
              <a:bodyPr wrap="none">
                <a:spAutoFit/>
              </a:bodyPr>
              <a:lstStyle/>
              <a:p>
                <a:pPr algn="ctr" rtl="0"/>
                <a:r>
                  <a:rPr lang="en-US" sz="2400">
                    <a:latin typeface="Tahoma" pitchFamily="34" charset="0"/>
                    <a:cs typeface="Times New Roman" pitchFamily="18" charset="0"/>
                  </a:rPr>
                  <a:t>X1</a:t>
                </a:r>
              </a:p>
              <a:p>
                <a:pPr algn="ctr" rtl="0"/>
                <a:r>
                  <a:rPr lang="en-US" sz="2400">
                    <a:latin typeface="Tahoma" pitchFamily="34" charset="0"/>
                    <a:cs typeface="Times New Roman" pitchFamily="18" charset="0"/>
                  </a:rPr>
                  <a:t>{</a:t>
                </a:r>
                <a:r>
                  <a:rPr lang="en-US" sz="2400">
                    <a:solidFill>
                      <a:schemeClr val="bg1"/>
                    </a:solidFill>
                    <a:latin typeface="Tahoma" pitchFamily="34" charset="0"/>
                    <a:cs typeface="Times New Roman" pitchFamily="18" charset="0"/>
                  </a:rPr>
                  <a:t>  </a:t>
                </a:r>
                <a:r>
                  <a:rPr lang="en-US" sz="2400">
                    <a:latin typeface="Tahoma" pitchFamily="34" charset="0"/>
                    <a:cs typeface="Times New Roman" pitchFamily="18" charset="0"/>
                  </a:rPr>
                  <a:t>,</a:t>
                </a:r>
                <a:r>
                  <a:rPr lang="en-US" sz="2400">
                    <a:solidFill>
                      <a:srgbClr val="FF3300"/>
                    </a:solidFill>
                    <a:latin typeface="Tahoma" pitchFamily="34" charset="0"/>
                    <a:cs typeface="Times New Roman" pitchFamily="18" charset="0"/>
                  </a:rPr>
                  <a:t>2</a:t>
                </a:r>
                <a:r>
                  <a:rPr lang="en-US" sz="2400">
                    <a:latin typeface="Tahoma" pitchFamily="34" charset="0"/>
                    <a:cs typeface="Times New Roman" pitchFamily="18" charset="0"/>
                  </a:rPr>
                  <a:t>,3,4}</a:t>
                </a:r>
              </a:p>
            </p:txBody>
          </p:sp>
          <p:sp>
            <p:nvSpPr>
              <p:cNvPr id="242713" name="Text Box 24"/>
              <p:cNvSpPr txBox="1">
                <a:spLocks noChangeArrowheads="1"/>
              </p:cNvSpPr>
              <p:nvPr/>
            </p:nvSpPr>
            <p:spPr bwMode="auto">
              <a:xfrm>
                <a:off x="2429" y="2880"/>
                <a:ext cx="930" cy="524"/>
              </a:xfrm>
              <a:prstGeom prst="rect">
                <a:avLst/>
              </a:prstGeom>
              <a:noFill/>
              <a:ln w="9525">
                <a:solidFill>
                  <a:schemeClr val="tx1"/>
                </a:solidFill>
                <a:miter lim="800000"/>
                <a:headEnd/>
                <a:tailEnd/>
              </a:ln>
            </p:spPr>
            <p:txBody>
              <a:bodyPr wrap="none">
                <a:spAutoFit/>
              </a:bodyPr>
              <a:lstStyle/>
              <a:p>
                <a:pPr algn="ctr" rtl="0"/>
                <a:r>
                  <a:rPr lang="en-US" sz="2400">
                    <a:latin typeface="Tahoma" pitchFamily="34" charset="0"/>
                    <a:cs typeface="Times New Roman" pitchFamily="18" charset="0"/>
                  </a:rPr>
                  <a:t>X3</a:t>
                </a:r>
              </a:p>
              <a:p>
                <a:pPr algn="ctr" rtl="0"/>
                <a:r>
                  <a:rPr lang="en-US" sz="2400">
                    <a:latin typeface="Tahoma" pitchFamily="34" charset="0"/>
                    <a:cs typeface="Times New Roman" pitchFamily="18" charset="0"/>
                  </a:rPr>
                  <a:t>{1,  ,3,  }</a:t>
                </a:r>
              </a:p>
            </p:txBody>
          </p:sp>
          <p:sp>
            <p:nvSpPr>
              <p:cNvPr id="242714" name="Text Box 25"/>
              <p:cNvSpPr txBox="1">
                <a:spLocks noChangeArrowheads="1"/>
              </p:cNvSpPr>
              <p:nvPr/>
            </p:nvSpPr>
            <p:spPr bwMode="auto">
              <a:xfrm>
                <a:off x="3877" y="2880"/>
                <a:ext cx="915" cy="524"/>
              </a:xfrm>
              <a:prstGeom prst="rect">
                <a:avLst/>
              </a:prstGeom>
              <a:noFill/>
              <a:ln w="9525">
                <a:solidFill>
                  <a:schemeClr val="tx1"/>
                </a:solidFill>
                <a:miter lim="800000"/>
                <a:headEnd/>
                <a:tailEnd/>
              </a:ln>
            </p:spPr>
            <p:txBody>
              <a:bodyPr wrap="none">
                <a:spAutoFit/>
              </a:bodyPr>
              <a:lstStyle/>
              <a:p>
                <a:pPr algn="ctr" rtl="0"/>
                <a:r>
                  <a:rPr lang="en-US" sz="2400">
                    <a:latin typeface="Tahoma" pitchFamily="34" charset="0"/>
                    <a:cs typeface="Times New Roman" pitchFamily="18" charset="0"/>
                  </a:rPr>
                  <a:t>X4</a:t>
                </a:r>
              </a:p>
              <a:p>
                <a:pPr algn="ctr" rtl="0"/>
                <a:r>
                  <a:rPr lang="en-US" sz="2400">
                    <a:latin typeface="Tahoma" pitchFamily="34" charset="0"/>
                    <a:cs typeface="Times New Roman" pitchFamily="18" charset="0"/>
                  </a:rPr>
                  <a:t>{1,  ,3,4}</a:t>
                </a:r>
              </a:p>
            </p:txBody>
          </p:sp>
          <p:sp>
            <p:nvSpPr>
              <p:cNvPr id="242715" name="Text Box 26"/>
              <p:cNvSpPr txBox="1">
                <a:spLocks noChangeArrowheads="1"/>
              </p:cNvSpPr>
              <p:nvPr/>
            </p:nvSpPr>
            <p:spPr bwMode="auto">
              <a:xfrm>
                <a:off x="3861" y="1344"/>
                <a:ext cx="945" cy="524"/>
              </a:xfrm>
              <a:prstGeom prst="rect">
                <a:avLst/>
              </a:prstGeom>
              <a:noFill/>
              <a:ln w="9525">
                <a:solidFill>
                  <a:schemeClr val="tx1"/>
                </a:solidFill>
                <a:miter lim="800000"/>
                <a:headEnd/>
                <a:tailEnd/>
              </a:ln>
            </p:spPr>
            <p:txBody>
              <a:bodyPr wrap="none">
                <a:spAutoFit/>
              </a:bodyPr>
              <a:lstStyle/>
              <a:p>
                <a:pPr algn="ctr" rtl="0"/>
                <a:r>
                  <a:rPr lang="en-US" sz="2400">
                    <a:latin typeface="Tahoma" pitchFamily="34" charset="0"/>
                    <a:cs typeface="Times New Roman" pitchFamily="18" charset="0"/>
                  </a:rPr>
                  <a:t>X2</a:t>
                </a:r>
              </a:p>
              <a:p>
                <a:pPr algn="ctr" rtl="0"/>
                <a:r>
                  <a:rPr lang="en-US" sz="2400">
                    <a:latin typeface="Tahoma" pitchFamily="34" charset="0"/>
                    <a:cs typeface="Times New Roman" pitchFamily="18" charset="0"/>
                  </a:rPr>
                  <a:t>{</a:t>
                </a:r>
                <a:r>
                  <a:rPr lang="en-US" sz="2400">
                    <a:solidFill>
                      <a:schemeClr val="bg1"/>
                    </a:solidFill>
                    <a:latin typeface="Tahoma" pitchFamily="34" charset="0"/>
                    <a:cs typeface="Times New Roman" pitchFamily="18" charset="0"/>
                  </a:rPr>
                  <a:t>  </a:t>
                </a:r>
                <a:r>
                  <a:rPr lang="en-US" sz="2400">
                    <a:latin typeface="Tahoma" pitchFamily="34" charset="0"/>
                    <a:cs typeface="Times New Roman" pitchFamily="18" charset="0"/>
                  </a:rPr>
                  <a:t>,</a:t>
                </a:r>
                <a:r>
                  <a:rPr lang="en-US" sz="2400">
                    <a:solidFill>
                      <a:schemeClr val="bg1"/>
                    </a:solidFill>
                    <a:latin typeface="Tahoma" pitchFamily="34" charset="0"/>
                    <a:cs typeface="Times New Roman" pitchFamily="18" charset="0"/>
                  </a:rPr>
                  <a:t>  </a:t>
                </a:r>
                <a:r>
                  <a:rPr lang="en-US" sz="2400">
                    <a:latin typeface="Tahoma" pitchFamily="34" charset="0"/>
                    <a:cs typeface="Times New Roman" pitchFamily="18" charset="0"/>
                  </a:rPr>
                  <a:t>,</a:t>
                </a:r>
                <a:r>
                  <a:rPr lang="en-US" sz="2400">
                    <a:solidFill>
                      <a:schemeClr val="bg1"/>
                    </a:solidFill>
                    <a:latin typeface="Tahoma" pitchFamily="34" charset="0"/>
                    <a:cs typeface="Times New Roman" pitchFamily="18" charset="0"/>
                  </a:rPr>
                  <a:t>  </a:t>
                </a:r>
                <a:r>
                  <a:rPr lang="en-US" sz="2400">
                    <a:latin typeface="Tahoma" pitchFamily="34" charset="0"/>
                    <a:cs typeface="Times New Roman" pitchFamily="18" charset="0"/>
                  </a:rPr>
                  <a:t>,4}</a:t>
                </a:r>
              </a:p>
            </p:txBody>
          </p:sp>
        </p:grpSp>
        <p:sp>
          <p:nvSpPr>
            <p:cNvPr id="242706" name="Line 27"/>
            <p:cNvSpPr>
              <a:spLocks noChangeShapeType="1"/>
            </p:cNvSpPr>
            <p:nvPr/>
          </p:nvSpPr>
          <p:spPr bwMode="auto">
            <a:xfrm>
              <a:off x="3360" y="1584"/>
              <a:ext cx="528" cy="0"/>
            </a:xfrm>
            <a:prstGeom prst="line">
              <a:avLst/>
            </a:prstGeom>
            <a:noFill/>
            <a:ln w="9525">
              <a:solidFill>
                <a:schemeClr val="tx1"/>
              </a:solidFill>
              <a:round/>
              <a:headEnd/>
              <a:tailEnd/>
            </a:ln>
          </p:spPr>
          <p:txBody>
            <a:bodyPr wrap="none"/>
            <a:lstStyle/>
            <a:p>
              <a:endParaRPr lang="en-US"/>
            </a:p>
          </p:txBody>
        </p:sp>
        <p:sp>
          <p:nvSpPr>
            <p:cNvPr id="242707" name="Line 28"/>
            <p:cNvSpPr>
              <a:spLocks noChangeShapeType="1"/>
            </p:cNvSpPr>
            <p:nvPr/>
          </p:nvSpPr>
          <p:spPr bwMode="auto">
            <a:xfrm>
              <a:off x="2928" y="1872"/>
              <a:ext cx="0" cy="1008"/>
            </a:xfrm>
            <a:prstGeom prst="line">
              <a:avLst/>
            </a:prstGeom>
            <a:noFill/>
            <a:ln w="9525">
              <a:solidFill>
                <a:schemeClr val="tx1"/>
              </a:solidFill>
              <a:round/>
              <a:headEnd/>
              <a:tailEnd/>
            </a:ln>
          </p:spPr>
          <p:txBody>
            <a:bodyPr wrap="none"/>
            <a:lstStyle/>
            <a:p>
              <a:endParaRPr lang="en-US"/>
            </a:p>
          </p:txBody>
        </p:sp>
        <p:sp>
          <p:nvSpPr>
            <p:cNvPr id="242708" name="Line 29"/>
            <p:cNvSpPr>
              <a:spLocks noChangeShapeType="1"/>
            </p:cNvSpPr>
            <p:nvPr/>
          </p:nvSpPr>
          <p:spPr bwMode="auto">
            <a:xfrm>
              <a:off x="3360" y="3120"/>
              <a:ext cx="528" cy="0"/>
            </a:xfrm>
            <a:prstGeom prst="line">
              <a:avLst/>
            </a:prstGeom>
            <a:noFill/>
            <a:ln w="9525">
              <a:solidFill>
                <a:schemeClr val="tx1"/>
              </a:solidFill>
              <a:round/>
              <a:headEnd/>
              <a:tailEnd/>
            </a:ln>
          </p:spPr>
          <p:txBody>
            <a:bodyPr wrap="none"/>
            <a:lstStyle/>
            <a:p>
              <a:endParaRPr lang="en-US"/>
            </a:p>
          </p:txBody>
        </p:sp>
        <p:sp>
          <p:nvSpPr>
            <p:cNvPr id="242709" name="Line 30"/>
            <p:cNvSpPr>
              <a:spLocks noChangeShapeType="1"/>
            </p:cNvSpPr>
            <p:nvPr/>
          </p:nvSpPr>
          <p:spPr bwMode="auto">
            <a:xfrm>
              <a:off x="4320" y="1872"/>
              <a:ext cx="0" cy="1008"/>
            </a:xfrm>
            <a:prstGeom prst="line">
              <a:avLst/>
            </a:prstGeom>
            <a:noFill/>
            <a:ln w="9525">
              <a:solidFill>
                <a:schemeClr val="tx1"/>
              </a:solidFill>
              <a:round/>
              <a:headEnd/>
              <a:tailEnd/>
            </a:ln>
          </p:spPr>
          <p:txBody>
            <a:bodyPr wrap="none"/>
            <a:lstStyle/>
            <a:p>
              <a:endParaRPr lang="en-US"/>
            </a:p>
          </p:txBody>
        </p:sp>
        <p:sp>
          <p:nvSpPr>
            <p:cNvPr id="242710" name="Line 31"/>
            <p:cNvSpPr>
              <a:spLocks noChangeShapeType="1"/>
            </p:cNvSpPr>
            <p:nvPr/>
          </p:nvSpPr>
          <p:spPr bwMode="auto">
            <a:xfrm>
              <a:off x="3312" y="1872"/>
              <a:ext cx="576" cy="1008"/>
            </a:xfrm>
            <a:prstGeom prst="line">
              <a:avLst/>
            </a:prstGeom>
            <a:noFill/>
            <a:ln w="9525">
              <a:solidFill>
                <a:schemeClr val="tx1"/>
              </a:solidFill>
              <a:round/>
              <a:headEnd/>
              <a:tailEnd/>
            </a:ln>
          </p:spPr>
          <p:txBody>
            <a:bodyPr wrap="none"/>
            <a:lstStyle/>
            <a:p>
              <a:endParaRPr lang="en-US"/>
            </a:p>
          </p:txBody>
        </p:sp>
        <p:sp>
          <p:nvSpPr>
            <p:cNvPr id="242711" name="Line 32"/>
            <p:cNvSpPr>
              <a:spLocks noChangeShapeType="1"/>
            </p:cNvSpPr>
            <p:nvPr/>
          </p:nvSpPr>
          <p:spPr bwMode="auto">
            <a:xfrm flipH="1">
              <a:off x="3360" y="1872"/>
              <a:ext cx="528" cy="1008"/>
            </a:xfrm>
            <a:prstGeom prst="line">
              <a:avLst/>
            </a:prstGeom>
            <a:noFill/>
            <a:ln w="9525">
              <a:solidFill>
                <a:schemeClr val="tx1"/>
              </a:solidFill>
              <a:round/>
              <a:headEnd/>
              <a:tailEnd/>
            </a:ln>
          </p:spPr>
          <p:txBody>
            <a:bodyPr wrap="none"/>
            <a:lstStyle/>
            <a:p>
              <a:endParaRPr lang="en-US"/>
            </a:p>
          </p:txBody>
        </p:sp>
      </p:grpSp>
      <p:sp>
        <p:nvSpPr>
          <p:cNvPr id="242695" name="AutoShape 33"/>
          <p:cNvSpPr>
            <a:spLocks noChangeArrowheads="1"/>
          </p:cNvSpPr>
          <p:nvPr/>
        </p:nvSpPr>
        <p:spPr bwMode="auto">
          <a:xfrm>
            <a:off x="1524000" y="4122738"/>
            <a:ext cx="457200" cy="457200"/>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nvGrpSpPr>
          <p:cNvPr id="242696" name="Group 34"/>
          <p:cNvGrpSpPr>
            <a:grpSpLocks/>
          </p:cNvGrpSpPr>
          <p:nvPr/>
        </p:nvGrpSpPr>
        <p:grpSpPr bwMode="auto">
          <a:xfrm>
            <a:off x="2057400" y="3741738"/>
            <a:ext cx="1219200" cy="1676400"/>
            <a:chOff x="1296" y="1968"/>
            <a:chExt cx="768" cy="1056"/>
          </a:xfrm>
        </p:grpSpPr>
        <p:sp>
          <p:nvSpPr>
            <p:cNvPr id="242699" name="Oval 35"/>
            <p:cNvSpPr>
              <a:spLocks noChangeArrowheads="1"/>
            </p:cNvSpPr>
            <p:nvPr/>
          </p:nvSpPr>
          <p:spPr bwMode="auto">
            <a:xfrm>
              <a:off x="1296" y="1968"/>
              <a:ext cx="192" cy="192"/>
            </a:xfrm>
            <a:prstGeom prst="ellipse">
              <a:avLst/>
            </a:prstGeom>
            <a:solidFill>
              <a:srgbClr val="800080"/>
            </a:solidFill>
            <a:ln w="9525">
              <a:solidFill>
                <a:schemeClr val="tx1"/>
              </a:solidFill>
              <a:round/>
              <a:headEnd/>
              <a:tailEnd/>
            </a:ln>
          </p:spPr>
          <p:txBody>
            <a:bodyPr wrap="none" anchor="ctr"/>
            <a:lstStyle/>
            <a:p>
              <a:endParaRPr lang="en-US"/>
            </a:p>
          </p:txBody>
        </p:sp>
        <p:sp>
          <p:nvSpPr>
            <p:cNvPr id="242700" name="Oval 36"/>
            <p:cNvSpPr>
              <a:spLocks noChangeArrowheads="1"/>
            </p:cNvSpPr>
            <p:nvPr/>
          </p:nvSpPr>
          <p:spPr bwMode="auto">
            <a:xfrm>
              <a:off x="1296" y="2544"/>
              <a:ext cx="192" cy="192"/>
            </a:xfrm>
            <a:prstGeom prst="ellipse">
              <a:avLst/>
            </a:prstGeom>
            <a:solidFill>
              <a:srgbClr val="800080"/>
            </a:solidFill>
            <a:ln w="9525">
              <a:solidFill>
                <a:schemeClr val="tx1"/>
              </a:solidFill>
              <a:round/>
              <a:headEnd/>
              <a:tailEnd/>
            </a:ln>
          </p:spPr>
          <p:txBody>
            <a:bodyPr wrap="none" anchor="ctr"/>
            <a:lstStyle/>
            <a:p>
              <a:endParaRPr lang="en-US"/>
            </a:p>
          </p:txBody>
        </p:sp>
        <p:sp>
          <p:nvSpPr>
            <p:cNvPr id="242701" name="Oval 37"/>
            <p:cNvSpPr>
              <a:spLocks noChangeArrowheads="1"/>
            </p:cNvSpPr>
            <p:nvPr/>
          </p:nvSpPr>
          <p:spPr bwMode="auto">
            <a:xfrm>
              <a:off x="1584" y="2832"/>
              <a:ext cx="192" cy="192"/>
            </a:xfrm>
            <a:prstGeom prst="ellipse">
              <a:avLst/>
            </a:prstGeom>
            <a:solidFill>
              <a:srgbClr val="800080"/>
            </a:solidFill>
            <a:ln w="9525">
              <a:solidFill>
                <a:schemeClr val="tx1"/>
              </a:solidFill>
              <a:round/>
              <a:headEnd/>
              <a:tailEnd/>
            </a:ln>
          </p:spPr>
          <p:txBody>
            <a:bodyPr wrap="none" anchor="ctr"/>
            <a:lstStyle/>
            <a:p>
              <a:endParaRPr lang="en-US"/>
            </a:p>
          </p:txBody>
        </p:sp>
        <p:sp>
          <p:nvSpPr>
            <p:cNvPr id="242702" name="Oval 38"/>
            <p:cNvSpPr>
              <a:spLocks noChangeArrowheads="1"/>
            </p:cNvSpPr>
            <p:nvPr/>
          </p:nvSpPr>
          <p:spPr bwMode="auto">
            <a:xfrm>
              <a:off x="1296" y="2256"/>
              <a:ext cx="192" cy="192"/>
            </a:xfrm>
            <a:prstGeom prst="ellipse">
              <a:avLst/>
            </a:prstGeom>
            <a:solidFill>
              <a:srgbClr val="800080"/>
            </a:solidFill>
            <a:ln w="9525">
              <a:solidFill>
                <a:schemeClr val="tx1"/>
              </a:solidFill>
              <a:round/>
              <a:headEnd/>
              <a:tailEnd/>
            </a:ln>
          </p:spPr>
          <p:txBody>
            <a:bodyPr wrap="none" anchor="ctr"/>
            <a:lstStyle/>
            <a:p>
              <a:endParaRPr lang="en-US"/>
            </a:p>
          </p:txBody>
        </p:sp>
        <p:sp>
          <p:nvSpPr>
            <p:cNvPr id="242703" name="Oval 39"/>
            <p:cNvSpPr>
              <a:spLocks noChangeArrowheads="1"/>
            </p:cNvSpPr>
            <p:nvPr/>
          </p:nvSpPr>
          <p:spPr bwMode="auto">
            <a:xfrm>
              <a:off x="1872" y="2256"/>
              <a:ext cx="192" cy="192"/>
            </a:xfrm>
            <a:prstGeom prst="ellipse">
              <a:avLst/>
            </a:prstGeom>
            <a:solidFill>
              <a:srgbClr val="800080"/>
            </a:solidFill>
            <a:ln w="9525">
              <a:solidFill>
                <a:schemeClr val="tx1"/>
              </a:solidFill>
              <a:round/>
              <a:headEnd/>
              <a:tailEnd/>
            </a:ln>
          </p:spPr>
          <p:txBody>
            <a:bodyPr wrap="none" anchor="ctr"/>
            <a:lstStyle/>
            <a:p>
              <a:endParaRPr lang="en-US"/>
            </a:p>
          </p:txBody>
        </p:sp>
        <p:sp>
          <p:nvSpPr>
            <p:cNvPr id="242704" name="Oval 40"/>
            <p:cNvSpPr>
              <a:spLocks noChangeArrowheads="1"/>
            </p:cNvSpPr>
            <p:nvPr/>
          </p:nvSpPr>
          <p:spPr bwMode="auto">
            <a:xfrm>
              <a:off x="1584" y="2256"/>
              <a:ext cx="192" cy="192"/>
            </a:xfrm>
            <a:prstGeom prst="ellipse">
              <a:avLst/>
            </a:prstGeom>
            <a:solidFill>
              <a:srgbClr val="800080"/>
            </a:solidFill>
            <a:ln w="9525">
              <a:solidFill>
                <a:schemeClr val="tx1"/>
              </a:solidFill>
              <a:round/>
              <a:headEnd/>
              <a:tailEnd/>
            </a:ln>
          </p:spPr>
          <p:txBody>
            <a:bodyPr wrap="none" anchor="ctr"/>
            <a:lstStyle/>
            <a:p>
              <a:endParaRPr lang="en-US"/>
            </a:p>
          </p:txBody>
        </p:sp>
      </p:grpSp>
      <p:sp>
        <p:nvSpPr>
          <p:cNvPr id="242697" name="Text Box 41"/>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مسائل ارضاي محدوديت</a:t>
            </a:r>
            <a:endParaRPr lang="en-US" sz="4000">
              <a:latin typeface="Times New Roman" pitchFamily="18" charset="0"/>
              <a:cs typeface="Homa" pitchFamily="2" charset="-78"/>
            </a:endParaRPr>
          </a:p>
        </p:txBody>
      </p:sp>
      <p:sp>
        <p:nvSpPr>
          <p:cNvPr id="242698" name="Text Box 42"/>
          <p:cNvSpPr txBox="1">
            <a:spLocks noChangeArrowheads="1"/>
          </p:cNvSpPr>
          <p:nvPr/>
        </p:nvSpPr>
        <p:spPr bwMode="auto">
          <a:xfrm>
            <a:off x="900113" y="1912938"/>
            <a:ext cx="7272337" cy="579437"/>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مثال: مسئله 4-وزير</a:t>
            </a:r>
            <a:endParaRPr lang="en-US" sz="2400">
              <a:solidFill>
                <a:schemeClr val="accent2"/>
              </a:solidFill>
              <a:cs typeface="Homa" pitchFamily="2" charset="-78"/>
            </a:endParaRPr>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47"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48" name="Slide Number Placeholder 4"/>
          <p:cNvSpPr>
            <a:spLocks noGrp="1"/>
          </p:cNvSpPr>
          <p:nvPr>
            <p:ph type="sldNum" sz="quarter" idx="12"/>
          </p:nvPr>
        </p:nvSpPr>
        <p:spPr/>
        <p:txBody>
          <a:bodyPr/>
          <a:lstStyle/>
          <a:p>
            <a:pPr>
              <a:defRPr/>
            </a:pPr>
            <a:fld id="{CE831360-A378-4355-9FC3-B5F700BC3D03}" type="slidenum">
              <a:rPr lang="ar-SA" altLang="en-US"/>
              <a:pPr>
                <a:defRPr/>
              </a:pPr>
              <a:t>229</a:t>
            </a:fld>
            <a:endParaRPr lang="en-US" altLang="en-US"/>
          </a:p>
        </p:txBody>
      </p:sp>
      <p:grpSp>
        <p:nvGrpSpPr>
          <p:cNvPr id="243717" name="Group 2"/>
          <p:cNvGrpSpPr>
            <a:grpSpLocks/>
          </p:cNvGrpSpPr>
          <p:nvPr/>
        </p:nvGrpSpPr>
        <p:grpSpPr bwMode="auto">
          <a:xfrm>
            <a:off x="1219200" y="3284538"/>
            <a:ext cx="2133600" cy="2209800"/>
            <a:chOff x="624" y="1776"/>
            <a:chExt cx="1344" cy="1392"/>
          </a:xfrm>
        </p:grpSpPr>
        <p:grpSp>
          <p:nvGrpSpPr>
            <p:cNvPr id="243743" name="Group 3"/>
            <p:cNvGrpSpPr>
              <a:grpSpLocks/>
            </p:cNvGrpSpPr>
            <p:nvPr/>
          </p:nvGrpSpPr>
          <p:grpSpPr bwMode="auto">
            <a:xfrm>
              <a:off x="816" y="2016"/>
              <a:ext cx="1152" cy="1152"/>
              <a:chOff x="576" y="1728"/>
              <a:chExt cx="1152" cy="1152"/>
            </a:xfrm>
          </p:grpSpPr>
          <p:sp>
            <p:nvSpPr>
              <p:cNvPr id="243752" name="Rectangle 4"/>
              <p:cNvSpPr>
                <a:spLocks noChangeArrowheads="1"/>
              </p:cNvSpPr>
              <p:nvPr/>
            </p:nvSpPr>
            <p:spPr bwMode="auto">
              <a:xfrm>
                <a:off x="576" y="1728"/>
                <a:ext cx="1152" cy="1152"/>
              </a:xfrm>
              <a:prstGeom prst="rect">
                <a:avLst/>
              </a:prstGeom>
              <a:noFill/>
              <a:ln w="9525">
                <a:solidFill>
                  <a:schemeClr val="tx1"/>
                </a:solidFill>
                <a:miter lim="800000"/>
                <a:headEnd/>
                <a:tailEnd/>
              </a:ln>
            </p:spPr>
            <p:txBody>
              <a:bodyPr wrap="none" anchor="ctr"/>
              <a:lstStyle/>
              <a:p>
                <a:endParaRPr lang="en-US"/>
              </a:p>
            </p:txBody>
          </p:sp>
          <p:sp>
            <p:nvSpPr>
              <p:cNvPr id="243753" name="Rectangle 5"/>
              <p:cNvSpPr>
                <a:spLocks noChangeArrowheads="1"/>
              </p:cNvSpPr>
              <p:nvPr/>
            </p:nvSpPr>
            <p:spPr bwMode="auto">
              <a:xfrm>
                <a:off x="864" y="1728"/>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3754" name="Rectangle 6"/>
              <p:cNvSpPr>
                <a:spLocks noChangeArrowheads="1"/>
              </p:cNvSpPr>
              <p:nvPr/>
            </p:nvSpPr>
            <p:spPr bwMode="auto">
              <a:xfrm>
                <a:off x="1152" y="2592"/>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3755" name="Rectangle 7"/>
              <p:cNvSpPr>
                <a:spLocks noChangeArrowheads="1"/>
              </p:cNvSpPr>
              <p:nvPr/>
            </p:nvSpPr>
            <p:spPr bwMode="auto">
              <a:xfrm>
                <a:off x="864" y="2304"/>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3756" name="Rectangle 8"/>
              <p:cNvSpPr>
                <a:spLocks noChangeArrowheads="1"/>
              </p:cNvSpPr>
              <p:nvPr/>
            </p:nvSpPr>
            <p:spPr bwMode="auto">
              <a:xfrm>
                <a:off x="576" y="2016"/>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3757" name="Rectangle 9"/>
              <p:cNvSpPr>
                <a:spLocks noChangeArrowheads="1"/>
              </p:cNvSpPr>
              <p:nvPr/>
            </p:nvSpPr>
            <p:spPr bwMode="auto">
              <a:xfrm>
                <a:off x="1440" y="2304"/>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3758" name="Rectangle 10"/>
              <p:cNvSpPr>
                <a:spLocks noChangeArrowheads="1"/>
              </p:cNvSpPr>
              <p:nvPr/>
            </p:nvSpPr>
            <p:spPr bwMode="auto">
              <a:xfrm>
                <a:off x="1152" y="2016"/>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3759" name="Rectangle 11"/>
              <p:cNvSpPr>
                <a:spLocks noChangeArrowheads="1"/>
              </p:cNvSpPr>
              <p:nvPr/>
            </p:nvSpPr>
            <p:spPr bwMode="auto">
              <a:xfrm>
                <a:off x="576" y="2592"/>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3760" name="Rectangle 12"/>
              <p:cNvSpPr>
                <a:spLocks noChangeArrowheads="1"/>
              </p:cNvSpPr>
              <p:nvPr/>
            </p:nvSpPr>
            <p:spPr bwMode="auto">
              <a:xfrm>
                <a:off x="1440" y="1728"/>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243744" name="Text Box 13"/>
            <p:cNvSpPr txBox="1">
              <a:spLocks noChangeArrowheads="1"/>
            </p:cNvSpPr>
            <p:nvPr/>
          </p:nvSpPr>
          <p:spPr bwMode="auto">
            <a:xfrm>
              <a:off x="624" y="201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1</a:t>
              </a:r>
            </a:p>
          </p:txBody>
        </p:sp>
        <p:sp>
          <p:nvSpPr>
            <p:cNvPr id="243745" name="Text Box 14"/>
            <p:cNvSpPr txBox="1">
              <a:spLocks noChangeArrowheads="1"/>
            </p:cNvSpPr>
            <p:nvPr/>
          </p:nvSpPr>
          <p:spPr bwMode="auto">
            <a:xfrm>
              <a:off x="624" y="2592"/>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3</a:t>
              </a:r>
            </a:p>
          </p:txBody>
        </p:sp>
        <p:sp>
          <p:nvSpPr>
            <p:cNvPr id="243746" name="Text Box 15"/>
            <p:cNvSpPr txBox="1">
              <a:spLocks noChangeArrowheads="1"/>
            </p:cNvSpPr>
            <p:nvPr/>
          </p:nvSpPr>
          <p:spPr bwMode="auto">
            <a:xfrm>
              <a:off x="624" y="2304"/>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2</a:t>
              </a:r>
            </a:p>
          </p:txBody>
        </p:sp>
        <p:sp>
          <p:nvSpPr>
            <p:cNvPr id="243747" name="Text Box 16"/>
            <p:cNvSpPr txBox="1">
              <a:spLocks noChangeArrowheads="1"/>
            </p:cNvSpPr>
            <p:nvPr/>
          </p:nvSpPr>
          <p:spPr bwMode="auto">
            <a:xfrm>
              <a:off x="624" y="2880"/>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4</a:t>
              </a:r>
            </a:p>
          </p:txBody>
        </p:sp>
        <p:sp>
          <p:nvSpPr>
            <p:cNvPr id="243748" name="Text Box 17"/>
            <p:cNvSpPr txBox="1">
              <a:spLocks noChangeArrowheads="1"/>
            </p:cNvSpPr>
            <p:nvPr/>
          </p:nvSpPr>
          <p:spPr bwMode="auto">
            <a:xfrm>
              <a:off x="1440" y="177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3</a:t>
              </a:r>
            </a:p>
          </p:txBody>
        </p:sp>
        <p:sp>
          <p:nvSpPr>
            <p:cNvPr id="243749" name="Text Box 18"/>
            <p:cNvSpPr txBox="1">
              <a:spLocks noChangeArrowheads="1"/>
            </p:cNvSpPr>
            <p:nvPr/>
          </p:nvSpPr>
          <p:spPr bwMode="auto">
            <a:xfrm>
              <a:off x="1152" y="177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2</a:t>
              </a:r>
            </a:p>
          </p:txBody>
        </p:sp>
        <p:sp>
          <p:nvSpPr>
            <p:cNvPr id="243750" name="Text Box 19"/>
            <p:cNvSpPr txBox="1">
              <a:spLocks noChangeArrowheads="1"/>
            </p:cNvSpPr>
            <p:nvPr/>
          </p:nvSpPr>
          <p:spPr bwMode="auto">
            <a:xfrm>
              <a:off x="1728" y="177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4</a:t>
              </a:r>
            </a:p>
          </p:txBody>
        </p:sp>
        <p:sp>
          <p:nvSpPr>
            <p:cNvPr id="243751" name="Text Box 20"/>
            <p:cNvSpPr txBox="1">
              <a:spLocks noChangeArrowheads="1"/>
            </p:cNvSpPr>
            <p:nvPr/>
          </p:nvSpPr>
          <p:spPr bwMode="auto">
            <a:xfrm>
              <a:off x="864" y="177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1</a:t>
              </a:r>
            </a:p>
          </p:txBody>
        </p:sp>
      </p:grpSp>
      <p:grpSp>
        <p:nvGrpSpPr>
          <p:cNvPr id="243718" name="Group 21"/>
          <p:cNvGrpSpPr>
            <a:grpSpLocks/>
          </p:cNvGrpSpPr>
          <p:nvPr/>
        </p:nvGrpSpPr>
        <p:grpSpPr bwMode="auto">
          <a:xfrm>
            <a:off x="4241800" y="2751138"/>
            <a:ext cx="3773488" cy="3270250"/>
            <a:chOff x="2429" y="1344"/>
            <a:chExt cx="2377" cy="2060"/>
          </a:xfrm>
        </p:grpSpPr>
        <p:grpSp>
          <p:nvGrpSpPr>
            <p:cNvPr id="243732" name="Group 22"/>
            <p:cNvGrpSpPr>
              <a:grpSpLocks/>
            </p:cNvGrpSpPr>
            <p:nvPr/>
          </p:nvGrpSpPr>
          <p:grpSpPr bwMode="auto">
            <a:xfrm>
              <a:off x="2429" y="1344"/>
              <a:ext cx="2377" cy="2060"/>
              <a:chOff x="2429" y="1344"/>
              <a:chExt cx="2377" cy="2060"/>
            </a:xfrm>
          </p:grpSpPr>
          <p:sp>
            <p:nvSpPr>
              <p:cNvPr id="243739" name="Text Box 23"/>
              <p:cNvSpPr txBox="1">
                <a:spLocks noChangeArrowheads="1"/>
              </p:cNvSpPr>
              <p:nvPr/>
            </p:nvSpPr>
            <p:spPr bwMode="auto">
              <a:xfrm>
                <a:off x="2437" y="1344"/>
                <a:ext cx="915" cy="524"/>
              </a:xfrm>
              <a:prstGeom prst="rect">
                <a:avLst/>
              </a:prstGeom>
              <a:noFill/>
              <a:ln w="9525">
                <a:solidFill>
                  <a:schemeClr val="tx1"/>
                </a:solidFill>
                <a:miter lim="800000"/>
                <a:headEnd/>
                <a:tailEnd/>
              </a:ln>
            </p:spPr>
            <p:txBody>
              <a:bodyPr wrap="none">
                <a:spAutoFit/>
              </a:bodyPr>
              <a:lstStyle/>
              <a:p>
                <a:pPr algn="ctr" rtl="0"/>
                <a:r>
                  <a:rPr lang="en-US" sz="2400">
                    <a:latin typeface="Tahoma" pitchFamily="34" charset="0"/>
                    <a:cs typeface="Times New Roman" pitchFamily="18" charset="0"/>
                  </a:rPr>
                  <a:t>X1</a:t>
                </a:r>
              </a:p>
              <a:p>
                <a:pPr algn="ctr" rtl="0"/>
                <a:r>
                  <a:rPr lang="en-US" sz="2400">
                    <a:latin typeface="Tahoma" pitchFamily="34" charset="0"/>
                    <a:cs typeface="Times New Roman" pitchFamily="18" charset="0"/>
                  </a:rPr>
                  <a:t>{</a:t>
                </a:r>
                <a:r>
                  <a:rPr lang="en-US" sz="2400">
                    <a:solidFill>
                      <a:schemeClr val="bg1"/>
                    </a:solidFill>
                    <a:latin typeface="Tahoma" pitchFamily="34" charset="0"/>
                    <a:cs typeface="Times New Roman" pitchFamily="18" charset="0"/>
                  </a:rPr>
                  <a:t>  </a:t>
                </a:r>
                <a:r>
                  <a:rPr lang="en-US" sz="2400">
                    <a:latin typeface="Tahoma" pitchFamily="34" charset="0"/>
                    <a:cs typeface="Times New Roman" pitchFamily="18" charset="0"/>
                  </a:rPr>
                  <a:t>,</a:t>
                </a:r>
                <a:r>
                  <a:rPr lang="en-US" sz="2400">
                    <a:solidFill>
                      <a:srgbClr val="FF3300"/>
                    </a:solidFill>
                    <a:latin typeface="Tahoma" pitchFamily="34" charset="0"/>
                    <a:cs typeface="Times New Roman" pitchFamily="18" charset="0"/>
                  </a:rPr>
                  <a:t>2</a:t>
                </a:r>
                <a:r>
                  <a:rPr lang="en-US" sz="2400">
                    <a:latin typeface="Tahoma" pitchFamily="34" charset="0"/>
                    <a:cs typeface="Times New Roman" pitchFamily="18" charset="0"/>
                  </a:rPr>
                  <a:t>,3,4}</a:t>
                </a:r>
              </a:p>
            </p:txBody>
          </p:sp>
          <p:sp>
            <p:nvSpPr>
              <p:cNvPr id="243740" name="Text Box 24"/>
              <p:cNvSpPr txBox="1">
                <a:spLocks noChangeArrowheads="1"/>
              </p:cNvSpPr>
              <p:nvPr/>
            </p:nvSpPr>
            <p:spPr bwMode="auto">
              <a:xfrm>
                <a:off x="2429" y="2880"/>
                <a:ext cx="930" cy="524"/>
              </a:xfrm>
              <a:prstGeom prst="rect">
                <a:avLst/>
              </a:prstGeom>
              <a:noFill/>
              <a:ln w="9525">
                <a:solidFill>
                  <a:schemeClr val="tx1"/>
                </a:solidFill>
                <a:miter lim="800000"/>
                <a:headEnd/>
                <a:tailEnd/>
              </a:ln>
            </p:spPr>
            <p:txBody>
              <a:bodyPr wrap="none">
                <a:spAutoFit/>
              </a:bodyPr>
              <a:lstStyle/>
              <a:p>
                <a:pPr algn="ctr" rtl="0"/>
                <a:r>
                  <a:rPr lang="en-US" sz="2400">
                    <a:latin typeface="Tahoma" pitchFamily="34" charset="0"/>
                    <a:cs typeface="Times New Roman" pitchFamily="18" charset="0"/>
                  </a:rPr>
                  <a:t>X3</a:t>
                </a:r>
              </a:p>
              <a:p>
                <a:pPr algn="ctr" rtl="0"/>
                <a:r>
                  <a:rPr lang="en-US" sz="2400">
                    <a:latin typeface="Tahoma" pitchFamily="34" charset="0"/>
                    <a:cs typeface="Times New Roman" pitchFamily="18" charset="0"/>
                  </a:rPr>
                  <a:t>{1,  ,3,  }</a:t>
                </a:r>
              </a:p>
            </p:txBody>
          </p:sp>
          <p:sp>
            <p:nvSpPr>
              <p:cNvPr id="243741" name="Text Box 25"/>
              <p:cNvSpPr txBox="1">
                <a:spLocks noChangeArrowheads="1"/>
              </p:cNvSpPr>
              <p:nvPr/>
            </p:nvSpPr>
            <p:spPr bwMode="auto">
              <a:xfrm>
                <a:off x="3877" y="2880"/>
                <a:ext cx="915" cy="524"/>
              </a:xfrm>
              <a:prstGeom prst="rect">
                <a:avLst/>
              </a:prstGeom>
              <a:noFill/>
              <a:ln w="9525">
                <a:solidFill>
                  <a:schemeClr val="tx1"/>
                </a:solidFill>
                <a:miter lim="800000"/>
                <a:headEnd/>
                <a:tailEnd/>
              </a:ln>
            </p:spPr>
            <p:txBody>
              <a:bodyPr wrap="none">
                <a:spAutoFit/>
              </a:bodyPr>
              <a:lstStyle/>
              <a:p>
                <a:pPr algn="ctr" rtl="0"/>
                <a:r>
                  <a:rPr lang="en-US" sz="2400">
                    <a:latin typeface="Tahoma" pitchFamily="34" charset="0"/>
                    <a:cs typeface="Times New Roman" pitchFamily="18" charset="0"/>
                  </a:rPr>
                  <a:t>X4</a:t>
                </a:r>
              </a:p>
              <a:p>
                <a:pPr algn="ctr" rtl="0"/>
                <a:r>
                  <a:rPr lang="en-US" sz="2400">
                    <a:latin typeface="Tahoma" pitchFamily="34" charset="0"/>
                    <a:cs typeface="Times New Roman" pitchFamily="18" charset="0"/>
                  </a:rPr>
                  <a:t>{1,  ,3,4}</a:t>
                </a:r>
              </a:p>
            </p:txBody>
          </p:sp>
          <p:sp>
            <p:nvSpPr>
              <p:cNvPr id="243742" name="Text Box 26"/>
              <p:cNvSpPr txBox="1">
                <a:spLocks noChangeArrowheads="1"/>
              </p:cNvSpPr>
              <p:nvPr/>
            </p:nvSpPr>
            <p:spPr bwMode="auto">
              <a:xfrm>
                <a:off x="3861" y="1344"/>
                <a:ext cx="945" cy="524"/>
              </a:xfrm>
              <a:prstGeom prst="rect">
                <a:avLst/>
              </a:prstGeom>
              <a:noFill/>
              <a:ln w="9525">
                <a:solidFill>
                  <a:schemeClr val="tx1"/>
                </a:solidFill>
                <a:miter lim="800000"/>
                <a:headEnd/>
                <a:tailEnd/>
              </a:ln>
            </p:spPr>
            <p:txBody>
              <a:bodyPr wrap="none">
                <a:spAutoFit/>
              </a:bodyPr>
              <a:lstStyle/>
              <a:p>
                <a:pPr algn="ctr" rtl="0"/>
                <a:r>
                  <a:rPr lang="en-US" sz="2400">
                    <a:latin typeface="Tahoma" pitchFamily="34" charset="0"/>
                    <a:cs typeface="Times New Roman" pitchFamily="18" charset="0"/>
                  </a:rPr>
                  <a:t>X2</a:t>
                </a:r>
              </a:p>
              <a:p>
                <a:pPr algn="ctr" rtl="0"/>
                <a:r>
                  <a:rPr lang="en-US" sz="2400">
                    <a:latin typeface="Tahoma" pitchFamily="34" charset="0"/>
                    <a:cs typeface="Times New Roman" pitchFamily="18" charset="0"/>
                  </a:rPr>
                  <a:t>{</a:t>
                </a:r>
                <a:r>
                  <a:rPr lang="en-US" sz="2400">
                    <a:solidFill>
                      <a:schemeClr val="bg1"/>
                    </a:solidFill>
                    <a:latin typeface="Tahoma" pitchFamily="34" charset="0"/>
                    <a:cs typeface="Times New Roman" pitchFamily="18" charset="0"/>
                  </a:rPr>
                  <a:t>  </a:t>
                </a:r>
                <a:r>
                  <a:rPr lang="en-US" sz="2400">
                    <a:latin typeface="Tahoma" pitchFamily="34" charset="0"/>
                    <a:cs typeface="Times New Roman" pitchFamily="18" charset="0"/>
                  </a:rPr>
                  <a:t>,</a:t>
                </a:r>
                <a:r>
                  <a:rPr lang="en-US" sz="2400">
                    <a:solidFill>
                      <a:schemeClr val="bg1"/>
                    </a:solidFill>
                    <a:latin typeface="Tahoma" pitchFamily="34" charset="0"/>
                    <a:cs typeface="Times New Roman" pitchFamily="18" charset="0"/>
                  </a:rPr>
                  <a:t>  </a:t>
                </a:r>
                <a:r>
                  <a:rPr lang="en-US" sz="2400">
                    <a:latin typeface="Tahoma" pitchFamily="34" charset="0"/>
                    <a:cs typeface="Times New Roman" pitchFamily="18" charset="0"/>
                  </a:rPr>
                  <a:t>,</a:t>
                </a:r>
                <a:r>
                  <a:rPr lang="en-US" sz="2400">
                    <a:solidFill>
                      <a:schemeClr val="bg1"/>
                    </a:solidFill>
                    <a:latin typeface="Tahoma" pitchFamily="34" charset="0"/>
                    <a:cs typeface="Times New Roman" pitchFamily="18" charset="0"/>
                  </a:rPr>
                  <a:t>  </a:t>
                </a:r>
                <a:r>
                  <a:rPr lang="en-US" sz="2400">
                    <a:latin typeface="Tahoma" pitchFamily="34" charset="0"/>
                    <a:cs typeface="Times New Roman" pitchFamily="18" charset="0"/>
                  </a:rPr>
                  <a:t>,</a:t>
                </a:r>
                <a:r>
                  <a:rPr lang="en-US" sz="2400">
                    <a:solidFill>
                      <a:srgbClr val="FF0000"/>
                    </a:solidFill>
                    <a:latin typeface="Tahoma" pitchFamily="34" charset="0"/>
                    <a:cs typeface="Times New Roman" pitchFamily="18" charset="0"/>
                  </a:rPr>
                  <a:t>4</a:t>
                </a:r>
                <a:r>
                  <a:rPr lang="en-US" sz="2400">
                    <a:latin typeface="Tahoma" pitchFamily="34" charset="0"/>
                    <a:cs typeface="Times New Roman" pitchFamily="18" charset="0"/>
                  </a:rPr>
                  <a:t>}</a:t>
                </a:r>
              </a:p>
            </p:txBody>
          </p:sp>
        </p:grpSp>
        <p:sp>
          <p:nvSpPr>
            <p:cNvPr id="243733" name="Line 27"/>
            <p:cNvSpPr>
              <a:spLocks noChangeShapeType="1"/>
            </p:cNvSpPr>
            <p:nvPr/>
          </p:nvSpPr>
          <p:spPr bwMode="auto">
            <a:xfrm>
              <a:off x="3360" y="1584"/>
              <a:ext cx="528" cy="0"/>
            </a:xfrm>
            <a:prstGeom prst="line">
              <a:avLst/>
            </a:prstGeom>
            <a:noFill/>
            <a:ln w="9525">
              <a:solidFill>
                <a:schemeClr val="tx1"/>
              </a:solidFill>
              <a:round/>
              <a:headEnd/>
              <a:tailEnd/>
            </a:ln>
          </p:spPr>
          <p:txBody>
            <a:bodyPr wrap="none"/>
            <a:lstStyle/>
            <a:p>
              <a:endParaRPr lang="en-US"/>
            </a:p>
          </p:txBody>
        </p:sp>
        <p:sp>
          <p:nvSpPr>
            <p:cNvPr id="243734" name="Line 28"/>
            <p:cNvSpPr>
              <a:spLocks noChangeShapeType="1"/>
            </p:cNvSpPr>
            <p:nvPr/>
          </p:nvSpPr>
          <p:spPr bwMode="auto">
            <a:xfrm>
              <a:off x="2928" y="1872"/>
              <a:ext cx="0" cy="1008"/>
            </a:xfrm>
            <a:prstGeom prst="line">
              <a:avLst/>
            </a:prstGeom>
            <a:noFill/>
            <a:ln w="9525">
              <a:solidFill>
                <a:schemeClr val="tx1"/>
              </a:solidFill>
              <a:round/>
              <a:headEnd/>
              <a:tailEnd/>
            </a:ln>
          </p:spPr>
          <p:txBody>
            <a:bodyPr wrap="none"/>
            <a:lstStyle/>
            <a:p>
              <a:endParaRPr lang="en-US"/>
            </a:p>
          </p:txBody>
        </p:sp>
        <p:sp>
          <p:nvSpPr>
            <p:cNvPr id="243735" name="Line 29"/>
            <p:cNvSpPr>
              <a:spLocks noChangeShapeType="1"/>
            </p:cNvSpPr>
            <p:nvPr/>
          </p:nvSpPr>
          <p:spPr bwMode="auto">
            <a:xfrm>
              <a:off x="3360" y="3120"/>
              <a:ext cx="528" cy="0"/>
            </a:xfrm>
            <a:prstGeom prst="line">
              <a:avLst/>
            </a:prstGeom>
            <a:noFill/>
            <a:ln w="9525">
              <a:solidFill>
                <a:schemeClr val="tx1"/>
              </a:solidFill>
              <a:round/>
              <a:headEnd/>
              <a:tailEnd/>
            </a:ln>
          </p:spPr>
          <p:txBody>
            <a:bodyPr wrap="none"/>
            <a:lstStyle/>
            <a:p>
              <a:endParaRPr lang="en-US"/>
            </a:p>
          </p:txBody>
        </p:sp>
        <p:sp>
          <p:nvSpPr>
            <p:cNvPr id="243736" name="Line 30"/>
            <p:cNvSpPr>
              <a:spLocks noChangeShapeType="1"/>
            </p:cNvSpPr>
            <p:nvPr/>
          </p:nvSpPr>
          <p:spPr bwMode="auto">
            <a:xfrm>
              <a:off x="4320" y="1872"/>
              <a:ext cx="0" cy="1008"/>
            </a:xfrm>
            <a:prstGeom prst="line">
              <a:avLst/>
            </a:prstGeom>
            <a:noFill/>
            <a:ln w="9525">
              <a:solidFill>
                <a:schemeClr val="tx1"/>
              </a:solidFill>
              <a:round/>
              <a:headEnd/>
              <a:tailEnd/>
            </a:ln>
          </p:spPr>
          <p:txBody>
            <a:bodyPr wrap="none"/>
            <a:lstStyle/>
            <a:p>
              <a:endParaRPr lang="en-US"/>
            </a:p>
          </p:txBody>
        </p:sp>
        <p:sp>
          <p:nvSpPr>
            <p:cNvPr id="243737" name="Line 31"/>
            <p:cNvSpPr>
              <a:spLocks noChangeShapeType="1"/>
            </p:cNvSpPr>
            <p:nvPr/>
          </p:nvSpPr>
          <p:spPr bwMode="auto">
            <a:xfrm>
              <a:off x="3312" y="1872"/>
              <a:ext cx="576" cy="1008"/>
            </a:xfrm>
            <a:prstGeom prst="line">
              <a:avLst/>
            </a:prstGeom>
            <a:noFill/>
            <a:ln w="9525">
              <a:solidFill>
                <a:schemeClr val="tx1"/>
              </a:solidFill>
              <a:round/>
              <a:headEnd/>
              <a:tailEnd/>
            </a:ln>
          </p:spPr>
          <p:txBody>
            <a:bodyPr wrap="none"/>
            <a:lstStyle/>
            <a:p>
              <a:endParaRPr lang="en-US"/>
            </a:p>
          </p:txBody>
        </p:sp>
        <p:sp>
          <p:nvSpPr>
            <p:cNvPr id="243738" name="Line 32"/>
            <p:cNvSpPr>
              <a:spLocks noChangeShapeType="1"/>
            </p:cNvSpPr>
            <p:nvPr/>
          </p:nvSpPr>
          <p:spPr bwMode="auto">
            <a:xfrm flipH="1">
              <a:off x="3360" y="1872"/>
              <a:ext cx="528" cy="1008"/>
            </a:xfrm>
            <a:prstGeom prst="line">
              <a:avLst/>
            </a:prstGeom>
            <a:noFill/>
            <a:ln w="9525">
              <a:solidFill>
                <a:schemeClr val="tx1"/>
              </a:solidFill>
              <a:round/>
              <a:headEnd/>
              <a:tailEnd/>
            </a:ln>
          </p:spPr>
          <p:txBody>
            <a:bodyPr wrap="none"/>
            <a:lstStyle/>
            <a:p>
              <a:endParaRPr lang="en-US"/>
            </a:p>
          </p:txBody>
        </p:sp>
      </p:grpSp>
      <p:sp>
        <p:nvSpPr>
          <p:cNvPr id="243719" name="AutoShape 33"/>
          <p:cNvSpPr>
            <a:spLocks noChangeArrowheads="1"/>
          </p:cNvSpPr>
          <p:nvPr/>
        </p:nvSpPr>
        <p:spPr bwMode="auto">
          <a:xfrm>
            <a:off x="1524000" y="4122738"/>
            <a:ext cx="457200" cy="457200"/>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nvGrpSpPr>
          <p:cNvPr id="243720" name="Group 34"/>
          <p:cNvGrpSpPr>
            <a:grpSpLocks/>
          </p:cNvGrpSpPr>
          <p:nvPr/>
        </p:nvGrpSpPr>
        <p:grpSpPr bwMode="auto">
          <a:xfrm>
            <a:off x="2057400" y="3741738"/>
            <a:ext cx="1219200" cy="1676400"/>
            <a:chOff x="1296" y="1968"/>
            <a:chExt cx="768" cy="1056"/>
          </a:xfrm>
        </p:grpSpPr>
        <p:sp>
          <p:nvSpPr>
            <p:cNvPr id="243726" name="Oval 35"/>
            <p:cNvSpPr>
              <a:spLocks noChangeArrowheads="1"/>
            </p:cNvSpPr>
            <p:nvPr/>
          </p:nvSpPr>
          <p:spPr bwMode="auto">
            <a:xfrm>
              <a:off x="1296" y="1968"/>
              <a:ext cx="192" cy="192"/>
            </a:xfrm>
            <a:prstGeom prst="ellipse">
              <a:avLst/>
            </a:prstGeom>
            <a:solidFill>
              <a:srgbClr val="800080"/>
            </a:solidFill>
            <a:ln w="9525">
              <a:solidFill>
                <a:schemeClr val="tx1"/>
              </a:solidFill>
              <a:round/>
              <a:headEnd/>
              <a:tailEnd/>
            </a:ln>
          </p:spPr>
          <p:txBody>
            <a:bodyPr wrap="none" anchor="ctr"/>
            <a:lstStyle/>
            <a:p>
              <a:endParaRPr lang="en-US"/>
            </a:p>
          </p:txBody>
        </p:sp>
        <p:sp>
          <p:nvSpPr>
            <p:cNvPr id="243727" name="Oval 36"/>
            <p:cNvSpPr>
              <a:spLocks noChangeArrowheads="1"/>
            </p:cNvSpPr>
            <p:nvPr/>
          </p:nvSpPr>
          <p:spPr bwMode="auto">
            <a:xfrm>
              <a:off x="1296" y="2544"/>
              <a:ext cx="192" cy="192"/>
            </a:xfrm>
            <a:prstGeom prst="ellipse">
              <a:avLst/>
            </a:prstGeom>
            <a:solidFill>
              <a:srgbClr val="800080"/>
            </a:solidFill>
            <a:ln w="9525">
              <a:solidFill>
                <a:schemeClr val="tx1"/>
              </a:solidFill>
              <a:round/>
              <a:headEnd/>
              <a:tailEnd/>
            </a:ln>
          </p:spPr>
          <p:txBody>
            <a:bodyPr wrap="none" anchor="ctr"/>
            <a:lstStyle/>
            <a:p>
              <a:endParaRPr lang="en-US"/>
            </a:p>
          </p:txBody>
        </p:sp>
        <p:sp>
          <p:nvSpPr>
            <p:cNvPr id="243728" name="Oval 37"/>
            <p:cNvSpPr>
              <a:spLocks noChangeArrowheads="1"/>
            </p:cNvSpPr>
            <p:nvPr/>
          </p:nvSpPr>
          <p:spPr bwMode="auto">
            <a:xfrm>
              <a:off x="1584" y="2832"/>
              <a:ext cx="192" cy="192"/>
            </a:xfrm>
            <a:prstGeom prst="ellipse">
              <a:avLst/>
            </a:prstGeom>
            <a:solidFill>
              <a:srgbClr val="800080"/>
            </a:solidFill>
            <a:ln w="9525">
              <a:solidFill>
                <a:schemeClr val="tx1"/>
              </a:solidFill>
              <a:round/>
              <a:headEnd/>
              <a:tailEnd/>
            </a:ln>
          </p:spPr>
          <p:txBody>
            <a:bodyPr wrap="none" anchor="ctr"/>
            <a:lstStyle/>
            <a:p>
              <a:endParaRPr lang="en-US"/>
            </a:p>
          </p:txBody>
        </p:sp>
        <p:sp>
          <p:nvSpPr>
            <p:cNvPr id="243729" name="Oval 38"/>
            <p:cNvSpPr>
              <a:spLocks noChangeArrowheads="1"/>
            </p:cNvSpPr>
            <p:nvPr/>
          </p:nvSpPr>
          <p:spPr bwMode="auto">
            <a:xfrm>
              <a:off x="1296" y="2256"/>
              <a:ext cx="192" cy="192"/>
            </a:xfrm>
            <a:prstGeom prst="ellipse">
              <a:avLst/>
            </a:prstGeom>
            <a:solidFill>
              <a:srgbClr val="800080"/>
            </a:solidFill>
            <a:ln w="9525">
              <a:solidFill>
                <a:schemeClr val="tx1"/>
              </a:solidFill>
              <a:round/>
              <a:headEnd/>
              <a:tailEnd/>
            </a:ln>
          </p:spPr>
          <p:txBody>
            <a:bodyPr wrap="none" anchor="ctr"/>
            <a:lstStyle/>
            <a:p>
              <a:endParaRPr lang="en-US"/>
            </a:p>
          </p:txBody>
        </p:sp>
        <p:sp>
          <p:nvSpPr>
            <p:cNvPr id="243730" name="Oval 39"/>
            <p:cNvSpPr>
              <a:spLocks noChangeArrowheads="1"/>
            </p:cNvSpPr>
            <p:nvPr/>
          </p:nvSpPr>
          <p:spPr bwMode="auto">
            <a:xfrm>
              <a:off x="1872" y="2256"/>
              <a:ext cx="192" cy="192"/>
            </a:xfrm>
            <a:prstGeom prst="ellipse">
              <a:avLst/>
            </a:prstGeom>
            <a:solidFill>
              <a:srgbClr val="800080"/>
            </a:solidFill>
            <a:ln w="9525">
              <a:solidFill>
                <a:schemeClr val="tx1"/>
              </a:solidFill>
              <a:round/>
              <a:headEnd/>
              <a:tailEnd/>
            </a:ln>
          </p:spPr>
          <p:txBody>
            <a:bodyPr wrap="none" anchor="ctr"/>
            <a:lstStyle/>
            <a:p>
              <a:endParaRPr lang="en-US"/>
            </a:p>
          </p:txBody>
        </p:sp>
        <p:sp>
          <p:nvSpPr>
            <p:cNvPr id="243731" name="Oval 40"/>
            <p:cNvSpPr>
              <a:spLocks noChangeArrowheads="1"/>
            </p:cNvSpPr>
            <p:nvPr/>
          </p:nvSpPr>
          <p:spPr bwMode="auto">
            <a:xfrm>
              <a:off x="1584" y="2256"/>
              <a:ext cx="192" cy="192"/>
            </a:xfrm>
            <a:prstGeom prst="ellipse">
              <a:avLst/>
            </a:prstGeom>
            <a:solidFill>
              <a:srgbClr val="800080"/>
            </a:solidFill>
            <a:ln w="9525">
              <a:solidFill>
                <a:schemeClr val="tx1"/>
              </a:solidFill>
              <a:round/>
              <a:headEnd/>
              <a:tailEnd/>
            </a:ln>
          </p:spPr>
          <p:txBody>
            <a:bodyPr wrap="none" anchor="ctr"/>
            <a:lstStyle/>
            <a:p>
              <a:endParaRPr lang="en-US"/>
            </a:p>
          </p:txBody>
        </p:sp>
      </p:grpSp>
      <p:sp>
        <p:nvSpPr>
          <p:cNvPr id="243721" name="AutoShape 41"/>
          <p:cNvSpPr>
            <a:spLocks noChangeArrowheads="1"/>
          </p:cNvSpPr>
          <p:nvPr/>
        </p:nvSpPr>
        <p:spPr bwMode="auto">
          <a:xfrm>
            <a:off x="1981200" y="5037138"/>
            <a:ext cx="457200" cy="457200"/>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sp>
        <p:nvSpPr>
          <p:cNvPr id="243722" name="Oval 42"/>
          <p:cNvSpPr>
            <a:spLocks noChangeArrowheads="1"/>
          </p:cNvSpPr>
          <p:nvPr/>
        </p:nvSpPr>
        <p:spPr bwMode="auto">
          <a:xfrm>
            <a:off x="2514600" y="4656138"/>
            <a:ext cx="304800" cy="304800"/>
          </a:xfrm>
          <a:prstGeom prst="ellipse">
            <a:avLst/>
          </a:prstGeom>
          <a:solidFill>
            <a:srgbClr val="800080"/>
          </a:solidFill>
          <a:ln w="9525">
            <a:solidFill>
              <a:schemeClr val="tx1"/>
            </a:solidFill>
            <a:round/>
            <a:headEnd/>
            <a:tailEnd/>
          </a:ln>
        </p:spPr>
        <p:txBody>
          <a:bodyPr wrap="none" anchor="ctr"/>
          <a:lstStyle/>
          <a:p>
            <a:endParaRPr lang="en-US"/>
          </a:p>
        </p:txBody>
      </p:sp>
      <p:sp>
        <p:nvSpPr>
          <p:cNvPr id="243723" name="Oval 43"/>
          <p:cNvSpPr>
            <a:spLocks noChangeArrowheads="1"/>
          </p:cNvSpPr>
          <p:nvPr/>
        </p:nvSpPr>
        <p:spPr bwMode="auto">
          <a:xfrm>
            <a:off x="2971800" y="5113338"/>
            <a:ext cx="304800" cy="304800"/>
          </a:xfrm>
          <a:prstGeom prst="ellipse">
            <a:avLst/>
          </a:prstGeom>
          <a:solidFill>
            <a:srgbClr val="800080"/>
          </a:solidFill>
          <a:ln w="9525">
            <a:solidFill>
              <a:schemeClr val="tx1"/>
            </a:solidFill>
            <a:round/>
            <a:headEnd/>
            <a:tailEnd/>
          </a:ln>
        </p:spPr>
        <p:txBody>
          <a:bodyPr wrap="none" anchor="ctr"/>
          <a:lstStyle/>
          <a:p>
            <a:endParaRPr lang="en-US"/>
          </a:p>
        </p:txBody>
      </p:sp>
      <p:sp>
        <p:nvSpPr>
          <p:cNvPr id="243724" name="Text Box 44"/>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مسائل ارضاي محدوديت</a:t>
            </a:r>
            <a:endParaRPr lang="en-US" sz="4000">
              <a:latin typeface="Times New Roman" pitchFamily="18" charset="0"/>
              <a:cs typeface="Homa" pitchFamily="2" charset="-78"/>
            </a:endParaRPr>
          </a:p>
        </p:txBody>
      </p:sp>
      <p:sp>
        <p:nvSpPr>
          <p:cNvPr id="243725" name="Text Box 45"/>
          <p:cNvSpPr txBox="1">
            <a:spLocks noChangeArrowheads="1"/>
          </p:cNvSpPr>
          <p:nvPr/>
        </p:nvSpPr>
        <p:spPr bwMode="auto">
          <a:xfrm>
            <a:off x="900113" y="1912938"/>
            <a:ext cx="7272337" cy="579437"/>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مثال: مسئله 4-وزير</a:t>
            </a:r>
            <a:endParaRPr lang="en-US" sz="2400">
              <a:solidFill>
                <a:schemeClr val="accent2"/>
              </a:solidFill>
              <a:cs typeface="Homa"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6E65BD70-F0B1-49F1-A091-9C9B59A246C1}" type="slidenum">
              <a:rPr lang="ar-SA" altLang="en-US"/>
              <a:pPr>
                <a:defRPr/>
              </a:pPr>
              <a:t>23</a:t>
            </a:fld>
            <a:endParaRPr lang="en-US" altLang="en-US"/>
          </a:p>
        </p:txBody>
      </p:sp>
      <p:sp>
        <p:nvSpPr>
          <p:cNvPr id="46085" name="Rectangle 2"/>
          <p:cNvSpPr>
            <a:spLocks noGrp="1" noChangeArrowheads="1"/>
          </p:cNvSpPr>
          <p:nvPr>
            <p:ph type="body" idx="1"/>
          </p:nvPr>
        </p:nvSpPr>
        <p:spPr>
          <a:xfrm>
            <a:off x="808038" y="1198563"/>
            <a:ext cx="7864475" cy="5373687"/>
          </a:xfrm>
          <a:noFill/>
        </p:spPr>
        <p:txBody>
          <a:bodyPr/>
          <a:lstStyle/>
          <a:p>
            <a:pPr eaLnBrk="1" hangingPunct="1">
              <a:lnSpc>
                <a:spcPct val="135000"/>
              </a:lnSpc>
              <a:buFont typeface="Wingdings" pitchFamily="2" charset="2"/>
              <a:buNone/>
            </a:pPr>
            <a:r>
              <a:rPr lang="ar-SA" sz="2500" b="1" smtClean="0">
                <a:solidFill>
                  <a:srgbClr val="8C6428"/>
                </a:solidFill>
                <a:latin typeface="Algerian" pitchFamily="82" charset="0"/>
                <a:cs typeface="Zar" pitchFamily="2" charset="-78"/>
              </a:rPr>
              <a:t>احتمالات: </a:t>
            </a:r>
            <a:endParaRPr lang="fa-IR" sz="2500" b="1" smtClean="0">
              <a:solidFill>
                <a:srgbClr val="8C6428"/>
              </a:solidFill>
              <a:latin typeface="Algerian" pitchFamily="82" charset="0"/>
              <a:cs typeface="Zar" pitchFamily="2" charset="-78"/>
            </a:endParaRPr>
          </a:p>
          <a:p>
            <a:pPr eaLnBrk="1" hangingPunct="1">
              <a:lnSpc>
                <a:spcPct val="135000"/>
              </a:lnSpc>
              <a:buFont typeface="Wingdings" pitchFamily="2" charset="2"/>
              <a:buNone/>
            </a:pPr>
            <a:r>
              <a:rPr lang="ar-SA" sz="2500" u="sng" smtClean="0">
                <a:latin typeface="Algerian" pitchFamily="82" charset="0"/>
                <a:cs typeface="Zar" pitchFamily="2" charset="-78"/>
              </a:rPr>
              <a:t>گاردنيوي</a:t>
            </a:r>
            <a:r>
              <a:rPr lang="ar-SA" sz="2500" smtClean="0">
                <a:latin typeface="Algerian" pitchFamily="82" charset="0"/>
                <a:cs typeface="Zar" pitchFamily="2" charset="-78"/>
              </a:rPr>
              <a:t>: اولين کسي بود که ايده احتمال را مطرح کرد.</a:t>
            </a:r>
            <a:endParaRPr lang="fa-IR" sz="2500" smtClean="0">
              <a:latin typeface="Algerian" pitchFamily="82" charset="0"/>
              <a:cs typeface="Zar" pitchFamily="2" charset="-78"/>
            </a:endParaRPr>
          </a:p>
          <a:p>
            <a:pPr eaLnBrk="1" hangingPunct="1">
              <a:lnSpc>
                <a:spcPct val="135000"/>
              </a:lnSpc>
              <a:buClr>
                <a:srgbClr val="7F5429"/>
              </a:buClr>
              <a:buFont typeface="Wingdings" pitchFamily="2" charset="2"/>
              <a:buChar char="§"/>
            </a:pPr>
            <a:r>
              <a:rPr lang="ar-SA" sz="2500" u="sng" smtClean="0">
                <a:latin typeface="Algerian" pitchFamily="82" charset="0"/>
                <a:cs typeface="Zar" pitchFamily="2" charset="-78"/>
              </a:rPr>
              <a:t>پير فرمت، پاسکال، برنولي، لاپلاس</a:t>
            </a:r>
            <a:r>
              <a:rPr lang="ar-SA" sz="2500" smtClean="0">
                <a:latin typeface="Algerian" pitchFamily="82" charset="0"/>
                <a:cs typeface="Zar" pitchFamily="2" charset="-78"/>
              </a:rPr>
              <a:t> و ديگر دانشمندان بر رشد و توسعه اين ايده تأثير داشتند.</a:t>
            </a:r>
            <a:endParaRPr lang="fa-IR" sz="2500" smtClean="0">
              <a:latin typeface="Algerian" pitchFamily="82" charset="0"/>
              <a:cs typeface="Zar" pitchFamily="2" charset="-78"/>
            </a:endParaRPr>
          </a:p>
          <a:p>
            <a:pPr eaLnBrk="1" hangingPunct="1">
              <a:lnSpc>
                <a:spcPct val="135000"/>
              </a:lnSpc>
              <a:buClr>
                <a:srgbClr val="7F5429"/>
              </a:buClr>
              <a:buFont typeface="Wingdings" pitchFamily="2" charset="2"/>
              <a:buChar char="§"/>
            </a:pPr>
            <a:r>
              <a:rPr lang="ar-SA" sz="2500" u="sng" smtClean="0">
                <a:latin typeface="Algerian" pitchFamily="82" charset="0"/>
                <a:cs typeface="Zar" pitchFamily="2" charset="-78"/>
              </a:rPr>
              <a:t>برنولي</a:t>
            </a:r>
            <a:r>
              <a:rPr lang="ar-SA" sz="2500" smtClean="0">
                <a:latin typeface="Algerian" pitchFamily="82" charset="0"/>
                <a:cs typeface="Zar" pitchFamily="2" charset="-78"/>
              </a:rPr>
              <a:t>: ديدگاه «درجه باور» ذهني را در مقايسه با نرخ نتايج عيني مطرح کرد.</a:t>
            </a:r>
            <a:endParaRPr lang="fa-IR" sz="2500" smtClean="0">
              <a:latin typeface="Algerian" pitchFamily="82" charset="0"/>
              <a:cs typeface="Zar" pitchFamily="2" charset="-78"/>
            </a:endParaRPr>
          </a:p>
          <a:p>
            <a:pPr eaLnBrk="1" hangingPunct="1">
              <a:lnSpc>
                <a:spcPct val="135000"/>
              </a:lnSpc>
              <a:buClr>
                <a:srgbClr val="7F5429"/>
              </a:buClr>
              <a:buFont typeface="Wingdings" pitchFamily="2" charset="2"/>
              <a:buChar char="§"/>
            </a:pPr>
            <a:r>
              <a:rPr lang="ar-SA" sz="2500" u="sng" smtClean="0">
                <a:latin typeface="Algerian" pitchFamily="82" charset="0"/>
                <a:cs typeface="Zar" pitchFamily="2" charset="-78"/>
              </a:rPr>
              <a:t>بيس</a:t>
            </a:r>
            <a:r>
              <a:rPr lang="ar-SA" sz="2500" smtClean="0">
                <a:latin typeface="Algerian" pitchFamily="82" charset="0"/>
                <a:cs typeface="Zar" pitchFamily="2" charset="-78"/>
              </a:rPr>
              <a:t>: قانوني براي بهنگام‌سازي احتمالات ذهني را به وجود آورد.</a:t>
            </a:r>
            <a:endParaRPr lang="fa-IR" sz="2500" smtClean="0">
              <a:latin typeface="Algerian" pitchFamily="82" charset="0"/>
              <a:cs typeface="Zar" pitchFamily="2" charset="-78"/>
            </a:endParaRPr>
          </a:p>
          <a:p>
            <a:pPr eaLnBrk="1" hangingPunct="1">
              <a:lnSpc>
                <a:spcPct val="135000"/>
              </a:lnSpc>
              <a:buClr>
                <a:srgbClr val="7F5429"/>
              </a:buClr>
              <a:buFont typeface="Wingdings" pitchFamily="2" charset="2"/>
              <a:buChar char="§"/>
            </a:pPr>
            <a:r>
              <a:rPr lang="ar-SA" sz="2500" u="sng" smtClean="0">
                <a:latin typeface="Algerian" pitchFamily="82" charset="0"/>
                <a:cs typeface="Zar" pitchFamily="2" charset="-78"/>
              </a:rPr>
              <a:t>نيومن و مورگنسترن</a:t>
            </a:r>
            <a:r>
              <a:rPr lang="ar-SA" sz="2500" smtClean="0">
                <a:latin typeface="Algerian" pitchFamily="82" charset="0"/>
                <a:cs typeface="Zar" pitchFamily="2" charset="-78"/>
              </a:rPr>
              <a:t>: تئوري تصميم‌گيري را آغاز کردند. و از ترکيب تئوري احتمال، و تئوري سودمندي حاصل مي‌شود.</a:t>
            </a:r>
            <a:endParaRPr lang="en-US" sz="2500" smtClean="0">
              <a:latin typeface="Algerian" pitchFamily="82" charset="0"/>
              <a:cs typeface="Zar" pitchFamily="2" charset="-78"/>
            </a:endParaRPr>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47"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48" name="Slide Number Placeholder 4"/>
          <p:cNvSpPr>
            <a:spLocks noGrp="1"/>
          </p:cNvSpPr>
          <p:nvPr>
            <p:ph type="sldNum" sz="quarter" idx="12"/>
          </p:nvPr>
        </p:nvSpPr>
        <p:spPr/>
        <p:txBody>
          <a:bodyPr/>
          <a:lstStyle/>
          <a:p>
            <a:pPr>
              <a:defRPr/>
            </a:pPr>
            <a:fld id="{3EA69A7E-F645-4ABF-B053-7340F3D5A24A}" type="slidenum">
              <a:rPr lang="ar-SA" altLang="en-US"/>
              <a:pPr>
                <a:defRPr/>
              </a:pPr>
              <a:t>230</a:t>
            </a:fld>
            <a:endParaRPr lang="en-US" altLang="en-US"/>
          </a:p>
        </p:txBody>
      </p:sp>
      <p:grpSp>
        <p:nvGrpSpPr>
          <p:cNvPr id="244741" name="Group 2"/>
          <p:cNvGrpSpPr>
            <a:grpSpLocks/>
          </p:cNvGrpSpPr>
          <p:nvPr/>
        </p:nvGrpSpPr>
        <p:grpSpPr bwMode="auto">
          <a:xfrm>
            <a:off x="1219200" y="3284538"/>
            <a:ext cx="2133600" cy="2209800"/>
            <a:chOff x="624" y="1776"/>
            <a:chExt cx="1344" cy="1392"/>
          </a:xfrm>
        </p:grpSpPr>
        <p:grpSp>
          <p:nvGrpSpPr>
            <p:cNvPr id="244767" name="Group 3"/>
            <p:cNvGrpSpPr>
              <a:grpSpLocks/>
            </p:cNvGrpSpPr>
            <p:nvPr/>
          </p:nvGrpSpPr>
          <p:grpSpPr bwMode="auto">
            <a:xfrm>
              <a:off x="816" y="2016"/>
              <a:ext cx="1152" cy="1152"/>
              <a:chOff x="576" y="1728"/>
              <a:chExt cx="1152" cy="1152"/>
            </a:xfrm>
          </p:grpSpPr>
          <p:sp>
            <p:nvSpPr>
              <p:cNvPr id="244776" name="Rectangle 4"/>
              <p:cNvSpPr>
                <a:spLocks noChangeArrowheads="1"/>
              </p:cNvSpPr>
              <p:nvPr/>
            </p:nvSpPr>
            <p:spPr bwMode="auto">
              <a:xfrm>
                <a:off x="576" y="1728"/>
                <a:ext cx="1152" cy="1152"/>
              </a:xfrm>
              <a:prstGeom prst="rect">
                <a:avLst/>
              </a:prstGeom>
              <a:noFill/>
              <a:ln w="9525">
                <a:solidFill>
                  <a:schemeClr val="tx1"/>
                </a:solidFill>
                <a:miter lim="800000"/>
                <a:headEnd/>
                <a:tailEnd/>
              </a:ln>
            </p:spPr>
            <p:txBody>
              <a:bodyPr wrap="none" anchor="ctr"/>
              <a:lstStyle/>
              <a:p>
                <a:endParaRPr lang="en-US"/>
              </a:p>
            </p:txBody>
          </p:sp>
          <p:sp>
            <p:nvSpPr>
              <p:cNvPr id="244777" name="Rectangle 5"/>
              <p:cNvSpPr>
                <a:spLocks noChangeArrowheads="1"/>
              </p:cNvSpPr>
              <p:nvPr/>
            </p:nvSpPr>
            <p:spPr bwMode="auto">
              <a:xfrm>
                <a:off x="864" y="1728"/>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4778" name="Rectangle 6"/>
              <p:cNvSpPr>
                <a:spLocks noChangeArrowheads="1"/>
              </p:cNvSpPr>
              <p:nvPr/>
            </p:nvSpPr>
            <p:spPr bwMode="auto">
              <a:xfrm>
                <a:off x="1152" y="2592"/>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4779" name="Rectangle 7"/>
              <p:cNvSpPr>
                <a:spLocks noChangeArrowheads="1"/>
              </p:cNvSpPr>
              <p:nvPr/>
            </p:nvSpPr>
            <p:spPr bwMode="auto">
              <a:xfrm>
                <a:off x="864" y="2304"/>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4780" name="Rectangle 8"/>
              <p:cNvSpPr>
                <a:spLocks noChangeArrowheads="1"/>
              </p:cNvSpPr>
              <p:nvPr/>
            </p:nvSpPr>
            <p:spPr bwMode="auto">
              <a:xfrm>
                <a:off x="576" y="2016"/>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4781" name="Rectangle 9"/>
              <p:cNvSpPr>
                <a:spLocks noChangeArrowheads="1"/>
              </p:cNvSpPr>
              <p:nvPr/>
            </p:nvSpPr>
            <p:spPr bwMode="auto">
              <a:xfrm>
                <a:off x="1440" y="2304"/>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4782" name="Rectangle 10"/>
              <p:cNvSpPr>
                <a:spLocks noChangeArrowheads="1"/>
              </p:cNvSpPr>
              <p:nvPr/>
            </p:nvSpPr>
            <p:spPr bwMode="auto">
              <a:xfrm>
                <a:off x="1152" y="2016"/>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4783" name="Rectangle 11"/>
              <p:cNvSpPr>
                <a:spLocks noChangeArrowheads="1"/>
              </p:cNvSpPr>
              <p:nvPr/>
            </p:nvSpPr>
            <p:spPr bwMode="auto">
              <a:xfrm>
                <a:off x="576" y="2592"/>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4784" name="Rectangle 12"/>
              <p:cNvSpPr>
                <a:spLocks noChangeArrowheads="1"/>
              </p:cNvSpPr>
              <p:nvPr/>
            </p:nvSpPr>
            <p:spPr bwMode="auto">
              <a:xfrm>
                <a:off x="1440" y="1728"/>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244768" name="Text Box 13"/>
            <p:cNvSpPr txBox="1">
              <a:spLocks noChangeArrowheads="1"/>
            </p:cNvSpPr>
            <p:nvPr/>
          </p:nvSpPr>
          <p:spPr bwMode="auto">
            <a:xfrm>
              <a:off x="624" y="201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1</a:t>
              </a:r>
            </a:p>
          </p:txBody>
        </p:sp>
        <p:sp>
          <p:nvSpPr>
            <p:cNvPr id="244769" name="Text Box 14"/>
            <p:cNvSpPr txBox="1">
              <a:spLocks noChangeArrowheads="1"/>
            </p:cNvSpPr>
            <p:nvPr/>
          </p:nvSpPr>
          <p:spPr bwMode="auto">
            <a:xfrm>
              <a:off x="624" y="2592"/>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3</a:t>
              </a:r>
            </a:p>
          </p:txBody>
        </p:sp>
        <p:sp>
          <p:nvSpPr>
            <p:cNvPr id="244770" name="Text Box 15"/>
            <p:cNvSpPr txBox="1">
              <a:spLocks noChangeArrowheads="1"/>
            </p:cNvSpPr>
            <p:nvPr/>
          </p:nvSpPr>
          <p:spPr bwMode="auto">
            <a:xfrm>
              <a:off x="624" y="2304"/>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2</a:t>
              </a:r>
            </a:p>
          </p:txBody>
        </p:sp>
        <p:sp>
          <p:nvSpPr>
            <p:cNvPr id="244771" name="Text Box 16"/>
            <p:cNvSpPr txBox="1">
              <a:spLocks noChangeArrowheads="1"/>
            </p:cNvSpPr>
            <p:nvPr/>
          </p:nvSpPr>
          <p:spPr bwMode="auto">
            <a:xfrm>
              <a:off x="624" y="2880"/>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4</a:t>
              </a:r>
            </a:p>
          </p:txBody>
        </p:sp>
        <p:sp>
          <p:nvSpPr>
            <p:cNvPr id="244772" name="Text Box 17"/>
            <p:cNvSpPr txBox="1">
              <a:spLocks noChangeArrowheads="1"/>
            </p:cNvSpPr>
            <p:nvPr/>
          </p:nvSpPr>
          <p:spPr bwMode="auto">
            <a:xfrm>
              <a:off x="1440" y="177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3</a:t>
              </a:r>
            </a:p>
          </p:txBody>
        </p:sp>
        <p:sp>
          <p:nvSpPr>
            <p:cNvPr id="244773" name="Text Box 18"/>
            <p:cNvSpPr txBox="1">
              <a:spLocks noChangeArrowheads="1"/>
            </p:cNvSpPr>
            <p:nvPr/>
          </p:nvSpPr>
          <p:spPr bwMode="auto">
            <a:xfrm>
              <a:off x="1152" y="177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2</a:t>
              </a:r>
            </a:p>
          </p:txBody>
        </p:sp>
        <p:sp>
          <p:nvSpPr>
            <p:cNvPr id="244774" name="Text Box 19"/>
            <p:cNvSpPr txBox="1">
              <a:spLocks noChangeArrowheads="1"/>
            </p:cNvSpPr>
            <p:nvPr/>
          </p:nvSpPr>
          <p:spPr bwMode="auto">
            <a:xfrm>
              <a:off x="1728" y="177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4</a:t>
              </a:r>
            </a:p>
          </p:txBody>
        </p:sp>
        <p:sp>
          <p:nvSpPr>
            <p:cNvPr id="244775" name="Text Box 20"/>
            <p:cNvSpPr txBox="1">
              <a:spLocks noChangeArrowheads="1"/>
            </p:cNvSpPr>
            <p:nvPr/>
          </p:nvSpPr>
          <p:spPr bwMode="auto">
            <a:xfrm>
              <a:off x="864" y="177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1</a:t>
              </a:r>
            </a:p>
          </p:txBody>
        </p:sp>
      </p:grpSp>
      <p:grpSp>
        <p:nvGrpSpPr>
          <p:cNvPr id="244742" name="Group 21"/>
          <p:cNvGrpSpPr>
            <a:grpSpLocks/>
          </p:cNvGrpSpPr>
          <p:nvPr/>
        </p:nvGrpSpPr>
        <p:grpSpPr bwMode="auto">
          <a:xfrm>
            <a:off x="4229100" y="2751138"/>
            <a:ext cx="3786188" cy="3270250"/>
            <a:chOff x="2421" y="1344"/>
            <a:chExt cx="2385" cy="2060"/>
          </a:xfrm>
        </p:grpSpPr>
        <p:grpSp>
          <p:nvGrpSpPr>
            <p:cNvPr id="244756" name="Group 22"/>
            <p:cNvGrpSpPr>
              <a:grpSpLocks/>
            </p:cNvGrpSpPr>
            <p:nvPr/>
          </p:nvGrpSpPr>
          <p:grpSpPr bwMode="auto">
            <a:xfrm>
              <a:off x="2421" y="1344"/>
              <a:ext cx="2385" cy="2060"/>
              <a:chOff x="2421" y="1344"/>
              <a:chExt cx="2385" cy="2060"/>
            </a:xfrm>
          </p:grpSpPr>
          <p:sp>
            <p:nvSpPr>
              <p:cNvPr id="244763" name="Text Box 23"/>
              <p:cNvSpPr txBox="1">
                <a:spLocks noChangeArrowheads="1"/>
              </p:cNvSpPr>
              <p:nvPr/>
            </p:nvSpPr>
            <p:spPr bwMode="auto">
              <a:xfrm>
                <a:off x="2437" y="1344"/>
                <a:ext cx="915" cy="524"/>
              </a:xfrm>
              <a:prstGeom prst="rect">
                <a:avLst/>
              </a:prstGeom>
              <a:noFill/>
              <a:ln w="9525">
                <a:solidFill>
                  <a:schemeClr val="tx1"/>
                </a:solidFill>
                <a:miter lim="800000"/>
                <a:headEnd/>
                <a:tailEnd/>
              </a:ln>
            </p:spPr>
            <p:txBody>
              <a:bodyPr wrap="none">
                <a:spAutoFit/>
              </a:bodyPr>
              <a:lstStyle/>
              <a:p>
                <a:pPr algn="ctr" rtl="0"/>
                <a:r>
                  <a:rPr lang="en-US" sz="2400">
                    <a:latin typeface="Tahoma" pitchFamily="34" charset="0"/>
                    <a:cs typeface="Times New Roman" pitchFamily="18" charset="0"/>
                  </a:rPr>
                  <a:t>X1</a:t>
                </a:r>
              </a:p>
              <a:p>
                <a:pPr algn="ctr" rtl="0"/>
                <a:r>
                  <a:rPr lang="en-US" sz="2400">
                    <a:latin typeface="Tahoma" pitchFamily="34" charset="0"/>
                    <a:cs typeface="Times New Roman" pitchFamily="18" charset="0"/>
                  </a:rPr>
                  <a:t>{</a:t>
                </a:r>
                <a:r>
                  <a:rPr lang="en-US" sz="2400">
                    <a:solidFill>
                      <a:schemeClr val="bg1"/>
                    </a:solidFill>
                    <a:latin typeface="Tahoma" pitchFamily="34" charset="0"/>
                    <a:cs typeface="Times New Roman" pitchFamily="18" charset="0"/>
                  </a:rPr>
                  <a:t>  </a:t>
                </a:r>
                <a:r>
                  <a:rPr lang="en-US" sz="2400">
                    <a:latin typeface="Tahoma" pitchFamily="34" charset="0"/>
                    <a:cs typeface="Times New Roman" pitchFamily="18" charset="0"/>
                  </a:rPr>
                  <a:t>,</a:t>
                </a:r>
                <a:r>
                  <a:rPr lang="en-US" sz="2400">
                    <a:solidFill>
                      <a:srgbClr val="FF3300"/>
                    </a:solidFill>
                    <a:latin typeface="Tahoma" pitchFamily="34" charset="0"/>
                    <a:cs typeface="Times New Roman" pitchFamily="18" charset="0"/>
                  </a:rPr>
                  <a:t>2</a:t>
                </a:r>
                <a:r>
                  <a:rPr lang="en-US" sz="2400">
                    <a:latin typeface="Tahoma" pitchFamily="34" charset="0"/>
                    <a:cs typeface="Times New Roman" pitchFamily="18" charset="0"/>
                  </a:rPr>
                  <a:t>,3,4}</a:t>
                </a:r>
              </a:p>
            </p:txBody>
          </p:sp>
          <p:sp>
            <p:nvSpPr>
              <p:cNvPr id="244764" name="Text Box 24"/>
              <p:cNvSpPr txBox="1">
                <a:spLocks noChangeArrowheads="1"/>
              </p:cNvSpPr>
              <p:nvPr/>
            </p:nvSpPr>
            <p:spPr bwMode="auto">
              <a:xfrm>
                <a:off x="2421" y="2880"/>
                <a:ext cx="945" cy="524"/>
              </a:xfrm>
              <a:prstGeom prst="rect">
                <a:avLst/>
              </a:prstGeom>
              <a:noFill/>
              <a:ln w="9525">
                <a:solidFill>
                  <a:schemeClr val="tx1"/>
                </a:solidFill>
                <a:miter lim="800000"/>
                <a:headEnd/>
                <a:tailEnd/>
              </a:ln>
            </p:spPr>
            <p:txBody>
              <a:bodyPr wrap="none">
                <a:spAutoFit/>
              </a:bodyPr>
              <a:lstStyle/>
              <a:p>
                <a:pPr algn="ctr" rtl="0"/>
                <a:r>
                  <a:rPr lang="en-US" sz="2400">
                    <a:latin typeface="Tahoma" pitchFamily="34" charset="0"/>
                    <a:cs typeface="Times New Roman" pitchFamily="18" charset="0"/>
                  </a:rPr>
                  <a:t>X3</a:t>
                </a:r>
              </a:p>
              <a:p>
                <a:pPr algn="ctr" rtl="0"/>
                <a:r>
                  <a:rPr lang="en-US" sz="2400">
                    <a:latin typeface="Tahoma" pitchFamily="34" charset="0"/>
                    <a:cs typeface="Times New Roman" pitchFamily="18" charset="0"/>
                  </a:rPr>
                  <a:t>{1,  ,  ,  }</a:t>
                </a:r>
              </a:p>
            </p:txBody>
          </p:sp>
          <p:sp>
            <p:nvSpPr>
              <p:cNvPr id="244765" name="Text Box 25"/>
              <p:cNvSpPr txBox="1">
                <a:spLocks noChangeArrowheads="1"/>
              </p:cNvSpPr>
              <p:nvPr/>
            </p:nvSpPr>
            <p:spPr bwMode="auto">
              <a:xfrm>
                <a:off x="3869" y="2880"/>
                <a:ext cx="930" cy="524"/>
              </a:xfrm>
              <a:prstGeom prst="rect">
                <a:avLst/>
              </a:prstGeom>
              <a:noFill/>
              <a:ln w="9525">
                <a:solidFill>
                  <a:schemeClr val="tx1"/>
                </a:solidFill>
                <a:miter lim="800000"/>
                <a:headEnd/>
                <a:tailEnd/>
              </a:ln>
            </p:spPr>
            <p:txBody>
              <a:bodyPr wrap="none">
                <a:spAutoFit/>
              </a:bodyPr>
              <a:lstStyle/>
              <a:p>
                <a:pPr algn="ctr" rtl="0"/>
                <a:r>
                  <a:rPr lang="en-US" sz="2400">
                    <a:latin typeface="Tahoma" pitchFamily="34" charset="0"/>
                    <a:cs typeface="Times New Roman" pitchFamily="18" charset="0"/>
                  </a:rPr>
                  <a:t>X4</a:t>
                </a:r>
              </a:p>
              <a:p>
                <a:pPr algn="ctr" rtl="0"/>
                <a:r>
                  <a:rPr lang="en-US" sz="2400">
                    <a:latin typeface="Tahoma" pitchFamily="34" charset="0"/>
                    <a:cs typeface="Times New Roman" pitchFamily="18" charset="0"/>
                  </a:rPr>
                  <a:t>{1,  ,3,  }</a:t>
                </a:r>
              </a:p>
            </p:txBody>
          </p:sp>
          <p:sp>
            <p:nvSpPr>
              <p:cNvPr id="244766" name="Text Box 26"/>
              <p:cNvSpPr txBox="1">
                <a:spLocks noChangeArrowheads="1"/>
              </p:cNvSpPr>
              <p:nvPr/>
            </p:nvSpPr>
            <p:spPr bwMode="auto">
              <a:xfrm>
                <a:off x="3861" y="1344"/>
                <a:ext cx="945" cy="524"/>
              </a:xfrm>
              <a:prstGeom prst="rect">
                <a:avLst/>
              </a:prstGeom>
              <a:noFill/>
              <a:ln w="9525">
                <a:solidFill>
                  <a:schemeClr val="tx1"/>
                </a:solidFill>
                <a:miter lim="800000"/>
                <a:headEnd/>
                <a:tailEnd/>
              </a:ln>
            </p:spPr>
            <p:txBody>
              <a:bodyPr wrap="none">
                <a:spAutoFit/>
              </a:bodyPr>
              <a:lstStyle/>
              <a:p>
                <a:pPr algn="ctr" rtl="0"/>
                <a:r>
                  <a:rPr lang="en-US" sz="2400">
                    <a:latin typeface="Tahoma" pitchFamily="34" charset="0"/>
                    <a:cs typeface="Times New Roman" pitchFamily="18" charset="0"/>
                  </a:rPr>
                  <a:t>X2</a:t>
                </a:r>
              </a:p>
              <a:p>
                <a:pPr algn="ctr" rtl="0"/>
                <a:r>
                  <a:rPr lang="en-US" sz="2400">
                    <a:latin typeface="Tahoma" pitchFamily="34" charset="0"/>
                    <a:cs typeface="Times New Roman" pitchFamily="18" charset="0"/>
                  </a:rPr>
                  <a:t>{</a:t>
                </a:r>
                <a:r>
                  <a:rPr lang="en-US" sz="2400">
                    <a:solidFill>
                      <a:schemeClr val="bg1"/>
                    </a:solidFill>
                    <a:latin typeface="Tahoma" pitchFamily="34" charset="0"/>
                    <a:cs typeface="Times New Roman" pitchFamily="18" charset="0"/>
                  </a:rPr>
                  <a:t>  </a:t>
                </a:r>
                <a:r>
                  <a:rPr lang="en-US" sz="2400">
                    <a:latin typeface="Tahoma" pitchFamily="34" charset="0"/>
                    <a:cs typeface="Times New Roman" pitchFamily="18" charset="0"/>
                  </a:rPr>
                  <a:t>,</a:t>
                </a:r>
                <a:r>
                  <a:rPr lang="en-US" sz="2400">
                    <a:solidFill>
                      <a:schemeClr val="bg1"/>
                    </a:solidFill>
                    <a:latin typeface="Tahoma" pitchFamily="34" charset="0"/>
                    <a:cs typeface="Times New Roman" pitchFamily="18" charset="0"/>
                  </a:rPr>
                  <a:t>  </a:t>
                </a:r>
                <a:r>
                  <a:rPr lang="en-US" sz="2400">
                    <a:latin typeface="Tahoma" pitchFamily="34" charset="0"/>
                    <a:cs typeface="Times New Roman" pitchFamily="18" charset="0"/>
                  </a:rPr>
                  <a:t>,</a:t>
                </a:r>
                <a:r>
                  <a:rPr lang="en-US" sz="2400">
                    <a:solidFill>
                      <a:schemeClr val="bg1"/>
                    </a:solidFill>
                    <a:latin typeface="Tahoma" pitchFamily="34" charset="0"/>
                    <a:cs typeface="Times New Roman" pitchFamily="18" charset="0"/>
                  </a:rPr>
                  <a:t>  </a:t>
                </a:r>
                <a:r>
                  <a:rPr lang="en-US" sz="2400">
                    <a:latin typeface="Tahoma" pitchFamily="34" charset="0"/>
                    <a:cs typeface="Times New Roman" pitchFamily="18" charset="0"/>
                  </a:rPr>
                  <a:t>,</a:t>
                </a:r>
                <a:r>
                  <a:rPr lang="en-US" sz="2400">
                    <a:solidFill>
                      <a:srgbClr val="FF0000"/>
                    </a:solidFill>
                    <a:latin typeface="Tahoma" pitchFamily="34" charset="0"/>
                    <a:cs typeface="Times New Roman" pitchFamily="18" charset="0"/>
                  </a:rPr>
                  <a:t>4</a:t>
                </a:r>
                <a:r>
                  <a:rPr lang="en-US" sz="2400">
                    <a:latin typeface="Tahoma" pitchFamily="34" charset="0"/>
                    <a:cs typeface="Times New Roman" pitchFamily="18" charset="0"/>
                  </a:rPr>
                  <a:t>}</a:t>
                </a:r>
              </a:p>
            </p:txBody>
          </p:sp>
        </p:grpSp>
        <p:sp>
          <p:nvSpPr>
            <p:cNvPr id="244757" name="Line 27"/>
            <p:cNvSpPr>
              <a:spLocks noChangeShapeType="1"/>
            </p:cNvSpPr>
            <p:nvPr/>
          </p:nvSpPr>
          <p:spPr bwMode="auto">
            <a:xfrm>
              <a:off x="3360" y="1584"/>
              <a:ext cx="528" cy="0"/>
            </a:xfrm>
            <a:prstGeom prst="line">
              <a:avLst/>
            </a:prstGeom>
            <a:noFill/>
            <a:ln w="9525">
              <a:solidFill>
                <a:schemeClr val="tx1"/>
              </a:solidFill>
              <a:round/>
              <a:headEnd/>
              <a:tailEnd/>
            </a:ln>
          </p:spPr>
          <p:txBody>
            <a:bodyPr wrap="none"/>
            <a:lstStyle/>
            <a:p>
              <a:endParaRPr lang="en-US"/>
            </a:p>
          </p:txBody>
        </p:sp>
        <p:sp>
          <p:nvSpPr>
            <p:cNvPr id="244758" name="Line 28"/>
            <p:cNvSpPr>
              <a:spLocks noChangeShapeType="1"/>
            </p:cNvSpPr>
            <p:nvPr/>
          </p:nvSpPr>
          <p:spPr bwMode="auto">
            <a:xfrm>
              <a:off x="2928" y="1872"/>
              <a:ext cx="0" cy="1008"/>
            </a:xfrm>
            <a:prstGeom prst="line">
              <a:avLst/>
            </a:prstGeom>
            <a:noFill/>
            <a:ln w="9525">
              <a:solidFill>
                <a:schemeClr val="tx1"/>
              </a:solidFill>
              <a:round/>
              <a:headEnd/>
              <a:tailEnd/>
            </a:ln>
          </p:spPr>
          <p:txBody>
            <a:bodyPr wrap="none"/>
            <a:lstStyle/>
            <a:p>
              <a:endParaRPr lang="en-US"/>
            </a:p>
          </p:txBody>
        </p:sp>
        <p:sp>
          <p:nvSpPr>
            <p:cNvPr id="244759" name="Line 29"/>
            <p:cNvSpPr>
              <a:spLocks noChangeShapeType="1"/>
            </p:cNvSpPr>
            <p:nvPr/>
          </p:nvSpPr>
          <p:spPr bwMode="auto">
            <a:xfrm>
              <a:off x="3360" y="3120"/>
              <a:ext cx="528" cy="0"/>
            </a:xfrm>
            <a:prstGeom prst="line">
              <a:avLst/>
            </a:prstGeom>
            <a:noFill/>
            <a:ln w="9525">
              <a:solidFill>
                <a:schemeClr val="tx1"/>
              </a:solidFill>
              <a:round/>
              <a:headEnd/>
              <a:tailEnd/>
            </a:ln>
          </p:spPr>
          <p:txBody>
            <a:bodyPr wrap="none"/>
            <a:lstStyle/>
            <a:p>
              <a:endParaRPr lang="en-US"/>
            </a:p>
          </p:txBody>
        </p:sp>
        <p:sp>
          <p:nvSpPr>
            <p:cNvPr id="244760" name="Line 30"/>
            <p:cNvSpPr>
              <a:spLocks noChangeShapeType="1"/>
            </p:cNvSpPr>
            <p:nvPr/>
          </p:nvSpPr>
          <p:spPr bwMode="auto">
            <a:xfrm>
              <a:off x="4320" y="1872"/>
              <a:ext cx="0" cy="1008"/>
            </a:xfrm>
            <a:prstGeom prst="line">
              <a:avLst/>
            </a:prstGeom>
            <a:noFill/>
            <a:ln w="9525">
              <a:solidFill>
                <a:schemeClr val="tx1"/>
              </a:solidFill>
              <a:round/>
              <a:headEnd/>
              <a:tailEnd/>
            </a:ln>
          </p:spPr>
          <p:txBody>
            <a:bodyPr wrap="none"/>
            <a:lstStyle/>
            <a:p>
              <a:endParaRPr lang="en-US"/>
            </a:p>
          </p:txBody>
        </p:sp>
        <p:sp>
          <p:nvSpPr>
            <p:cNvPr id="244761" name="Line 31"/>
            <p:cNvSpPr>
              <a:spLocks noChangeShapeType="1"/>
            </p:cNvSpPr>
            <p:nvPr/>
          </p:nvSpPr>
          <p:spPr bwMode="auto">
            <a:xfrm>
              <a:off x="3312" y="1872"/>
              <a:ext cx="576" cy="1008"/>
            </a:xfrm>
            <a:prstGeom prst="line">
              <a:avLst/>
            </a:prstGeom>
            <a:noFill/>
            <a:ln w="9525">
              <a:solidFill>
                <a:schemeClr val="tx1"/>
              </a:solidFill>
              <a:round/>
              <a:headEnd/>
              <a:tailEnd/>
            </a:ln>
          </p:spPr>
          <p:txBody>
            <a:bodyPr wrap="none"/>
            <a:lstStyle/>
            <a:p>
              <a:endParaRPr lang="en-US"/>
            </a:p>
          </p:txBody>
        </p:sp>
        <p:sp>
          <p:nvSpPr>
            <p:cNvPr id="244762" name="Line 32"/>
            <p:cNvSpPr>
              <a:spLocks noChangeShapeType="1"/>
            </p:cNvSpPr>
            <p:nvPr/>
          </p:nvSpPr>
          <p:spPr bwMode="auto">
            <a:xfrm flipH="1">
              <a:off x="3360" y="1872"/>
              <a:ext cx="528" cy="1008"/>
            </a:xfrm>
            <a:prstGeom prst="line">
              <a:avLst/>
            </a:prstGeom>
            <a:noFill/>
            <a:ln w="9525">
              <a:solidFill>
                <a:schemeClr val="tx1"/>
              </a:solidFill>
              <a:round/>
              <a:headEnd/>
              <a:tailEnd/>
            </a:ln>
          </p:spPr>
          <p:txBody>
            <a:bodyPr wrap="none"/>
            <a:lstStyle/>
            <a:p>
              <a:endParaRPr lang="en-US"/>
            </a:p>
          </p:txBody>
        </p:sp>
      </p:grpSp>
      <p:sp>
        <p:nvSpPr>
          <p:cNvPr id="244743" name="AutoShape 33"/>
          <p:cNvSpPr>
            <a:spLocks noChangeArrowheads="1"/>
          </p:cNvSpPr>
          <p:nvPr/>
        </p:nvSpPr>
        <p:spPr bwMode="auto">
          <a:xfrm>
            <a:off x="1524000" y="4122738"/>
            <a:ext cx="457200" cy="457200"/>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nvGrpSpPr>
          <p:cNvPr id="244744" name="Group 34"/>
          <p:cNvGrpSpPr>
            <a:grpSpLocks/>
          </p:cNvGrpSpPr>
          <p:nvPr/>
        </p:nvGrpSpPr>
        <p:grpSpPr bwMode="auto">
          <a:xfrm>
            <a:off x="2057400" y="3741738"/>
            <a:ext cx="1219200" cy="1676400"/>
            <a:chOff x="1296" y="1968"/>
            <a:chExt cx="768" cy="1056"/>
          </a:xfrm>
        </p:grpSpPr>
        <p:sp>
          <p:nvSpPr>
            <p:cNvPr id="244750" name="Oval 35"/>
            <p:cNvSpPr>
              <a:spLocks noChangeArrowheads="1"/>
            </p:cNvSpPr>
            <p:nvPr/>
          </p:nvSpPr>
          <p:spPr bwMode="auto">
            <a:xfrm>
              <a:off x="1296" y="1968"/>
              <a:ext cx="192" cy="192"/>
            </a:xfrm>
            <a:prstGeom prst="ellipse">
              <a:avLst/>
            </a:prstGeom>
            <a:solidFill>
              <a:srgbClr val="800080"/>
            </a:solidFill>
            <a:ln w="9525">
              <a:solidFill>
                <a:schemeClr val="tx1"/>
              </a:solidFill>
              <a:round/>
              <a:headEnd/>
              <a:tailEnd/>
            </a:ln>
          </p:spPr>
          <p:txBody>
            <a:bodyPr wrap="none" anchor="ctr"/>
            <a:lstStyle/>
            <a:p>
              <a:endParaRPr lang="en-US"/>
            </a:p>
          </p:txBody>
        </p:sp>
        <p:sp>
          <p:nvSpPr>
            <p:cNvPr id="244751" name="Oval 36"/>
            <p:cNvSpPr>
              <a:spLocks noChangeArrowheads="1"/>
            </p:cNvSpPr>
            <p:nvPr/>
          </p:nvSpPr>
          <p:spPr bwMode="auto">
            <a:xfrm>
              <a:off x="1296" y="2544"/>
              <a:ext cx="192" cy="192"/>
            </a:xfrm>
            <a:prstGeom prst="ellipse">
              <a:avLst/>
            </a:prstGeom>
            <a:solidFill>
              <a:srgbClr val="800080"/>
            </a:solidFill>
            <a:ln w="9525">
              <a:solidFill>
                <a:schemeClr val="tx1"/>
              </a:solidFill>
              <a:round/>
              <a:headEnd/>
              <a:tailEnd/>
            </a:ln>
          </p:spPr>
          <p:txBody>
            <a:bodyPr wrap="none" anchor="ctr"/>
            <a:lstStyle/>
            <a:p>
              <a:endParaRPr lang="en-US"/>
            </a:p>
          </p:txBody>
        </p:sp>
        <p:sp>
          <p:nvSpPr>
            <p:cNvPr id="244752" name="Oval 37"/>
            <p:cNvSpPr>
              <a:spLocks noChangeArrowheads="1"/>
            </p:cNvSpPr>
            <p:nvPr/>
          </p:nvSpPr>
          <p:spPr bwMode="auto">
            <a:xfrm>
              <a:off x="1584" y="2832"/>
              <a:ext cx="192" cy="192"/>
            </a:xfrm>
            <a:prstGeom prst="ellipse">
              <a:avLst/>
            </a:prstGeom>
            <a:solidFill>
              <a:srgbClr val="800080"/>
            </a:solidFill>
            <a:ln w="9525">
              <a:solidFill>
                <a:schemeClr val="tx1"/>
              </a:solidFill>
              <a:round/>
              <a:headEnd/>
              <a:tailEnd/>
            </a:ln>
          </p:spPr>
          <p:txBody>
            <a:bodyPr wrap="none" anchor="ctr"/>
            <a:lstStyle/>
            <a:p>
              <a:endParaRPr lang="en-US"/>
            </a:p>
          </p:txBody>
        </p:sp>
        <p:sp>
          <p:nvSpPr>
            <p:cNvPr id="244753" name="Oval 38"/>
            <p:cNvSpPr>
              <a:spLocks noChangeArrowheads="1"/>
            </p:cNvSpPr>
            <p:nvPr/>
          </p:nvSpPr>
          <p:spPr bwMode="auto">
            <a:xfrm>
              <a:off x="1296" y="2256"/>
              <a:ext cx="192" cy="192"/>
            </a:xfrm>
            <a:prstGeom prst="ellipse">
              <a:avLst/>
            </a:prstGeom>
            <a:solidFill>
              <a:srgbClr val="800080"/>
            </a:solidFill>
            <a:ln w="9525">
              <a:solidFill>
                <a:schemeClr val="tx1"/>
              </a:solidFill>
              <a:round/>
              <a:headEnd/>
              <a:tailEnd/>
            </a:ln>
          </p:spPr>
          <p:txBody>
            <a:bodyPr wrap="none" anchor="ctr"/>
            <a:lstStyle/>
            <a:p>
              <a:endParaRPr lang="en-US"/>
            </a:p>
          </p:txBody>
        </p:sp>
        <p:sp>
          <p:nvSpPr>
            <p:cNvPr id="244754" name="Oval 39"/>
            <p:cNvSpPr>
              <a:spLocks noChangeArrowheads="1"/>
            </p:cNvSpPr>
            <p:nvPr/>
          </p:nvSpPr>
          <p:spPr bwMode="auto">
            <a:xfrm>
              <a:off x="1872" y="2256"/>
              <a:ext cx="192" cy="192"/>
            </a:xfrm>
            <a:prstGeom prst="ellipse">
              <a:avLst/>
            </a:prstGeom>
            <a:solidFill>
              <a:srgbClr val="800080"/>
            </a:solidFill>
            <a:ln w="9525">
              <a:solidFill>
                <a:schemeClr val="tx1"/>
              </a:solidFill>
              <a:round/>
              <a:headEnd/>
              <a:tailEnd/>
            </a:ln>
          </p:spPr>
          <p:txBody>
            <a:bodyPr wrap="none" anchor="ctr"/>
            <a:lstStyle/>
            <a:p>
              <a:endParaRPr lang="en-US"/>
            </a:p>
          </p:txBody>
        </p:sp>
        <p:sp>
          <p:nvSpPr>
            <p:cNvPr id="244755" name="Oval 40"/>
            <p:cNvSpPr>
              <a:spLocks noChangeArrowheads="1"/>
            </p:cNvSpPr>
            <p:nvPr/>
          </p:nvSpPr>
          <p:spPr bwMode="auto">
            <a:xfrm>
              <a:off x="1584" y="2256"/>
              <a:ext cx="192" cy="192"/>
            </a:xfrm>
            <a:prstGeom prst="ellipse">
              <a:avLst/>
            </a:prstGeom>
            <a:solidFill>
              <a:srgbClr val="800080"/>
            </a:solidFill>
            <a:ln w="9525">
              <a:solidFill>
                <a:schemeClr val="tx1"/>
              </a:solidFill>
              <a:round/>
              <a:headEnd/>
              <a:tailEnd/>
            </a:ln>
          </p:spPr>
          <p:txBody>
            <a:bodyPr wrap="none" anchor="ctr"/>
            <a:lstStyle/>
            <a:p>
              <a:endParaRPr lang="en-US"/>
            </a:p>
          </p:txBody>
        </p:sp>
      </p:grpSp>
      <p:sp>
        <p:nvSpPr>
          <p:cNvPr id="244745" name="AutoShape 41"/>
          <p:cNvSpPr>
            <a:spLocks noChangeArrowheads="1"/>
          </p:cNvSpPr>
          <p:nvPr/>
        </p:nvSpPr>
        <p:spPr bwMode="auto">
          <a:xfrm>
            <a:off x="1981200" y="5037138"/>
            <a:ext cx="457200" cy="457200"/>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sp>
        <p:nvSpPr>
          <p:cNvPr id="244746" name="Oval 42"/>
          <p:cNvSpPr>
            <a:spLocks noChangeArrowheads="1"/>
          </p:cNvSpPr>
          <p:nvPr/>
        </p:nvSpPr>
        <p:spPr bwMode="auto">
          <a:xfrm>
            <a:off x="2514600" y="4656138"/>
            <a:ext cx="304800" cy="304800"/>
          </a:xfrm>
          <a:prstGeom prst="ellipse">
            <a:avLst/>
          </a:prstGeom>
          <a:solidFill>
            <a:srgbClr val="800080"/>
          </a:solidFill>
          <a:ln w="9525">
            <a:solidFill>
              <a:schemeClr val="tx1"/>
            </a:solidFill>
            <a:round/>
            <a:headEnd/>
            <a:tailEnd/>
          </a:ln>
        </p:spPr>
        <p:txBody>
          <a:bodyPr wrap="none" anchor="ctr"/>
          <a:lstStyle/>
          <a:p>
            <a:endParaRPr lang="en-US"/>
          </a:p>
        </p:txBody>
      </p:sp>
      <p:sp>
        <p:nvSpPr>
          <p:cNvPr id="244747" name="Oval 43"/>
          <p:cNvSpPr>
            <a:spLocks noChangeArrowheads="1"/>
          </p:cNvSpPr>
          <p:nvPr/>
        </p:nvSpPr>
        <p:spPr bwMode="auto">
          <a:xfrm>
            <a:off x="2971800" y="5113338"/>
            <a:ext cx="304800" cy="304800"/>
          </a:xfrm>
          <a:prstGeom prst="ellipse">
            <a:avLst/>
          </a:prstGeom>
          <a:solidFill>
            <a:srgbClr val="800080"/>
          </a:solidFill>
          <a:ln w="9525">
            <a:solidFill>
              <a:schemeClr val="tx1"/>
            </a:solidFill>
            <a:round/>
            <a:headEnd/>
            <a:tailEnd/>
          </a:ln>
        </p:spPr>
        <p:txBody>
          <a:bodyPr wrap="none" anchor="ctr"/>
          <a:lstStyle/>
          <a:p>
            <a:endParaRPr lang="en-US"/>
          </a:p>
        </p:txBody>
      </p:sp>
      <p:sp>
        <p:nvSpPr>
          <p:cNvPr id="244748" name="Text Box 44"/>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مسائل ارضاي محدوديت</a:t>
            </a:r>
            <a:endParaRPr lang="en-US" sz="4000">
              <a:latin typeface="Times New Roman" pitchFamily="18" charset="0"/>
              <a:cs typeface="Homa" pitchFamily="2" charset="-78"/>
            </a:endParaRPr>
          </a:p>
        </p:txBody>
      </p:sp>
      <p:sp>
        <p:nvSpPr>
          <p:cNvPr id="244749" name="Text Box 45"/>
          <p:cNvSpPr txBox="1">
            <a:spLocks noChangeArrowheads="1"/>
          </p:cNvSpPr>
          <p:nvPr/>
        </p:nvSpPr>
        <p:spPr bwMode="auto">
          <a:xfrm>
            <a:off x="900113" y="1912938"/>
            <a:ext cx="7272337" cy="579437"/>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مثال: مسئله 4-وزير</a:t>
            </a:r>
            <a:endParaRPr lang="en-US" sz="2400">
              <a:solidFill>
                <a:schemeClr val="accent2"/>
              </a:solidFill>
              <a:cs typeface="Homa" pitchFamily="2" charset="-78"/>
            </a:endParaRPr>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49"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0" name="Slide Number Placeholder 4"/>
          <p:cNvSpPr>
            <a:spLocks noGrp="1"/>
          </p:cNvSpPr>
          <p:nvPr>
            <p:ph type="sldNum" sz="quarter" idx="12"/>
          </p:nvPr>
        </p:nvSpPr>
        <p:spPr/>
        <p:txBody>
          <a:bodyPr/>
          <a:lstStyle/>
          <a:p>
            <a:pPr>
              <a:defRPr/>
            </a:pPr>
            <a:fld id="{37964565-22E3-4010-AF40-C477233B0019}" type="slidenum">
              <a:rPr lang="ar-SA" altLang="en-US"/>
              <a:pPr>
                <a:defRPr/>
              </a:pPr>
              <a:t>231</a:t>
            </a:fld>
            <a:endParaRPr lang="en-US" altLang="en-US"/>
          </a:p>
        </p:txBody>
      </p:sp>
      <p:grpSp>
        <p:nvGrpSpPr>
          <p:cNvPr id="245765" name="Group 2"/>
          <p:cNvGrpSpPr>
            <a:grpSpLocks/>
          </p:cNvGrpSpPr>
          <p:nvPr/>
        </p:nvGrpSpPr>
        <p:grpSpPr bwMode="auto">
          <a:xfrm>
            <a:off x="1219200" y="3284538"/>
            <a:ext cx="2133600" cy="2209800"/>
            <a:chOff x="624" y="1776"/>
            <a:chExt cx="1344" cy="1392"/>
          </a:xfrm>
        </p:grpSpPr>
        <p:grpSp>
          <p:nvGrpSpPr>
            <p:cNvPr id="245793" name="Group 3"/>
            <p:cNvGrpSpPr>
              <a:grpSpLocks/>
            </p:cNvGrpSpPr>
            <p:nvPr/>
          </p:nvGrpSpPr>
          <p:grpSpPr bwMode="auto">
            <a:xfrm>
              <a:off x="816" y="2016"/>
              <a:ext cx="1152" cy="1152"/>
              <a:chOff x="576" y="1728"/>
              <a:chExt cx="1152" cy="1152"/>
            </a:xfrm>
          </p:grpSpPr>
          <p:sp>
            <p:nvSpPr>
              <p:cNvPr id="245802" name="Rectangle 4"/>
              <p:cNvSpPr>
                <a:spLocks noChangeArrowheads="1"/>
              </p:cNvSpPr>
              <p:nvPr/>
            </p:nvSpPr>
            <p:spPr bwMode="auto">
              <a:xfrm>
                <a:off x="576" y="1728"/>
                <a:ext cx="1152" cy="1152"/>
              </a:xfrm>
              <a:prstGeom prst="rect">
                <a:avLst/>
              </a:prstGeom>
              <a:noFill/>
              <a:ln w="9525">
                <a:solidFill>
                  <a:schemeClr val="tx1"/>
                </a:solidFill>
                <a:miter lim="800000"/>
                <a:headEnd/>
                <a:tailEnd/>
              </a:ln>
            </p:spPr>
            <p:txBody>
              <a:bodyPr wrap="none" anchor="ctr"/>
              <a:lstStyle/>
              <a:p>
                <a:endParaRPr lang="en-US"/>
              </a:p>
            </p:txBody>
          </p:sp>
          <p:sp>
            <p:nvSpPr>
              <p:cNvPr id="245803" name="Rectangle 5"/>
              <p:cNvSpPr>
                <a:spLocks noChangeArrowheads="1"/>
              </p:cNvSpPr>
              <p:nvPr/>
            </p:nvSpPr>
            <p:spPr bwMode="auto">
              <a:xfrm>
                <a:off x="864" y="1728"/>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5804" name="Rectangle 6"/>
              <p:cNvSpPr>
                <a:spLocks noChangeArrowheads="1"/>
              </p:cNvSpPr>
              <p:nvPr/>
            </p:nvSpPr>
            <p:spPr bwMode="auto">
              <a:xfrm>
                <a:off x="1152" y="2592"/>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5805" name="Rectangle 7"/>
              <p:cNvSpPr>
                <a:spLocks noChangeArrowheads="1"/>
              </p:cNvSpPr>
              <p:nvPr/>
            </p:nvSpPr>
            <p:spPr bwMode="auto">
              <a:xfrm>
                <a:off x="864" y="2304"/>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5806" name="Rectangle 8"/>
              <p:cNvSpPr>
                <a:spLocks noChangeArrowheads="1"/>
              </p:cNvSpPr>
              <p:nvPr/>
            </p:nvSpPr>
            <p:spPr bwMode="auto">
              <a:xfrm>
                <a:off x="576" y="2016"/>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5807" name="Rectangle 9"/>
              <p:cNvSpPr>
                <a:spLocks noChangeArrowheads="1"/>
              </p:cNvSpPr>
              <p:nvPr/>
            </p:nvSpPr>
            <p:spPr bwMode="auto">
              <a:xfrm>
                <a:off x="1440" y="2304"/>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5808" name="Rectangle 10"/>
              <p:cNvSpPr>
                <a:spLocks noChangeArrowheads="1"/>
              </p:cNvSpPr>
              <p:nvPr/>
            </p:nvSpPr>
            <p:spPr bwMode="auto">
              <a:xfrm>
                <a:off x="1152" y="2016"/>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5809" name="Rectangle 11"/>
              <p:cNvSpPr>
                <a:spLocks noChangeArrowheads="1"/>
              </p:cNvSpPr>
              <p:nvPr/>
            </p:nvSpPr>
            <p:spPr bwMode="auto">
              <a:xfrm>
                <a:off x="576" y="2592"/>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5810" name="Rectangle 12"/>
              <p:cNvSpPr>
                <a:spLocks noChangeArrowheads="1"/>
              </p:cNvSpPr>
              <p:nvPr/>
            </p:nvSpPr>
            <p:spPr bwMode="auto">
              <a:xfrm>
                <a:off x="1440" y="1728"/>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245794" name="Text Box 13"/>
            <p:cNvSpPr txBox="1">
              <a:spLocks noChangeArrowheads="1"/>
            </p:cNvSpPr>
            <p:nvPr/>
          </p:nvSpPr>
          <p:spPr bwMode="auto">
            <a:xfrm>
              <a:off x="624" y="201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1</a:t>
              </a:r>
            </a:p>
          </p:txBody>
        </p:sp>
        <p:sp>
          <p:nvSpPr>
            <p:cNvPr id="245795" name="Text Box 14"/>
            <p:cNvSpPr txBox="1">
              <a:spLocks noChangeArrowheads="1"/>
            </p:cNvSpPr>
            <p:nvPr/>
          </p:nvSpPr>
          <p:spPr bwMode="auto">
            <a:xfrm>
              <a:off x="624" y="2592"/>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3</a:t>
              </a:r>
            </a:p>
          </p:txBody>
        </p:sp>
        <p:sp>
          <p:nvSpPr>
            <p:cNvPr id="245796" name="Text Box 15"/>
            <p:cNvSpPr txBox="1">
              <a:spLocks noChangeArrowheads="1"/>
            </p:cNvSpPr>
            <p:nvPr/>
          </p:nvSpPr>
          <p:spPr bwMode="auto">
            <a:xfrm>
              <a:off x="624" y="2304"/>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2</a:t>
              </a:r>
            </a:p>
          </p:txBody>
        </p:sp>
        <p:sp>
          <p:nvSpPr>
            <p:cNvPr id="245797" name="Text Box 16"/>
            <p:cNvSpPr txBox="1">
              <a:spLocks noChangeArrowheads="1"/>
            </p:cNvSpPr>
            <p:nvPr/>
          </p:nvSpPr>
          <p:spPr bwMode="auto">
            <a:xfrm>
              <a:off x="624" y="2880"/>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4</a:t>
              </a:r>
            </a:p>
          </p:txBody>
        </p:sp>
        <p:sp>
          <p:nvSpPr>
            <p:cNvPr id="245798" name="Text Box 17"/>
            <p:cNvSpPr txBox="1">
              <a:spLocks noChangeArrowheads="1"/>
            </p:cNvSpPr>
            <p:nvPr/>
          </p:nvSpPr>
          <p:spPr bwMode="auto">
            <a:xfrm>
              <a:off x="1440" y="177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3</a:t>
              </a:r>
            </a:p>
          </p:txBody>
        </p:sp>
        <p:sp>
          <p:nvSpPr>
            <p:cNvPr id="245799" name="Text Box 18"/>
            <p:cNvSpPr txBox="1">
              <a:spLocks noChangeArrowheads="1"/>
            </p:cNvSpPr>
            <p:nvPr/>
          </p:nvSpPr>
          <p:spPr bwMode="auto">
            <a:xfrm>
              <a:off x="1152" y="177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2</a:t>
              </a:r>
            </a:p>
          </p:txBody>
        </p:sp>
        <p:sp>
          <p:nvSpPr>
            <p:cNvPr id="245800" name="Text Box 19"/>
            <p:cNvSpPr txBox="1">
              <a:spLocks noChangeArrowheads="1"/>
            </p:cNvSpPr>
            <p:nvPr/>
          </p:nvSpPr>
          <p:spPr bwMode="auto">
            <a:xfrm>
              <a:off x="1728" y="177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4</a:t>
              </a:r>
            </a:p>
          </p:txBody>
        </p:sp>
        <p:sp>
          <p:nvSpPr>
            <p:cNvPr id="245801" name="Text Box 20"/>
            <p:cNvSpPr txBox="1">
              <a:spLocks noChangeArrowheads="1"/>
            </p:cNvSpPr>
            <p:nvPr/>
          </p:nvSpPr>
          <p:spPr bwMode="auto">
            <a:xfrm>
              <a:off x="864" y="177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1</a:t>
              </a:r>
            </a:p>
          </p:txBody>
        </p:sp>
      </p:grpSp>
      <p:grpSp>
        <p:nvGrpSpPr>
          <p:cNvPr id="245766" name="Group 21"/>
          <p:cNvGrpSpPr>
            <a:grpSpLocks/>
          </p:cNvGrpSpPr>
          <p:nvPr/>
        </p:nvGrpSpPr>
        <p:grpSpPr bwMode="auto">
          <a:xfrm>
            <a:off x="4229100" y="2751138"/>
            <a:ext cx="3786188" cy="3270250"/>
            <a:chOff x="2421" y="1344"/>
            <a:chExt cx="2385" cy="2060"/>
          </a:xfrm>
        </p:grpSpPr>
        <p:grpSp>
          <p:nvGrpSpPr>
            <p:cNvPr id="245782" name="Group 22"/>
            <p:cNvGrpSpPr>
              <a:grpSpLocks/>
            </p:cNvGrpSpPr>
            <p:nvPr/>
          </p:nvGrpSpPr>
          <p:grpSpPr bwMode="auto">
            <a:xfrm>
              <a:off x="2421" y="1344"/>
              <a:ext cx="2385" cy="2060"/>
              <a:chOff x="2421" y="1344"/>
              <a:chExt cx="2385" cy="2060"/>
            </a:xfrm>
          </p:grpSpPr>
          <p:sp>
            <p:nvSpPr>
              <p:cNvPr id="245789" name="Text Box 23"/>
              <p:cNvSpPr txBox="1">
                <a:spLocks noChangeArrowheads="1"/>
              </p:cNvSpPr>
              <p:nvPr/>
            </p:nvSpPr>
            <p:spPr bwMode="auto">
              <a:xfrm>
                <a:off x="2437" y="1344"/>
                <a:ext cx="915" cy="524"/>
              </a:xfrm>
              <a:prstGeom prst="rect">
                <a:avLst/>
              </a:prstGeom>
              <a:noFill/>
              <a:ln w="9525">
                <a:solidFill>
                  <a:schemeClr val="tx1"/>
                </a:solidFill>
                <a:miter lim="800000"/>
                <a:headEnd/>
                <a:tailEnd/>
              </a:ln>
            </p:spPr>
            <p:txBody>
              <a:bodyPr wrap="none">
                <a:spAutoFit/>
              </a:bodyPr>
              <a:lstStyle/>
              <a:p>
                <a:pPr algn="ctr" rtl="0"/>
                <a:r>
                  <a:rPr lang="en-US" sz="2400">
                    <a:latin typeface="Tahoma" pitchFamily="34" charset="0"/>
                    <a:cs typeface="Times New Roman" pitchFamily="18" charset="0"/>
                  </a:rPr>
                  <a:t>X1</a:t>
                </a:r>
              </a:p>
              <a:p>
                <a:pPr algn="ctr" rtl="0"/>
                <a:r>
                  <a:rPr lang="en-US" sz="2400">
                    <a:latin typeface="Tahoma" pitchFamily="34" charset="0"/>
                    <a:cs typeface="Times New Roman" pitchFamily="18" charset="0"/>
                  </a:rPr>
                  <a:t>{</a:t>
                </a:r>
                <a:r>
                  <a:rPr lang="en-US" sz="2400">
                    <a:solidFill>
                      <a:schemeClr val="bg1"/>
                    </a:solidFill>
                    <a:latin typeface="Tahoma" pitchFamily="34" charset="0"/>
                    <a:cs typeface="Times New Roman" pitchFamily="18" charset="0"/>
                  </a:rPr>
                  <a:t>  </a:t>
                </a:r>
                <a:r>
                  <a:rPr lang="en-US" sz="2400">
                    <a:latin typeface="Tahoma" pitchFamily="34" charset="0"/>
                    <a:cs typeface="Times New Roman" pitchFamily="18" charset="0"/>
                  </a:rPr>
                  <a:t>,</a:t>
                </a:r>
                <a:r>
                  <a:rPr lang="en-US" sz="2400">
                    <a:solidFill>
                      <a:srgbClr val="FF3300"/>
                    </a:solidFill>
                    <a:latin typeface="Tahoma" pitchFamily="34" charset="0"/>
                    <a:cs typeface="Times New Roman" pitchFamily="18" charset="0"/>
                  </a:rPr>
                  <a:t>2</a:t>
                </a:r>
                <a:r>
                  <a:rPr lang="en-US" sz="2400">
                    <a:latin typeface="Tahoma" pitchFamily="34" charset="0"/>
                    <a:cs typeface="Times New Roman" pitchFamily="18" charset="0"/>
                  </a:rPr>
                  <a:t>,3,4}</a:t>
                </a:r>
              </a:p>
            </p:txBody>
          </p:sp>
          <p:sp>
            <p:nvSpPr>
              <p:cNvPr id="245790" name="Text Box 24"/>
              <p:cNvSpPr txBox="1">
                <a:spLocks noChangeArrowheads="1"/>
              </p:cNvSpPr>
              <p:nvPr/>
            </p:nvSpPr>
            <p:spPr bwMode="auto">
              <a:xfrm>
                <a:off x="2421" y="2880"/>
                <a:ext cx="945" cy="524"/>
              </a:xfrm>
              <a:prstGeom prst="rect">
                <a:avLst/>
              </a:prstGeom>
              <a:noFill/>
              <a:ln w="9525">
                <a:solidFill>
                  <a:schemeClr val="tx1"/>
                </a:solidFill>
                <a:miter lim="800000"/>
                <a:headEnd/>
                <a:tailEnd/>
              </a:ln>
            </p:spPr>
            <p:txBody>
              <a:bodyPr wrap="none">
                <a:spAutoFit/>
              </a:bodyPr>
              <a:lstStyle/>
              <a:p>
                <a:pPr algn="ctr" rtl="0"/>
                <a:r>
                  <a:rPr lang="en-US" sz="2400">
                    <a:latin typeface="Tahoma" pitchFamily="34" charset="0"/>
                    <a:cs typeface="Times New Roman" pitchFamily="18" charset="0"/>
                  </a:rPr>
                  <a:t>X3</a:t>
                </a:r>
              </a:p>
              <a:p>
                <a:pPr algn="ctr" rtl="0"/>
                <a:r>
                  <a:rPr lang="en-US" sz="2400">
                    <a:latin typeface="Tahoma" pitchFamily="34" charset="0"/>
                    <a:cs typeface="Times New Roman" pitchFamily="18" charset="0"/>
                  </a:rPr>
                  <a:t>{</a:t>
                </a:r>
                <a:r>
                  <a:rPr lang="en-US" sz="2400">
                    <a:solidFill>
                      <a:srgbClr val="FF0000"/>
                    </a:solidFill>
                    <a:latin typeface="Tahoma" pitchFamily="34" charset="0"/>
                    <a:cs typeface="Times New Roman" pitchFamily="18" charset="0"/>
                  </a:rPr>
                  <a:t>1</a:t>
                </a:r>
                <a:r>
                  <a:rPr lang="en-US" sz="2400">
                    <a:latin typeface="Tahoma" pitchFamily="34" charset="0"/>
                    <a:cs typeface="Times New Roman" pitchFamily="18" charset="0"/>
                  </a:rPr>
                  <a:t>,  ,  ,  }</a:t>
                </a:r>
              </a:p>
            </p:txBody>
          </p:sp>
          <p:sp>
            <p:nvSpPr>
              <p:cNvPr id="245791" name="Text Box 25"/>
              <p:cNvSpPr txBox="1">
                <a:spLocks noChangeArrowheads="1"/>
              </p:cNvSpPr>
              <p:nvPr/>
            </p:nvSpPr>
            <p:spPr bwMode="auto">
              <a:xfrm>
                <a:off x="3869" y="2880"/>
                <a:ext cx="930" cy="524"/>
              </a:xfrm>
              <a:prstGeom prst="rect">
                <a:avLst/>
              </a:prstGeom>
              <a:noFill/>
              <a:ln w="9525">
                <a:solidFill>
                  <a:schemeClr val="tx1"/>
                </a:solidFill>
                <a:miter lim="800000"/>
                <a:headEnd/>
                <a:tailEnd/>
              </a:ln>
            </p:spPr>
            <p:txBody>
              <a:bodyPr wrap="none">
                <a:spAutoFit/>
              </a:bodyPr>
              <a:lstStyle/>
              <a:p>
                <a:pPr algn="ctr" rtl="0"/>
                <a:r>
                  <a:rPr lang="en-US" sz="2400">
                    <a:latin typeface="Tahoma" pitchFamily="34" charset="0"/>
                    <a:cs typeface="Times New Roman" pitchFamily="18" charset="0"/>
                  </a:rPr>
                  <a:t>X4</a:t>
                </a:r>
              </a:p>
              <a:p>
                <a:pPr algn="ctr" rtl="0"/>
                <a:r>
                  <a:rPr lang="en-US" sz="2400">
                    <a:latin typeface="Tahoma" pitchFamily="34" charset="0"/>
                    <a:cs typeface="Times New Roman" pitchFamily="18" charset="0"/>
                  </a:rPr>
                  <a:t>{1,  ,3,  }</a:t>
                </a:r>
              </a:p>
            </p:txBody>
          </p:sp>
          <p:sp>
            <p:nvSpPr>
              <p:cNvPr id="245792" name="Text Box 26"/>
              <p:cNvSpPr txBox="1">
                <a:spLocks noChangeArrowheads="1"/>
              </p:cNvSpPr>
              <p:nvPr/>
            </p:nvSpPr>
            <p:spPr bwMode="auto">
              <a:xfrm>
                <a:off x="3861" y="1344"/>
                <a:ext cx="945" cy="524"/>
              </a:xfrm>
              <a:prstGeom prst="rect">
                <a:avLst/>
              </a:prstGeom>
              <a:noFill/>
              <a:ln w="9525">
                <a:solidFill>
                  <a:schemeClr val="tx1"/>
                </a:solidFill>
                <a:miter lim="800000"/>
                <a:headEnd/>
                <a:tailEnd/>
              </a:ln>
            </p:spPr>
            <p:txBody>
              <a:bodyPr wrap="none">
                <a:spAutoFit/>
              </a:bodyPr>
              <a:lstStyle/>
              <a:p>
                <a:pPr algn="ctr" rtl="0"/>
                <a:r>
                  <a:rPr lang="en-US" sz="2400">
                    <a:latin typeface="Tahoma" pitchFamily="34" charset="0"/>
                    <a:cs typeface="Times New Roman" pitchFamily="18" charset="0"/>
                  </a:rPr>
                  <a:t>X2</a:t>
                </a:r>
              </a:p>
              <a:p>
                <a:pPr algn="ctr" rtl="0"/>
                <a:r>
                  <a:rPr lang="en-US" sz="2400">
                    <a:latin typeface="Tahoma" pitchFamily="34" charset="0"/>
                    <a:cs typeface="Times New Roman" pitchFamily="18" charset="0"/>
                  </a:rPr>
                  <a:t>{</a:t>
                </a:r>
                <a:r>
                  <a:rPr lang="en-US" sz="2400">
                    <a:solidFill>
                      <a:schemeClr val="bg1"/>
                    </a:solidFill>
                    <a:latin typeface="Tahoma" pitchFamily="34" charset="0"/>
                    <a:cs typeface="Times New Roman" pitchFamily="18" charset="0"/>
                  </a:rPr>
                  <a:t>  </a:t>
                </a:r>
                <a:r>
                  <a:rPr lang="en-US" sz="2400">
                    <a:latin typeface="Tahoma" pitchFamily="34" charset="0"/>
                    <a:cs typeface="Times New Roman" pitchFamily="18" charset="0"/>
                  </a:rPr>
                  <a:t>,</a:t>
                </a:r>
                <a:r>
                  <a:rPr lang="en-US" sz="2400">
                    <a:solidFill>
                      <a:schemeClr val="bg1"/>
                    </a:solidFill>
                    <a:latin typeface="Tahoma" pitchFamily="34" charset="0"/>
                    <a:cs typeface="Times New Roman" pitchFamily="18" charset="0"/>
                  </a:rPr>
                  <a:t>  </a:t>
                </a:r>
                <a:r>
                  <a:rPr lang="en-US" sz="2400">
                    <a:latin typeface="Tahoma" pitchFamily="34" charset="0"/>
                    <a:cs typeface="Times New Roman" pitchFamily="18" charset="0"/>
                  </a:rPr>
                  <a:t>,</a:t>
                </a:r>
                <a:r>
                  <a:rPr lang="en-US" sz="2400">
                    <a:solidFill>
                      <a:schemeClr val="bg1"/>
                    </a:solidFill>
                    <a:latin typeface="Tahoma" pitchFamily="34" charset="0"/>
                    <a:cs typeface="Times New Roman" pitchFamily="18" charset="0"/>
                  </a:rPr>
                  <a:t>  </a:t>
                </a:r>
                <a:r>
                  <a:rPr lang="en-US" sz="2400">
                    <a:latin typeface="Tahoma" pitchFamily="34" charset="0"/>
                    <a:cs typeface="Times New Roman" pitchFamily="18" charset="0"/>
                  </a:rPr>
                  <a:t>,</a:t>
                </a:r>
                <a:r>
                  <a:rPr lang="en-US" sz="2400">
                    <a:solidFill>
                      <a:srgbClr val="FF0000"/>
                    </a:solidFill>
                    <a:latin typeface="Tahoma" pitchFamily="34" charset="0"/>
                    <a:cs typeface="Times New Roman" pitchFamily="18" charset="0"/>
                  </a:rPr>
                  <a:t>4</a:t>
                </a:r>
                <a:r>
                  <a:rPr lang="en-US" sz="2400">
                    <a:latin typeface="Tahoma" pitchFamily="34" charset="0"/>
                    <a:cs typeface="Times New Roman" pitchFamily="18" charset="0"/>
                  </a:rPr>
                  <a:t>}</a:t>
                </a:r>
              </a:p>
            </p:txBody>
          </p:sp>
        </p:grpSp>
        <p:sp>
          <p:nvSpPr>
            <p:cNvPr id="245783" name="Line 27"/>
            <p:cNvSpPr>
              <a:spLocks noChangeShapeType="1"/>
            </p:cNvSpPr>
            <p:nvPr/>
          </p:nvSpPr>
          <p:spPr bwMode="auto">
            <a:xfrm>
              <a:off x="3360" y="1584"/>
              <a:ext cx="528" cy="0"/>
            </a:xfrm>
            <a:prstGeom prst="line">
              <a:avLst/>
            </a:prstGeom>
            <a:noFill/>
            <a:ln w="9525">
              <a:solidFill>
                <a:schemeClr val="tx1"/>
              </a:solidFill>
              <a:round/>
              <a:headEnd/>
              <a:tailEnd/>
            </a:ln>
          </p:spPr>
          <p:txBody>
            <a:bodyPr wrap="none"/>
            <a:lstStyle/>
            <a:p>
              <a:endParaRPr lang="en-US"/>
            </a:p>
          </p:txBody>
        </p:sp>
        <p:sp>
          <p:nvSpPr>
            <p:cNvPr id="245784" name="Line 28"/>
            <p:cNvSpPr>
              <a:spLocks noChangeShapeType="1"/>
            </p:cNvSpPr>
            <p:nvPr/>
          </p:nvSpPr>
          <p:spPr bwMode="auto">
            <a:xfrm>
              <a:off x="2928" y="1872"/>
              <a:ext cx="0" cy="1008"/>
            </a:xfrm>
            <a:prstGeom prst="line">
              <a:avLst/>
            </a:prstGeom>
            <a:noFill/>
            <a:ln w="9525">
              <a:solidFill>
                <a:schemeClr val="tx1"/>
              </a:solidFill>
              <a:round/>
              <a:headEnd/>
              <a:tailEnd/>
            </a:ln>
          </p:spPr>
          <p:txBody>
            <a:bodyPr wrap="none"/>
            <a:lstStyle/>
            <a:p>
              <a:endParaRPr lang="en-US"/>
            </a:p>
          </p:txBody>
        </p:sp>
        <p:sp>
          <p:nvSpPr>
            <p:cNvPr id="245785" name="Line 29"/>
            <p:cNvSpPr>
              <a:spLocks noChangeShapeType="1"/>
            </p:cNvSpPr>
            <p:nvPr/>
          </p:nvSpPr>
          <p:spPr bwMode="auto">
            <a:xfrm>
              <a:off x="3360" y="3120"/>
              <a:ext cx="528" cy="0"/>
            </a:xfrm>
            <a:prstGeom prst="line">
              <a:avLst/>
            </a:prstGeom>
            <a:noFill/>
            <a:ln w="9525">
              <a:solidFill>
                <a:schemeClr val="tx1"/>
              </a:solidFill>
              <a:round/>
              <a:headEnd/>
              <a:tailEnd/>
            </a:ln>
          </p:spPr>
          <p:txBody>
            <a:bodyPr wrap="none"/>
            <a:lstStyle/>
            <a:p>
              <a:endParaRPr lang="en-US"/>
            </a:p>
          </p:txBody>
        </p:sp>
        <p:sp>
          <p:nvSpPr>
            <p:cNvPr id="245786" name="Line 30"/>
            <p:cNvSpPr>
              <a:spLocks noChangeShapeType="1"/>
            </p:cNvSpPr>
            <p:nvPr/>
          </p:nvSpPr>
          <p:spPr bwMode="auto">
            <a:xfrm>
              <a:off x="4320" y="1872"/>
              <a:ext cx="0" cy="1008"/>
            </a:xfrm>
            <a:prstGeom prst="line">
              <a:avLst/>
            </a:prstGeom>
            <a:noFill/>
            <a:ln w="9525">
              <a:solidFill>
                <a:schemeClr val="tx1"/>
              </a:solidFill>
              <a:round/>
              <a:headEnd/>
              <a:tailEnd/>
            </a:ln>
          </p:spPr>
          <p:txBody>
            <a:bodyPr wrap="none"/>
            <a:lstStyle/>
            <a:p>
              <a:endParaRPr lang="en-US"/>
            </a:p>
          </p:txBody>
        </p:sp>
        <p:sp>
          <p:nvSpPr>
            <p:cNvPr id="245787" name="Line 31"/>
            <p:cNvSpPr>
              <a:spLocks noChangeShapeType="1"/>
            </p:cNvSpPr>
            <p:nvPr/>
          </p:nvSpPr>
          <p:spPr bwMode="auto">
            <a:xfrm>
              <a:off x="3312" y="1872"/>
              <a:ext cx="576" cy="1008"/>
            </a:xfrm>
            <a:prstGeom prst="line">
              <a:avLst/>
            </a:prstGeom>
            <a:noFill/>
            <a:ln w="9525">
              <a:solidFill>
                <a:schemeClr val="tx1"/>
              </a:solidFill>
              <a:round/>
              <a:headEnd/>
              <a:tailEnd/>
            </a:ln>
          </p:spPr>
          <p:txBody>
            <a:bodyPr wrap="none"/>
            <a:lstStyle/>
            <a:p>
              <a:endParaRPr lang="en-US"/>
            </a:p>
          </p:txBody>
        </p:sp>
        <p:sp>
          <p:nvSpPr>
            <p:cNvPr id="245788" name="Line 32"/>
            <p:cNvSpPr>
              <a:spLocks noChangeShapeType="1"/>
            </p:cNvSpPr>
            <p:nvPr/>
          </p:nvSpPr>
          <p:spPr bwMode="auto">
            <a:xfrm flipH="1">
              <a:off x="3360" y="1872"/>
              <a:ext cx="528" cy="1008"/>
            </a:xfrm>
            <a:prstGeom prst="line">
              <a:avLst/>
            </a:prstGeom>
            <a:noFill/>
            <a:ln w="9525">
              <a:solidFill>
                <a:schemeClr val="tx1"/>
              </a:solidFill>
              <a:round/>
              <a:headEnd/>
              <a:tailEnd/>
            </a:ln>
          </p:spPr>
          <p:txBody>
            <a:bodyPr wrap="none"/>
            <a:lstStyle/>
            <a:p>
              <a:endParaRPr lang="en-US"/>
            </a:p>
          </p:txBody>
        </p:sp>
      </p:grpSp>
      <p:sp>
        <p:nvSpPr>
          <p:cNvPr id="245767" name="AutoShape 33"/>
          <p:cNvSpPr>
            <a:spLocks noChangeArrowheads="1"/>
          </p:cNvSpPr>
          <p:nvPr/>
        </p:nvSpPr>
        <p:spPr bwMode="auto">
          <a:xfrm>
            <a:off x="1524000" y="4122738"/>
            <a:ext cx="457200" cy="457200"/>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nvGrpSpPr>
          <p:cNvPr id="245768" name="Group 34"/>
          <p:cNvGrpSpPr>
            <a:grpSpLocks/>
          </p:cNvGrpSpPr>
          <p:nvPr/>
        </p:nvGrpSpPr>
        <p:grpSpPr bwMode="auto">
          <a:xfrm>
            <a:off x="2057400" y="3741738"/>
            <a:ext cx="1219200" cy="1676400"/>
            <a:chOff x="1296" y="1968"/>
            <a:chExt cx="768" cy="1056"/>
          </a:xfrm>
        </p:grpSpPr>
        <p:sp>
          <p:nvSpPr>
            <p:cNvPr id="245776" name="Oval 35"/>
            <p:cNvSpPr>
              <a:spLocks noChangeArrowheads="1"/>
            </p:cNvSpPr>
            <p:nvPr/>
          </p:nvSpPr>
          <p:spPr bwMode="auto">
            <a:xfrm>
              <a:off x="1296" y="1968"/>
              <a:ext cx="192" cy="192"/>
            </a:xfrm>
            <a:prstGeom prst="ellipse">
              <a:avLst/>
            </a:prstGeom>
            <a:solidFill>
              <a:srgbClr val="800080"/>
            </a:solidFill>
            <a:ln w="9525">
              <a:solidFill>
                <a:schemeClr val="tx1"/>
              </a:solidFill>
              <a:round/>
              <a:headEnd/>
              <a:tailEnd/>
            </a:ln>
          </p:spPr>
          <p:txBody>
            <a:bodyPr wrap="none" anchor="ctr"/>
            <a:lstStyle/>
            <a:p>
              <a:endParaRPr lang="en-US"/>
            </a:p>
          </p:txBody>
        </p:sp>
        <p:sp>
          <p:nvSpPr>
            <p:cNvPr id="245777" name="Oval 36"/>
            <p:cNvSpPr>
              <a:spLocks noChangeArrowheads="1"/>
            </p:cNvSpPr>
            <p:nvPr/>
          </p:nvSpPr>
          <p:spPr bwMode="auto">
            <a:xfrm>
              <a:off x="1296" y="2544"/>
              <a:ext cx="192" cy="192"/>
            </a:xfrm>
            <a:prstGeom prst="ellipse">
              <a:avLst/>
            </a:prstGeom>
            <a:solidFill>
              <a:srgbClr val="800080"/>
            </a:solidFill>
            <a:ln w="9525">
              <a:solidFill>
                <a:schemeClr val="tx1"/>
              </a:solidFill>
              <a:round/>
              <a:headEnd/>
              <a:tailEnd/>
            </a:ln>
          </p:spPr>
          <p:txBody>
            <a:bodyPr wrap="none" anchor="ctr"/>
            <a:lstStyle/>
            <a:p>
              <a:endParaRPr lang="en-US"/>
            </a:p>
          </p:txBody>
        </p:sp>
        <p:sp>
          <p:nvSpPr>
            <p:cNvPr id="245778" name="Oval 37"/>
            <p:cNvSpPr>
              <a:spLocks noChangeArrowheads="1"/>
            </p:cNvSpPr>
            <p:nvPr/>
          </p:nvSpPr>
          <p:spPr bwMode="auto">
            <a:xfrm>
              <a:off x="1584" y="2832"/>
              <a:ext cx="192" cy="192"/>
            </a:xfrm>
            <a:prstGeom prst="ellipse">
              <a:avLst/>
            </a:prstGeom>
            <a:solidFill>
              <a:srgbClr val="800080"/>
            </a:solidFill>
            <a:ln w="9525">
              <a:solidFill>
                <a:schemeClr val="tx1"/>
              </a:solidFill>
              <a:round/>
              <a:headEnd/>
              <a:tailEnd/>
            </a:ln>
          </p:spPr>
          <p:txBody>
            <a:bodyPr wrap="none" anchor="ctr"/>
            <a:lstStyle/>
            <a:p>
              <a:endParaRPr lang="en-US"/>
            </a:p>
          </p:txBody>
        </p:sp>
        <p:sp>
          <p:nvSpPr>
            <p:cNvPr id="245779" name="Oval 38"/>
            <p:cNvSpPr>
              <a:spLocks noChangeArrowheads="1"/>
            </p:cNvSpPr>
            <p:nvPr/>
          </p:nvSpPr>
          <p:spPr bwMode="auto">
            <a:xfrm>
              <a:off x="1296" y="2256"/>
              <a:ext cx="192" cy="192"/>
            </a:xfrm>
            <a:prstGeom prst="ellipse">
              <a:avLst/>
            </a:prstGeom>
            <a:solidFill>
              <a:srgbClr val="800080"/>
            </a:solidFill>
            <a:ln w="9525">
              <a:solidFill>
                <a:schemeClr val="tx1"/>
              </a:solidFill>
              <a:round/>
              <a:headEnd/>
              <a:tailEnd/>
            </a:ln>
          </p:spPr>
          <p:txBody>
            <a:bodyPr wrap="none" anchor="ctr"/>
            <a:lstStyle/>
            <a:p>
              <a:endParaRPr lang="en-US"/>
            </a:p>
          </p:txBody>
        </p:sp>
        <p:sp>
          <p:nvSpPr>
            <p:cNvPr id="245780" name="Oval 39"/>
            <p:cNvSpPr>
              <a:spLocks noChangeArrowheads="1"/>
            </p:cNvSpPr>
            <p:nvPr/>
          </p:nvSpPr>
          <p:spPr bwMode="auto">
            <a:xfrm>
              <a:off x="1872" y="2256"/>
              <a:ext cx="192" cy="192"/>
            </a:xfrm>
            <a:prstGeom prst="ellipse">
              <a:avLst/>
            </a:prstGeom>
            <a:solidFill>
              <a:srgbClr val="800080"/>
            </a:solidFill>
            <a:ln w="9525">
              <a:solidFill>
                <a:schemeClr val="tx1"/>
              </a:solidFill>
              <a:round/>
              <a:headEnd/>
              <a:tailEnd/>
            </a:ln>
          </p:spPr>
          <p:txBody>
            <a:bodyPr wrap="none" anchor="ctr"/>
            <a:lstStyle/>
            <a:p>
              <a:endParaRPr lang="en-US"/>
            </a:p>
          </p:txBody>
        </p:sp>
        <p:sp>
          <p:nvSpPr>
            <p:cNvPr id="245781" name="Oval 40"/>
            <p:cNvSpPr>
              <a:spLocks noChangeArrowheads="1"/>
            </p:cNvSpPr>
            <p:nvPr/>
          </p:nvSpPr>
          <p:spPr bwMode="auto">
            <a:xfrm>
              <a:off x="1584" y="2256"/>
              <a:ext cx="192" cy="192"/>
            </a:xfrm>
            <a:prstGeom prst="ellipse">
              <a:avLst/>
            </a:prstGeom>
            <a:solidFill>
              <a:srgbClr val="800080"/>
            </a:solidFill>
            <a:ln w="9525">
              <a:solidFill>
                <a:schemeClr val="tx1"/>
              </a:solidFill>
              <a:round/>
              <a:headEnd/>
              <a:tailEnd/>
            </a:ln>
          </p:spPr>
          <p:txBody>
            <a:bodyPr wrap="none" anchor="ctr"/>
            <a:lstStyle/>
            <a:p>
              <a:endParaRPr lang="en-US"/>
            </a:p>
          </p:txBody>
        </p:sp>
      </p:grpSp>
      <p:sp>
        <p:nvSpPr>
          <p:cNvPr id="245769" name="AutoShape 41"/>
          <p:cNvSpPr>
            <a:spLocks noChangeArrowheads="1"/>
          </p:cNvSpPr>
          <p:nvPr/>
        </p:nvSpPr>
        <p:spPr bwMode="auto">
          <a:xfrm>
            <a:off x="1981200" y="5037138"/>
            <a:ext cx="457200" cy="457200"/>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sp>
        <p:nvSpPr>
          <p:cNvPr id="245770" name="Oval 42"/>
          <p:cNvSpPr>
            <a:spLocks noChangeArrowheads="1"/>
          </p:cNvSpPr>
          <p:nvPr/>
        </p:nvSpPr>
        <p:spPr bwMode="auto">
          <a:xfrm>
            <a:off x="2514600" y="4656138"/>
            <a:ext cx="304800" cy="304800"/>
          </a:xfrm>
          <a:prstGeom prst="ellipse">
            <a:avLst/>
          </a:prstGeom>
          <a:solidFill>
            <a:srgbClr val="800080"/>
          </a:solidFill>
          <a:ln w="9525">
            <a:solidFill>
              <a:schemeClr val="tx1"/>
            </a:solidFill>
            <a:round/>
            <a:headEnd/>
            <a:tailEnd/>
          </a:ln>
        </p:spPr>
        <p:txBody>
          <a:bodyPr wrap="none" anchor="ctr"/>
          <a:lstStyle/>
          <a:p>
            <a:endParaRPr lang="en-US"/>
          </a:p>
        </p:txBody>
      </p:sp>
      <p:sp>
        <p:nvSpPr>
          <p:cNvPr id="245771" name="Oval 43"/>
          <p:cNvSpPr>
            <a:spLocks noChangeArrowheads="1"/>
          </p:cNvSpPr>
          <p:nvPr/>
        </p:nvSpPr>
        <p:spPr bwMode="auto">
          <a:xfrm>
            <a:off x="2971800" y="5113338"/>
            <a:ext cx="304800" cy="304800"/>
          </a:xfrm>
          <a:prstGeom prst="ellipse">
            <a:avLst/>
          </a:prstGeom>
          <a:solidFill>
            <a:srgbClr val="800080"/>
          </a:solidFill>
          <a:ln w="9525">
            <a:solidFill>
              <a:schemeClr val="tx1"/>
            </a:solidFill>
            <a:round/>
            <a:headEnd/>
            <a:tailEnd/>
          </a:ln>
        </p:spPr>
        <p:txBody>
          <a:bodyPr wrap="none" anchor="ctr"/>
          <a:lstStyle/>
          <a:p>
            <a:endParaRPr lang="en-US"/>
          </a:p>
        </p:txBody>
      </p:sp>
      <p:sp>
        <p:nvSpPr>
          <p:cNvPr id="245772" name="AutoShape 44"/>
          <p:cNvSpPr>
            <a:spLocks noChangeArrowheads="1"/>
          </p:cNvSpPr>
          <p:nvPr/>
        </p:nvSpPr>
        <p:spPr bwMode="auto">
          <a:xfrm>
            <a:off x="2438400" y="3665538"/>
            <a:ext cx="457200" cy="457200"/>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sp>
        <p:nvSpPr>
          <p:cNvPr id="245773" name="Oval 45"/>
          <p:cNvSpPr>
            <a:spLocks noChangeArrowheads="1"/>
          </p:cNvSpPr>
          <p:nvPr/>
        </p:nvSpPr>
        <p:spPr bwMode="auto">
          <a:xfrm>
            <a:off x="2971800" y="3741738"/>
            <a:ext cx="304800" cy="304800"/>
          </a:xfrm>
          <a:prstGeom prst="ellipse">
            <a:avLst/>
          </a:prstGeom>
          <a:solidFill>
            <a:srgbClr val="800080"/>
          </a:solidFill>
          <a:ln w="9525">
            <a:solidFill>
              <a:schemeClr val="tx1"/>
            </a:solidFill>
            <a:round/>
            <a:headEnd/>
            <a:tailEnd/>
          </a:ln>
        </p:spPr>
        <p:txBody>
          <a:bodyPr wrap="none" anchor="ctr"/>
          <a:lstStyle/>
          <a:p>
            <a:endParaRPr lang="en-US"/>
          </a:p>
        </p:txBody>
      </p:sp>
      <p:sp>
        <p:nvSpPr>
          <p:cNvPr id="245774" name="Text Box 46"/>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مسائل ارضاي محدوديت</a:t>
            </a:r>
            <a:endParaRPr lang="en-US" sz="4000">
              <a:latin typeface="Times New Roman" pitchFamily="18" charset="0"/>
              <a:cs typeface="Homa" pitchFamily="2" charset="-78"/>
            </a:endParaRPr>
          </a:p>
        </p:txBody>
      </p:sp>
      <p:sp>
        <p:nvSpPr>
          <p:cNvPr id="245775" name="Text Box 47"/>
          <p:cNvSpPr txBox="1">
            <a:spLocks noChangeArrowheads="1"/>
          </p:cNvSpPr>
          <p:nvPr/>
        </p:nvSpPr>
        <p:spPr bwMode="auto">
          <a:xfrm>
            <a:off x="900113" y="1912938"/>
            <a:ext cx="7272337" cy="579437"/>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مثال: مسئله 4-وزير</a:t>
            </a:r>
            <a:endParaRPr lang="en-US" sz="2400">
              <a:solidFill>
                <a:schemeClr val="accent2"/>
              </a:solidFill>
              <a:cs typeface="Homa" pitchFamily="2" charset="-78"/>
            </a:endParaRPr>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49"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0" name="Slide Number Placeholder 4"/>
          <p:cNvSpPr>
            <a:spLocks noGrp="1"/>
          </p:cNvSpPr>
          <p:nvPr>
            <p:ph type="sldNum" sz="quarter" idx="12"/>
          </p:nvPr>
        </p:nvSpPr>
        <p:spPr/>
        <p:txBody>
          <a:bodyPr/>
          <a:lstStyle/>
          <a:p>
            <a:pPr>
              <a:defRPr/>
            </a:pPr>
            <a:fld id="{B3BC824C-EFD3-417C-9714-080BC81F2016}" type="slidenum">
              <a:rPr lang="ar-SA" altLang="en-US"/>
              <a:pPr>
                <a:defRPr/>
              </a:pPr>
              <a:t>232</a:t>
            </a:fld>
            <a:endParaRPr lang="en-US" altLang="en-US"/>
          </a:p>
        </p:txBody>
      </p:sp>
      <p:grpSp>
        <p:nvGrpSpPr>
          <p:cNvPr id="246789" name="Group 2"/>
          <p:cNvGrpSpPr>
            <a:grpSpLocks/>
          </p:cNvGrpSpPr>
          <p:nvPr/>
        </p:nvGrpSpPr>
        <p:grpSpPr bwMode="auto">
          <a:xfrm>
            <a:off x="1219200" y="3284538"/>
            <a:ext cx="2133600" cy="2209800"/>
            <a:chOff x="624" y="1776"/>
            <a:chExt cx="1344" cy="1392"/>
          </a:xfrm>
        </p:grpSpPr>
        <p:grpSp>
          <p:nvGrpSpPr>
            <p:cNvPr id="246817" name="Group 3"/>
            <p:cNvGrpSpPr>
              <a:grpSpLocks/>
            </p:cNvGrpSpPr>
            <p:nvPr/>
          </p:nvGrpSpPr>
          <p:grpSpPr bwMode="auto">
            <a:xfrm>
              <a:off x="816" y="2016"/>
              <a:ext cx="1152" cy="1152"/>
              <a:chOff x="576" y="1728"/>
              <a:chExt cx="1152" cy="1152"/>
            </a:xfrm>
          </p:grpSpPr>
          <p:sp>
            <p:nvSpPr>
              <p:cNvPr id="246826" name="Rectangle 4"/>
              <p:cNvSpPr>
                <a:spLocks noChangeArrowheads="1"/>
              </p:cNvSpPr>
              <p:nvPr/>
            </p:nvSpPr>
            <p:spPr bwMode="auto">
              <a:xfrm>
                <a:off x="576" y="1728"/>
                <a:ext cx="1152" cy="1152"/>
              </a:xfrm>
              <a:prstGeom prst="rect">
                <a:avLst/>
              </a:prstGeom>
              <a:noFill/>
              <a:ln w="9525">
                <a:solidFill>
                  <a:schemeClr val="tx1"/>
                </a:solidFill>
                <a:miter lim="800000"/>
                <a:headEnd/>
                <a:tailEnd/>
              </a:ln>
            </p:spPr>
            <p:txBody>
              <a:bodyPr wrap="none" anchor="ctr"/>
              <a:lstStyle/>
              <a:p>
                <a:endParaRPr lang="en-US"/>
              </a:p>
            </p:txBody>
          </p:sp>
          <p:sp>
            <p:nvSpPr>
              <p:cNvPr id="246827" name="Rectangle 5"/>
              <p:cNvSpPr>
                <a:spLocks noChangeArrowheads="1"/>
              </p:cNvSpPr>
              <p:nvPr/>
            </p:nvSpPr>
            <p:spPr bwMode="auto">
              <a:xfrm>
                <a:off x="864" y="1728"/>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6828" name="Rectangle 6"/>
              <p:cNvSpPr>
                <a:spLocks noChangeArrowheads="1"/>
              </p:cNvSpPr>
              <p:nvPr/>
            </p:nvSpPr>
            <p:spPr bwMode="auto">
              <a:xfrm>
                <a:off x="1152" y="2592"/>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6829" name="Rectangle 7"/>
              <p:cNvSpPr>
                <a:spLocks noChangeArrowheads="1"/>
              </p:cNvSpPr>
              <p:nvPr/>
            </p:nvSpPr>
            <p:spPr bwMode="auto">
              <a:xfrm>
                <a:off x="864" y="2304"/>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6830" name="Rectangle 8"/>
              <p:cNvSpPr>
                <a:spLocks noChangeArrowheads="1"/>
              </p:cNvSpPr>
              <p:nvPr/>
            </p:nvSpPr>
            <p:spPr bwMode="auto">
              <a:xfrm>
                <a:off x="576" y="2016"/>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6831" name="Rectangle 9"/>
              <p:cNvSpPr>
                <a:spLocks noChangeArrowheads="1"/>
              </p:cNvSpPr>
              <p:nvPr/>
            </p:nvSpPr>
            <p:spPr bwMode="auto">
              <a:xfrm>
                <a:off x="1440" y="2304"/>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6832" name="Rectangle 10"/>
              <p:cNvSpPr>
                <a:spLocks noChangeArrowheads="1"/>
              </p:cNvSpPr>
              <p:nvPr/>
            </p:nvSpPr>
            <p:spPr bwMode="auto">
              <a:xfrm>
                <a:off x="1152" y="2016"/>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6833" name="Rectangle 11"/>
              <p:cNvSpPr>
                <a:spLocks noChangeArrowheads="1"/>
              </p:cNvSpPr>
              <p:nvPr/>
            </p:nvSpPr>
            <p:spPr bwMode="auto">
              <a:xfrm>
                <a:off x="576" y="2592"/>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6834" name="Rectangle 12"/>
              <p:cNvSpPr>
                <a:spLocks noChangeArrowheads="1"/>
              </p:cNvSpPr>
              <p:nvPr/>
            </p:nvSpPr>
            <p:spPr bwMode="auto">
              <a:xfrm>
                <a:off x="1440" y="1728"/>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246818" name="Text Box 13"/>
            <p:cNvSpPr txBox="1">
              <a:spLocks noChangeArrowheads="1"/>
            </p:cNvSpPr>
            <p:nvPr/>
          </p:nvSpPr>
          <p:spPr bwMode="auto">
            <a:xfrm>
              <a:off x="624" y="201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1</a:t>
              </a:r>
            </a:p>
          </p:txBody>
        </p:sp>
        <p:sp>
          <p:nvSpPr>
            <p:cNvPr id="246819" name="Text Box 14"/>
            <p:cNvSpPr txBox="1">
              <a:spLocks noChangeArrowheads="1"/>
            </p:cNvSpPr>
            <p:nvPr/>
          </p:nvSpPr>
          <p:spPr bwMode="auto">
            <a:xfrm>
              <a:off x="624" y="2592"/>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3</a:t>
              </a:r>
            </a:p>
          </p:txBody>
        </p:sp>
        <p:sp>
          <p:nvSpPr>
            <p:cNvPr id="246820" name="Text Box 15"/>
            <p:cNvSpPr txBox="1">
              <a:spLocks noChangeArrowheads="1"/>
            </p:cNvSpPr>
            <p:nvPr/>
          </p:nvSpPr>
          <p:spPr bwMode="auto">
            <a:xfrm>
              <a:off x="624" y="2304"/>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2</a:t>
              </a:r>
            </a:p>
          </p:txBody>
        </p:sp>
        <p:sp>
          <p:nvSpPr>
            <p:cNvPr id="246821" name="Text Box 16"/>
            <p:cNvSpPr txBox="1">
              <a:spLocks noChangeArrowheads="1"/>
            </p:cNvSpPr>
            <p:nvPr/>
          </p:nvSpPr>
          <p:spPr bwMode="auto">
            <a:xfrm>
              <a:off x="624" y="2880"/>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4</a:t>
              </a:r>
            </a:p>
          </p:txBody>
        </p:sp>
        <p:sp>
          <p:nvSpPr>
            <p:cNvPr id="246822" name="Text Box 17"/>
            <p:cNvSpPr txBox="1">
              <a:spLocks noChangeArrowheads="1"/>
            </p:cNvSpPr>
            <p:nvPr/>
          </p:nvSpPr>
          <p:spPr bwMode="auto">
            <a:xfrm>
              <a:off x="1440" y="177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3</a:t>
              </a:r>
            </a:p>
          </p:txBody>
        </p:sp>
        <p:sp>
          <p:nvSpPr>
            <p:cNvPr id="246823" name="Text Box 18"/>
            <p:cNvSpPr txBox="1">
              <a:spLocks noChangeArrowheads="1"/>
            </p:cNvSpPr>
            <p:nvPr/>
          </p:nvSpPr>
          <p:spPr bwMode="auto">
            <a:xfrm>
              <a:off x="1152" y="177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2</a:t>
              </a:r>
            </a:p>
          </p:txBody>
        </p:sp>
        <p:sp>
          <p:nvSpPr>
            <p:cNvPr id="246824" name="Text Box 19"/>
            <p:cNvSpPr txBox="1">
              <a:spLocks noChangeArrowheads="1"/>
            </p:cNvSpPr>
            <p:nvPr/>
          </p:nvSpPr>
          <p:spPr bwMode="auto">
            <a:xfrm>
              <a:off x="1728" y="177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4</a:t>
              </a:r>
            </a:p>
          </p:txBody>
        </p:sp>
        <p:sp>
          <p:nvSpPr>
            <p:cNvPr id="246825" name="Text Box 20"/>
            <p:cNvSpPr txBox="1">
              <a:spLocks noChangeArrowheads="1"/>
            </p:cNvSpPr>
            <p:nvPr/>
          </p:nvSpPr>
          <p:spPr bwMode="auto">
            <a:xfrm>
              <a:off x="864" y="177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1</a:t>
              </a:r>
            </a:p>
          </p:txBody>
        </p:sp>
      </p:grpSp>
      <p:grpSp>
        <p:nvGrpSpPr>
          <p:cNvPr id="246790" name="Group 21"/>
          <p:cNvGrpSpPr>
            <a:grpSpLocks/>
          </p:cNvGrpSpPr>
          <p:nvPr/>
        </p:nvGrpSpPr>
        <p:grpSpPr bwMode="auto">
          <a:xfrm>
            <a:off x="4229100" y="2751138"/>
            <a:ext cx="3786188" cy="3270250"/>
            <a:chOff x="2421" y="1344"/>
            <a:chExt cx="2385" cy="2060"/>
          </a:xfrm>
        </p:grpSpPr>
        <p:grpSp>
          <p:nvGrpSpPr>
            <p:cNvPr id="246806" name="Group 22"/>
            <p:cNvGrpSpPr>
              <a:grpSpLocks/>
            </p:cNvGrpSpPr>
            <p:nvPr/>
          </p:nvGrpSpPr>
          <p:grpSpPr bwMode="auto">
            <a:xfrm>
              <a:off x="2421" y="1344"/>
              <a:ext cx="2385" cy="2060"/>
              <a:chOff x="2421" y="1344"/>
              <a:chExt cx="2385" cy="2060"/>
            </a:xfrm>
          </p:grpSpPr>
          <p:sp>
            <p:nvSpPr>
              <p:cNvPr id="246813" name="Text Box 23"/>
              <p:cNvSpPr txBox="1">
                <a:spLocks noChangeArrowheads="1"/>
              </p:cNvSpPr>
              <p:nvPr/>
            </p:nvSpPr>
            <p:spPr bwMode="auto">
              <a:xfrm>
                <a:off x="2437" y="1344"/>
                <a:ext cx="915" cy="524"/>
              </a:xfrm>
              <a:prstGeom prst="rect">
                <a:avLst/>
              </a:prstGeom>
              <a:noFill/>
              <a:ln w="9525">
                <a:solidFill>
                  <a:schemeClr val="tx1"/>
                </a:solidFill>
                <a:miter lim="800000"/>
                <a:headEnd/>
                <a:tailEnd/>
              </a:ln>
            </p:spPr>
            <p:txBody>
              <a:bodyPr wrap="none">
                <a:spAutoFit/>
              </a:bodyPr>
              <a:lstStyle/>
              <a:p>
                <a:pPr algn="ctr" rtl="0"/>
                <a:r>
                  <a:rPr lang="en-US" sz="2400">
                    <a:latin typeface="Tahoma" pitchFamily="34" charset="0"/>
                    <a:cs typeface="Times New Roman" pitchFamily="18" charset="0"/>
                  </a:rPr>
                  <a:t>X1</a:t>
                </a:r>
              </a:p>
              <a:p>
                <a:pPr algn="ctr" rtl="0"/>
                <a:r>
                  <a:rPr lang="en-US" sz="2400">
                    <a:latin typeface="Tahoma" pitchFamily="34" charset="0"/>
                    <a:cs typeface="Times New Roman" pitchFamily="18" charset="0"/>
                  </a:rPr>
                  <a:t>{</a:t>
                </a:r>
                <a:r>
                  <a:rPr lang="en-US" sz="2400">
                    <a:solidFill>
                      <a:schemeClr val="bg1"/>
                    </a:solidFill>
                    <a:latin typeface="Tahoma" pitchFamily="34" charset="0"/>
                    <a:cs typeface="Times New Roman" pitchFamily="18" charset="0"/>
                  </a:rPr>
                  <a:t>  </a:t>
                </a:r>
                <a:r>
                  <a:rPr lang="en-US" sz="2400">
                    <a:latin typeface="Tahoma" pitchFamily="34" charset="0"/>
                    <a:cs typeface="Times New Roman" pitchFamily="18" charset="0"/>
                  </a:rPr>
                  <a:t>,</a:t>
                </a:r>
                <a:r>
                  <a:rPr lang="en-US" sz="2400">
                    <a:solidFill>
                      <a:srgbClr val="FF3300"/>
                    </a:solidFill>
                    <a:latin typeface="Tahoma" pitchFamily="34" charset="0"/>
                    <a:cs typeface="Times New Roman" pitchFamily="18" charset="0"/>
                  </a:rPr>
                  <a:t>2</a:t>
                </a:r>
                <a:r>
                  <a:rPr lang="en-US" sz="2400">
                    <a:latin typeface="Tahoma" pitchFamily="34" charset="0"/>
                    <a:cs typeface="Times New Roman" pitchFamily="18" charset="0"/>
                  </a:rPr>
                  <a:t>,3,4}</a:t>
                </a:r>
              </a:p>
            </p:txBody>
          </p:sp>
          <p:sp>
            <p:nvSpPr>
              <p:cNvPr id="246814" name="Text Box 24"/>
              <p:cNvSpPr txBox="1">
                <a:spLocks noChangeArrowheads="1"/>
              </p:cNvSpPr>
              <p:nvPr/>
            </p:nvSpPr>
            <p:spPr bwMode="auto">
              <a:xfrm>
                <a:off x="2421" y="2880"/>
                <a:ext cx="945" cy="524"/>
              </a:xfrm>
              <a:prstGeom prst="rect">
                <a:avLst/>
              </a:prstGeom>
              <a:noFill/>
              <a:ln w="9525">
                <a:solidFill>
                  <a:schemeClr val="tx1"/>
                </a:solidFill>
                <a:miter lim="800000"/>
                <a:headEnd/>
                <a:tailEnd/>
              </a:ln>
            </p:spPr>
            <p:txBody>
              <a:bodyPr wrap="none">
                <a:spAutoFit/>
              </a:bodyPr>
              <a:lstStyle/>
              <a:p>
                <a:pPr algn="ctr" rtl="0"/>
                <a:r>
                  <a:rPr lang="en-US" sz="2400">
                    <a:latin typeface="Tahoma" pitchFamily="34" charset="0"/>
                    <a:cs typeface="Times New Roman" pitchFamily="18" charset="0"/>
                  </a:rPr>
                  <a:t>X3</a:t>
                </a:r>
              </a:p>
              <a:p>
                <a:pPr algn="ctr" rtl="0"/>
                <a:r>
                  <a:rPr lang="en-US" sz="2400">
                    <a:latin typeface="Tahoma" pitchFamily="34" charset="0"/>
                    <a:cs typeface="Times New Roman" pitchFamily="18" charset="0"/>
                  </a:rPr>
                  <a:t>{</a:t>
                </a:r>
                <a:r>
                  <a:rPr lang="en-US" sz="2400">
                    <a:solidFill>
                      <a:srgbClr val="FF0000"/>
                    </a:solidFill>
                    <a:latin typeface="Tahoma" pitchFamily="34" charset="0"/>
                    <a:cs typeface="Times New Roman" pitchFamily="18" charset="0"/>
                  </a:rPr>
                  <a:t>1</a:t>
                </a:r>
                <a:r>
                  <a:rPr lang="en-US" sz="2400">
                    <a:latin typeface="Tahoma" pitchFamily="34" charset="0"/>
                    <a:cs typeface="Times New Roman" pitchFamily="18" charset="0"/>
                  </a:rPr>
                  <a:t>,  ,  ,  }</a:t>
                </a:r>
              </a:p>
            </p:txBody>
          </p:sp>
          <p:sp>
            <p:nvSpPr>
              <p:cNvPr id="246815" name="Text Box 25"/>
              <p:cNvSpPr txBox="1">
                <a:spLocks noChangeArrowheads="1"/>
              </p:cNvSpPr>
              <p:nvPr/>
            </p:nvSpPr>
            <p:spPr bwMode="auto">
              <a:xfrm>
                <a:off x="3861" y="2880"/>
                <a:ext cx="945" cy="524"/>
              </a:xfrm>
              <a:prstGeom prst="rect">
                <a:avLst/>
              </a:prstGeom>
              <a:noFill/>
              <a:ln w="9525">
                <a:solidFill>
                  <a:schemeClr val="tx1"/>
                </a:solidFill>
                <a:miter lim="800000"/>
                <a:headEnd/>
                <a:tailEnd/>
              </a:ln>
            </p:spPr>
            <p:txBody>
              <a:bodyPr wrap="none">
                <a:spAutoFit/>
              </a:bodyPr>
              <a:lstStyle/>
              <a:p>
                <a:pPr algn="ctr" rtl="0"/>
                <a:r>
                  <a:rPr lang="en-US" sz="2400">
                    <a:latin typeface="Tahoma" pitchFamily="34" charset="0"/>
                    <a:cs typeface="Times New Roman" pitchFamily="18" charset="0"/>
                  </a:rPr>
                  <a:t>X4</a:t>
                </a:r>
              </a:p>
              <a:p>
                <a:pPr algn="ctr" rtl="0"/>
                <a:r>
                  <a:rPr lang="en-US" sz="2400">
                    <a:latin typeface="Tahoma" pitchFamily="34" charset="0"/>
                    <a:cs typeface="Times New Roman" pitchFamily="18" charset="0"/>
                  </a:rPr>
                  <a:t>{  ,  ,3,  }</a:t>
                </a:r>
              </a:p>
            </p:txBody>
          </p:sp>
          <p:sp>
            <p:nvSpPr>
              <p:cNvPr id="246816" name="Text Box 26"/>
              <p:cNvSpPr txBox="1">
                <a:spLocks noChangeArrowheads="1"/>
              </p:cNvSpPr>
              <p:nvPr/>
            </p:nvSpPr>
            <p:spPr bwMode="auto">
              <a:xfrm>
                <a:off x="3861" y="1344"/>
                <a:ext cx="945" cy="524"/>
              </a:xfrm>
              <a:prstGeom prst="rect">
                <a:avLst/>
              </a:prstGeom>
              <a:noFill/>
              <a:ln w="9525">
                <a:solidFill>
                  <a:schemeClr val="tx1"/>
                </a:solidFill>
                <a:miter lim="800000"/>
                <a:headEnd/>
                <a:tailEnd/>
              </a:ln>
            </p:spPr>
            <p:txBody>
              <a:bodyPr wrap="none">
                <a:spAutoFit/>
              </a:bodyPr>
              <a:lstStyle/>
              <a:p>
                <a:pPr algn="ctr" rtl="0"/>
                <a:r>
                  <a:rPr lang="en-US" sz="2400">
                    <a:latin typeface="Tahoma" pitchFamily="34" charset="0"/>
                    <a:cs typeface="Times New Roman" pitchFamily="18" charset="0"/>
                  </a:rPr>
                  <a:t>X2</a:t>
                </a:r>
              </a:p>
              <a:p>
                <a:pPr algn="ctr" rtl="0"/>
                <a:r>
                  <a:rPr lang="en-US" sz="2400">
                    <a:latin typeface="Tahoma" pitchFamily="34" charset="0"/>
                    <a:cs typeface="Times New Roman" pitchFamily="18" charset="0"/>
                  </a:rPr>
                  <a:t>{</a:t>
                </a:r>
                <a:r>
                  <a:rPr lang="en-US" sz="2400">
                    <a:solidFill>
                      <a:schemeClr val="bg1"/>
                    </a:solidFill>
                    <a:latin typeface="Tahoma" pitchFamily="34" charset="0"/>
                    <a:cs typeface="Times New Roman" pitchFamily="18" charset="0"/>
                  </a:rPr>
                  <a:t>  </a:t>
                </a:r>
                <a:r>
                  <a:rPr lang="en-US" sz="2400">
                    <a:latin typeface="Tahoma" pitchFamily="34" charset="0"/>
                    <a:cs typeface="Times New Roman" pitchFamily="18" charset="0"/>
                  </a:rPr>
                  <a:t>,</a:t>
                </a:r>
                <a:r>
                  <a:rPr lang="en-US" sz="2400">
                    <a:solidFill>
                      <a:schemeClr val="bg1"/>
                    </a:solidFill>
                    <a:latin typeface="Tahoma" pitchFamily="34" charset="0"/>
                    <a:cs typeface="Times New Roman" pitchFamily="18" charset="0"/>
                  </a:rPr>
                  <a:t>  </a:t>
                </a:r>
                <a:r>
                  <a:rPr lang="en-US" sz="2400">
                    <a:latin typeface="Tahoma" pitchFamily="34" charset="0"/>
                    <a:cs typeface="Times New Roman" pitchFamily="18" charset="0"/>
                  </a:rPr>
                  <a:t>,</a:t>
                </a:r>
                <a:r>
                  <a:rPr lang="en-US" sz="2400">
                    <a:solidFill>
                      <a:schemeClr val="bg1"/>
                    </a:solidFill>
                    <a:latin typeface="Tahoma" pitchFamily="34" charset="0"/>
                    <a:cs typeface="Times New Roman" pitchFamily="18" charset="0"/>
                  </a:rPr>
                  <a:t>  </a:t>
                </a:r>
                <a:r>
                  <a:rPr lang="en-US" sz="2400">
                    <a:latin typeface="Tahoma" pitchFamily="34" charset="0"/>
                    <a:cs typeface="Times New Roman" pitchFamily="18" charset="0"/>
                  </a:rPr>
                  <a:t>,</a:t>
                </a:r>
                <a:r>
                  <a:rPr lang="en-US" sz="2400">
                    <a:solidFill>
                      <a:srgbClr val="FF0000"/>
                    </a:solidFill>
                    <a:latin typeface="Tahoma" pitchFamily="34" charset="0"/>
                    <a:cs typeface="Times New Roman" pitchFamily="18" charset="0"/>
                  </a:rPr>
                  <a:t>4</a:t>
                </a:r>
                <a:r>
                  <a:rPr lang="en-US" sz="2400">
                    <a:latin typeface="Tahoma" pitchFamily="34" charset="0"/>
                    <a:cs typeface="Times New Roman" pitchFamily="18" charset="0"/>
                  </a:rPr>
                  <a:t>}</a:t>
                </a:r>
              </a:p>
            </p:txBody>
          </p:sp>
        </p:grpSp>
        <p:sp>
          <p:nvSpPr>
            <p:cNvPr id="246807" name="Line 27"/>
            <p:cNvSpPr>
              <a:spLocks noChangeShapeType="1"/>
            </p:cNvSpPr>
            <p:nvPr/>
          </p:nvSpPr>
          <p:spPr bwMode="auto">
            <a:xfrm>
              <a:off x="3360" y="1584"/>
              <a:ext cx="528" cy="0"/>
            </a:xfrm>
            <a:prstGeom prst="line">
              <a:avLst/>
            </a:prstGeom>
            <a:noFill/>
            <a:ln w="9525">
              <a:solidFill>
                <a:schemeClr val="tx1"/>
              </a:solidFill>
              <a:round/>
              <a:headEnd/>
              <a:tailEnd/>
            </a:ln>
          </p:spPr>
          <p:txBody>
            <a:bodyPr wrap="none"/>
            <a:lstStyle/>
            <a:p>
              <a:endParaRPr lang="en-US"/>
            </a:p>
          </p:txBody>
        </p:sp>
        <p:sp>
          <p:nvSpPr>
            <p:cNvPr id="246808" name="Line 28"/>
            <p:cNvSpPr>
              <a:spLocks noChangeShapeType="1"/>
            </p:cNvSpPr>
            <p:nvPr/>
          </p:nvSpPr>
          <p:spPr bwMode="auto">
            <a:xfrm>
              <a:off x="2928" y="1872"/>
              <a:ext cx="0" cy="1008"/>
            </a:xfrm>
            <a:prstGeom prst="line">
              <a:avLst/>
            </a:prstGeom>
            <a:noFill/>
            <a:ln w="9525">
              <a:solidFill>
                <a:schemeClr val="tx1"/>
              </a:solidFill>
              <a:round/>
              <a:headEnd/>
              <a:tailEnd/>
            </a:ln>
          </p:spPr>
          <p:txBody>
            <a:bodyPr wrap="none"/>
            <a:lstStyle/>
            <a:p>
              <a:endParaRPr lang="en-US"/>
            </a:p>
          </p:txBody>
        </p:sp>
        <p:sp>
          <p:nvSpPr>
            <p:cNvPr id="246809" name="Line 29"/>
            <p:cNvSpPr>
              <a:spLocks noChangeShapeType="1"/>
            </p:cNvSpPr>
            <p:nvPr/>
          </p:nvSpPr>
          <p:spPr bwMode="auto">
            <a:xfrm>
              <a:off x="3360" y="3120"/>
              <a:ext cx="528" cy="0"/>
            </a:xfrm>
            <a:prstGeom prst="line">
              <a:avLst/>
            </a:prstGeom>
            <a:noFill/>
            <a:ln w="9525">
              <a:solidFill>
                <a:schemeClr val="tx1"/>
              </a:solidFill>
              <a:round/>
              <a:headEnd/>
              <a:tailEnd/>
            </a:ln>
          </p:spPr>
          <p:txBody>
            <a:bodyPr wrap="none"/>
            <a:lstStyle/>
            <a:p>
              <a:endParaRPr lang="en-US"/>
            </a:p>
          </p:txBody>
        </p:sp>
        <p:sp>
          <p:nvSpPr>
            <p:cNvPr id="246810" name="Line 30"/>
            <p:cNvSpPr>
              <a:spLocks noChangeShapeType="1"/>
            </p:cNvSpPr>
            <p:nvPr/>
          </p:nvSpPr>
          <p:spPr bwMode="auto">
            <a:xfrm>
              <a:off x="4320" y="1872"/>
              <a:ext cx="0" cy="1008"/>
            </a:xfrm>
            <a:prstGeom prst="line">
              <a:avLst/>
            </a:prstGeom>
            <a:noFill/>
            <a:ln w="9525">
              <a:solidFill>
                <a:schemeClr val="tx1"/>
              </a:solidFill>
              <a:round/>
              <a:headEnd/>
              <a:tailEnd/>
            </a:ln>
          </p:spPr>
          <p:txBody>
            <a:bodyPr wrap="none"/>
            <a:lstStyle/>
            <a:p>
              <a:endParaRPr lang="en-US"/>
            </a:p>
          </p:txBody>
        </p:sp>
        <p:sp>
          <p:nvSpPr>
            <p:cNvPr id="246811" name="Line 31"/>
            <p:cNvSpPr>
              <a:spLocks noChangeShapeType="1"/>
            </p:cNvSpPr>
            <p:nvPr/>
          </p:nvSpPr>
          <p:spPr bwMode="auto">
            <a:xfrm>
              <a:off x="3312" y="1872"/>
              <a:ext cx="576" cy="1008"/>
            </a:xfrm>
            <a:prstGeom prst="line">
              <a:avLst/>
            </a:prstGeom>
            <a:noFill/>
            <a:ln w="9525">
              <a:solidFill>
                <a:schemeClr val="tx1"/>
              </a:solidFill>
              <a:round/>
              <a:headEnd/>
              <a:tailEnd/>
            </a:ln>
          </p:spPr>
          <p:txBody>
            <a:bodyPr wrap="none"/>
            <a:lstStyle/>
            <a:p>
              <a:endParaRPr lang="en-US"/>
            </a:p>
          </p:txBody>
        </p:sp>
        <p:sp>
          <p:nvSpPr>
            <p:cNvPr id="246812" name="Line 32"/>
            <p:cNvSpPr>
              <a:spLocks noChangeShapeType="1"/>
            </p:cNvSpPr>
            <p:nvPr/>
          </p:nvSpPr>
          <p:spPr bwMode="auto">
            <a:xfrm flipH="1">
              <a:off x="3360" y="1872"/>
              <a:ext cx="528" cy="1008"/>
            </a:xfrm>
            <a:prstGeom prst="line">
              <a:avLst/>
            </a:prstGeom>
            <a:noFill/>
            <a:ln w="9525">
              <a:solidFill>
                <a:schemeClr val="tx1"/>
              </a:solidFill>
              <a:round/>
              <a:headEnd/>
              <a:tailEnd/>
            </a:ln>
          </p:spPr>
          <p:txBody>
            <a:bodyPr wrap="none"/>
            <a:lstStyle/>
            <a:p>
              <a:endParaRPr lang="en-US"/>
            </a:p>
          </p:txBody>
        </p:sp>
      </p:grpSp>
      <p:sp>
        <p:nvSpPr>
          <p:cNvPr id="246791" name="AutoShape 33"/>
          <p:cNvSpPr>
            <a:spLocks noChangeArrowheads="1"/>
          </p:cNvSpPr>
          <p:nvPr/>
        </p:nvSpPr>
        <p:spPr bwMode="auto">
          <a:xfrm>
            <a:off x="1524000" y="4122738"/>
            <a:ext cx="457200" cy="457200"/>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nvGrpSpPr>
          <p:cNvPr id="246792" name="Group 34"/>
          <p:cNvGrpSpPr>
            <a:grpSpLocks/>
          </p:cNvGrpSpPr>
          <p:nvPr/>
        </p:nvGrpSpPr>
        <p:grpSpPr bwMode="auto">
          <a:xfrm>
            <a:off x="2057400" y="3741738"/>
            <a:ext cx="1219200" cy="1676400"/>
            <a:chOff x="1296" y="1968"/>
            <a:chExt cx="768" cy="1056"/>
          </a:xfrm>
        </p:grpSpPr>
        <p:sp>
          <p:nvSpPr>
            <p:cNvPr id="246800" name="Oval 35"/>
            <p:cNvSpPr>
              <a:spLocks noChangeArrowheads="1"/>
            </p:cNvSpPr>
            <p:nvPr/>
          </p:nvSpPr>
          <p:spPr bwMode="auto">
            <a:xfrm>
              <a:off x="1296" y="1968"/>
              <a:ext cx="192" cy="192"/>
            </a:xfrm>
            <a:prstGeom prst="ellipse">
              <a:avLst/>
            </a:prstGeom>
            <a:solidFill>
              <a:srgbClr val="800080"/>
            </a:solidFill>
            <a:ln w="9525">
              <a:solidFill>
                <a:schemeClr val="tx1"/>
              </a:solidFill>
              <a:round/>
              <a:headEnd/>
              <a:tailEnd/>
            </a:ln>
          </p:spPr>
          <p:txBody>
            <a:bodyPr wrap="none" anchor="ctr"/>
            <a:lstStyle/>
            <a:p>
              <a:endParaRPr lang="en-US"/>
            </a:p>
          </p:txBody>
        </p:sp>
        <p:sp>
          <p:nvSpPr>
            <p:cNvPr id="246801" name="Oval 36"/>
            <p:cNvSpPr>
              <a:spLocks noChangeArrowheads="1"/>
            </p:cNvSpPr>
            <p:nvPr/>
          </p:nvSpPr>
          <p:spPr bwMode="auto">
            <a:xfrm>
              <a:off x="1296" y="2544"/>
              <a:ext cx="192" cy="192"/>
            </a:xfrm>
            <a:prstGeom prst="ellipse">
              <a:avLst/>
            </a:prstGeom>
            <a:solidFill>
              <a:srgbClr val="800080"/>
            </a:solidFill>
            <a:ln w="9525">
              <a:solidFill>
                <a:schemeClr val="tx1"/>
              </a:solidFill>
              <a:round/>
              <a:headEnd/>
              <a:tailEnd/>
            </a:ln>
          </p:spPr>
          <p:txBody>
            <a:bodyPr wrap="none" anchor="ctr"/>
            <a:lstStyle/>
            <a:p>
              <a:endParaRPr lang="en-US"/>
            </a:p>
          </p:txBody>
        </p:sp>
        <p:sp>
          <p:nvSpPr>
            <p:cNvPr id="246802" name="Oval 37"/>
            <p:cNvSpPr>
              <a:spLocks noChangeArrowheads="1"/>
            </p:cNvSpPr>
            <p:nvPr/>
          </p:nvSpPr>
          <p:spPr bwMode="auto">
            <a:xfrm>
              <a:off x="1584" y="2832"/>
              <a:ext cx="192" cy="192"/>
            </a:xfrm>
            <a:prstGeom prst="ellipse">
              <a:avLst/>
            </a:prstGeom>
            <a:solidFill>
              <a:srgbClr val="800080"/>
            </a:solidFill>
            <a:ln w="9525">
              <a:solidFill>
                <a:schemeClr val="tx1"/>
              </a:solidFill>
              <a:round/>
              <a:headEnd/>
              <a:tailEnd/>
            </a:ln>
          </p:spPr>
          <p:txBody>
            <a:bodyPr wrap="none" anchor="ctr"/>
            <a:lstStyle/>
            <a:p>
              <a:endParaRPr lang="en-US"/>
            </a:p>
          </p:txBody>
        </p:sp>
        <p:sp>
          <p:nvSpPr>
            <p:cNvPr id="246803" name="Oval 38"/>
            <p:cNvSpPr>
              <a:spLocks noChangeArrowheads="1"/>
            </p:cNvSpPr>
            <p:nvPr/>
          </p:nvSpPr>
          <p:spPr bwMode="auto">
            <a:xfrm>
              <a:off x="1296" y="2256"/>
              <a:ext cx="192" cy="192"/>
            </a:xfrm>
            <a:prstGeom prst="ellipse">
              <a:avLst/>
            </a:prstGeom>
            <a:solidFill>
              <a:srgbClr val="800080"/>
            </a:solidFill>
            <a:ln w="9525">
              <a:solidFill>
                <a:schemeClr val="tx1"/>
              </a:solidFill>
              <a:round/>
              <a:headEnd/>
              <a:tailEnd/>
            </a:ln>
          </p:spPr>
          <p:txBody>
            <a:bodyPr wrap="none" anchor="ctr"/>
            <a:lstStyle/>
            <a:p>
              <a:endParaRPr lang="en-US"/>
            </a:p>
          </p:txBody>
        </p:sp>
        <p:sp>
          <p:nvSpPr>
            <p:cNvPr id="246804" name="Oval 39"/>
            <p:cNvSpPr>
              <a:spLocks noChangeArrowheads="1"/>
            </p:cNvSpPr>
            <p:nvPr/>
          </p:nvSpPr>
          <p:spPr bwMode="auto">
            <a:xfrm>
              <a:off x="1872" y="2256"/>
              <a:ext cx="192" cy="192"/>
            </a:xfrm>
            <a:prstGeom prst="ellipse">
              <a:avLst/>
            </a:prstGeom>
            <a:solidFill>
              <a:srgbClr val="800080"/>
            </a:solidFill>
            <a:ln w="9525">
              <a:solidFill>
                <a:schemeClr val="tx1"/>
              </a:solidFill>
              <a:round/>
              <a:headEnd/>
              <a:tailEnd/>
            </a:ln>
          </p:spPr>
          <p:txBody>
            <a:bodyPr wrap="none" anchor="ctr"/>
            <a:lstStyle/>
            <a:p>
              <a:endParaRPr lang="en-US"/>
            </a:p>
          </p:txBody>
        </p:sp>
        <p:sp>
          <p:nvSpPr>
            <p:cNvPr id="246805" name="Oval 40"/>
            <p:cNvSpPr>
              <a:spLocks noChangeArrowheads="1"/>
            </p:cNvSpPr>
            <p:nvPr/>
          </p:nvSpPr>
          <p:spPr bwMode="auto">
            <a:xfrm>
              <a:off x="1584" y="2256"/>
              <a:ext cx="192" cy="192"/>
            </a:xfrm>
            <a:prstGeom prst="ellipse">
              <a:avLst/>
            </a:prstGeom>
            <a:solidFill>
              <a:srgbClr val="800080"/>
            </a:solidFill>
            <a:ln w="9525">
              <a:solidFill>
                <a:schemeClr val="tx1"/>
              </a:solidFill>
              <a:round/>
              <a:headEnd/>
              <a:tailEnd/>
            </a:ln>
          </p:spPr>
          <p:txBody>
            <a:bodyPr wrap="none" anchor="ctr"/>
            <a:lstStyle/>
            <a:p>
              <a:endParaRPr lang="en-US"/>
            </a:p>
          </p:txBody>
        </p:sp>
      </p:grpSp>
      <p:sp>
        <p:nvSpPr>
          <p:cNvPr id="246793" name="AutoShape 41"/>
          <p:cNvSpPr>
            <a:spLocks noChangeArrowheads="1"/>
          </p:cNvSpPr>
          <p:nvPr/>
        </p:nvSpPr>
        <p:spPr bwMode="auto">
          <a:xfrm>
            <a:off x="1981200" y="5037138"/>
            <a:ext cx="457200" cy="457200"/>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sp>
        <p:nvSpPr>
          <p:cNvPr id="246794" name="Oval 42"/>
          <p:cNvSpPr>
            <a:spLocks noChangeArrowheads="1"/>
          </p:cNvSpPr>
          <p:nvPr/>
        </p:nvSpPr>
        <p:spPr bwMode="auto">
          <a:xfrm>
            <a:off x="2514600" y="4656138"/>
            <a:ext cx="304800" cy="304800"/>
          </a:xfrm>
          <a:prstGeom prst="ellipse">
            <a:avLst/>
          </a:prstGeom>
          <a:solidFill>
            <a:srgbClr val="800080"/>
          </a:solidFill>
          <a:ln w="9525">
            <a:solidFill>
              <a:schemeClr val="tx1"/>
            </a:solidFill>
            <a:round/>
            <a:headEnd/>
            <a:tailEnd/>
          </a:ln>
        </p:spPr>
        <p:txBody>
          <a:bodyPr wrap="none" anchor="ctr"/>
          <a:lstStyle/>
          <a:p>
            <a:endParaRPr lang="en-US"/>
          </a:p>
        </p:txBody>
      </p:sp>
      <p:sp>
        <p:nvSpPr>
          <p:cNvPr id="246795" name="Oval 43"/>
          <p:cNvSpPr>
            <a:spLocks noChangeArrowheads="1"/>
          </p:cNvSpPr>
          <p:nvPr/>
        </p:nvSpPr>
        <p:spPr bwMode="auto">
          <a:xfrm>
            <a:off x="2971800" y="5113338"/>
            <a:ext cx="304800" cy="304800"/>
          </a:xfrm>
          <a:prstGeom prst="ellipse">
            <a:avLst/>
          </a:prstGeom>
          <a:solidFill>
            <a:srgbClr val="800080"/>
          </a:solidFill>
          <a:ln w="9525">
            <a:solidFill>
              <a:schemeClr val="tx1"/>
            </a:solidFill>
            <a:round/>
            <a:headEnd/>
            <a:tailEnd/>
          </a:ln>
        </p:spPr>
        <p:txBody>
          <a:bodyPr wrap="none" anchor="ctr"/>
          <a:lstStyle/>
          <a:p>
            <a:endParaRPr lang="en-US"/>
          </a:p>
        </p:txBody>
      </p:sp>
      <p:sp>
        <p:nvSpPr>
          <p:cNvPr id="246796" name="AutoShape 44"/>
          <p:cNvSpPr>
            <a:spLocks noChangeArrowheads="1"/>
          </p:cNvSpPr>
          <p:nvPr/>
        </p:nvSpPr>
        <p:spPr bwMode="auto">
          <a:xfrm>
            <a:off x="2438400" y="3665538"/>
            <a:ext cx="457200" cy="457200"/>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sp>
        <p:nvSpPr>
          <p:cNvPr id="246797" name="Oval 45"/>
          <p:cNvSpPr>
            <a:spLocks noChangeArrowheads="1"/>
          </p:cNvSpPr>
          <p:nvPr/>
        </p:nvSpPr>
        <p:spPr bwMode="auto">
          <a:xfrm>
            <a:off x="2971800" y="3741738"/>
            <a:ext cx="304800" cy="304800"/>
          </a:xfrm>
          <a:prstGeom prst="ellipse">
            <a:avLst/>
          </a:prstGeom>
          <a:solidFill>
            <a:srgbClr val="800080"/>
          </a:solidFill>
          <a:ln w="9525">
            <a:solidFill>
              <a:schemeClr val="tx1"/>
            </a:solidFill>
            <a:round/>
            <a:headEnd/>
            <a:tailEnd/>
          </a:ln>
        </p:spPr>
        <p:txBody>
          <a:bodyPr wrap="none" anchor="ctr"/>
          <a:lstStyle/>
          <a:p>
            <a:endParaRPr lang="en-US"/>
          </a:p>
        </p:txBody>
      </p:sp>
      <p:sp>
        <p:nvSpPr>
          <p:cNvPr id="246798" name="Text Box 46"/>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مسائل ارضاي محدوديت</a:t>
            </a:r>
            <a:endParaRPr lang="en-US" sz="4000">
              <a:latin typeface="Times New Roman" pitchFamily="18" charset="0"/>
              <a:cs typeface="Homa" pitchFamily="2" charset="-78"/>
            </a:endParaRPr>
          </a:p>
        </p:txBody>
      </p:sp>
      <p:sp>
        <p:nvSpPr>
          <p:cNvPr id="246799" name="Text Box 47"/>
          <p:cNvSpPr txBox="1">
            <a:spLocks noChangeArrowheads="1"/>
          </p:cNvSpPr>
          <p:nvPr/>
        </p:nvSpPr>
        <p:spPr bwMode="auto">
          <a:xfrm>
            <a:off x="900113" y="1912938"/>
            <a:ext cx="7272337" cy="579437"/>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مثال: مسئله 4-وزير</a:t>
            </a:r>
            <a:endParaRPr lang="en-US" sz="2400">
              <a:solidFill>
                <a:schemeClr val="accent2"/>
              </a:solidFill>
              <a:cs typeface="Homa" pitchFamily="2" charset="-78"/>
            </a:endParaRPr>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50"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1" name="Slide Number Placeholder 4"/>
          <p:cNvSpPr>
            <a:spLocks noGrp="1"/>
          </p:cNvSpPr>
          <p:nvPr>
            <p:ph type="sldNum" sz="quarter" idx="12"/>
          </p:nvPr>
        </p:nvSpPr>
        <p:spPr/>
        <p:txBody>
          <a:bodyPr/>
          <a:lstStyle/>
          <a:p>
            <a:pPr>
              <a:defRPr/>
            </a:pPr>
            <a:fld id="{D6AE2C6A-EEE9-4E39-A92A-C79B2E3D9D21}" type="slidenum">
              <a:rPr lang="ar-SA" altLang="en-US"/>
              <a:pPr>
                <a:defRPr/>
              </a:pPr>
              <a:t>233</a:t>
            </a:fld>
            <a:endParaRPr lang="en-US" altLang="en-US"/>
          </a:p>
        </p:txBody>
      </p:sp>
      <p:grpSp>
        <p:nvGrpSpPr>
          <p:cNvPr id="247813" name="Group 2"/>
          <p:cNvGrpSpPr>
            <a:grpSpLocks/>
          </p:cNvGrpSpPr>
          <p:nvPr/>
        </p:nvGrpSpPr>
        <p:grpSpPr bwMode="auto">
          <a:xfrm>
            <a:off x="1219200" y="3284538"/>
            <a:ext cx="2133600" cy="2209800"/>
            <a:chOff x="624" y="1776"/>
            <a:chExt cx="1344" cy="1392"/>
          </a:xfrm>
        </p:grpSpPr>
        <p:grpSp>
          <p:nvGrpSpPr>
            <p:cNvPr id="247842" name="Group 3"/>
            <p:cNvGrpSpPr>
              <a:grpSpLocks/>
            </p:cNvGrpSpPr>
            <p:nvPr/>
          </p:nvGrpSpPr>
          <p:grpSpPr bwMode="auto">
            <a:xfrm>
              <a:off x="816" y="2016"/>
              <a:ext cx="1152" cy="1152"/>
              <a:chOff x="576" y="1728"/>
              <a:chExt cx="1152" cy="1152"/>
            </a:xfrm>
          </p:grpSpPr>
          <p:sp>
            <p:nvSpPr>
              <p:cNvPr id="247851" name="Rectangle 4"/>
              <p:cNvSpPr>
                <a:spLocks noChangeArrowheads="1"/>
              </p:cNvSpPr>
              <p:nvPr/>
            </p:nvSpPr>
            <p:spPr bwMode="auto">
              <a:xfrm>
                <a:off x="576" y="1728"/>
                <a:ext cx="1152" cy="1152"/>
              </a:xfrm>
              <a:prstGeom prst="rect">
                <a:avLst/>
              </a:prstGeom>
              <a:noFill/>
              <a:ln w="9525">
                <a:solidFill>
                  <a:schemeClr val="tx1"/>
                </a:solidFill>
                <a:miter lim="800000"/>
                <a:headEnd/>
                <a:tailEnd/>
              </a:ln>
            </p:spPr>
            <p:txBody>
              <a:bodyPr wrap="none" anchor="ctr"/>
              <a:lstStyle/>
              <a:p>
                <a:endParaRPr lang="en-US"/>
              </a:p>
            </p:txBody>
          </p:sp>
          <p:sp>
            <p:nvSpPr>
              <p:cNvPr id="247852" name="Rectangle 5"/>
              <p:cNvSpPr>
                <a:spLocks noChangeArrowheads="1"/>
              </p:cNvSpPr>
              <p:nvPr/>
            </p:nvSpPr>
            <p:spPr bwMode="auto">
              <a:xfrm>
                <a:off x="864" y="1728"/>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7853" name="Rectangle 6"/>
              <p:cNvSpPr>
                <a:spLocks noChangeArrowheads="1"/>
              </p:cNvSpPr>
              <p:nvPr/>
            </p:nvSpPr>
            <p:spPr bwMode="auto">
              <a:xfrm>
                <a:off x="1152" y="2592"/>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7854" name="Rectangle 7"/>
              <p:cNvSpPr>
                <a:spLocks noChangeArrowheads="1"/>
              </p:cNvSpPr>
              <p:nvPr/>
            </p:nvSpPr>
            <p:spPr bwMode="auto">
              <a:xfrm>
                <a:off x="864" y="2304"/>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7855" name="Rectangle 8"/>
              <p:cNvSpPr>
                <a:spLocks noChangeArrowheads="1"/>
              </p:cNvSpPr>
              <p:nvPr/>
            </p:nvSpPr>
            <p:spPr bwMode="auto">
              <a:xfrm>
                <a:off x="576" y="2016"/>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7856" name="Rectangle 9"/>
              <p:cNvSpPr>
                <a:spLocks noChangeArrowheads="1"/>
              </p:cNvSpPr>
              <p:nvPr/>
            </p:nvSpPr>
            <p:spPr bwMode="auto">
              <a:xfrm>
                <a:off x="1440" y="2304"/>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7857" name="Rectangle 10"/>
              <p:cNvSpPr>
                <a:spLocks noChangeArrowheads="1"/>
              </p:cNvSpPr>
              <p:nvPr/>
            </p:nvSpPr>
            <p:spPr bwMode="auto">
              <a:xfrm>
                <a:off x="1152" y="2016"/>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7858" name="Rectangle 11"/>
              <p:cNvSpPr>
                <a:spLocks noChangeArrowheads="1"/>
              </p:cNvSpPr>
              <p:nvPr/>
            </p:nvSpPr>
            <p:spPr bwMode="auto">
              <a:xfrm>
                <a:off x="576" y="2592"/>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7859" name="Rectangle 12"/>
              <p:cNvSpPr>
                <a:spLocks noChangeArrowheads="1"/>
              </p:cNvSpPr>
              <p:nvPr/>
            </p:nvSpPr>
            <p:spPr bwMode="auto">
              <a:xfrm>
                <a:off x="1440" y="1728"/>
                <a:ext cx="288" cy="288"/>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247843" name="Text Box 13"/>
            <p:cNvSpPr txBox="1">
              <a:spLocks noChangeArrowheads="1"/>
            </p:cNvSpPr>
            <p:nvPr/>
          </p:nvSpPr>
          <p:spPr bwMode="auto">
            <a:xfrm>
              <a:off x="624" y="201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1</a:t>
              </a:r>
            </a:p>
          </p:txBody>
        </p:sp>
        <p:sp>
          <p:nvSpPr>
            <p:cNvPr id="247844" name="Text Box 14"/>
            <p:cNvSpPr txBox="1">
              <a:spLocks noChangeArrowheads="1"/>
            </p:cNvSpPr>
            <p:nvPr/>
          </p:nvSpPr>
          <p:spPr bwMode="auto">
            <a:xfrm>
              <a:off x="624" y="2592"/>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3</a:t>
              </a:r>
            </a:p>
          </p:txBody>
        </p:sp>
        <p:sp>
          <p:nvSpPr>
            <p:cNvPr id="247845" name="Text Box 15"/>
            <p:cNvSpPr txBox="1">
              <a:spLocks noChangeArrowheads="1"/>
            </p:cNvSpPr>
            <p:nvPr/>
          </p:nvSpPr>
          <p:spPr bwMode="auto">
            <a:xfrm>
              <a:off x="624" y="2304"/>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2</a:t>
              </a:r>
            </a:p>
          </p:txBody>
        </p:sp>
        <p:sp>
          <p:nvSpPr>
            <p:cNvPr id="247846" name="Text Box 16"/>
            <p:cNvSpPr txBox="1">
              <a:spLocks noChangeArrowheads="1"/>
            </p:cNvSpPr>
            <p:nvPr/>
          </p:nvSpPr>
          <p:spPr bwMode="auto">
            <a:xfrm>
              <a:off x="624" y="2880"/>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4</a:t>
              </a:r>
            </a:p>
          </p:txBody>
        </p:sp>
        <p:sp>
          <p:nvSpPr>
            <p:cNvPr id="247847" name="Text Box 17"/>
            <p:cNvSpPr txBox="1">
              <a:spLocks noChangeArrowheads="1"/>
            </p:cNvSpPr>
            <p:nvPr/>
          </p:nvSpPr>
          <p:spPr bwMode="auto">
            <a:xfrm>
              <a:off x="1440" y="177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3</a:t>
              </a:r>
            </a:p>
          </p:txBody>
        </p:sp>
        <p:sp>
          <p:nvSpPr>
            <p:cNvPr id="247848" name="Text Box 18"/>
            <p:cNvSpPr txBox="1">
              <a:spLocks noChangeArrowheads="1"/>
            </p:cNvSpPr>
            <p:nvPr/>
          </p:nvSpPr>
          <p:spPr bwMode="auto">
            <a:xfrm>
              <a:off x="1152" y="177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2</a:t>
              </a:r>
            </a:p>
          </p:txBody>
        </p:sp>
        <p:sp>
          <p:nvSpPr>
            <p:cNvPr id="247849" name="Text Box 19"/>
            <p:cNvSpPr txBox="1">
              <a:spLocks noChangeArrowheads="1"/>
            </p:cNvSpPr>
            <p:nvPr/>
          </p:nvSpPr>
          <p:spPr bwMode="auto">
            <a:xfrm>
              <a:off x="1728" y="177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4</a:t>
              </a:r>
            </a:p>
          </p:txBody>
        </p:sp>
        <p:sp>
          <p:nvSpPr>
            <p:cNvPr id="247850" name="Text Box 20"/>
            <p:cNvSpPr txBox="1">
              <a:spLocks noChangeArrowheads="1"/>
            </p:cNvSpPr>
            <p:nvPr/>
          </p:nvSpPr>
          <p:spPr bwMode="auto">
            <a:xfrm>
              <a:off x="864" y="1776"/>
              <a:ext cx="203" cy="251"/>
            </a:xfrm>
            <a:prstGeom prst="rect">
              <a:avLst/>
            </a:prstGeom>
            <a:noFill/>
            <a:ln w="9525">
              <a:noFill/>
              <a:miter lim="800000"/>
              <a:headEnd/>
              <a:tailEnd/>
            </a:ln>
          </p:spPr>
          <p:txBody>
            <a:bodyPr wrap="none">
              <a:spAutoFit/>
            </a:bodyPr>
            <a:lstStyle/>
            <a:p>
              <a:pPr algn="l" rtl="0"/>
              <a:r>
                <a:rPr lang="en-US" sz="2000">
                  <a:latin typeface="Tahoma" pitchFamily="34" charset="0"/>
                  <a:cs typeface="Times New Roman" pitchFamily="18" charset="0"/>
                </a:rPr>
                <a:t>1</a:t>
              </a:r>
            </a:p>
          </p:txBody>
        </p:sp>
      </p:grpSp>
      <p:grpSp>
        <p:nvGrpSpPr>
          <p:cNvPr id="247814" name="Group 21"/>
          <p:cNvGrpSpPr>
            <a:grpSpLocks/>
          </p:cNvGrpSpPr>
          <p:nvPr/>
        </p:nvGrpSpPr>
        <p:grpSpPr bwMode="auto">
          <a:xfrm>
            <a:off x="4229100" y="2751138"/>
            <a:ext cx="3786188" cy="3270250"/>
            <a:chOff x="2421" y="1344"/>
            <a:chExt cx="2385" cy="2060"/>
          </a:xfrm>
        </p:grpSpPr>
        <p:grpSp>
          <p:nvGrpSpPr>
            <p:cNvPr id="247831" name="Group 22"/>
            <p:cNvGrpSpPr>
              <a:grpSpLocks/>
            </p:cNvGrpSpPr>
            <p:nvPr/>
          </p:nvGrpSpPr>
          <p:grpSpPr bwMode="auto">
            <a:xfrm>
              <a:off x="2421" y="1344"/>
              <a:ext cx="2385" cy="2060"/>
              <a:chOff x="2421" y="1344"/>
              <a:chExt cx="2385" cy="2060"/>
            </a:xfrm>
          </p:grpSpPr>
          <p:sp>
            <p:nvSpPr>
              <p:cNvPr id="247838" name="Text Box 23"/>
              <p:cNvSpPr txBox="1">
                <a:spLocks noChangeArrowheads="1"/>
              </p:cNvSpPr>
              <p:nvPr/>
            </p:nvSpPr>
            <p:spPr bwMode="auto">
              <a:xfrm>
                <a:off x="2437" y="1344"/>
                <a:ext cx="915" cy="524"/>
              </a:xfrm>
              <a:prstGeom prst="rect">
                <a:avLst/>
              </a:prstGeom>
              <a:noFill/>
              <a:ln w="9525">
                <a:solidFill>
                  <a:schemeClr val="tx1"/>
                </a:solidFill>
                <a:miter lim="800000"/>
                <a:headEnd/>
                <a:tailEnd/>
              </a:ln>
            </p:spPr>
            <p:txBody>
              <a:bodyPr wrap="none">
                <a:spAutoFit/>
              </a:bodyPr>
              <a:lstStyle/>
              <a:p>
                <a:pPr algn="ctr" rtl="0"/>
                <a:r>
                  <a:rPr lang="en-US" sz="2400">
                    <a:latin typeface="Tahoma" pitchFamily="34" charset="0"/>
                    <a:cs typeface="Times New Roman" pitchFamily="18" charset="0"/>
                  </a:rPr>
                  <a:t>X1</a:t>
                </a:r>
              </a:p>
              <a:p>
                <a:pPr algn="ctr" rtl="0"/>
                <a:r>
                  <a:rPr lang="en-US" sz="2400">
                    <a:latin typeface="Tahoma" pitchFamily="34" charset="0"/>
                    <a:cs typeface="Times New Roman" pitchFamily="18" charset="0"/>
                  </a:rPr>
                  <a:t>{</a:t>
                </a:r>
                <a:r>
                  <a:rPr lang="en-US" sz="2400">
                    <a:solidFill>
                      <a:schemeClr val="bg1"/>
                    </a:solidFill>
                    <a:latin typeface="Tahoma" pitchFamily="34" charset="0"/>
                    <a:cs typeface="Times New Roman" pitchFamily="18" charset="0"/>
                  </a:rPr>
                  <a:t>  </a:t>
                </a:r>
                <a:r>
                  <a:rPr lang="en-US" sz="2400">
                    <a:latin typeface="Tahoma" pitchFamily="34" charset="0"/>
                    <a:cs typeface="Times New Roman" pitchFamily="18" charset="0"/>
                  </a:rPr>
                  <a:t>,</a:t>
                </a:r>
                <a:r>
                  <a:rPr lang="en-US" sz="2400">
                    <a:solidFill>
                      <a:srgbClr val="FF3300"/>
                    </a:solidFill>
                    <a:latin typeface="Tahoma" pitchFamily="34" charset="0"/>
                    <a:cs typeface="Times New Roman" pitchFamily="18" charset="0"/>
                  </a:rPr>
                  <a:t>2</a:t>
                </a:r>
                <a:r>
                  <a:rPr lang="en-US" sz="2400">
                    <a:latin typeface="Tahoma" pitchFamily="34" charset="0"/>
                    <a:cs typeface="Times New Roman" pitchFamily="18" charset="0"/>
                  </a:rPr>
                  <a:t>,3,4}</a:t>
                </a:r>
              </a:p>
            </p:txBody>
          </p:sp>
          <p:sp>
            <p:nvSpPr>
              <p:cNvPr id="247839" name="Text Box 24"/>
              <p:cNvSpPr txBox="1">
                <a:spLocks noChangeArrowheads="1"/>
              </p:cNvSpPr>
              <p:nvPr/>
            </p:nvSpPr>
            <p:spPr bwMode="auto">
              <a:xfrm>
                <a:off x="2421" y="2880"/>
                <a:ext cx="945" cy="524"/>
              </a:xfrm>
              <a:prstGeom prst="rect">
                <a:avLst/>
              </a:prstGeom>
              <a:noFill/>
              <a:ln w="9525">
                <a:solidFill>
                  <a:schemeClr val="tx1"/>
                </a:solidFill>
                <a:miter lim="800000"/>
                <a:headEnd/>
                <a:tailEnd/>
              </a:ln>
            </p:spPr>
            <p:txBody>
              <a:bodyPr wrap="none">
                <a:spAutoFit/>
              </a:bodyPr>
              <a:lstStyle/>
              <a:p>
                <a:pPr algn="ctr" rtl="0"/>
                <a:r>
                  <a:rPr lang="en-US" sz="2400">
                    <a:latin typeface="Tahoma" pitchFamily="34" charset="0"/>
                    <a:cs typeface="Times New Roman" pitchFamily="18" charset="0"/>
                  </a:rPr>
                  <a:t>X3</a:t>
                </a:r>
              </a:p>
              <a:p>
                <a:pPr algn="ctr" rtl="0"/>
                <a:r>
                  <a:rPr lang="en-US" sz="2400">
                    <a:latin typeface="Tahoma" pitchFamily="34" charset="0"/>
                    <a:cs typeface="Times New Roman" pitchFamily="18" charset="0"/>
                  </a:rPr>
                  <a:t>{</a:t>
                </a:r>
                <a:r>
                  <a:rPr lang="en-US" sz="2400">
                    <a:solidFill>
                      <a:srgbClr val="FF0000"/>
                    </a:solidFill>
                    <a:latin typeface="Tahoma" pitchFamily="34" charset="0"/>
                    <a:cs typeface="Times New Roman" pitchFamily="18" charset="0"/>
                  </a:rPr>
                  <a:t>1</a:t>
                </a:r>
                <a:r>
                  <a:rPr lang="en-US" sz="2400">
                    <a:latin typeface="Tahoma" pitchFamily="34" charset="0"/>
                    <a:cs typeface="Times New Roman" pitchFamily="18" charset="0"/>
                  </a:rPr>
                  <a:t>,  ,  ,  }</a:t>
                </a:r>
              </a:p>
            </p:txBody>
          </p:sp>
          <p:sp>
            <p:nvSpPr>
              <p:cNvPr id="247840" name="Text Box 25"/>
              <p:cNvSpPr txBox="1">
                <a:spLocks noChangeArrowheads="1"/>
              </p:cNvSpPr>
              <p:nvPr/>
            </p:nvSpPr>
            <p:spPr bwMode="auto">
              <a:xfrm>
                <a:off x="3861" y="2880"/>
                <a:ext cx="945" cy="524"/>
              </a:xfrm>
              <a:prstGeom prst="rect">
                <a:avLst/>
              </a:prstGeom>
              <a:noFill/>
              <a:ln w="9525">
                <a:solidFill>
                  <a:schemeClr val="tx1"/>
                </a:solidFill>
                <a:miter lim="800000"/>
                <a:headEnd/>
                <a:tailEnd/>
              </a:ln>
            </p:spPr>
            <p:txBody>
              <a:bodyPr wrap="none">
                <a:spAutoFit/>
              </a:bodyPr>
              <a:lstStyle/>
              <a:p>
                <a:pPr algn="ctr" rtl="0"/>
                <a:r>
                  <a:rPr lang="en-US" sz="2400">
                    <a:latin typeface="Tahoma" pitchFamily="34" charset="0"/>
                    <a:cs typeface="Times New Roman" pitchFamily="18" charset="0"/>
                  </a:rPr>
                  <a:t>X4</a:t>
                </a:r>
              </a:p>
              <a:p>
                <a:pPr algn="ctr" rtl="0"/>
                <a:r>
                  <a:rPr lang="en-US" sz="2400">
                    <a:latin typeface="Tahoma" pitchFamily="34" charset="0"/>
                    <a:cs typeface="Times New Roman" pitchFamily="18" charset="0"/>
                  </a:rPr>
                  <a:t>{  ,  ,</a:t>
                </a:r>
                <a:r>
                  <a:rPr lang="en-US" sz="2400">
                    <a:solidFill>
                      <a:srgbClr val="FF0000"/>
                    </a:solidFill>
                    <a:latin typeface="Tahoma" pitchFamily="34" charset="0"/>
                    <a:cs typeface="Times New Roman" pitchFamily="18" charset="0"/>
                  </a:rPr>
                  <a:t>3</a:t>
                </a:r>
                <a:r>
                  <a:rPr lang="en-US" sz="2400">
                    <a:latin typeface="Tahoma" pitchFamily="34" charset="0"/>
                    <a:cs typeface="Times New Roman" pitchFamily="18" charset="0"/>
                  </a:rPr>
                  <a:t>,  }</a:t>
                </a:r>
              </a:p>
            </p:txBody>
          </p:sp>
          <p:sp>
            <p:nvSpPr>
              <p:cNvPr id="247841" name="Text Box 26"/>
              <p:cNvSpPr txBox="1">
                <a:spLocks noChangeArrowheads="1"/>
              </p:cNvSpPr>
              <p:nvPr/>
            </p:nvSpPr>
            <p:spPr bwMode="auto">
              <a:xfrm>
                <a:off x="3861" y="1344"/>
                <a:ext cx="945" cy="524"/>
              </a:xfrm>
              <a:prstGeom prst="rect">
                <a:avLst/>
              </a:prstGeom>
              <a:noFill/>
              <a:ln w="9525">
                <a:solidFill>
                  <a:schemeClr val="tx1"/>
                </a:solidFill>
                <a:miter lim="800000"/>
                <a:headEnd/>
                <a:tailEnd/>
              </a:ln>
            </p:spPr>
            <p:txBody>
              <a:bodyPr wrap="none">
                <a:spAutoFit/>
              </a:bodyPr>
              <a:lstStyle/>
              <a:p>
                <a:pPr algn="ctr" rtl="0"/>
                <a:r>
                  <a:rPr lang="en-US" sz="2400">
                    <a:latin typeface="Tahoma" pitchFamily="34" charset="0"/>
                    <a:cs typeface="Times New Roman" pitchFamily="18" charset="0"/>
                  </a:rPr>
                  <a:t>X2</a:t>
                </a:r>
              </a:p>
              <a:p>
                <a:pPr algn="ctr" rtl="0"/>
                <a:r>
                  <a:rPr lang="en-US" sz="2400">
                    <a:latin typeface="Tahoma" pitchFamily="34" charset="0"/>
                    <a:cs typeface="Times New Roman" pitchFamily="18" charset="0"/>
                  </a:rPr>
                  <a:t>{</a:t>
                </a:r>
                <a:r>
                  <a:rPr lang="en-US" sz="2400">
                    <a:solidFill>
                      <a:schemeClr val="bg1"/>
                    </a:solidFill>
                    <a:latin typeface="Tahoma" pitchFamily="34" charset="0"/>
                    <a:cs typeface="Times New Roman" pitchFamily="18" charset="0"/>
                  </a:rPr>
                  <a:t>  </a:t>
                </a:r>
                <a:r>
                  <a:rPr lang="en-US" sz="2400">
                    <a:latin typeface="Tahoma" pitchFamily="34" charset="0"/>
                    <a:cs typeface="Times New Roman" pitchFamily="18" charset="0"/>
                  </a:rPr>
                  <a:t>,</a:t>
                </a:r>
                <a:r>
                  <a:rPr lang="en-US" sz="2400">
                    <a:solidFill>
                      <a:schemeClr val="bg1"/>
                    </a:solidFill>
                    <a:latin typeface="Tahoma" pitchFamily="34" charset="0"/>
                    <a:cs typeface="Times New Roman" pitchFamily="18" charset="0"/>
                  </a:rPr>
                  <a:t>  </a:t>
                </a:r>
                <a:r>
                  <a:rPr lang="en-US" sz="2400">
                    <a:latin typeface="Tahoma" pitchFamily="34" charset="0"/>
                    <a:cs typeface="Times New Roman" pitchFamily="18" charset="0"/>
                  </a:rPr>
                  <a:t>,</a:t>
                </a:r>
                <a:r>
                  <a:rPr lang="en-US" sz="2400">
                    <a:solidFill>
                      <a:schemeClr val="bg1"/>
                    </a:solidFill>
                    <a:latin typeface="Tahoma" pitchFamily="34" charset="0"/>
                    <a:cs typeface="Times New Roman" pitchFamily="18" charset="0"/>
                  </a:rPr>
                  <a:t>  </a:t>
                </a:r>
                <a:r>
                  <a:rPr lang="en-US" sz="2400">
                    <a:latin typeface="Tahoma" pitchFamily="34" charset="0"/>
                    <a:cs typeface="Times New Roman" pitchFamily="18" charset="0"/>
                  </a:rPr>
                  <a:t>,</a:t>
                </a:r>
                <a:r>
                  <a:rPr lang="en-US" sz="2400">
                    <a:solidFill>
                      <a:srgbClr val="FF0000"/>
                    </a:solidFill>
                    <a:latin typeface="Tahoma" pitchFamily="34" charset="0"/>
                    <a:cs typeface="Times New Roman" pitchFamily="18" charset="0"/>
                  </a:rPr>
                  <a:t>4</a:t>
                </a:r>
                <a:r>
                  <a:rPr lang="en-US" sz="2400">
                    <a:latin typeface="Tahoma" pitchFamily="34" charset="0"/>
                    <a:cs typeface="Times New Roman" pitchFamily="18" charset="0"/>
                  </a:rPr>
                  <a:t>}</a:t>
                </a:r>
              </a:p>
            </p:txBody>
          </p:sp>
        </p:grpSp>
        <p:sp>
          <p:nvSpPr>
            <p:cNvPr id="247832" name="Line 27"/>
            <p:cNvSpPr>
              <a:spLocks noChangeShapeType="1"/>
            </p:cNvSpPr>
            <p:nvPr/>
          </p:nvSpPr>
          <p:spPr bwMode="auto">
            <a:xfrm>
              <a:off x="3360" y="1584"/>
              <a:ext cx="528" cy="0"/>
            </a:xfrm>
            <a:prstGeom prst="line">
              <a:avLst/>
            </a:prstGeom>
            <a:noFill/>
            <a:ln w="9525">
              <a:solidFill>
                <a:schemeClr val="tx1"/>
              </a:solidFill>
              <a:round/>
              <a:headEnd/>
              <a:tailEnd/>
            </a:ln>
          </p:spPr>
          <p:txBody>
            <a:bodyPr wrap="none"/>
            <a:lstStyle/>
            <a:p>
              <a:endParaRPr lang="en-US"/>
            </a:p>
          </p:txBody>
        </p:sp>
        <p:sp>
          <p:nvSpPr>
            <p:cNvPr id="247833" name="Line 28"/>
            <p:cNvSpPr>
              <a:spLocks noChangeShapeType="1"/>
            </p:cNvSpPr>
            <p:nvPr/>
          </p:nvSpPr>
          <p:spPr bwMode="auto">
            <a:xfrm>
              <a:off x="2928" y="1872"/>
              <a:ext cx="0" cy="1008"/>
            </a:xfrm>
            <a:prstGeom prst="line">
              <a:avLst/>
            </a:prstGeom>
            <a:noFill/>
            <a:ln w="9525">
              <a:solidFill>
                <a:schemeClr val="tx1"/>
              </a:solidFill>
              <a:round/>
              <a:headEnd/>
              <a:tailEnd/>
            </a:ln>
          </p:spPr>
          <p:txBody>
            <a:bodyPr wrap="none"/>
            <a:lstStyle/>
            <a:p>
              <a:endParaRPr lang="en-US"/>
            </a:p>
          </p:txBody>
        </p:sp>
        <p:sp>
          <p:nvSpPr>
            <p:cNvPr id="247834" name="Line 29"/>
            <p:cNvSpPr>
              <a:spLocks noChangeShapeType="1"/>
            </p:cNvSpPr>
            <p:nvPr/>
          </p:nvSpPr>
          <p:spPr bwMode="auto">
            <a:xfrm>
              <a:off x="3360" y="3120"/>
              <a:ext cx="528" cy="0"/>
            </a:xfrm>
            <a:prstGeom prst="line">
              <a:avLst/>
            </a:prstGeom>
            <a:noFill/>
            <a:ln w="9525">
              <a:solidFill>
                <a:schemeClr val="tx1"/>
              </a:solidFill>
              <a:round/>
              <a:headEnd/>
              <a:tailEnd/>
            </a:ln>
          </p:spPr>
          <p:txBody>
            <a:bodyPr wrap="none"/>
            <a:lstStyle/>
            <a:p>
              <a:endParaRPr lang="en-US"/>
            </a:p>
          </p:txBody>
        </p:sp>
        <p:sp>
          <p:nvSpPr>
            <p:cNvPr id="247835" name="Line 30"/>
            <p:cNvSpPr>
              <a:spLocks noChangeShapeType="1"/>
            </p:cNvSpPr>
            <p:nvPr/>
          </p:nvSpPr>
          <p:spPr bwMode="auto">
            <a:xfrm>
              <a:off x="4320" y="1872"/>
              <a:ext cx="0" cy="1008"/>
            </a:xfrm>
            <a:prstGeom prst="line">
              <a:avLst/>
            </a:prstGeom>
            <a:noFill/>
            <a:ln w="9525">
              <a:solidFill>
                <a:schemeClr val="tx1"/>
              </a:solidFill>
              <a:round/>
              <a:headEnd/>
              <a:tailEnd/>
            </a:ln>
          </p:spPr>
          <p:txBody>
            <a:bodyPr wrap="none"/>
            <a:lstStyle/>
            <a:p>
              <a:endParaRPr lang="en-US"/>
            </a:p>
          </p:txBody>
        </p:sp>
        <p:sp>
          <p:nvSpPr>
            <p:cNvPr id="247836" name="Line 31"/>
            <p:cNvSpPr>
              <a:spLocks noChangeShapeType="1"/>
            </p:cNvSpPr>
            <p:nvPr/>
          </p:nvSpPr>
          <p:spPr bwMode="auto">
            <a:xfrm>
              <a:off x="3312" y="1872"/>
              <a:ext cx="576" cy="1008"/>
            </a:xfrm>
            <a:prstGeom prst="line">
              <a:avLst/>
            </a:prstGeom>
            <a:noFill/>
            <a:ln w="9525">
              <a:solidFill>
                <a:schemeClr val="tx1"/>
              </a:solidFill>
              <a:round/>
              <a:headEnd/>
              <a:tailEnd/>
            </a:ln>
          </p:spPr>
          <p:txBody>
            <a:bodyPr wrap="none"/>
            <a:lstStyle/>
            <a:p>
              <a:endParaRPr lang="en-US"/>
            </a:p>
          </p:txBody>
        </p:sp>
        <p:sp>
          <p:nvSpPr>
            <p:cNvPr id="247837" name="Line 32"/>
            <p:cNvSpPr>
              <a:spLocks noChangeShapeType="1"/>
            </p:cNvSpPr>
            <p:nvPr/>
          </p:nvSpPr>
          <p:spPr bwMode="auto">
            <a:xfrm flipH="1">
              <a:off x="3360" y="1872"/>
              <a:ext cx="528" cy="1008"/>
            </a:xfrm>
            <a:prstGeom prst="line">
              <a:avLst/>
            </a:prstGeom>
            <a:noFill/>
            <a:ln w="9525">
              <a:solidFill>
                <a:schemeClr val="tx1"/>
              </a:solidFill>
              <a:round/>
              <a:headEnd/>
              <a:tailEnd/>
            </a:ln>
          </p:spPr>
          <p:txBody>
            <a:bodyPr wrap="none"/>
            <a:lstStyle/>
            <a:p>
              <a:endParaRPr lang="en-US"/>
            </a:p>
          </p:txBody>
        </p:sp>
      </p:grpSp>
      <p:sp>
        <p:nvSpPr>
          <p:cNvPr id="247815" name="AutoShape 33"/>
          <p:cNvSpPr>
            <a:spLocks noChangeArrowheads="1"/>
          </p:cNvSpPr>
          <p:nvPr/>
        </p:nvSpPr>
        <p:spPr bwMode="auto">
          <a:xfrm>
            <a:off x="1524000" y="4122738"/>
            <a:ext cx="457200" cy="457200"/>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nvGrpSpPr>
          <p:cNvPr id="247816" name="Group 34"/>
          <p:cNvGrpSpPr>
            <a:grpSpLocks/>
          </p:cNvGrpSpPr>
          <p:nvPr/>
        </p:nvGrpSpPr>
        <p:grpSpPr bwMode="auto">
          <a:xfrm>
            <a:off x="2057400" y="3741738"/>
            <a:ext cx="1219200" cy="1676400"/>
            <a:chOff x="1296" y="1968"/>
            <a:chExt cx="768" cy="1056"/>
          </a:xfrm>
        </p:grpSpPr>
        <p:sp>
          <p:nvSpPr>
            <p:cNvPr id="247825" name="Oval 35"/>
            <p:cNvSpPr>
              <a:spLocks noChangeArrowheads="1"/>
            </p:cNvSpPr>
            <p:nvPr/>
          </p:nvSpPr>
          <p:spPr bwMode="auto">
            <a:xfrm>
              <a:off x="1296" y="1968"/>
              <a:ext cx="192" cy="192"/>
            </a:xfrm>
            <a:prstGeom prst="ellipse">
              <a:avLst/>
            </a:prstGeom>
            <a:solidFill>
              <a:srgbClr val="800080"/>
            </a:solidFill>
            <a:ln w="9525">
              <a:solidFill>
                <a:schemeClr val="tx1"/>
              </a:solidFill>
              <a:round/>
              <a:headEnd/>
              <a:tailEnd/>
            </a:ln>
          </p:spPr>
          <p:txBody>
            <a:bodyPr wrap="none" anchor="ctr"/>
            <a:lstStyle/>
            <a:p>
              <a:endParaRPr lang="en-US"/>
            </a:p>
          </p:txBody>
        </p:sp>
        <p:sp>
          <p:nvSpPr>
            <p:cNvPr id="247826" name="Oval 36"/>
            <p:cNvSpPr>
              <a:spLocks noChangeArrowheads="1"/>
            </p:cNvSpPr>
            <p:nvPr/>
          </p:nvSpPr>
          <p:spPr bwMode="auto">
            <a:xfrm>
              <a:off x="1296" y="2544"/>
              <a:ext cx="192" cy="192"/>
            </a:xfrm>
            <a:prstGeom prst="ellipse">
              <a:avLst/>
            </a:prstGeom>
            <a:solidFill>
              <a:srgbClr val="800080"/>
            </a:solidFill>
            <a:ln w="9525">
              <a:solidFill>
                <a:schemeClr val="tx1"/>
              </a:solidFill>
              <a:round/>
              <a:headEnd/>
              <a:tailEnd/>
            </a:ln>
          </p:spPr>
          <p:txBody>
            <a:bodyPr wrap="none" anchor="ctr"/>
            <a:lstStyle/>
            <a:p>
              <a:endParaRPr lang="en-US"/>
            </a:p>
          </p:txBody>
        </p:sp>
        <p:sp>
          <p:nvSpPr>
            <p:cNvPr id="247827" name="Oval 37"/>
            <p:cNvSpPr>
              <a:spLocks noChangeArrowheads="1"/>
            </p:cNvSpPr>
            <p:nvPr/>
          </p:nvSpPr>
          <p:spPr bwMode="auto">
            <a:xfrm>
              <a:off x="1584" y="2832"/>
              <a:ext cx="192" cy="192"/>
            </a:xfrm>
            <a:prstGeom prst="ellipse">
              <a:avLst/>
            </a:prstGeom>
            <a:solidFill>
              <a:srgbClr val="800080"/>
            </a:solidFill>
            <a:ln w="9525">
              <a:solidFill>
                <a:schemeClr val="tx1"/>
              </a:solidFill>
              <a:round/>
              <a:headEnd/>
              <a:tailEnd/>
            </a:ln>
          </p:spPr>
          <p:txBody>
            <a:bodyPr wrap="none" anchor="ctr"/>
            <a:lstStyle/>
            <a:p>
              <a:endParaRPr lang="en-US"/>
            </a:p>
          </p:txBody>
        </p:sp>
        <p:sp>
          <p:nvSpPr>
            <p:cNvPr id="247828" name="Oval 38"/>
            <p:cNvSpPr>
              <a:spLocks noChangeArrowheads="1"/>
            </p:cNvSpPr>
            <p:nvPr/>
          </p:nvSpPr>
          <p:spPr bwMode="auto">
            <a:xfrm>
              <a:off x="1296" y="2256"/>
              <a:ext cx="192" cy="192"/>
            </a:xfrm>
            <a:prstGeom prst="ellipse">
              <a:avLst/>
            </a:prstGeom>
            <a:solidFill>
              <a:srgbClr val="800080"/>
            </a:solidFill>
            <a:ln w="9525">
              <a:solidFill>
                <a:schemeClr val="tx1"/>
              </a:solidFill>
              <a:round/>
              <a:headEnd/>
              <a:tailEnd/>
            </a:ln>
          </p:spPr>
          <p:txBody>
            <a:bodyPr wrap="none" anchor="ctr"/>
            <a:lstStyle/>
            <a:p>
              <a:endParaRPr lang="en-US"/>
            </a:p>
          </p:txBody>
        </p:sp>
        <p:sp>
          <p:nvSpPr>
            <p:cNvPr id="247829" name="Oval 39"/>
            <p:cNvSpPr>
              <a:spLocks noChangeArrowheads="1"/>
            </p:cNvSpPr>
            <p:nvPr/>
          </p:nvSpPr>
          <p:spPr bwMode="auto">
            <a:xfrm>
              <a:off x="1872" y="2256"/>
              <a:ext cx="192" cy="192"/>
            </a:xfrm>
            <a:prstGeom prst="ellipse">
              <a:avLst/>
            </a:prstGeom>
            <a:solidFill>
              <a:srgbClr val="800080"/>
            </a:solidFill>
            <a:ln w="9525">
              <a:solidFill>
                <a:schemeClr val="tx1"/>
              </a:solidFill>
              <a:round/>
              <a:headEnd/>
              <a:tailEnd/>
            </a:ln>
          </p:spPr>
          <p:txBody>
            <a:bodyPr wrap="none" anchor="ctr"/>
            <a:lstStyle/>
            <a:p>
              <a:endParaRPr lang="en-US"/>
            </a:p>
          </p:txBody>
        </p:sp>
        <p:sp>
          <p:nvSpPr>
            <p:cNvPr id="247830" name="Oval 40"/>
            <p:cNvSpPr>
              <a:spLocks noChangeArrowheads="1"/>
            </p:cNvSpPr>
            <p:nvPr/>
          </p:nvSpPr>
          <p:spPr bwMode="auto">
            <a:xfrm>
              <a:off x="1584" y="2256"/>
              <a:ext cx="192" cy="192"/>
            </a:xfrm>
            <a:prstGeom prst="ellipse">
              <a:avLst/>
            </a:prstGeom>
            <a:solidFill>
              <a:srgbClr val="800080"/>
            </a:solidFill>
            <a:ln w="9525">
              <a:solidFill>
                <a:schemeClr val="tx1"/>
              </a:solidFill>
              <a:round/>
              <a:headEnd/>
              <a:tailEnd/>
            </a:ln>
          </p:spPr>
          <p:txBody>
            <a:bodyPr wrap="none" anchor="ctr"/>
            <a:lstStyle/>
            <a:p>
              <a:endParaRPr lang="en-US"/>
            </a:p>
          </p:txBody>
        </p:sp>
      </p:grpSp>
      <p:sp>
        <p:nvSpPr>
          <p:cNvPr id="247817" name="AutoShape 41"/>
          <p:cNvSpPr>
            <a:spLocks noChangeArrowheads="1"/>
          </p:cNvSpPr>
          <p:nvPr/>
        </p:nvSpPr>
        <p:spPr bwMode="auto">
          <a:xfrm>
            <a:off x="1981200" y="5037138"/>
            <a:ext cx="457200" cy="457200"/>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sp>
        <p:nvSpPr>
          <p:cNvPr id="247818" name="Oval 42"/>
          <p:cNvSpPr>
            <a:spLocks noChangeArrowheads="1"/>
          </p:cNvSpPr>
          <p:nvPr/>
        </p:nvSpPr>
        <p:spPr bwMode="auto">
          <a:xfrm>
            <a:off x="2514600" y="4656138"/>
            <a:ext cx="304800" cy="304800"/>
          </a:xfrm>
          <a:prstGeom prst="ellipse">
            <a:avLst/>
          </a:prstGeom>
          <a:solidFill>
            <a:srgbClr val="800080"/>
          </a:solidFill>
          <a:ln w="9525">
            <a:solidFill>
              <a:schemeClr val="tx1"/>
            </a:solidFill>
            <a:round/>
            <a:headEnd/>
            <a:tailEnd/>
          </a:ln>
        </p:spPr>
        <p:txBody>
          <a:bodyPr wrap="none" anchor="ctr"/>
          <a:lstStyle/>
          <a:p>
            <a:endParaRPr lang="en-US"/>
          </a:p>
        </p:txBody>
      </p:sp>
      <p:sp>
        <p:nvSpPr>
          <p:cNvPr id="247819" name="Oval 43"/>
          <p:cNvSpPr>
            <a:spLocks noChangeArrowheads="1"/>
          </p:cNvSpPr>
          <p:nvPr/>
        </p:nvSpPr>
        <p:spPr bwMode="auto">
          <a:xfrm>
            <a:off x="2971800" y="5113338"/>
            <a:ext cx="304800" cy="304800"/>
          </a:xfrm>
          <a:prstGeom prst="ellipse">
            <a:avLst/>
          </a:prstGeom>
          <a:solidFill>
            <a:srgbClr val="800080"/>
          </a:solidFill>
          <a:ln w="9525">
            <a:solidFill>
              <a:schemeClr val="tx1"/>
            </a:solidFill>
            <a:round/>
            <a:headEnd/>
            <a:tailEnd/>
          </a:ln>
        </p:spPr>
        <p:txBody>
          <a:bodyPr wrap="none" anchor="ctr"/>
          <a:lstStyle/>
          <a:p>
            <a:endParaRPr lang="en-US"/>
          </a:p>
        </p:txBody>
      </p:sp>
      <p:sp>
        <p:nvSpPr>
          <p:cNvPr id="247820" name="AutoShape 44"/>
          <p:cNvSpPr>
            <a:spLocks noChangeArrowheads="1"/>
          </p:cNvSpPr>
          <p:nvPr/>
        </p:nvSpPr>
        <p:spPr bwMode="auto">
          <a:xfrm>
            <a:off x="2438400" y="3665538"/>
            <a:ext cx="457200" cy="457200"/>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sp>
        <p:nvSpPr>
          <p:cNvPr id="247821" name="Oval 45"/>
          <p:cNvSpPr>
            <a:spLocks noChangeArrowheads="1"/>
          </p:cNvSpPr>
          <p:nvPr/>
        </p:nvSpPr>
        <p:spPr bwMode="auto">
          <a:xfrm>
            <a:off x="2971800" y="3741738"/>
            <a:ext cx="304800" cy="304800"/>
          </a:xfrm>
          <a:prstGeom prst="ellipse">
            <a:avLst/>
          </a:prstGeom>
          <a:solidFill>
            <a:srgbClr val="800080"/>
          </a:solidFill>
          <a:ln w="9525">
            <a:solidFill>
              <a:schemeClr val="tx1"/>
            </a:solidFill>
            <a:round/>
            <a:headEnd/>
            <a:tailEnd/>
          </a:ln>
        </p:spPr>
        <p:txBody>
          <a:bodyPr wrap="none" anchor="ctr"/>
          <a:lstStyle/>
          <a:p>
            <a:endParaRPr lang="en-US"/>
          </a:p>
        </p:txBody>
      </p:sp>
      <p:sp>
        <p:nvSpPr>
          <p:cNvPr id="247822" name="AutoShape 46"/>
          <p:cNvSpPr>
            <a:spLocks noChangeArrowheads="1"/>
          </p:cNvSpPr>
          <p:nvPr/>
        </p:nvSpPr>
        <p:spPr bwMode="auto">
          <a:xfrm>
            <a:off x="2895600" y="4579938"/>
            <a:ext cx="457200" cy="457200"/>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sp>
        <p:nvSpPr>
          <p:cNvPr id="247823" name="Text Box 47"/>
          <p:cNvSpPr txBox="1">
            <a:spLocks noChangeArrowheads="1"/>
          </p:cNvSpPr>
          <p:nvPr/>
        </p:nvSpPr>
        <p:spPr bwMode="auto">
          <a:xfrm>
            <a:off x="900113" y="1912938"/>
            <a:ext cx="7272337" cy="579437"/>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مثال: مسئله 4-وزير</a:t>
            </a:r>
            <a:endParaRPr lang="en-US" sz="2400">
              <a:solidFill>
                <a:schemeClr val="accent2"/>
              </a:solidFill>
              <a:cs typeface="Homa" pitchFamily="2" charset="-78"/>
            </a:endParaRPr>
          </a:p>
        </p:txBody>
      </p:sp>
      <p:sp>
        <p:nvSpPr>
          <p:cNvPr id="247824" name="Text Box 48"/>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مسائل ارضاي محدوديت</a:t>
            </a:r>
            <a:endParaRPr lang="en-US" sz="4000">
              <a:latin typeface="Times New Roman" pitchFamily="18" charset="0"/>
              <a:cs typeface="Homa" pitchFamily="2" charset="-78"/>
            </a:endParaRPr>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4"/>
          <p:cNvSpPr>
            <a:spLocks noGrp="1"/>
          </p:cNvSpPr>
          <p:nvPr>
            <p:ph type="sldNum" sz="quarter" idx="12"/>
          </p:nvPr>
        </p:nvSpPr>
        <p:spPr/>
        <p:txBody>
          <a:bodyPr/>
          <a:lstStyle/>
          <a:p>
            <a:pPr>
              <a:defRPr/>
            </a:pPr>
            <a:fld id="{B7569A3B-1D0F-426C-AA85-DEE40E9CF373}" type="slidenum">
              <a:rPr lang="ar-SA" altLang="en-US"/>
              <a:pPr>
                <a:defRPr/>
              </a:pPr>
              <a:t>234</a:t>
            </a:fld>
            <a:endParaRPr lang="en-US" altLang="en-US"/>
          </a:p>
        </p:txBody>
      </p:sp>
      <p:sp>
        <p:nvSpPr>
          <p:cNvPr id="24883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مسائل ارضاي محدوديت</a:t>
            </a:r>
            <a:endParaRPr lang="en-US" sz="4000">
              <a:latin typeface="Times New Roman" pitchFamily="18" charset="0"/>
              <a:cs typeface="Homa" pitchFamily="2" charset="-78"/>
            </a:endParaRPr>
          </a:p>
        </p:txBody>
      </p:sp>
      <p:sp>
        <p:nvSpPr>
          <p:cNvPr id="248838" name="Text Box 3"/>
          <p:cNvSpPr txBox="1">
            <a:spLocks noChangeArrowheads="1"/>
          </p:cNvSpPr>
          <p:nvPr/>
        </p:nvSpPr>
        <p:spPr bwMode="auto">
          <a:xfrm>
            <a:off x="900113" y="1912938"/>
            <a:ext cx="7272337" cy="579437"/>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پخش محدوديت</a:t>
            </a:r>
            <a:endParaRPr lang="en-US" sz="2400">
              <a:solidFill>
                <a:schemeClr val="accent2"/>
              </a:solidFill>
              <a:cs typeface="Homa" pitchFamily="2" charset="-78"/>
            </a:endParaRPr>
          </a:p>
        </p:txBody>
      </p:sp>
      <p:pic>
        <p:nvPicPr>
          <p:cNvPr id="248839" name="Picture 4"/>
          <p:cNvPicPr>
            <a:picLocks noChangeAspect="1" noChangeArrowheads="1"/>
          </p:cNvPicPr>
          <p:nvPr>
            <p:ph/>
          </p:nvPr>
        </p:nvPicPr>
        <p:blipFill>
          <a:blip r:embed="rId2"/>
          <a:srcRect/>
          <a:stretch>
            <a:fillRect/>
          </a:stretch>
        </p:blipFill>
        <p:spPr>
          <a:xfrm>
            <a:off x="1800225" y="3805238"/>
            <a:ext cx="5435600" cy="2432050"/>
          </a:xfrm>
          <a:noFill/>
        </p:spPr>
      </p:pic>
      <p:sp>
        <p:nvSpPr>
          <p:cNvPr id="248840" name="Text Box 5"/>
          <p:cNvSpPr txBox="1">
            <a:spLocks noChangeArrowheads="1"/>
          </p:cNvSpPr>
          <p:nvPr/>
        </p:nvSpPr>
        <p:spPr bwMode="auto">
          <a:xfrm>
            <a:off x="827088" y="2700338"/>
            <a:ext cx="7705725" cy="884237"/>
          </a:xfrm>
          <a:prstGeom prst="rect">
            <a:avLst/>
          </a:prstGeom>
          <a:noFill/>
          <a:ln w="9525" algn="ctr">
            <a:noFill/>
            <a:miter lim="800000"/>
            <a:headEnd/>
            <a:tailEnd/>
          </a:ln>
        </p:spPr>
        <p:txBody>
          <a:bodyPr>
            <a:spAutoFit/>
          </a:bodyPr>
          <a:lstStyle/>
          <a:p>
            <a:pPr rtl="0" eaLnBrk="0" hangingPunct="0">
              <a:spcBef>
                <a:spcPct val="50000"/>
              </a:spcBef>
            </a:pPr>
            <a:r>
              <a:rPr lang="fa-IR" sz="2800">
                <a:solidFill>
                  <a:srgbClr val="CC3300"/>
                </a:solidFill>
                <a:cs typeface="Homa" pitchFamily="2" charset="-78"/>
              </a:rPr>
              <a:t>پخش الزام محدوديتهاي يک متغير به متغيرهاي ديگر</a:t>
            </a:r>
          </a:p>
          <a:p>
            <a:pPr lvl="2" eaLnBrk="0" hangingPunct="0">
              <a:spcBef>
                <a:spcPct val="20000"/>
              </a:spcBef>
              <a:buClr>
                <a:srgbClr val="00D600"/>
              </a:buClr>
              <a:buFont typeface="Wingdings" pitchFamily="2" charset="2"/>
              <a:buChar char="×"/>
            </a:pPr>
            <a:r>
              <a:rPr lang="fa-IR" sz="2000">
                <a:solidFill>
                  <a:srgbClr val="CC3300"/>
                </a:solidFill>
                <a:cs typeface="Homa" pitchFamily="2" charset="-78"/>
              </a:rPr>
              <a:t>مثال: پخش محدوديتهاي </a:t>
            </a:r>
            <a:r>
              <a:rPr lang="en-US" sz="2000">
                <a:solidFill>
                  <a:srgbClr val="CC3300"/>
                </a:solidFill>
                <a:cs typeface="Homa" pitchFamily="2" charset="-78"/>
              </a:rPr>
              <a:t>WA</a:t>
            </a:r>
            <a:r>
              <a:rPr lang="fa-IR" sz="2000">
                <a:solidFill>
                  <a:srgbClr val="CC3300"/>
                </a:solidFill>
                <a:cs typeface="Homa" pitchFamily="2" charset="-78"/>
              </a:rPr>
              <a:t> و </a:t>
            </a:r>
            <a:r>
              <a:rPr lang="en-US" sz="2000">
                <a:solidFill>
                  <a:srgbClr val="CC3300"/>
                </a:solidFill>
                <a:cs typeface="Homa" pitchFamily="2" charset="-78"/>
              </a:rPr>
              <a:t>Q</a:t>
            </a:r>
            <a:r>
              <a:rPr lang="fa-IR" sz="2000">
                <a:solidFill>
                  <a:srgbClr val="CC3300"/>
                </a:solidFill>
                <a:cs typeface="Homa" pitchFamily="2" charset="-78"/>
              </a:rPr>
              <a:t> به </a:t>
            </a:r>
            <a:r>
              <a:rPr lang="en-US" sz="2000">
                <a:solidFill>
                  <a:srgbClr val="CC3300"/>
                </a:solidFill>
                <a:cs typeface="Homa" pitchFamily="2" charset="-78"/>
              </a:rPr>
              <a:t>NT</a:t>
            </a:r>
            <a:r>
              <a:rPr lang="fa-IR" sz="2000">
                <a:solidFill>
                  <a:srgbClr val="CC3300"/>
                </a:solidFill>
                <a:cs typeface="Homa" pitchFamily="2" charset="-78"/>
              </a:rPr>
              <a:t> و </a:t>
            </a:r>
            <a:r>
              <a:rPr lang="en-US" sz="2000">
                <a:solidFill>
                  <a:srgbClr val="CC3300"/>
                </a:solidFill>
                <a:cs typeface="Homa" pitchFamily="2" charset="-78"/>
              </a:rPr>
              <a:t>SA</a:t>
            </a:r>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5"/>
          <p:cNvSpPr>
            <a:spLocks noGrp="1"/>
          </p:cNvSpPr>
          <p:nvPr>
            <p:ph type="sldNum" sz="quarter" idx="12"/>
          </p:nvPr>
        </p:nvSpPr>
        <p:spPr/>
        <p:txBody>
          <a:bodyPr/>
          <a:lstStyle/>
          <a:p>
            <a:pPr>
              <a:defRPr/>
            </a:pPr>
            <a:fld id="{3CDEFC77-2591-4777-BE37-A448C17F6FF2}" type="slidenum">
              <a:rPr lang="ar-SA" altLang="en-US"/>
              <a:pPr>
                <a:defRPr/>
              </a:pPr>
              <a:t>235</a:t>
            </a:fld>
            <a:endParaRPr lang="en-US" altLang="en-US"/>
          </a:p>
        </p:txBody>
      </p:sp>
      <p:sp>
        <p:nvSpPr>
          <p:cNvPr id="24986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مسائل ارضاي محدوديت</a:t>
            </a:r>
            <a:endParaRPr lang="en-US" sz="4000">
              <a:latin typeface="Times New Roman" pitchFamily="18" charset="0"/>
              <a:cs typeface="Homa" pitchFamily="2" charset="-78"/>
            </a:endParaRPr>
          </a:p>
        </p:txBody>
      </p:sp>
      <p:sp>
        <p:nvSpPr>
          <p:cNvPr id="249862" name="Text Box 3"/>
          <p:cNvSpPr txBox="1">
            <a:spLocks noChangeArrowheads="1"/>
          </p:cNvSpPr>
          <p:nvPr/>
        </p:nvSpPr>
        <p:spPr bwMode="auto">
          <a:xfrm>
            <a:off x="900113" y="1912938"/>
            <a:ext cx="7272337" cy="579437"/>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سازگاري يال</a:t>
            </a:r>
            <a:endParaRPr lang="en-US" sz="2400">
              <a:solidFill>
                <a:schemeClr val="accent2"/>
              </a:solidFill>
              <a:cs typeface="Homa" pitchFamily="2" charset="-78"/>
            </a:endParaRPr>
          </a:p>
        </p:txBody>
      </p:sp>
      <p:sp>
        <p:nvSpPr>
          <p:cNvPr id="249863" name="Text Box 4"/>
          <p:cNvSpPr txBox="1">
            <a:spLocks noChangeArrowheads="1"/>
          </p:cNvSpPr>
          <p:nvPr/>
        </p:nvSpPr>
        <p:spPr bwMode="auto">
          <a:xfrm>
            <a:off x="539750" y="2768600"/>
            <a:ext cx="7848600" cy="2532063"/>
          </a:xfrm>
          <a:prstGeom prst="rect">
            <a:avLst/>
          </a:prstGeom>
          <a:noFill/>
          <a:ln w="9525" algn="ctr">
            <a:noFill/>
            <a:miter lim="800000"/>
            <a:headEnd/>
            <a:tailEnd/>
          </a:ln>
        </p:spPr>
        <p:txBody>
          <a:bodyPr>
            <a:spAutoFit/>
          </a:bodyPr>
          <a:lstStyle/>
          <a:p>
            <a:pPr eaLnBrk="0" hangingPunct="0">
              <a:spcBef>
                <a:spcPct val="50000"/>
              </a:spcBef>
              <a:buClr>
                <a:srgbClr val="00D600"/>
              </a:buClr>
              <a:buFont typeface="Wingdings" pitchFamily="2" charset="2"/>
              <a:buChar char="Ã"/>
            </a:pPr>
            <a:r>
              <a:rPr lang="fa-IR" sz="2800">
                <a:solidFill>
                  <a:srgbClr val="CC3300"/>
                </a:solidFill>
                <a:cs typeface="Homa" pitchFamily="2" charset="-78"/>
              </a:rPr>
              <a:t>روش سريعي براي پخش محدود و قويتر از بررسي پيشرو </a:t>
            </a:r>
          </a:p>
          <a:p>
            <a:pPr eaLnBrk="0" hangingPunct="0">
              <a:spcBef>
                <a:spcPct val="50000"/>
              </a:spcBef>
              <a:buClr>
                <a:srgbClr val="00D600"/>
              </a:buClr>
              <a:buFont typeface="Wingdings" pitchFamily="2" charset="2"/>
              <a:buChar char="Ã"/>
            </a:pPr>
            <a:r>
              <a:rPr lang="fa-IR" sz="2800">
                <a:solidFill>
                  <a:srgbClr val="CC3300"/>
                </a:solidFill>
                <a:cs typeface="Homa" pitchFamily="2" charset="-78"/>
              </a:rPr>
              <a:t>يال؛ يال جهت دار در گراف محدوديت</a:t>
            </a:r>
          </a:p>
          <a:p>
            <a:pPr eaLnBrk="0" hangingPunct="0">
              <a:spcBef>
                <a:spcPct val="50000"/>
              </a:spcBef>
              <a:buClr>
                <a:srgbClr val="00D600"/>
              </a:buClr>
              <a:buFont typeface="Wingdings" pitchFamily="2" charset="2"/>
              <a:buChar char="Ã"/>
            </a:pPr>
            <a:r>
              <a:rPr lang="fa-IR" sz="2800">
                <a:solidFill>
                  <a:srgbClr val="CC3300"/>
                </a:solidFill>
                <a:cs typeface="Homa" pitchFamily="2" charset="-78"/>
              </a:rPr>
              <a:t>بررسي سازگاري يال</a:t>
            </a:r>
          </a:p>
          <a:p>
            <a:pPr lvl="2" eaLnBrk="0" hangingPunct="0">
              <a:buClr>
                <a:srgbClr val="00D600"/>
              </a:buClr>
              <a:buFont typeface="Wingdings" pitchFamily="2" charset="2"/>
              <a:buChar char="×"/>
            </a:pPr>
            <a:r>
              <a:rPr lang="fa-IR" sz="2400">
                <a:solidFill>
                  <a:srgbClr val="CC3300"/>
                </a:solidFill>
                <a:cs typeface="Homa" pitchFamily="2" charset="-78"/>
              </a:rPr>
              <a:t>يک مرحله پيش پردازش، قبل از شروع جستجو</a:t>
            </a:r>
          </a:p>
          <a:p>
            <a:pPr lvl="2" eaLnBrk="0" hangingPunct="0">
              <a:buClr>
                <a:srgbClr val="00D600"/>
              </a:buClr>
              <a:buFont typeface="Wingdings" pitchFamily="2" charset="2"/>
              <a:buChar char="×"/>
            </a:pPr>
            <a:r>
              <a:rPr lang="fa-IR" sz="2400">
                <a:solidFill>
                  <a:srgbClr val="CC3300"/>
                </a:solidFill>
                <a:cs typeface="Homa" pitchFamily="2" charset="-78"/>
              </a:rPr>
              <a:t>يک مرحله پخشي پس از هر انتساب در حين جستجو</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5"/>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6"/>
          <p:cNvSpPr>
            <a:spLocks noGrp="1"/>
          </p:cNvSpPr>
          <p:nvPr>
            <p:ph type="sldNum" sz="quarter" idx="12"/>
          </p:nvPr>
        </p:nvSpPr>
        <p:spPr/>
        <p:txBody>
          <a:bodyPr/>
          <a:lstStyle/>
          <a:p>
            <a:pPr>
              <a:defRPr/>
            </a:pPr>
            <a:fld id="{E916E6B4-5378-4826-8D00-8777CDF27A3A}" type="slidenum">
              <a:rPr lang="ar-SA" altLang="en-US"/>
              <a:pPr>
                <a:defRPr/>
              </a:pPr>
              <a:t>236</a:t>
            </a:fld>
            <a:endParaRPr lang="en-US" altLang="en-US"/>
          </a:p>
        </p:txBody>
      </p:sp>
      <p:sp>
        <p:nvSpPr>
          <p:cNvPr id="25088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مسائل ارضاي محدوديت</a:t>
            </a:r>
            <a:endParaRPr lang="en-US" sz="4000">
              <a:latin typeface="Times New Roman" pitchFamily="18" charset="0"/>
              <a:cs typeface="Homa" pitchFamily="2" charset="-78"/>
            </a:endParaRPr>
          </a:p>
        </p:txBody>
      </p:sp>
      <p:sp>
        <p:nvSpPr>
          <p:cNvPr id="250886" name="Text Box 3"/>
          <p:cNvSpPr txBox="1">
            <a:spLocks noChangeArrowheads="1"/>
          </p:cNvSpPr>
          <p:nvPr/>
        </p:nvSpPr>
        <p:spPr bwMode="auto">
          <a:xfrm>
            <a:off x="900113" y="1912938"/>
            <a:ext cx="7272337" cy="579437"/>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مثال: سازگاري يال</a:t>
            </a:r>
            <a:endParaRPr lang="en-US" sz="2400">
              <a:solidFill>
                <a:schemeClr val="accent2"/>
              </a:solidFill>
              <a:cs typeface="Homa" pitchFamily="2" charset="-78"/>
            </a:endParaRPr>
          </a:p>
        </p:txBody>
      </p:sp>
      <p:pic>
        <p:nvPicPr>
          <p:cNvPr id="250887" name="Picture 4"/>
          <p:cNvPicPr>
            <a:picLocks noChangeAspect="1" noChangeArrowheads="1"/>
          </p:cNvPicPr>
          <p:nvPr>
            <p:ph sz="half" idx="1"/>
          </p:nvPr>
        </p:nvPicPr>
        <p:blipFill>
          <a:blip r:embed="rId2"/>
          <a:srcRect/>
          <a:stretch>
            <a:fillRect/>
          </a:stretch>
        </p:blipFill>
        <p:spPr>
          <a:xfrm>
            <a:off x="989013" y="2400300"/>
            <a:ext cx="7470775" cy="2544763"/>
          </a:xfrm>
          <a:noFill/>
        </p:spPr>
      </p:pic>
      <p:sp>
        <p:nvSpPr>
          <p:cNvPr id="250888" name="Text Box 5"/>
          <p:cNvSpPr txBox="1">
            <a:spLocks noChangeArrowheads="1"/>
          </p:cNvSpPr>
          <p:nvPr/>
        </p:nvSpPr>
        <p:spPr bwMode="auto">
          <a:xfrm>
            <a:off x="900113" y="5492750"/>
            <a:ext cx="7416800" cy="822325"/>
          </a:xfrm>
          <a:prstGeom prst="rect">
            <a:avLst/>
          </a:prstGeom>
          <a:noFill/>
          <a:ln w="9525" algn="ctr">
            <a:noFill/>
            <a:miter lim="800000"/>
            <a:headEnd/>
            <a:tailEnd/>
          </a:ln>
        </p:spPr>
        <p:txBody>
          <a:bodyPr>
            <a:spAutoFit/>
          </a:bodyPr>
          <a:lstStyle/>
          <a:p>
            <a:pPr eaLnBrk="0" hangingPunct="0">
              <a:buClr>
                <a:srgbClr val="00D600"/>
              </a:buClr>
              <a:buFont typeface="Wingdings" pitchFamily="2" charset="2"/>
              <a:buChar char="§"/>
            </a:pPr>
            <a:r>
              <a:rPr lang="en-US" sz="2000">
                <a:solidFill>
                  <a:srgbClr val="CC3300"/>
                </a:solidFill>
                <a:cs typeface="Homa" pitchFamily="2" charset="-78"/>
              </a:rPr>
              <a:t>SA </a:t>
            </a:r>
            <a:r>
              <a:rPr lang="en-US" sz="2000">
                <a:solidFill>
                  <a:srgbClr val="CC3300"/>
                </a:solidFill>
                <a:cs typeface="Homa" pitchFamily="2" charset="-78"/>
                <a:sym typeface="Symbol" pitchFamily="18" charset="2"/>
              </a:rPr>
              <a:t> </a:t>
            </a:r>
            <a:r>
              <a:rPr lang="en-US" sz="2000">
                <a:solidFill>
                  <a:srgbClr val="CC3300"/>
                </a:solidFill>
                <a:cs typeface="Homa" pitchFamily="2" charset="-78"/>
              </a:rPr>
              <a:t>NSW</a:t>
            </a:r>
            <a:r>
              <a:rPr lang="fa-IR" sz="2400">
                <a:solidFill>
                  <a:srgbClr val="CC3300"/>
                </a:solidFill>
                <a:cs typeface="Homa" pitchFamily="2" charset="-78"/>
              </a:rPr>
              <a:t> سازگار است اگر</a:t>
            </a:r>
          </a:p>
          <a:p>
            <a:pPr eaLnBrk="0" hangingPunct="0"/>
            <a:r>
              <a:rPr lang="fa-IR" sz="2400">
                <a:solidFill>
                  <a:srgbClr val="CC3300"/>
                </a:solidFill>
                <a:cs typeface="Homa" pitchFamily="2" charset="-78"/>
              </a:rPr>
              <a:t>	 </a:t>
            </a:r>
            <a:r>
              <a:rPr lang="en-US" sz="2000">
                <a:solidFill>
                  <a:srgbClr val="CC3300"/>
                </a:solidFill>
                <a:cs typeface="Homa" pitchFamily="2" charset="-78"/>
              </a:rPr>
              <a:t>SA=blue and NSW=red</a:t>
            </a:r>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4"/>
          <p:cNvSpPr>
            <a:spLocks noGrp="1"/>
          </p:cNvSpPr>
          <p:nvPr>
            <p:ph type="sldNum" sz="quarter" idx="12"/>
          </p:nvPr>
        </p:nvSpPr>
        <p:spPr/>
        <p:txBody>
          <a:bodyPr/>
          <a:lstStyle/>
          <a:p>
            <a:pPr>
              <a:defRPr/>
            </a:pPr>
            <a:fld id="{6CB6571C-3BEC-4199-AA02-666A1369417A}" type="slidenum">
              <a:rPr lang="ar-SA" altLang="en-US"/>
              <a:pPr>
                <a:defRPr/>
              </a:pPr>
              <a:t>237</a:t>
            </a:fld>
            <a:endParaRPr lang="en-US" altLang="en-US"/>
          </a:p>
        </p:txBody>
      </p:sp>
      <p:sp>
        <p:nvSpPr>
          <p:cNvPr id="25190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مسائل ارضاي محدوديت</a:t>
            </a:r>
            <a:endParaRPr lang="en-US" sz="4000">
              <a:latin typeface="Times New Roman" pitchFamily="18" charset="0"/>
              <a:cs typeface="Homa" pitchFamily="2" charset="-78"/>
            </a:endParaRPr>
          </a:p>
        </p:txBody>
      </p:sp>
      <p:sp>
        <p:nvSpPr>
          <p:cNvPr id="251910" name="Text Box 3"/>
          <p:cNvSpPr txBox="1">
            <a:spLocks noChangeArrowheads="1"/>
          </p:cNvSpPr>
          <p:nvPr/>
        </p:nvSpPr>
        <p:spPr bwMode="auto">
          <a:xfrm>
            <a:off x="900113" y="1912938"/>
            <a:ext cx="7272337" cy="579437"/>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مثال: سازگاري يال</a:t>
            </a:r>
            <a:endParaRPr lang="en-US" sz="2400">
              <a:solidFill>
                <a:schemeClr val="accent2"/>
              </a:solidFill>
              <a:cs typeface="Homa" pitchFamily="2" charset="-78"/>
            </a:endParaRPr>
          </a:p>
        </p:txBody>
      </p:sp>
      <p:pic>
        <p:nvPicPr>
          <p:cNvPr id="251911" name="Picture 4"/>
          <p:cNvPicPr>
            <a:picLocks noChangeAspect="1" noChangeArrowheads="1"/>
          </p:cNvPicPr>
          <p:nvPr>
            <p:ph/>
          </p:nvPr>
        </p:nvPicPr>
        <p:blipFill>
          <a:blip r:embed="rId2"/>
          <a:srcRect/>
          <a:stretch>
            <a:fillRect/>
          </a:stretch>
        </p:blipFill>
        <p:spPr>
          <a:xfrm>
            <a:off x="1187450" y="2636838"/>
            <a:ext cx="7305675" cy="2263775"/>
          </a:xfrm>
          <a:noFill/>
        </p:spPr>
      </p:pic>
      <p:sp>
        <p:nvSpPr>
          <p:cNvPr id="251912" name="Text Box 5"/>
          <p:cNvSpPr txBox="1">
            <a:spLocks noChangeArrowheads="1"/>
          </p:cNvSpPr>
          <p:nvPr/>
        </p:nvSpPr>
        <p:spPr bwMode="auto">
          <a:xfrm>
            <a:off x="900113" y="5084763"/>
            <a:ext cx="7416800" cy="1797050"/>
          </a:xfrm>
          <a:prstGeom prst="rect">
            <a:avLst/>
          </a:prstGeom>
          <a:noFill/>
          <a:ln w="9525" algn="ctr">
            <a:noFill/>
            <a:miter lim="800000"/>
            <a:headEnd/>
            <a:tailEnd/>
          </a:ln>
        </p:spPr>
        <p:txBody>
          <a:bodyPr>
            <a:spAutoFit/>
          </a:bodyPr>
          <a:lstStyle/>
          <a:p>
            <a:pPr eaLnBrk="0" hangingPunct="0">
              <a:buClr>
                <a:srgbClr val="00D600"/>
              </a:buClr>
              <a:buFont typeface="Wingdings" pitchFamily="2" charset="2"/>
              <a:buChar char="§"/>
            </a:pPr>
            <a:r>
              <a:rPr lang="en-US" sz="2000">
                <a:solidFill>
                  <a:srgbClr val="CC3300"/>
                </a:solidFill>
                <a:cs typeface="Homa" pitchFamily="2" charset="-78"/>
              </a:rPr>
              <a:t>NSW</a:t>
            </a:r>
            <a:r>
              <a:rPr lang="en-US" sz="2000">
                <a:solidFill>
                  <a:srgbClr val="CC3300"/>
                </a:solidFill>
                <a:cs typeface="Homa" pitchFamily="2" charset="-78"/>
                <a:sym typeface="Symbol" pitchFamily="18" charset="2"/>
              </a:rPr>
              <a:t>  </a:t>
            </a:r>
            <a:r>
              <a:rPr lang="en-US" sz="2400">
                <a:solidFill>
                  <a:srgbClr val="CC3300"/>
                </a:solidFill>
                <a:cs typeface="Homa" pitchFamily="2" charset="-78"/>
              </a:rPr>
              <a:t>SA</a:t>
            </a:r>
            <a:r>
              <a:rPr lang="en-US" sz="2000">
                <a:solidFill>
                  <a:srgbClr val="CC3300"/>
                </a:solidFill>
                <a:cs typeface="Homa" pitchFamily="2" charset="-78"/>
                <a:sym typeface="Symbol" pitchFamily="18" charset="2"/>
              </a:rPr>
              <a:t> </a:t>
            </a:r>
            <a:r>
              <a:rPr lang="fa-IR" sz="2000">
                <a:solidFill>
                  <a:srgbClr val="CC3300"/>
                </a:solidFill>
                <a:cs typeface="Homa" pitchFamily="2" charset="-78"/>
                <a:sym typeface="Symbol" pitchFamily="18" charset="2"/>
              </a:rPr>
              <a:t> </a:t>
            </a:r>
            <a:r>
              <a:rPr lang="fa-IR" sz="2000">
                <a:solidFill>
                  <a:srgbClr val="CC3300"/>
                </a:solidFill>
                <a:cs typeface="Homa" pitchFamily="2" charset="-78"/>
              </a:rPr>
              <a:t>سازگار است اگر</a:t>
            </a:r>
          </a:p>
          <a:p>
            <a:pPr eaLnBrk="0" hangingPunct="0"/>
            <a:r>
              <a:rPr lang="fa-IR" sz="2400">
                <a:solidFill>
                  <a:srgbClr val="CC3300"/>
                </a:solidFill>
                <a:cs typeface="Homa" pitchFamily="2" charset="-78"/>
              </a:rPr>
              <a:t>	 </a:t>
            </a:r>
            <a:r>
              <a:rPr lang="en-US" sz="2000">
                <a:solidFill>
                  <a:srgbClr val="CC3300"/>
                </a:solidFill>
                <a:cs typeface="Homa" pitchFamily="2" charset="-78"/>
              </a:rPr>
              <a:t>SA=blue and NSW=red</a:t>
            </a:r>
            <a:endParaRPr lang="fa-IR" sz="2000">
              <a:solidFill>
                <a:srgbClr val="CC3300"/>
              </a:solidFill>
              <a:cs typeface="Homa" pitchFamily="2" charset="-78"/>
            </a:endParaRPr>
          </a:p>
          <a:p>
            <a:pPr eaLnBrk="0" hangingPunct="0"/>
            <a:r>
              <a:rPr lang="fa-IR" sz="2000">
                <a:solidFill>
                  <a:srgbClr val="CC3300"/>
                </a:solidFill>
                <a:cs typeface="Homa" pitchFamily="2" charset="-78"/>
              </a:rPr>
              <a:t>	</a:t>
            </a:r>
            <a:r>
              <a:rPr lang="en-US" sz="2000">
                <a:solidFill>
                  <a:srgbClr val="CC3300"/>
                </a:solidFill>
                <a:cs typeface="Homa" pitchFamily="2" charset="-78"/>
              </a:rPr>
              <a:t>NSW=blue and SA=???</a:t>
            </a:r>
            <a:endParaRPr lang="fa-IR" sz="2000">
              <a:solidFill>
                <a:srgbClr val="CC3300"/>
              </a:solidFill>
              <a:cs typeface="Homa" pitchFamily="2" charset="-78"/>
            </a:endParaRPr>
          </a:p>
          <a:p>
            <a:pPr eaLnBrk="0" hangingPunct="0">
              <a:buClr>
                <a:srgbClr val="00D600"/>
              </a:buClr>
              <a:buFont typeface="Wingdings" pitchFamily="2" charset="2"/>
              <a:buChar char="§"/>
            </a:pPr>
            <a:r>
              <a:rPr lang="en-US" sz="2400">
                <a:solidFill>
                  <a:srgbClr val="CC3300"/>
                </a:solidFill>
                <a:cs typeface="Homa" pitchFamily="2" charset="-78"/>
              </a:rPr>
              <a:t> </a:t>
            </a:r>
            <a:r>
              <a:rPr lang="fa-IR" sz="2400">
                <a:solidFill>
                  <a:srgbClr val="CC3300"/>
                </a:solidFill>
                <a:cs typeface="Homa" pitchFamily="2" charset="-78"/>
              </a:rPr>
              <a:t>يال ميتواند سازگار شود با حذف</a:t>
            </a:r>
            <a:r>
              <a:rPr lang="fa-IR" sz="2000">
                <a:solidFill>
                  <a:srgbClr val="CC3300"/>
                </a:solidFill>
                <a:cs typeface="Homa" pitchFamily="2" charset="-78"/>
              </a:rPr>
              <a:t> </a:t>
            </a:r>
            <a:r>
              <a:rPr lang="en-US" sz="2000">
                <a:solidFill>
                  <a:srgbClr val="CC3300"/>
                </a:solidFill>
                <a:cs typeface="Homa" pitchFamily="2" charset="-78"/>
              </a:rPr>
              <a:t>blue</a:t>
            </a:r>
            <a:r>
              <a:rPr lang="fa-IR" sz="2000">
                <a:solidFill>
                  <a:srgbClr val="CC3300"/>
                </a:solidFill>
                <a:cs typeface="Homa" pitchFamily="2" charset="-78"/>
              </a:rPr>
              <a:t> از </a:t>
            </a:r>
            <a:r>
              <a:rPr lang="en-US" sz="2000">
                <a:solidFill>
                  <a:srgbClr val="CC3300"/>
                </a:solidFill>
                <a:cs typeface="Homa" pitchFamily="2" charset="-78"/>
              </a:rPr>
              <a:t>NSW</a:t>
            </a:r>
          </a:p>
          <a:p>
            <a:pPr eaLnBrk="0" hangingPunct="0"/>
            <a:endParaRPr lang="en-US" sz="20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4"/>
          <p:cNvSpPr>
            <a:spLocks noGrp="1"/>
          </p:cNvSpPr>
          <p:nvPr>
            <p:ph type="sldNum" sz="quarter" idx="12"/>
          </p:nvPr>
        </p:nvSpPr>
        <p:spPr/>
        <p:txBody>
          <a:bodyPr/>
          <a:lstStyle/>
          <a:p>
            <a:pPr>
              <a:defRPr/>
            </a:pPr>
            <a:fld id="{8C46B7F5-F6F5-42DB-9F5D-E061B6CE4C15}" type="slidenum">
              <a:rPr lang="ar-SA" altLang="en-US"/>
              <a:pPr>
                <a:defRPr/>
              </a:pPr>
              <a:t>238</a:t>
            </a:fld>
            <a:endParaRPr lang="en-US" altLang="en-US"/>
          </a:p>
        </p:txBody>
      </p:sp>
      <p:sp>
        <p:nvSpPr>
          <p:cNvPr id="25293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مسائل ارضاي محدوديت</a:t>
            </a:r>
            <a:endParaRPr lang="en-US" sz="4000">
              <a:latin typeface="Times New Roman" pitchFamily="18" charset="0"/>
              <a:cs typeface="Homa" pitchFamily="2" charset="-78"/>
            </a:endParaRPr>
          </a:p>
        </p:txBody>
      </p:sp>
      <p:sp>
        <p:nvSpPr>
          <p:cNvPr id="252934" name="Text Box 3"/>
          <p:cNvSpPr txBox="1">
            <a:spLocks noChangeArrowheads="1"/>
          </p:cNvSpPr>
          <p:nvPr/>
        </p:nvSpPr>
        <p:spPr bwMode="auto">
          <a:xfrm>
            <a:off x="900113" y="1912938"/>
            <a:ext cx="7272337" cy="579437"/>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مثال: سازگاري يال</a:t>
            </a:r>
            <a:endParaRPr lang="en-US" sz="2400">
              <a:solidFill>
                <a:schemeClr val="accent2"/>
              </a:solidFill>
              <a:cs typeface="Homa" pitchFamily="2" charset="-78"/>
            </a:endParaRPr>
          </a:p>
        </p:txBody>
      </p:sp>
      <p:pic>
        <p:nvPicPr>
          <p:cNvPr id="252935" name="Picture 4"/>
          <p:cNvPicPr>
            <a:picLocks noChangeAspect="1" noChangeArrowheads="1"/>
          </p:cNvPicPr>
          <p:nvPr>
            <p:ph/>
          </p:nvPr>
        </p:nvPicPr>
        <p:blipFill>
          <a:blip r:embed="rId2"/>
          <a:srcRect/>
          <a:stretch>
            <a:fillRect/>
          </a:stretch>
        </p:blipFill>
        <p:spPr>
          <a:xfrm>
            <a:off x="1187450" y="2709863"/>
            <a:ext cx="7661275" cy="2451100"/>
          </a:xfrm>
          <a:noFill/>
        </p:spPr>
      </p:pic>
      <p:sp>
        <p:nvSpPr>
          <p:cNvPr id="252936" name="Text Box 5"/>
          <p:cNvSpPr txBox="1">
            <a:spLocks noChangeArrowheads="1"/>
          </p:cNvSpPr>
          <p:nvPr/>
        </p:nvSpPr>
        <p:spPr bwMode="auto">
          <a:xfrm>
            <a:off x="900113" y="5084763"/>
            <a:ext cx="7416800" cy="1187450"/>
          </a:xfrm>
          <a:prstGeom prst="rect">
            <a:avLst/>
          </a:prstGeom>
          <a:noFill/>
          <a:ln w="9525" algn="ctr">
            <a:noFill/>
            <a:miter lim="800000"/>
            <a:headEnd/>
            <a:tailEnd/>
          </a:ln>
        </p:spPr>
        <p:txBody>
          <a:bodyPr>
            <a:spAutoFit/>
          </a:bodyPr>
          <a:lstStyle/>
          <a:p>
            <a:pPr eaLnBrk="0" hangingPunct="0">
              <a:buClr>
                <a:srgbClr val="00D600"/>
              </a:buClr>
              <a:buFont typeface="Wingdings" pitchFamily="2" charset="2"/>
              <a:buChar char="§"/>
            </a:pPr>
            <a:r>
              <a:rPr lang="en-US" sz="2400">
                <a:solidFill>
                  <a:srgbClr val="CC3300"/>
                </a:solidFill>
                <a:cs typeface="Homa" pitchFamily="2" charset="-78"/>
              </a:rPr>
              <a:t> </a:t>
            </a:r>
            <a:r>
              <a:rPr lang="fa-IR" sz="2400">
                <a:solidFill>
                  <a:srgbClr val="CC3300"/>
                </a:solidFill>
                <a:cs typeface="Homa" pitchFamily="2" charset="-78"/>
              </a:rPr>
              <a:t>يال ميتواند سازگار شود با حذف</a:t>
            </a:r>
            <a:r>
              <a:rPr lang="fa-IR" sz="2000">
                <a:solidFill>
                  <a:srgbClr val="CC3300"/>
                </a:solidFill>
                <a:cs typeface="Homa" pitchFamily="2" charset="-78"/>
              </a:rPr>
              <a:t> </a:t>
            </a:r>
            <a:r>
              <a:rPr lang="en-US" sz="2000">
                <a:solidFill>
                  <a:srgbClr val="CC3300"/>
                </a:solidFill>
                <a:cs typeface="Homa" pitchFamily="2" charset="-78"/>
              </a:rPr>
              <a:t>blue</a:t>
            </a:r>
            <a:r>
              <a:rPr lang="fa-IR" sz="2000">
                <a:solidFill>
                  <a:srgbClr val="CC3300"/>
                </a:solidFill>
                <a:cs typeface="Homa" pitchFamily="2" charset="-78"/>
              </a:rPr>
              <a:t> از </a:t>
            </a:r>
            <a:r>
              <a:rPr lang="en-US" sz="2000">
                <a:solidFill>
                  <a:srgbClr val="CC3300"/>
                </a:solidFill>
                <a:cs typeface="Homa" pitchFamily="2" charset="-78"/>
              </a:rPr>
              <a:t>NSW</a:t>
            </a:r>
          </a:p>
          <a:p>
            <a:pPr eaLnBrk="0" hangingPunct="0">
              <a:buClr>
                <a:srgbClr val="00D600"/>
              </a:buClr>
              <a:buFont typeface="Wingdings" pitchFamily="2" charset="2"/>
              <a:buChar char="§"/>
            </a:pPr>
            <a:r>
              <a:rPr lang="en-US" sz="2400">
                <a:solidFill>
                  <a:srgbClr val="CC3300"/>
                </a:solidFill>
                <a:cs typeface="Homa" pitchFamily="2" charset="-78"/>
              </a:rPr>
              <a:t>  </a:t>
            </a:r>
            <a:r>
              <a:rPr lang="fa-IR" sz="2400">
                <a:solidFill>
                  <a:srgbClr val="CC3300"/>
                </a:solidFill>
                <a:cs typeface="Homa" pitchFamily="2" charset="-78"/>
              </a:rPr>
              <a:t> حذف </a:t>
            </a:r>
            <a:r>
              <a:rPr lang="en-US" sz="2400">
                <a:solidFill>
                  <a:srgbClr val="CC3300"/>
                </a:solidFill>
                <a:cs typeface="Homa" pitchFamily="2" charset="-78"/>
              </a:rPr>
              <a:t>red</a:t>
            </a:r>
            <a:r>
              <a:rPr lang="fa-IR" sz="2400">
                <a:solidFill>
                  <a:srgbClr val="CC3300"/>
                </a:solidFill>
                <a:cs typeface="Homa" pitchFamily="2" charset="-78"/>
              </a:rPr>
              <a:t> از </a:t>
            </a:r>
            <a:r>
              <a:rPr lang="en-US" sz="2400">
                <a:solidFill>
                  <a:srgbClr val="CC3300"/>
                </a:solidFill>
                <a:cs typeface="Homa" pitchFamily="2" charset="-78"/>
              </a:rPr>
              <a:t>V</a:t>
            </a:r>
          </a:p>
          <a:p>
            <a:pPr eaLnBrk="0" hangingPunct="0"/>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4"/>
          <p:cNvSpPr>
            <a:spLocks noGrp="1"/>
          </p:cNvSpPr>
          <p:nvPr>
            <p:ph type="sldNum" sz="quarter" idx="12"/>
          </p:nvPr>
        </p:nvSpPr>
        <p:spPr/>
        <p:txBody>
          <a:bodyPr/>
          <a:lstStyle/>
          <a:p>
            <a:pPr>
              <a:defRPr/>
            </a:pPr>
            <a:fld id="{868A13FE-9F3D-49D3-9075-9BC6B237DDEC}" type="slidenum">
              <a:rPr lang="ar-SA" altLang="en-US"/>
              <a:pPr>
                <a:defRPr/>
              </a:pPr>
              <a:t>239</a:t>
            </a:fld>
            <a:endParaRPr lang="en-US" altLang="en-US"/>
          </a:p>
        </p:txBody>
      </p:sp>
      <p:sp>
        <p:nvSpPr>
          <p:cNvPr id="25395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مسائل ارضاي محدوديت</a:t>
            </a:r>
            <a:endParaRPr lang="en-US" sz="4000">
              <a:latin typeface="Times New Roman" pitchFamily="18" charset="0"/>
              <a:cs typeface="Homa" pitchFamily="2" charset="-78"/>
            </a:endParaRPr>
          </a:p>
        </p:txBody>
      </p:sp>
      <p:sp>
        <p:nvSpPr>
          <p:cNvPr id="253958" name="Text Box 3"/>
          <p:cNvSpPr txBox="1">
            <a:spLocks noChangeArrowheads="1"/>
          </p:cNvSpPr>
          <p:nvPr/>
        </p:nvSpPr>
        <p:spPr bwMode="auto">
          <a:xfrm>
            <a:off x="900113" y="1912938"/>
            <a:ext cx="7272337" cy="579437"/>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مثال: سازگاري يال</a:t>
            </a:r>
            <a:endParaRPr lang="en-US" sz="2400">
              <a:solidFill>
                <a:schemeClr val="accent2"/>
              </a:solidFill>
              <a:cs typeface="Homa" pitchFamily="2" charset="-78"/>
            </a:endParaRPr>
          </a:p>
        </p:txBody>
      </p:sp>
      <p:pic>
        <p:nvPicPr>
          <p:cNvPr id="253959" name="Picture 4"/>
          <p:cNvPicPr>
            <a:picLocks noChangeAspect="1" noChangeArrowheads="1"/>
          </p:cNvPicPr>
          <p:nvPr>
            <p:ph/>
          </p:nvPr>
        </p:nvPicPr>
        <p:blipFill>
          <a:blip r:embed="rId2"/>
          <a:srcRect/>
          <a:stretch>
            <a:fillRect/>
          </a:stretch>
        </p:blipFill>
        <p:spPr>
          <a:xfrm>
            <a:off x="989013" y="2516188"/>
            <a:ext cx="7367587" cy="2322512"/>
          </a:xfrm>
          <a:noFill/>
        </p:spPr>
      </p:pic>
      <p:sp>
        <p:nvSpPr>
          <p:cNvPr id="253960" name="Text Box 5"/>
          <p:cNvSpPr txBox="1">
            <a:spLocks noChangeArrowheads="1"/>
          </p:cNvSpPr>
          <p:nvPr/>
        </p:nvSpPr>
        <p:spPr bwMode="auto">
          <a:xfrm>
            <a:off x="900113" y="5084763"/>
            <a:ext cx="7416800" cy="2101850"/>
          </a:xfrm>
          <a:prstGeom prst="rect">
            <a:avLst/>
          </a:prstGeom>
          <a:noFill/>
          <a:ln w="9525" algn="ctr">
            <a:noFill/>
            <a:miter lim="800000"/>
            <a:headEnd/>
            <a:tailEnd/>
          </a:ln>
        </p:spPr>
        <p:txBody>
          <a:bodyPr>
            <a:spAutoFit/>
          </a:bodyPr>
          <a:lstStyle/>
          <a:p>
            <a:pPr eaLnBrk="0" hangingPunct="0">
              <a:buClr>
                <a:srgbClr val="00D600"/>
              </a:buClr>
              <a:buFont typeface="Wingdings" pitchFamily="2" charset="2"/>
              <a:buChar char="§"/>
            </a:pPr>
            <a:r>
              <a:rPr lang="en-US" sz="2400">
                <a:solidFill>
                  <a:srgbClr val="CC3300"/>
                </a:solidFill>
                <a:cs typeface="Homa" pitchFamily="2" charset="-78"/>
              </a:rPr>
              <a:t> </a:t>
            </a:r>
            <a:r>
              <a:rPr lang="fa-IR" sz="2400">
                <a:solidFill>
                  <a:srgbClr val="CC3300"/>
                </a:solidFill>
                <a:cs typeface="Homa" pitchFamily="2" charset="-78"/>
              </a:rPr>
              <a:t>يال ميتواند سازگار شود با حذف</a:t>
            </a:r>
            <a:r>
              <a:rPr lang="fa-IR" sz="2000">
                <a:solidFill>
                  <a:srgbClr val="CC3300"/>
                </a:solidFill>
                <a:cs typeface="Homa" pitchFamily="2" charset="-78"/>
              </a:rPr>
              <a:t> </a:t>
            </a:r>
            <a:r>
              <a:rPr lang="en-US" sz="2000">
                <a:solidFill>
                  <a:srgbClr val="CC3300"/>
                </a:solidFill>
                <a:cs typeface="Homa" pitchFamily="2" charset="-78"/>
              </a:rPr>
              <a:t>blue</a:t>
            </a:r>
            <a:r>
              <a:rPr lang="fa-IR" sz="2000">
                <a:solidFill>
                  <a:srgbClr val="CC3300"/>
                </a:solidFill>
                <a:cs typeface="Homa" pitchFamily="2" charset="-78"/>
              </a:rPr>
              <a:t> از </a:t>
            </a:r>
            <a:r>
              <a:rPr lang="en-US" sz="2000">
                <a:solidFill>
                  <a:srgbClr val="CC3300"/>
                </a:solidFill>
                <a:cs typeface="Homa" pitchFamily="2" charset="-78"/>
              </a:rPr>
              <a:t>NSW</a:t>
            </a:r>
          </a:p>
          <a:p>
            <a:pPr eaLnBrk="0" hangingPunct="0">
              <a:buClr>
                <a:srgbClr val="00D600"/>
              </a:buClr>
              <a:buFont typeface="Wingdings" pitchFamily="2" charset="2"/>
              <a:buChar char="§"/>
            </a:pPr>
            <a:r>
              <a:rPr lang="fa-IR" sz="2400">
                <a:solidFill>
                  <a:srgbClr val="CC3300"/>
                </a:solidFill>
                <a:cs typeface="Homa" pitchFamily="2" charset="-78"/>
              </a:rPr>
              <a:t> حذف </a:t>
            </a:r>
            <a:r>
              <a:rPr lang="en-US" sz="2400">
                <a:solidFill>
                  <a:srgbClr val="CC3300"/>
                </a:solidFill>
                <a:cs typeface="Homa" pitchFamily="2" charset="-78"/>
              </a:rPr>
              <a:t>red</a:t>
            </a:r>
            <a:r>
              <a:rPr lang="fa-IR" sz="2400">
                <a:solidFill>
                  <a:srgbClr val="CC3300"/>
                </a:solidFill>
                <a:cs typeface="Homa" pitchFamily="2" charset="-78"/>
              </a:rPr>
              <a:t> از </a:t>
            </a:r>
            <a:r>
              <a:rPr lang="en-US" sz="2400">
                <a:solidFill>
                  <a:srgbClr val="CC3300"/>
                </a:solidFill>
                <a:cs typeface="Homa" pitchFamily="2" charset="-78"/>
              </a:rPr>
              <a:t>V</a:t>
            </a:r>
          </a:p>
          <a:p>
            <a:pPr eaLnBrk="0" hangingPunct="0">
              <a:buClr>
                <a:srgbClr val="00D600"/>
              </a:buClr>
              <a:buFont typeface="Wingdings" pitchFamily="2" charset="2"/>
              <a:buChar char="§"/>
            </a:pPr>
            <a:r>
              <a:rPr lang="fa-IR" sz="2400">
                <a:solidFill>
                  <a:srgbClr val="CC3300"/>
                </a:solidFill>
                <a:cs typeface="Homa" pitchFamily="2" charset="-78"/>
              </a:rPr>
              <a:t> تکرار تا هيچ ناسازگاري باقي نماند</a:t>
            </a:r>
            <a:endParaRPr lang="en-US" sz="2400">
              <a:solidFill>
                <a:srgbClr val="CC3300"/>
              </a:solidFill>
              <a:cs typeface="Homa" pitchFamily="2" charset="-78"/>
            </a:endParaRPr>
          </a:p>
          <a:p>
            <a:pPr eaLnBrk="0" hangingPunct="0">
              <a:buClr>
                <a:srgbClr val="00D600"/>
              </a:buClr>
              <a:buFont typeface="Wingdings" pitchFamily="2" charset="2"/>
              <a:buNone/>
            </a:pPr>
            <a:endParaRPr lang="en-US" sz="2000">
              <a:solidFill>
                <a:srgbClr val="CC3300"/>
              </a:solidFill>
              <a:cs typeface="Homa" pitchFamily="2" charset="-78"/>
            </a:endParaRPr>
          </a:p>
          <a:p>
            <a:pPr eaLnBrk="0" hangingPunct="0">
              <a:buClr>
                <a:srgbClr val="00D600"/>
              </a:buClr>
              <a:buFont typeface="Wingdings" pitchFamily="2" charset="2"/>
              <a:buNone/>
            </a:pPr>
            <a:endParaRPr lang="en-US" sz="2000">
              <a:solidFill>
                <a:srgbClr val="CC3300"/>
              </a:solidFill>
              <a:cs typeface="Homa" pitchFamily="2" charset="-78"/>
            </a:endParaRPr>
          </a:p>
          <a:p>
            <a:pPr eaLnBrk="0" hangingPunct="0"/>
            <a:endParaRPr lang="en-US" sz="20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4D6D9024-02FE-446C-9CDD-2F57E18F647C}" type="slidenum">
              <a:rPr lang="ar-SA" altLang="en-US"/>
              <a:pPr>
                <a:defRPr/>
              </a:pPr>
              <a:t>24</a:t>
            </a:fld>
            <a:endParaRPr lang="en-US" altLang="en-US"/>
          </a:p>
        </p:txBody>
      </p:sp>
      <p:sp>
        <p:nvSpPr>
          <p:cNvPr id="47109" name="Rectangle 2"/>
          <p:cNvSpPr>
            <a:spLocks noGrp="1" noChangeArrowheads="1"/>
          </p:cNvSpPr>
          <p:nvPr>
            <p:ph type="body" idx="1"/>
          </p:nvPr>
        </p:nvSpPr>
        <p:spPr>
          <a:xfrm>
            <a:off x="542925" y="1381125"/>
            <a:ext cx="8229600" cy="4557713"/>
          </a:xfrm>
          <a:noFill/>
        </p:spPr>
        <p:txBody>
          <a:bodyPr/>
          <a:lstStyle/>
          <a:p>
            <a:pPr eaLnBrk="1" hangingPunct="1">
              <a:lnSpc>
                <a:spcPct val="135000"/>
              </a:lnSpc>
              <a:buFont typeface="Wingdings" pitchFamily="2" charset="2"/>
              <a:buNone/>
            </a:pPr>
            <a:r>
              <a:rPr lang="ar-SA" sz="2600" b="1" smtClean="0">
                <a:solidFill>
                  <a:srgbClr val="8C6428"/>
                </a:solidFill>
                <a:cs typeface="Zar" pitchFamily="2" charset="-78"/>
              </a:rPr>
              <a:t>روانشناسي (1879- تاکنون):</a:t>
            </a:r>
            <a:endParaRPr lang="fa-IR" sz="2600" b="1" smtClean="0">
              <a:solidFill>
                <a:srgbClr val="8C6428"/>
              </a:solidFill>
              <a:cs typeface="Zar" pitchFamily="2" charset="-78"/>
            </a:endParaRPr>
          </a:p>
          <a:p>
            <a:pPr eaLnBrk="1" hangingPunct="1">
              <a:lnSpc>
                <a:spcPct val="135000"/>
              </a:lnSpc>
              <a:buClr>
                <a:srgbClr val="7F5429"/>
              </a:buClr>
              <a:buFont typeface="Wingdings" pitchFamily="2" charset="2"/>
              <a:buChar char="§"/>
            </a:pPr>
            <a:r>
              <a:rPr lang="fa-IR" sz="2100" smtClean="0">
                <a:cs typeface="Zar" pitchFamily="2" charset="-78"/>
              </a:rPr>
              <a:t> </a:t>
            </a:r>
            <a:r>
              <a:rPr lang="ar-SA" sz="2100" u="sng" smtClean="0">
                <a:cs typeface="Zar" pitchFamily="2" charset="-78"/>
              </a:rPr>
              <a:t>هلمولتز</a:t>
            </a:r>
            <a:r>
              <a:rPr lang="ar-SA" sz="2100" smtClean="0">
                <a:cs typeface="Zar" pitchFamily="2" charset="-78"/>
              </a:rPr>
              <a:t>: روشي علمي براي مطالعه بينايي انسان به کار برد؛ که اين کتاب به عنوان مرجع بينايي فيزيولوژيک و حتي به‌عنوان «مهمترين رساله فيزيکي و روانشناختي بينايي انسان تا به امروز» شناخته مي‌شود.</a:t>
            </a:r>
            <a:endParaRPr lang="fa-IR" sz="2100" smtClean="0">
              <a:cs typeface="Zar" pitchFamily="2" charset="-78"/>
            </a:endParaRPr>
          </a:p>
          <a:p>
            <a:pPr eaLnBrk="1" hangingPunct="1">
              <a:lnSpc>
                <a:spcPct val="135000"/>
              </a:lnSpc>
              <a:buClr>
                <a:srgbClr val="7F5429"/>
              </a:buClr>
              <a:buFont typeface="Wingdings" pitchFamily="2" charset="2"/>
              <a:buChar char="§"/>
            </a:pPr>
            <a:r>
              <a:rPr lang="ar-SA" sz="2100" u="sng" smtClean="0">
                <a:cs typeface="Zar" pitchFamily="2" charset="-78"/>
              </a:rPr>
              <a:t>وندت</a:t>
            </a:r>
            <a:r>
              <a:rPr lang="ar-SA" sz="2100" smtClean="0">
                <a:cs typeface="Zar" pitchFamily="2" charset="-78"/>
              </a:rPr>
              <a:t>: اولين آزمايشگاه روانشناسي تجربي را در دانشگاه لايپزيک راه‌اندازي کرد.</a:t>
            </a:r>
            <a:endParaRPr lang="fa-IR" sz="2100" smtClean="0">
              <a:cs typeface="Zar" pitchFamily="2" charset="-78"/>
            </a:endParaRPr>
          </a:p>
          <a:p>
            <a:pPr eaLnBrk="1" hangingPunct="1">
              <a:lnSpc>
                <a:spcPct val="135000"/>
              </a:lnSpc>
              <a:buClr>
                <a:srgbClr val="7F5429"/>
              </a:buClr>
              <a:buFont typeface="Wingdings" pitchFamily="2" charset="2"/>
              <a:buChar char="§"/>
            </a:pPr>
            <a:r>
              <a:rPr lang="ar-SA" sz="2100" u="sng" smtClean="0">
                <a:cs typeface="Zar" pitchFamily="2" charset="-78"/>
              </a:rPr>
              <a:t>داتسون و تورن دايک</a:t>
            </a:r>
            <a:r>
              <a:rPr lang="fa-IR" sz="2100" smtClean="0">
                <a:cs typeface="Zar" pitchFamily="2" charset="-78"/>
              </a:rPr>
              <a:t>:</a:t>
            </a:r>
            <a:r>
              <a:rPr lang="ar-SA" sz="2100" smtClean="0">
                <a:cs typeface="Zar" pitchFamily="2" charset="-78"/>
              </a:rPr>
              <a:t> حرکت رفتارگرايي </a:t>
            </a:r>
            <a:r>
              <a:rPr lang="en-US" sz="2100" smtClean="0">
                <a:cs typeface="Zar" pitchFamily="2" charset="-78"/>
              </a:rPr>
              <a:t>(behaviorism)</a:t>
            </a:r>
            <a:r>
              <a:rPr lang="ar-SA" sz="2100" smtClean="0">
                <a:cs typeface="Zar" pitchFamily="2" charset="-78"/>
              </a:rPr>
              <a:t> را مطرح کردند.</a:t>
            </a:r>
            <a:endParaRPr lang="fa-IR" sz="2100" smtClean="0">
              <a:cs typeface="Zar" pitchFamily="2" charset="-78"/>
            </a:endParaRPr>
          </a:p>
          <a:p>
            <a:pPr eaLnBrk="1" hangingPunct="1">
              <a:lnSpc>
                <a:spcPct val="135000"/>
              </a:lnSpc>
              <a:buClr>
                <a:srgbClr val="7F5429"/>
              </a:buClr>
              <a:buFont typeface="Wingdings" pitchFamily="2" charset="2"/>
              <a:buChar char="§"/>
            </a:pPr>
            <a:r>
              <a:rPr lang="ar-SA" sz="2100" smtClean="0">
                <a:cs typeface="Zar" pitchFamily="2" charset="-78"/>
              </a:rPr>
              <a:t>اساس مشخصه روانشناسي شناختي</a:t>
            </a:r>
            <a:r>
              <a:rPr lang="en-US" sz="2100" smtClean="0">
                <a:cs typeface="Zar" pitchFamily="2" charset="-78"/>
              </a:rPr>
              <a:t>(congnitive psychology)</a:t>
            </a:r>
            <a:r>
              <a:rPr lang="ar-SA" sz="2100" smtClean="0">
                <a:cs typeface="Zar" pitchFamily="2" charset="-78"/>
              </a:rPr>
              <a:t>، اين نگرش است که مغز دارنده و پردازش‌کننده اطلاعات است.</a:t>
            </a:r>
            <a:endParaRPr lang="en-US" sz="2100" smtClean="0">
              <a:cs typeface="Zar" pitchFamily="2" charset="-78"/>
            </a:endParaRPr>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5"/>
          <p:cNvSpPr>
            <a:spLocks noGrp="1"/>
          </p:cNvSpPr>
          <p:nvPr>
            <p:ph type="sldNum" sz="quarter" idx="12"/>
          </p:nvPr>
        </p:nvSpPr>
        <p:spPr/>
        <p:txBody>
          <a:bodyPr/>
          <a:lstStyle/>
          <a:p>
            <a:pPr>
              <a:defRPr/>
            </a:pPr>
            <a:fld id="{3FCFBE87-38E2-4E46-8790-86E720BAB5E9}" type="slidenum">
              <a:rPr lang="ar-SA" altLang="en-US"/>
              <a:pPr>
                <a:defRPr/>
              </a:pPr>
              <a:t>240</a:t>
            </a:fld>
            <a:endParaRPr lang="en-US" altLang="en-US"/>
          </a:p>
        </p:txBody>
      </p:sp>
      <p:sp>
        <p:nvSpPr>
          <p:cNvPr id="25498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مسائل ارضاي محدوديت</a:t>
            </a:r>
            <a:endParaRPr lang="en-US" sz="4000">
              <a:latin typeface="Times New Roman" pitchFamily="18" charset="0"/>
              <a:cs typeface="Homa" pitchFamily="2" charset="-78"/>
            </a:endParaRPr>
          </a:p>
        </p:txBody>
      </p:sp>
      <p:sp>
        <p:nvSpPr>
          <p:cNvPr id="254982" name="Text Box 3"/>
          <p:cNvSpPr txBox="1">
            <a:spLocks noChangeArrowheads="1"/>
          </p:cNvSpPr>
          <p:nvPr/>
        </p:nvSpPr>
        <p:spPr bwMode="auto">
          <a:xfrm>
            <a:off x="900113" y="1912938"/>
            <a:ext cx="7272337" cy="579437"/>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سازگاري </a:t>
            </a:r>
            <a:r>
              <a:rPr lang="en-US" sz="3200">
                <a:solidFill>
                  <a:schemeClr val="accent2"/>
                </a:solidFill>
                <a:cs typeface="Homa" pitchFamily="2" charset="-78"/>
              </a:rPr>
              <a:t>K</a:t>
            </a:r>
            <a:endParaRPr lang="en-US" sz="2400">
              <a:solidFill>
                <a:schemeClr val="accent2"/>
              </a:solidFill>
              <a:cs typeface="Homa" pitchFamily="2" charset="-78"/>
            </a:endParaRPr>
          </a:p>
        </p:txBody>
      </p:sp>
      <p:sp>
        <p:nvSpPr>
          <p:cNvPr id="254983" name="Text Box 4"/>
          <p:cNvSpPr txBox="1">
            <a:spLocks noChangeArrowheads="1"/>
          </p:cNvSpPr>
          <p:nvPr/>
        </p:nvSpPr>
        <p:spPr bwMode="auto">
          <a:xfrm>
            <a:off x="684213" y="2822575"/>
            <a:ext cx="7848600" cy="3630613"/>
          </a:xfrm>
          <a:prstGeom prst="rect">
            <a:avLst/>
          </a:prstGeom>
          <a:noFill/>
          <a:ln w="9525" algn="ctr">
            <a:noFill/>
            <a:miter lim="800000"/>
            <a:headEnd/>
            <a:tailEnd/>
          </a:ln>
        </p:spPr>
        <p:txBody>
          <a:bodyPr>
            <a:spAutoFit/>
          </a:bodyPr>
          <a:lstStyle/>
          <a:p>
            <a:pPr algn="justLow" eaLnBrk="0" hangingPunct="0">
              <a:spcBef>
                <a:spcPct val="50000"/>
              </a:spcBef>
              <a:buClr>
                <a:srgbClr val="00D600"/>
              </a:buClr>
              <a:buFont typeface="Wingdings" pitchFamily="2" charset="2"/>
              <a:buChar char="Ã"/>
            </a:pPr>
            <a:r>
              <a:rPr lang="fa-IR" sz="2800">
                <a:solidFill>
                  <a:srgbClr val="CC3300"/>
                </a:solidFill>
                <a:cs typeface="Homa" pitchFamily="2" charset="-78"/>
              </a:rPr>
              <a:t>سازگاري يال تمام ناسازگاريهاي ممکن را مشخص نميکند</a:t>
            </a:r>
          </a:p>
          <a:p>
            <a:pPr algn="justLow" eaLnBrk="0" hangingPunct="0">
              <a:spcBef>
                <a:spcPct val="50000"/>
              </a:spcBef>
              <a:buClr>
                <a:srgbClr val="00D600"/>
              </a:buClr>
              <a:buFont typeface="Wingdings" pitchFamily="2" charset="2"/>
              <a:buChar char="Ã"/>
            </a:pPr>
            <a:r>
              <a:rPr lang="fa-IR" sz="2800">
                <a:solidFill>
                  <a:srgbClr val="CC3300"/>
                </a:solidFill>
                <a:cs typeface="Homa" pitchFamily="2" charset="-78"/>
              </a:rPr>
              <a:t>با روش سازگاري</a:t>
            </a:r>
            <a:r>
              <a:rPr lang="en-US" sz="2800">
                <a:solidFill>
                  <a:srgbClr val="CC3300"/>
                </a:solidFill>
                <a:cs typeface="Homa" pitchFamily="2" charset="-78"/>
              </a:rPr>
              <a:t>K</a:t>
            </a:r>
            <a:r>
              <a:rPr lang="fa-IR" sz="2800">
                <a:solidFill>
                  <a:srgbClr val="CC3300"/>
                </a:solidFill>
                <a:cs typeface="Homa" pitchFamily="2" charset="-78"/>
              </a:rPr>
              <a:t>، شکلهاي قويتري از پخش را ميتوان تعريف کرد</a:t>
            </a:r>
          </a:p>
          <a:p>
            <a:pPr algn="justLow" eaLnBrk="0" hangingPunct="0">
              <a:spcBef>
                <a:spcPct val="50000"/>
              </a:spcBef>
              <a:buClr>
                <a:srgbClr val="00D600"/>
              </a:buClr>
              <a:buFont typeface="Wingdings" pitchFamily="2" charset="2"/>
              <a:buChar char="Ã"/>
            </a:pPr>
            <a:r>
              <a:rPr lang="fa-IR" sz="2800">
                <a:solidFill>
                  <a:srgbClr val="CC3300"/>
                </a:solidFill>
                <a:cs typeface="Homa" pitchFamily="2" charset="-78"/>
              </a:rPr>
              <a:t>در صورتي </a:t>
            </a:r>
            <a:r>
              <a:rPr lang="en-US" sz="2800">
                <a:solidFill>
                  <a:srgbClr val="CC3300"/>
                </a:solidFill>
                <a:cs typeface="Homa" pitchFamily="2" charset="-78"/>
              </a:rPr>
              <a:t>CSP</a:t>
            </a:r>
            <a:r>
              <a:rPr lang="fa-IR" sz="2800">
                <a:solidFill>
                  <a:srgbClr val="CC3300"/>
                </a:solidFill>
                <a:cs typeface="Homa" pitchFamily="2" charset="-78"/>
              </a:rPr>
              <a:t> سازگاري</a:t>
            </a:r>
            <a:r>
              <a:rPr lang="en-US" sz="2800">
                <a:solidFill>
                  <a:srgbClr val="CC3300"/>
                </a:solidFill>
                <a:cs typeface="Homa" pitchFamily="2" charset="-78"/>
              </a:rPr>
              <a:t>K</a:t>
            </a:r>
            <a:r>
              <a:rPr lang="fa-IR" sz="2800">
                <a:solidFill>
                  <a:srgbClr val="CC3300"/>
                </a:solidFill>
                <a:cs typeface="Homa" pitchFamily="2" charset="-78"/>
              </a:rPr>
              <a:t> است، که براي هر </a:t>
            </a:r>
            <a:r>
              <a:rPr lang="en-US" sz="2800">
                <a:solidFill>
                  <a:srgbClr val="CC3300"/>
                </a:solidFill>
                <a:cs typeface="Homa" pitchFamily="2" charset="-78"/>
              </a:rPr>
              <a:t>k-1</a:t>
            </a:r>
            <a:r>
              <a:rPr lang="fa-IR" sz="2800">
                <a:solidFill>
                  <a:srgbClr val="CC3300"/>
                </a:solidFill>
                <a:cs typeface="Homa" pitchFamily="2" charset="-78"/>
              </a:rPr>
              <a:t> متغير و براي هر انتساب سازگار با آن متغيرها، يک مقدار سازگار، هميشه بتواند به متغير </a:t>
            </a:r>
            <a:r>
              <a:rPr lang="en-US" sz="2800">
                <a:solidFill>
                  <a:srgbClr val="CC3300"/>
                </a:solidFill>
                <a:cs typeface="Homa" pitchFamily="2" charset="-78"/>
              </a:rPr>
              <a:t>k</a:t>
            </a:r>
            <a:r>
              <a:rPr lang="fa-IR" sz="2800">
                <a:solidFill>
                  <a:srgbClr val="CC3300"/>
                </a:solidFill>
                <a:cs typeface="Homa" pitchFamily="2" charset="-78"/>
              </a:rPr>
              <a:t>ام نسبت داده شود</a:t>
            </a:r>
          </a:p>
          <a:p>
            <a:pPr algn="justLow" eaLnBrk="0" hangingPunct="0">
              <a:spcBef>
                <a:spcPct val="50000"/>
              </a:spcBef>
              <a:buClr>
                <a:srgbClr val="00D600"/>
              </a:buClr>
              <a:buFont typeface="Wingdings" pitchFamily="2" charset="2"/>
              <a:buChar char="Ã"/>
            </a:pP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5"/>
          <p:cNvSpPr>
            <a:spLocks noGrp="1"/>
          </p:cNvSpPr>
          <p:nvPr>
            <p:ph type="sldNum" sz="quarter" idx="12"/>
          </p:nvPr>
        </p:nvSpPr>
        <p:spPr/>
        <p:txBody>
          <a:bodyPr/>
          <a:lstStyle/>
          <a:p>
            <a:pPr>
              <a:defRPr/>
            </a:pPr>
            <a:fld id="{9351D466-8975-4108-8E44-85F60137A262}" type="slidenum">
              <a:rPr lang="ar-SA" altLang="en-US"/>
              <a:pPr>
                <a:defRPr/>
              </a:pPr>
              <a:t>241</a:t>
            </a:fld>
            <a:endParaRPr lang="en-US" altLang="en-US"/>
          </a:p>
        </p:txBody>
      </p:sp>
      <p:sp>
        <p:nvSpPr>
          <p:cNvPr id="25600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مسائل ارضاي محدوديت</a:t>
            </a:r>
            <a:endParaRPr lang="en-US" sz="4000">
              <a:latin typeface="Times New Roman" pitchFamily="18" charset="0"/>
              <a:cs typeface="Homa" pitchFamily="2" charset="-78"/>
            </a:endParaRPr>
          </a:p>
        </p:txBody>
      </p:sp>
      <p:sp>
        <p:nvSpPr>
          <p:cNvPr id="256006" name="Text Box 3"/>
          <p:cNvSpPr txBox="1">
            <a:spLocks noChangeArrowheads="1"/>
          </p:cNvSpPr>
          <p:nvPr/>
        </p:nvSpPr>
        <p:spPr bwMode="auto">
          <a:xfrm>
            <a:off x="900113" y="1912938"/>
            <a:ext cx="7272337" cy="579437"/>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سازگاري </a:t>
            </a:r>
            <a:r>
              <a:rPr lang="en-US" sz="3200">
                <a:solidFill>
                  <a:schemeClr val="accent2"/>
                </a:solidFill>
                <a:cs typeface="Homa" pitchFamily="2" charset="-78"/>
              </a:rPr>
              <a:t>K</a:t>
            </a:r>
            <a:endParaRPr lang="en-US" sz="2400">
              <a:solidFill>
                <a:schemeClr val="accent2"/>
              </a:solidFill>
              <a:cs typeface="Homa" pitchFamily="2" charset="-78"/>
            </a:endParaRPr>
          </a:p>
        </p:txBody>
      </p:sp>
      <p:sp>
        <p:nvSpPr>
          <p:cNvPr id="256007" name="Text Box 4"/>
          <p:cNvSpPr txBox="1">
            <a:spLocks noChangeArrowheads="1"/>
          </p:cNvSpPr>
          <p:nvPr/>
        </p:nvSpPr>
        <p:spPr bwMode="auto">
          <a:xfrm>
            <a:off x="395288" y="2205038"/>
            <a:ext cx="8137525" cy="4332287"/>
          </a:xfrm>
          <a:prstGeom prst="rect">
            <a:avLst/>
          </a:prstGeom>
          <a:noFill/>
          <a:ln w="9525" algn="ctr">
            <a:noFill/>
            <a:miter lim="800000"/>
            <a:headEnd/>
            <a:tailEnd/>
          </a:ln>
        </p:spPr>
        <p:txBody>
          <a:bodyPr>
            <a:spAutoFit/>
          </a:bodyPr>
          <a:lstStyle/>
          <a:p>
            <a:pPr eaLnBrk="0" hangingPunct="0">
              <a:buClr>
                <a:srgbClr val="00D600"/>
              </a:buClr>
              <a:buFont typeface="Wingdings" pitchFamily="2" charset="2"/>
              <a:buChar char="Ã"/>
            </a:pPr>
            <a:r>
              <a:rPr lang="fa-IR" sz="2400">
                <a:solidFill>
                  <a:srgbClr val="CC3300"/>
                </a:solidFill>
                <a:cs typeface="Homa" pitchFamily="2" charset="-78"/>
              </a:rPr>
              <a:t>بطور </a:t>
            </a:r>
            <a:r>
              <a:rPr lang="fa-IR" sz="2800">
                <a:solidFill>
                  <a:srgbClr val="CC3300"/>
                </a:solidFill>
                <a:cs typeface="Homa" pitchFamily="2" charset="-78"/>
              </a:rPr>
              <a:t>مثال</a:t>
            </a:r>
            <a:r>
              <a:rPr lang="fa-IR" sz="2400">
                <a:solidFill>
                  <a:srgbClr val="CC3300"/>
                </a:solidFill>
                <a:cs typeface="Homa" pitchFamily="2" charset="-78"/>
              </a:rPr>
              <a:t>:</a:t>
            </a:r>
          </a:p>
          <a:p>
            <a:pPr lvl="2" eaLnBrk="0" hangingPunct="0">
              <a:buClr>
                <a:srgbClr val="00D600"/>
              </a:buClr>
              <a:buFont typeface="Wingdings" pitchFamily="2" charset="2"/>
              <a:buChar char="×"/>
            </a:pPr>
            <a:r>
              <a:rPr lang="fa-IR" sz="2000">
                <a:solidFill>
                  <a:srgbClr val="CC3300"/>
                </a:solidFill>
                <a:cs typeface="Homa" pitchFamily="2" charset="-78"/>
              </a:rPr>
              <a:t>سازگاري1: هر متغير با خودش سازگار است(سازگاري گره)</a:t>
            </a:r>
          </a:p>
          <a:p>
            <a:pPr lvl="2" eaLnBrk="0" hangingPunct="0">
              <a:buClr>
                <a:srgbClr val="00D600"/>
              </a:buClr>
              <a:buFont typeface="Wingdings" pitchFamily="2" charset="2"/>
              <a:buChar char="×"/>
            </a:pPr>
            <a:r>
              <a:rPr lang="fa-IR" sz="2000">
                <a:solidFill>
                  <a:srgbClr val="CC3300"/>
                </a:solidFill>
                <a:cs typeface="Homa" pitchFamily="2" charset="-78"/>
              </a:rPr>
              <a:t>سازگاري2: مشابه سازگاري يال </a:t>
            </a:r>
          </a:p>
          <a:p>
            <a:pPr lvl="2" eaLnBrk="0" hangingPunct="0">
              <a:buClr>
                <a:srgbClr val="00D600"/>
              </a:buClr>
              <a:buFont typeface="Wingdings" pitchFamily="2" charset="2"/>
              <a:buChar char="×"/>
            </a:pPr>
            <a:r>
              <a:rPr lang="fa-IR" sz="2000">
                <a:solidFill>
                  <a:srgbClr val="CC3300"/>
                </a:solidFill>
                <a:cs typeface="Homa" pitchFamily="2" charset="-78"/>
              </a:rPr>
              <a:t>سازگاري</a:t>
            </a:r>
            <a:r>
              <a:rPr lang="en-US" sz="2000">
                <a:solidFill>
                  <a:srgbClr val="CC3300"/>
                </a:solidFill>
                <a:cs typeface="Homa" pitchFamily="2" charset="-78"/>
              </a:rPr>
              <a:t>k</a:t>
            </a:r>
            <a:r>
              <a:rPr lang="fa-IR" sz="2000">
                <a:solidFill>
                  <a:srgbClr val="CC3300"/>
                </a:solidFill>
                <a:cs typeface="Homa" pitchFamily="2" charset="-78"/>
              </a:rPr>
              <a:t>: بسط هر جفت از متغيرهاي همجوار به سومين متغير همسايه(سازگاري مسير)</a:t>
            </a:r>
          </a:p>
          <a:p>
            <a:pPr algn="justLow" eaLnBrk="0" hangingPunct="0">
              <a:spcBef>
                <a:spcPct val="50000"/>
              </a:spcBef>
              <a:buClr>
                <a:srgbClr val="00D600"/>
              </a:buClr>
              <a:buSzPct val="130000"/>
              <a:buFont typeface="Wingdings" pitchFamily="2" charset="2"/>
              <a:buChar char="Ã"/>
            </a:pPr>
            <a:r>
              <a:rPr lang="fa-IR" sz="2000">
                <a:solidFill>
                  <a:srgbClr val="CC3300"/>
                </a:solidFill>
                <a:cs typeface="Homa" pitchFamily="2" charset="-78"/>
              </a:rPr>
              <a:t> </a:t>
            </a:r>
            <a:r>
              <a:rPr lang="fa-IR" sz="2800">
                <a:solidFill>
                  <a:srgbClr val="CC3300"/>
                </a:solidFill>
                <a:cs typeface="Homa" pitchFamily="2" charset="-78"/>
              </a:rPr>
              <a:t>گراف در صورتي قويا سازگار</a:t>
            </a:r>
            <a:r>
              <a:rPr lang="en-US" sz="2800">
                <a:solidFill>
                  <a:srgbClr val="CC3300"/>
                </a:solidFill>
                <a:cs typeface="Homa" pitchFamily="2" charset="-78"/>
              </a:rPr>
              <a:t>K</a:t>
            </a:r>
            <a:r>
              <a:rPr lang="fa-IR" sz="2800">
                <a:solidFill>
                  <a:srgbClr val="CC3300"/>
                </a:solidFill>
                <a:cs typeface="Homa" pitchFamily="2" charset="-78"/>
              </a:rPr>
              <a:t> است که:</a:t>
            </a:r>
          </a:p>
          <a:p>
            <a:pPr lvl="2" algn="justLow" eaLnBrk="0" hangingPunct="0">
              <a:spcBef>
                <a:spcPct val="10000"/>
              </a:spcBef>
              <a:buClr>
                <a:srgbClr val="00D600"/>
              </a:buClr>
              <a:buFont typeface="Wingdings" pitchFamily="2" charset="2"/>
              <a:buChar char="×"/>
            </a:pPr>
            <a:r>
              <a:rPr lang="fa-IR" sz="2000">
                <a:solidFill>
                  <a:srgbClr val="CC3300"/>
                </a:solidFill>
                <a:cs typeface="Homa" pitchFamily="2" charset="-78"/>
              </a:rPr>
              <a:t>سازگار</a:t>
            </a:r>
            <a:r>
              <a:rPr lang="en-US" sz="2000">
                <a:solidFill>
                  <a:srgbClr val="CC3300"/>
                </a:solidFill>
                <a:cs typeface="Homa" pitchFamily="2" charset="-78"/>
              </a:rPr>
              <a:t>k</a:t>
            </a:r>
            <a:r>
              <a:rPr lang="fa-IR" sz="2000">
                <a:solidFill>
                  <a:srgbClr val="CC3300"/>
                </a:solidFill>
                <a:cs typeface="Homa" pitchFamily="2" charset="-78"/>
              </a:rPr>
              <a:t> باشد</a:t>
            </a:r>
          </a:p>
          <a:p>
            <a:pPr lvl="2" algn="justLow" eaLnBrk="0" hangingPunct="0">
              <a:spcBef>
                <a:spcPct val="10000"/>
              </a:spcBef>
              <a:buClr>
                <a:srgbClr val="00D600"/>
              </a:buClr>
              <a:buFont typeface="Wingdings" pitchFamily="2" charset="2"/>
              <a:buChar char="×"/>
            </a:pPr>
            <a:r>
              <a:rPr lang="fa-IR" sz="2000">
                <a:solidFill>
                  <a:srgbClr val="CC3300"/>
                </a:solidFill>
                <a:cs typeface="Homa" pitchFamily="2" charset="-78"/>
              </a:rPr>
              <a:t>همچنين سازگار</a:t>
            </a:r>
            <a:r>
              <a:rPr lang="en-US" sz="2000">
                <a:solidFill>
                  <a:srgbClr val="CC3300"/>
                </a:solidFill>
                <a:cs typeface="Homa" pitchFamily="2" charset="-78"/>
              </a:rPr>
              <a:t>k-1</a:t>
            </a:r>
            <a:r>
              <a:rPr lang="fa-IR" sz="2000">
                <a:solidFill>
                  <a:srgbClr val="CC3300"/>
                </a:solidFill>
                <a:cs typeface="Homa" pitchFamily="2" charset="-78"/>
              </a:rPr>
              <a:t> و سازگار</a:t>
            </a:r>
            <a:r>
              <a:rPr lang="en-US" sz="2000">
                <a:solidFill>
                  <a:srgbClr val="CC3300"/>
                </a:solidFill>
                <a:cs typeface="Homa" pitchFamily="2" charset="-78"/>
              </a:rPr>
              <a:t>k-2</a:t>
            </a:r>
            <a:r>
              <a:rPr lang="fa-IR" sz="2000">
                <a:solidFill>
                  <a:srgbClr val="CC3300"/>
                </a:solidFill>
                <a:cs typeface="Homa" pitchFamily="2" charset="-78"/>
              </a:rPr>
              <a:t> و... سازگار 1 باشد</a:t>
            </a:r>
          </a:p>
          <a:p>
            <a:pPr algn="justLow" eaLnBrk="0" hangingPunct="0">
              <a:spcBef>
                <a:spcPct val="50000"/>
              </a:spcBef>
              <a:buClr>
                <a:srgbClr val="00D600"/>
              </a:buClr>
              <a:buFont typeface="Wingdings" pitchFamily="2" charset="2"/>
              <a:buChar char="Ã"/>
            </a:pPr>
            <a:r>
              <a:rPr lang="fa-IR" sz="2800">
                <a:solidFill>
                  <a:srgbClr val="CC3300"/>
                </a:solidFill>
                <a:cs typeface="Homa" pitchFamily="2" charset="-78"/>
              </a:rPr>
              <a:t>در اين صورت، مسئله را بدون عقبگرد ميتوان حل کرد</a:t>
            </a:r>
          </a:p>
          <a:p>
            <a:pPr algn="justLow" eaLnBrk="0" hangingPunct="0">
              <a:spcBef>
                <a:spcPct val="50000"/>
              </a:spcBef>
              <a:buClr>
                <a:srgbClr val="00D600"/>
              </a:buClr>
              <a:buFont typeface="Wingdings" pitchFamily="2" charset="2"/>
              <a:buChar char="Ã"/>
            </a:pPr>
            <a:r>
              <a:rPr lang="fa-IR" sz="2800">
                <a:solidFill>
                  <a:srgbClr val="CC3300"/>
                </a:solidFill>
                <a:cs typeface="Homa" pitchFamily="2" charset="-78"/>
              </a:rPr>
              <a:t>پيچيدگي زماني آن </a:t>
            </a:r>
            <a:r>
              <a:rPr lang="en-US" sz="2800">
                <a:solidFill>
                  <a:srgbClr val="CC3300"/>
                </a:solidFill>
                <a:cs typeface="Homa" pitchFamily="2" charset="-78"/>
              </a:rPr>
              <a:t>O(nd)</a:t>
            </a:r>
            <a:r>
              <a:rPr lang="fa-IR" sz="2800">
                <a:solidFill>
                  <a:srgbClr val="CC3300"/>
                </a:solidFill>
                <a:cs typeface="Homa" pitchFamily="2" charset="-78"/>
              </a:rPr>
              <a:t> است</a:t>
            </a:r>
            <a:endParaRPr lang="en-US" sz="28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5"/>
          <p:cNvSpPr>
            <a:spLocks noGrp="1"/>
          </p:cNvSpPr>
          <p:nvPr>
            <p:ph type="sldNum" sz="quarter" idx="12"/>
          </p:nvPr>
        </p:nvSpPr>
        <p:spPr/>
        <p:txBody>
          <a:bodyPr/>
          <a:lstStyle/>
          <a:p>
            <a:pPr>
              <a:defRPr/>
            </a:pPr>
            <a:fld id="{E20356E0-A3DC-4819-B865-C31CC820FCF6}" type="slidenum">
              <a:rPr lang="ar-SA" altLang="en-US"/>
              <a:pPr>
                <a:defRPr/>
              </a:pPr>
              <a:t>242</a:t>
            </a:fld>
            <a:endParaRPr lang="en-US" altLang="en-US"/>
          </a:p>
        </p:txBody>
      </p:sp>
      <p:sp>
        <p:nvSpPr>
          <p:cNvPr id="25702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مسائل ارضاي محدوديت</a:t>
            </a:r>
            <a:endParaRPr lang="en-US" sz="4000">
              <a:latin typeface="Times New Roman" pitchFamily="18" charset="0"/>
              <a:cs typeface="Homa" pitchFamily="2" charset="-78"/>
            </a:endParaRPr>
          </a:p>
        </p:txBody>
      </p:sp>
      <p:sp>
        <p:nvSpPr>
          <p:cNvPr id="257030" name="Text Box 3"/>
          <p:cNvSpPr txBox="1">
            <a:spLocks noChangeArrowheads="1"/>
          </p:cNvSpPr>
          <p:nvPr/>
        </p:nvSpPr>
        <p:spPr bwMode="auto">
          <a:xfrm>
            <a:off x="900113" y="1912938"/>
            <a:ext cx="7272337" cy="579437"/>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جست و جوي محلي در مسائل ارضاي محدوديت</a:t>
            </a:r>
            <a:endParaRPr lang="en-US" sz="2400">
              <a:solidFill>
                <a:schemeClr val="accent2"/>
              </a:solidFill>
              <a:cs typeface="Homa" pitchFamily="2" charset="-78"/>
            </a:endParaRPr>
          </a:p>
        </p:txBody>
      </p:sp>
      <p:sp>
        <p:nvSpPr>
          <p:cNvPr id="257031" name="Text Box 4"/>
          <p:cNvSpPr txBox="1">
            <a:spLocks noChangeArrowheads="1"/>
          </p:cNvSpPr>
          <p:nvPr/>
        </p:nvSpPr>
        <p:spPr bwMode="auto">
          <a:xfrm>
            <a:off x="395288" y="2552700"/>
            <a:ext cx="8137525" cy="4057650"/>
          </a:xfrm>
          <a:prstGeom prst="rect">
            <a:avLst/>
          </a:prstGeom>
          <a:noFill/>
          <a:ln w="9525" algn="ctr">
            <a:noFill/>
            <a:miter lim="800000"/>
            <a:headEnd/>
            <a:tailEnd/>
          </a:ln>
        </p:spPr>
        <p:txBody>
          <a:bodyPr>
            <a:spAutoFit/>
          </a:bodyPr>
          <a:lstStyle/>
          <a:p>
            <a:pPr eaLnBrk="0" hangingPunct="0">
              <a:buClr>
                <a:srgbClr val="00D600"/>
              </a:buClr>
              <a:buFont typeface="Wingdings" pitchFamily="2" charset="2"/>
              <a:buChar char="Ã"/>
            </a:pPr>
            <a:r>
              <a:rPr lang="fa-IR" sz="2800">
                <a:solidFill>
                  <a:srgbClr val="CC3300"/>
                </a:solidFill>
                <a:cs typeface="Homa" pitchFamily="2" charset="-78"/>
              </a:rPr>
              <a:t>بسياري از </a:t>
            </a:r>
            <a:r>
              <a:rPr lang="en-US" sz="2800">
                <a:solidFill>
                  <a:srgbClr val="CC3300"/>
                </a:solidFill>
                <a:cs typeface="Homa" pitchFamily="2" charset="-78"/>
              </a:rPr>
              <a:t>CSP</a:t>
            </a:r>
            <a:r>
              <a:rPr lang="fa-IR" sz="2800">
                <a:solidFill>
                  <a:srgbClr val="CC3300"/>
                </a:solidFill>
                <a:cs typeface="Homa" pitchFamily="2" charset="-78"/>
              </a:rPr>
              <a:t>ها را بطور کارآمد حل ميکنند</a:t>
            </a:r>
          </a:p>
          <a:p>
            <a:pPr lvl="2" eaLnBrk="0" hangingPunct="0">
              <a:buClr>
                <a:srgbClr val="00D600"/>
              </a:buClr>
              <a:buFont typeface="Wingdings" pitchFamily="2" charset="2"/>
              <a:buChar char="×"/>
            </a:pPr>
            <a:r>
              <a:rPr lang="fa-IR" sz="2000">
                <a:solidFill>
                  <a:srgbClr val="CC3300"/>
                </a:solidFill>
                <a:cs typeface="Homa" pitchFamily="2" charset="-78"/>
              </a:rPr>
              <a:t>حالت اوليه، مقداري را به هر متغير نسبت ميدهد</a:t>
            </a:r>
          </a:p>
          <a:p>
            <a:pPr lvl="2" eaLnBrk="0" hangingPunct="0">
              <a:buClr>
                <a:srgbClr val="00D600"/>
              </a:buClr>
              <a:buFont typeface="Wingdings" pitchFamily="2" charset="2"/>
              <a:buChar char="×"/>
            </a:pPr>
            <a:r>
              <a:rPr lang="fa-IR" sz="2000">
                <a:solidFill>
                  <a:srgbClr val="CC3300"/>
                </a:solidFill>
                <a:cs typeface="Homa" pitchFamily="2" charset="-78"/>
              </a:rPr>
              <a:t>تابع جانشين، تغيير مقدار يک متغير در هر زمان</a:t>
            </a:r>
          </a:p>
          <a:p>
            <a:pPr eaLnBrk="0" hangingPunct="0">
              <a:spcBef>
                <a:spcPct val="50000"/>
              </a:spcBef>
              <a:buClr>
                <a:srgbClr val="00D600"/>
              </a:buClr>
              <a:buFont typeface="Wingdings" pitchFamily="2" charset="2"/>
              <a:buChar char="Ã"/>
            </a:pPr>
            <a:r>
              <a:rPr lang="fa-IR" sz="2800">
                <a:solidFill>
                  <a:srgbClr val="CC3300"/>
                </a:solidFill>
                <a:cs typeface="Homa" pitchFamily="2" charset="-78"/>
              </a:rPr>
              <a:t>انتخاب مقدار جديد براي يک متغير</a:t>
            </a:r>
          </a:p>
          <a:p>
            <a:pPr lvl="2" eaLnBrk="0" hangingPunct="0">
              <a:buClr>
                <a:srgbClr val="00D600"/>
              </a:buClr>
              <a:buFont typeface="Wingdings" pitchFamily="2" charset="2"/>
              <a:buChar char="×"/>
            </a:pPr>
            <a:r>
              <a:rPr lang="fa-IR" sz="2000">
                <a:solidFill>
                  <a:srgbClr val="CC3300"/>
                </a:solidFill>
                <a:cs typeface="Homa" pitchFamily="2" charset="-78"/>
              </a:rPr>
              <a:t>انتخاب مقداري که کمترين برخورد را با متغيرهاي ديگر ايجاد کند(اکتشاف برخورد کم)</a:t>
            </a:r>
          </a:p>
          <a:p>
            <a:pPr lvl="2" eaLnBrk="0" hangingPunct="0">
              <a:buClr>
                <a:srgbClr val="00D600"/>
              </a:buClr>
              <a:buFont typeface="Wingdings" pitchFamily="2" charset="2"/>
              <a:buChar char="×"/>
            </a:pPr>
            <a:r>
              <a:rPr lang="fa-IR" sz="2000">
                <a:solidFill>
                  <a:srgbClr val="CC3300"/>
                </a:solidFill>
                <a:cs typeface="Homa" pitchFamily="2" charset="-78"/>
              </a:rPr>
              <a:t> زمان اجراي برخورد کم مستقل از اندازه مسئله است</a:t>
            </a:r>
          </a:p>
          <a:p>
            <a:pPr lvl="2" eaLnBrk="0" hangingPunct="0">
              <a:buClr>
                <a:srgbClr val="00D600"/>
              </a:buClr>
              <a:buFont typeface="Wingdings" pitchFamily="2" charset="2"/>
              <a:buChar char="×"/>
            </a:pPr>
            <a:r>
              <a:rPr lang="fa-IR" sz="2000">
                <a:solidFill>
                  <a:srgbClr val="CC3300"/>
                </a:solidFill>
                <a:cs typeface="Homa" pitchFamily="2" charset="-78"/>
              </a:rPr>
              <a:t>برخورد کم، براي مسئله هاي سخت نيز کار ميکند</a:t>
            </a:r>
          </a:p>
          <a:p>
            <a:pPr eaLnBrk="0" hangingPunct="0">
              <a:spcBef>
                <a:spcPct val="50000"/>
              </a:spcBef>
              <a:buClr>
                <a:srgbClr val="00D600"/>
              </a:buClr>
              <a:buFont typeface="Wingdings" pitchFamily="2" charset="2"/>
              <a:buChar char="Ã"/>
            </a:pPr>
            <a:r>
              <a:rPr lang="fa-IR" sz="2800">
                <a:solidFill>
                  <a:srgbClr val="CC3300"/>
                </a:solidFill>
                <a:cs typeface="Homa" pitchFamily="2" charset="-78"/>
              </a:rPr>
              <a:t>جست و جوي محلي ميتواند در صورت تغيير مسئله، تنظيمات </a:t>
            </a:r>
            <a:r>
              <a:rPr lang="en-US" sz="2800">
                <a:solidFill>
                  <a:srgbClr val="CC3300"/>
                </a:solidFill>
                <a:cs typeface="Homa" pitchFamily="2" charset="-78"/>
              </a:rPr>
              <a:t>Online</a:t>
            </a:r>
            <a:r>
              <a:rPr lang="fa-IR" sz="2800">
                <a:solidFill>
                  <a:srgbClr val="CC3300"/>
                </a:solidFill>
                <a:cs typeface="Homa" pitchFamily="2" charset="-78"/>
              </a:rPr>
              <a:t> را انجام دهد</a:t>
            </a:r>
            <a:endParaRPr lang="en-US" sz="28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8"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9" name="Slide Number Placeholder 4"/>
          <p:cNvSpPr>
            <a:spLocks noGrp="1"/>
          </p:cNvSpPr>
          <p:nvPr>
            <p:ph type="sldNum" sz="quarter" idx="12"/>
          </p:nvPr>
        </p:nvSpPr>
        <p:spPr/>
        <p:txBody>
          <a:bodyPr/>
          <a:lstStyle/>
          <a:p>
            <a:pPr>
              <a:defRPr/>
            </a:pPr>
            <a:fld id="{E6515732-348E-4DCD-9B90-86DEC136D366}" type="slidenum">
              <a:rPr lang="ar-SA" altLang="en-US"/>
              <a:pPr>
                <a:defRPr/>
              </a:pPr>
              <a:t>243</a:t>
            </a:fld>
            <a:endParaRPr lang="en-US" altLang="en-US"/>
          </a:p>
        </p:txBody>
      </p:sp>
      <p:pic>
        <p:nvPicPr>
          <p:cNvPr id="258053" name="Picture 2"/>
          <p:cNvPicPr>
            <a:picLocks noChangeAspect="1" noChangeArrowheads="1"/>
          </p:cNvPicPr>
          <p:nvPr>
            <p:ph/>
          </p:nvPr>
        </p:nvPicPr>
        <p:blipFill>
          <a:blip r:embed="rId2"/>
          <a:srcRect/>
          <a:stretch>
            <a:fillRect/>
          </a:stretch>
        </p:blipFill>
        <p:spPr>
          <a:xfrm>
            <a:off x="790575" y="2693988"/>
            <a:ext cx="7518400" cy="2281237"/>
          </a:xfrm>
          <a:noFill/>
        </p:spPr>
      </p:pic>
      <p:sp>
        <p:nvSpPr>
          <p:cNvPr id="258054" name="Text Box 3"/>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مسائل ارضاي محدوديت</a:t>
            </a:r>
            <a:endParaRPr lang="en-US" sz="4000">
              <a:latin typeface="Times New Roman" pitchFamily="18" charset="0"/>
              <a:cs typeface="Homa" pitchFamily="2" charset="-78"/>
            </a:endParaRPr>
          </a:p>
        </p:txBody>
      </p:sp>
      <p:sp>
        <p:nvSpPr>
          <p:cNvPr id="258055" name="Text Box 4"/>
          <p:cNvSpPr txBox="1">
            <a:spLocks noChangeArrowheads="1"/>
          </p:cNvSpPr>
          <p:nvPr/>
        </p:nvSpPr>
        <p:spPr bwMode="auto">
          <a:xfrm>
            <a:off x="900113" y="1912938"/>
            <a:ext cx="7272337" cy="579437"/>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مثال</a:t>
            </a:r>
            <a:endParaRPr lang="en-US" sz="2400">
              <a:solidFill>
                <a:schemeClr val="accent2"/>
              </a:solidFill>
              <a:cs typeface="Homa" pitchFamily="2" charset="-78"/>
            </a:endParaRPr>
          </a:p>
        </p:txBody>
      </p:sp>
      <p:sp>
        <p:nvSpPr>
          <p:cNvPr id="258056" name="Text Box 5"/>
          <p:cNvSpPr txBox="1">
            <a:spLocks noChangeArrowheads="1"/>
          </p:cNvSpPr>
          <p:nvPr/>
        </p:nvSpPr>
        <p:spPr bwMode="auto">
          <a:xfrm>
            <a:off x="1258888" y="2420938"/>
            <a:ext cx="6769100" cy="396875"/>
          </a:xfrm>
          <a:prstGeom prst="rect">
            <a:avLst/>
          </a:prstGeom>
          <a:noFill/>
          <a:ln w="9525" algn="ctr">
            <a:noFill/>
            <a:miter lim="800000"/>
            <a:headEnd/>
            <a:tailEnd/>
          </a:ln>
        </p:spPr>
        <p:txBody>
          <a:bodyPr>
            <a:spAutoFit/>
          </a:bodyPr>
          <a:lstStyle/>
          <a:p>
            <a:pPr algn="ctr" rtl="0" eaLnBrk="0" hangingPunct="0">
              <a:spcBef>
                <a:spcPct val="50000"/>
              </a:spcBef>
            </a:pPr>
            <a:r>
              <a:rPr lang="fa-IR" sz="2000">
                <a:solidFill>
                  <a:schemeClr val="accent2"/>
                </a:solidFill>
                <a:cs typeface="Homa" pitchFamily="2" charset="-78"/>
              </a:rPr>
              <a:t>راه حل دو مرحله اي براي مسئله 8وزير با استفاده از کمترين برخورد</a:t>
            </a:r>
            <a:endParaRPr lang="en-US" sz="2000">
              <a:solidFill>
                <a:schemeClr val="accent2"/>
              </a:solidFill>
              <a:cs typeface="Homa" pitchFamily="2" charset="-78"/>
            </a:endParaRPr>
          </a:p>
        </p:txBody>
      </p:sp>
      <p:sp>
        <p:nvSpPr>
          <p:cNvPr id="258057" name="Text Box 6"/>
          <p:cNvSpPr txBox="1">
            <a:spLocks noChangeArrowheads="1"/>
          </p:cNvSpPr>
          <p:nvPr/>
        </p:nvSpPr>
        <p:spPr bwMode="auto">
          <a:xfrm>
            <a:off x="611188" y="5229225"/>
            <a:ext cx="7993062" cy="1371600"/>
          </a:xfrm>
          <a:prstGeom prst="rect">
            <a:avLst/>
          </a:prstGeom>
          <a:noFill/>
          <a:ln w="9525" algn="ctr">
            <a:noFill/>
            <a:miter lim="800000"/>
            <a:headEnd/>
            <a:tailEnd/>
          </a:ln>
        </p:spPr>
        <p:txBody>
          <a:bodyPr>
            <a:spAutoFit/>
          </a:bodyPr>
          <a:lstStyle/>
          <a:p>
            <a:pPr eaLnBrk="0" hangingPunct="0">
              <a:spcBef>
                <a:spcPct val="10000"/>
              </a:spcBef>
              <a:buClr>
                <a:srgbClr val="00D600"/>
              </a:buClr>
              <a:buFont typeface="Wingdings" pitchFamily="2" charset="2"/>
              <a:buChar char="§"/>
            </a:pPr>
            <a:r>
              <a:rPr lang="fa-IR" sz="2000">
                <a:solidFill>
                  <a:srgbClr val="CC3300"/>
                </a:solidFill>
                <a:cs typeface="Homa" pitchFamily="2" charset="-78"/>
              </a:rPr>
              <a:t>در هر مرحله، يک وزير براي انتساب مجدد در ستون خودش انتخاب ميگردد</a:t>
            </a:r>
          </a:p>
          <a:p>
            <a:pPr eaLnBrk="0" hangingPunct="0">
              <a:spcBef>
                <a:spcPct val="10000"/>
              </a:spcBef>
              <a:buClr>
                <a:srgbClr val="00D600"/>
              </a:buClr>
              <a:buFont typeface="Wingdings" pitchFamily="2" charset="2"/>
              <a:buChar char="§"/>
            </a:pPr>
            <a:r>
              <a:rPr lang="fa-IR" sz="2000">
                <a:solidFill>
                  <a:srgbClr val="CC3300"/>
                </a:solidFill>
                <a:cs typeface="Homa" pitchFamily="2" charset="-78"/>
              </a:rPr>
              <a:t>تعداد برخوردها در هر مربع نشان داده شده است</a:t>
            </a:r>
          </a:p>
          <a:p>
            <a:pPr eaLnBrk="0" hangingPunct="0">
              <a:spcBef>
                <a:spcPct val="10000"/>
              </a:spcBef>
              <a:buClr>
                <a:srgbClr val="00D600"/>
              </a:buClr>
              <a:buFont typeface="Wingdings" pitchFamily="2" charset="2"/>
              <a:buChar char="§"/>
            </a:pPr>
            <a:r>
              <a:rPr lang="fa-IR" sz="2000">
                <a:solidFill>
                  <a:srgbClr val="CC3300"/>
                </a:solidFill>
                <a:cs typeface="Homa" pitchFamily="2" charset="-78"/>
              </a:rPr>
              <a:t>الگوريتم وزير را به مربعي با کمترين برخورد انتقال ميدهد، بطوريکه گره ها را بطور تصادفي ميشکند</a:t>
            </a:r>
            <a:endParaRPr lang="en-US" sz="20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2"/>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3"/>
          <p:cNvSpPr>
            <a:spLocks noGrp="1"/>
          </p:cNvSpPr>
          <p:nvPr>
            <p:ph type="sldNum" sz="quarter" idx="12"/>
          </p:nvPr>
        </p:nvSpPr>
        <p:spPr/>
        <p:txBody>
          <a:bodyPr/>
          <a:lstStyle/>
          <a:p>
            <a:pPr>
              <a:defRPr/>
            </a:pPr>
            <a:fld id="{B9078F67-C6C4-4C86-A39C-41641CA70EA2}" type="slidenum">
              <a:rPr lang="ar-SA" altLang="en-US"/>
              <a:pPr>
                <a:defRPr/>
              </a:pPr>
              <a:t>244</a:t>
            </a:fld>
            <a:endParaRPr lang="en-US" altLang="en-US"/>
          </a:p>
        </p:txBody>
      </p:sp>
      <p:sp>
        <p:nvSpPr>
          <p:cNvPr id="259077" name="Text Box 2"/>
          <p:cNvSpPr txBox="1">
            <a:spLocks noChangeArrowheads="1"/>
          </p:cNvSpPr>
          <p:nvPr/>
        </p:nvSpPr>
        <p:spPr bwMode="auto">
          <a:xfrm>
            <a:off x="2916238" y="981075"/>
            <a:ext cx="4608512" cy="366713"/>
          </a:xfrm>
          <a:prstGeom prst="rect">
            <a:avLst/>
          </a:prstGeom>
          <a:noFill/>
          <a:ln w="9525">
            <a:noFill/>
            <a:miter lim="800000"/>
            <a:headEnd/>
            <a:tailEnd/>
          </a:ln>
        </p:spPr>
        <p:txBody>
          <a:bodyPr>
            <a:spAutoFit/>
          </a:bodyPr>
          <a:lstStyle/>
          <a:p>
            <a:pPr algn="l" rtl="0" eaLnBrk="0" hangingPunct="0">
              <a:spcBef>
                <a:spcPct val="50000"/>
              </a:spcBef>
            </a:pPr>
            <a:endParaRPr lang="en-US">
              <a:cs typeface="Times New Roman" pitchFamily="18" charset="0"/>
            </a:endParaRPr>
          </a:p>
        </p:txBody>
      </p:sp>
      <p:sp>
        <p:nvSpPr>
          <p:cNvPr id="259078" name="Text Box 3"/>
          <p:cNvSpPr txBox="1">
            <a:spLocks noChangeArrowheads="1"/>
          </p:cNvSpPr>
          <p:nvPr/>
        </p:nvSpPr>
        <p:spPr bwMode="auto">
          <a:xfrm>
            <a:off x="1258888" y="2060575"/>
            <a:ext cx="6553200" cy="1555750"/>
          </a:xfrm>
          <a:prstGeom prst="rect">
            <a:avLst/>
          </a:prstGeom>
          <a:noFill/>
          <a:ln w="9525">
            <a:noFill/>
            <a:miter lim="800000"/>
            <a:headEnd/>
            <a:tailEnd/>
          </a:ln>
        </p:spPr>
        <p:txBody>
          <a:bodyPr>
            <a:spAutoFit/>
          </a:bodyPr>
          <a:lstStyle/>
          <a:p>
            <a:pPr algn="ctr" rtl="0" eaLnBrk="0" hangingPunct="0">
              <a:spcBef>
                <a:spcPct val="50000"/>
              </a:spcBef>
            </a:pPr>
            <a:r>
              <a:rPr lang="fa-IR" sz="9600" b="1">
                <a:cs typeface="Homa" pitchFamily="2" charset="-78"/>
              </a:rPr>
              <a:t>هوش مصنوع</a:t>
            </a:r>
            <a:r>
              <a:rPr lang="ar-SA" sz="9600" b="1">
                <a:cs typeface="Homa" pitchFamily="2" charset="-78"/>
              </a:rPr>
              <a:t>ي</a:t>
            </a:r>
            <a:endParaRPr lang="en-US" sz="9600" b="1">
              <a:cs typeface="Homa" pitchFamily="2" charset="-78"/>
            </a:endParaRPr>
          </a:p>
        </p:txBody>
      </p:sp>
      <p:sp>
        <p:nvSpPr>
          <p:cNvPr id="259079" name="Text Box 4"/>
          <p:cNvSpPr txBox="1">
            <a:spLocks noChangeArrowheads="1"/>
          </p:cNvSpPr>
          <p:nvPr/>
        </p:nvSpPr>
        <p:spPr bwMode="auto">
          <a:xfrm>
            <a:off x="1908175" y="3862388"/>
            <a:ext cx="5545138" cy="823912"/>
          </a:xfrm>
          <a:prstGeom prst="rect">
            <a:avLst/>
          </a:prstGeom>
          <a:noFill/>
          <a:ln w="9525">
            <a:noFill/>
            <a:miter lim="800000"/>
            <a:headEnd/>
            <a:tailEnd/>
          </a:ln>
        </p:spPr>
        <p:txBody>
          <a:bodyPr>
            <a:spAutoFit/>
          </a:bodyPr>
          <a:lstStyle/>
          <a:p>
            <a:pPr algn="ctr" rtl="0" eaLnBrk="0" hangingPunct="0">
              <a:spcBef>
                <a:spcPct val="50000"/>
              </a:spcBef>
            </a:pPr>
            <a:r>
              <a:rPr lang="fa-IR" sz="4800">
                <a:solidFill>
                  <a:schemeClr val="accent2"/>
                </a:solidFill>
                <a:latin typeface="Akram" pitchFamily="2" charset="2"/>
                <a:cs typeface="Homa" pitchFamily="2" charset="-78"/>
              </a:rPr>
              <a:t>فصل ششم</a:t>
            </a:r>
            <a:endParaRPr lang="en-US" sz="4800">
              <a:solidFill>
                <a:schemeClr val="accent2"/>
              </a:solidFill>
              <a:latin typeface="Akram" pitchFamily="2" charset="2"/>
              <a:cs typeface="Homa" pitchFamily="2" charset="-78"/>
            </a:endParaRPr>
          </a:p>
        </p:txBody>
      </p:sp>
      <p:sp>
        <p:nvSpPr>
          <p:cNvPr id="259080" name="Text Box 5"/>
          <p:cNvSpPr txBox="1">
            <a:spLocks noChangeArrowheads="1"/>
          </p:cNvSpPr>
          <p:nvPr/>
        </p:nvSpPr>
        <p:spPr bwMode="auto">
          <a:xfrm>
            <a:off x="536575" y="4941888"/>
            <a:ext cx="7991475" cy="914400"/>
          </a:xfrm>
          <a:prstGeom prst="rect">
            <a:avLst/>
          </a:prstGeom>
          <a:noFill/>
          <a:ln w="9525" algn="ctr">
            <a:noFill/>
            <a:miter lim="800000"/>
            <a:headEnd/>
            <a:tailEnd/>
          </a:ln>
        </p:spPr>
        <p:txBody>
          <a:bodyPr>
            <a:spAutoFit/>
          </a:bodyPr>
          <a:lstStyle/>
          <a:p>
            <a:pPr algn="ctr" rtl="0" eaLnBrk="0" hangingPunct="0">
              <a:spcBef>
                <a:spcPct val="50000"/>
              </a:spcBef>
            </a:pPr>
            <a:r>
              <a:rPr lang="fa-IR" sz="5400">
                <a:solidFill>
                  <a:srgbClr val="CC3300"/>
                </a:solidFill>
                <a:latin typeface="Akram" pitchFamily="2" charset="2"/>
                <a:cs typeface="Homa" pitchFamily="2" charset="-78"/>
              </a:rPr>
              <a:t>جستجوي خصمانه</a:t>
            </a:r>
            <a:endParaRPr lang="en-US" sz="5400">
              <a:solidFill>
                <a:srgbClr val="CC3300"/>
              </a:solidFill>
              <a:latin typeface="Akram" pitchFamily="2" charset="2"/>
              <a:cs typeface="Homa" pitchFamily="2" charset="-78"/>
            </a:endParaRPr>
          </a:p>
        </p:txBody>
      </p:sp>
    </p:spTree>
  </p:cSld>
  <p:clrMapOvr>
    <a:masterClrMapping/>
  </p:clrMapOvr>
  <p:transition>
    <p:wipe dir="r"/>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5"/>
          <p:cNvSpPr>
            <a:spLocks noGrp="1"/>
          </p:cNvSpPr>
          <p:nvPr>
            <p:ph type="sldNum" sz="quarter" idx="12"/>
          </p:nvPr>
        </p:nvSpPr>
        <p:spPr/>
        <p:txBody>
          <a:bodyPr/>
          <a:lstStyle/>
          <a:p>
            <a:pPr>
              <a:defRPr/>
            </a:pPr>
            <a:fld id="{4ADAE11D-C61E-4C4C-841F-1504D4F2CA14}" type="slidenum">
              <a:rPr lang="ar-SA" altLang="en-US"/>
              <a:pPr>
                <a:defRPr/>
              </a:pPr>
              <a:t>245</a:t>
            </a:fld>
            <a:endParaRPr lang="en-US" altLang="en-US"/>
          </a:p>
        </p:txBody>
      </p:sp>
      <p:sp>
        <p:nvSpPr>
          <p:cNvPr id="260101"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هوش مصنوع</a:t>
            </a:r>
            <a:r>
              <a:rPr lang="ar-SA" sz="4400" b="1">
                <a:latin typeface="Times New Roman" pitchFamily="18" charset="0"/>
                <a:cs typeface="Homa" pitchFamily="2" charset="-78"/>
              </a:rPr>
              <a:t>ي</a:t>
            </a:r>
            <a:r>
              <a:rPr lang="fa-IR" sz="3600" b="1">
                <a:latin typeface="Times New Roman" pitchFamily="18" charset="0"/>
                <a:cs typeface="Times New Roman" pitchFamily="18" charset="0"/>
              </a:rPr>
              <a:t> 	</a:t>
            </a:r>
            <a:r>
              <a:rPr lang="en-US" sz="2400" b="1">
                <a:latin typeface="Times New Roman" pitchFamily="18" charset="0"/>
                <a:cs typeface="Times New Roman" pitchFamily="18" charset="0"/>
              </a:rPr>
              <a:t>Artificial Intelligence</a:t>
            </a:r>
          </a:p>
        </p:txBody>
      </p:sp>
      <p:sp>
        <p:nvSpPr>
          <p:cNvPr id="260102" name="Text Box 3"/>
          <p:cNvSpPr txBox="1">
            <a:spLocks noChangeArrowheads="1"/>
          </p:cNvSpPr>
          <p:nvPr/>
        </p:nvSpPr>
        <p:spPr bwMode="auto">
          <a:xfrm>
            <a:off x="5724525" y="2019300"/>
            <a:ext cx="2305050" cy="762000"/>
          </a:xfrm>
          <a:prstGeom prst="rect">
            <a:avLst/>
          </a:prstGeom>
          <a:noFill/>
          <a:ln w="9525">
            <a:noFill/>
            <a:miter lim="800000"/>
            <a:headEnd/>
            <a:tailEnd/>
          </a:ln>
        </p:spPr>
        <p:txBody>
          <a:bodyPr>
            <a:spAutoFit/>
          </a:bodyPr>
          <a:lstStyle/>
          <a:p>
            <a:pPr rtl="0" eaLnBrk="0" hangingPunct="0">
              <a:spcBef>
                <a:spcPct val="50000"/>
              </a:spcBef>
            </a:pPr>
            <a:r>
              <a:rPr lang="fa-IR" sz="4400">
                <a:cs typeface="Homa" pitchFamily="2" charset="-78"/>
              </a:rPr>
              <a:t>فهرست</a:t>
            </a:r>
            <a:endParaRPr lang="en-US" sz="4400">
              <a:cs typeface="Homa" pitchFamily="2" charset="-78"/>
            </a:endParaRPr>
          </a:p>
        </p:txBody>
      </p:sp>
      <p:sp>
        <p:nvSpPr>
          <p:cNvPr id="260103" name="Text Box 4"/>
          <p:cNvSpPr txBox="1">
            <a:spLocks noChangeArrowheads="1"/>
          </p:cNvSpPr>
          <p:nvPr/>
        </p:nvSpPr>
        <p:spPr bwMode="auto">
          <a:xfrm>
            <a:off x="1619250" y="3357563"/>
            <a:ext cx="6192838" cy="823912"/>
          </a:xfrm>
          <a:prstGeom prst="rect">
            <a:avLst/>
          </a:prstGeom>
          <a:noFill/>
          <a:ln w="9525" algn="ctr">
            <a:noFill/>
            <a:miter lim="800000"/>
            <a:headEnd/>
            <a:tailEnd/>
          </a:ln>
        </p:spPr>
        <p:txBody>
          <a:bodyPr>
            <a:spAutoFit/>
          </a:bodyPr>
          <a:lstStyle/>
          <a:p>
            <a:pPr algn="ctr" rtl="0" eaLnBrk="0" hangingPunct="0">
              <a:spcBef>
                <a:spcPct val="50000"/>
              </a:spcBef>
            </a:pPr>
            <a:endParaRPr lang="en-US" sz="4800">
              <a:solidFill>
                <a:schemeClr val="accent2"/>
              </a:solidFill>
              <a:latin typeface="Akram" pitchFamily="2" charset="2"/>
              <a:cs typeface="Times New Roman" pitchFamily="18" charset="0"/>
            </a:endParaRPr>
          </a:p>
        </p:txBody>
      </p:sp>
      <p:sp>
        <p:nvSpPr>
          <p:cNvPr id="260104" name="Text Box 5"/>
          <p:cNvSpPr txBox="1">
            <a:spLocks noChangeArrowheads="1"/>
          </p:cNvSpPr>
          <p:nvPr/>
        </p:nvSpPr>
        <p:spPr bwMode="auto">
          <a:xfrm>
            <a:off x="611188" y="2636838"/>
            <a:ext cx="6769100" cy="9906000"/>
          </a:xfrm>
          <a:prstGeom prst="rect">
            <a:avLst/>
          </a:prstGeom>
          <a:noFill/>
          <a:ln w="9525" algn="ctr">
            <a:noFill/>
            <a:miter lim="800000"/>
            <a:headEnd/>
            <a:tailEnd/>
          </a:ln>
        </p:spPr>
        <p:txBody>
          <a:bodyPr>
            <a:spAutoFit/>
          </a:bodyPr>
          <a:lstStyle/>
          <a:p>
            <a:pPr eaLnBrk="0" hangingPunct="0">
              <a:spcBef>
                <a:spcPct val="10000"/>
              </a:spcBef>
              <a:buClr>
                <a:srgbClr val="00D600"/>
              </a:buClr>
              <a:buFont typeface="Wingdings" pitchFamily="2" charset="2"/>
              <a:buChar char="Ã"/>
            </a:pPr>
            <a:r>
              <a:rPr lang="fa-IR" sz="3200" b="1">
                <a:solidFill>
                  <a:schemeClr val="accent2"/>
                </a:solidFill>
                <a:cs typeface="Lotus" pitchFamily="2" charset="-78"/>
              </a:rPr>
              <a:t>بازيها چيستند و چرا مطالعه ميشوند؟</a:t>
            </a:r>
          </a:p>
          <a:p>
            <a:pPr eaLnBrk="0" hangingPunct="0">
              <a:spcBef>
                <a:spcPct val="10000"/>
              </a:spcBef>
              <a:buClr>
                <a:srgbClr val="00D600"/>
              </a:buClr>
              <a:buFont typeface="Wingdings" pitchFamily="2" charset="2"/>
              <a:buChar char="Ã"/>
            </a:pPr>
            <a:r>
              <a:rPr lang="fa-IR" sz="3200" b="1">
                <a:solidFill>
                  <a:schemeClr val="accent2"/>
                </a:solidFill>
                <a:cs typeface="Lotus" pitchFamily="2" charset="-78"/>
              </a:rPr>
              <a:t>انواع بازيها</a:t>
            </a:r>
          </a:p>
          <a:p>
            <a:pPr eaLnBrk="0" hangingPunct="0">
              <a:spcBef>
                <a:spcPct val="10000"/>
              </a:spcBef>
              <a:buClr>
                <a:srgbClr val="00D600"/>
              </a:buClr>
              <a:buFont typeface="Wingdings" pitchFamily="2" charset="2"/>
              <a:buChar char="Ã"/>
            </a:pPr>
            <a:r>
              <a:rPr lang="fa-IR" sz="3200" b="1">
                <a:solidFill>
                  <a:schemeClr val="accent2"/>
                </a:solidFill>
                <a:cs typeface="Lotus" pitchFamily="2" charset="-78"/>
              </a:rPr>
              <a:t>الگوريتم </a:t>
            </a:r>
            <a:r>
              <a:rPr lang="en-US" sz="3200" b="1">
                <a:solidFill>
                  <a:schemeClr val="accent2"/>
                </a:solidFill>
                <a:cs typeface="Lotus" pitchFamily="2" charset="-78"/>
              </a:rPr>
              <a:t>minimax</a:t>
            </a:r>
          </a:p>
          <a:p>
            <a:pPr eaLnBrk="0" hangingPunct="0">
              <a:spcBef>
                <a:spcPct val="10000"/>
              </a:spcBef>
              <a:buClr>
                <a:srgbClr val="00D600"/>
              </a:buClr>
              <a:buFont typeface="Wingdings" pitchFamily="2" charset="2"/>
              <a:buChar char="Ã"/>
            </a:pPr>
            <a:r>
              <a:rPr lang="fa-IR" sz="3200" b="1">
                <a:solidFill>
                  <a:schemeClr val="accent2"/>
                </a:solidFill>
                <a:cs typeface="Lotus" pitchFamily="2" charset="-78"/>
              </a:rPr>
              <a:t>بازيهاي چند نفره</a:t>
            </a:r>
          </a:p>
          <a:p>
            <a:pPr eaLnBrk="0" hangingPunct="0">
              <a:spcBef>
                <a:spcPct val="10000"/>
              </a:spcBef>
              <a:buClr>
                <a:srgbClr val="00D600"/>
              </a:buClr>
              <a:buFont typeface="Wingdings" pitchFamily="2" charset="2"/>
              <a:buChar char="Ã"/>
            </a:pPr>
            <a:r>
              <a:rPr lang="fa-IR" sz="3200" b="1">
                <a:solidFill>
                  <a:schemeClr val="accent2"/>
                </a:solidFill>
                <a:cs typeface="Lotus" pitchFamily="2" charset="-78"/>
              </a:rPr>
              <a:t>هرس آلفا-بتا</a:t>
            </a:r>
          </a:p>
          <a:p>
            <a:pPr eaLnBrk="0" hangingPunct="0">
              <a:spcBef>
                <a:spcPct val="10000"/>
              </a:spcBef>
              <a:buClr>
                <a:srgbClr val="00D600"/>
              </a:buClr>
              <a:buFont typeface="Wingdings" pitchFamily="2" charset="2"/>
              <a:buChar char="Ã"/>
            </a:pPr>
            <a:r>
              <a:rPr lang="fa-IR" sz="3200" b="1">
                <a:solidFill>
                  <a:schemeClr val="accent2"/>
                </a:solidFill>
                <a:cs typeface="Lotus" pitchFamily="2" charset="-78"/>
              </a:rPr>
              <a:t>بازيهاي قطعي با اطلاعات ناقص</a:t>
            </a:r>
          </a:p>
          <a:p>
            <a:pPr eaLnBrk="0" hangingPunct="0">
              <a:spcBef>
                <a:spcPct val="10000"/>
              </a:spcBef>
              <a:buClr>
                <a:srgbClr val="00D600"/>
              </a:buClr>
              <a:buFont typeface="Wingdings" pitchFamily="2" charset="2"/>
              <a:buChar char="Ã"/>
            </a:pPr>
            <a:r>
              <a:rPr lang="fa-IR" sz="3200" b="1">
                <a:solidFill>
                  <a:schemeClr val="accent2"/>
                </a:solidFill>
                <a:cs typeface="Lotus" pitchFamily="2" charset="-78"/>
              </a:rPr>
              <a:t>بازيهايي که حاوي عنصر شانس هستند</a:t>
            </a:r>
          </a:p>
          <a:p>
            <a:pPr eaLnBrk="0" hangingPunct="0">
              <a:spcBef>
                <a:spcPct val="10000"/>
              </a:spcBef>
              <a:buClr>
                <a:srgbClr val="00D600"/>
              </a:buClr>
              <a:buFont typeface="Wingdings" pitchFamily="2" charset="2"/>
              <a:buChar char="Ã"/>
            </a:pPr>
            <a:endParaRPr lang="en-US" sz="3200" b="1">
              <a:solidFill>
                <a:schemeClr val="accent2"/>
              </a:solidFill>
              <a:cs typeface="Lotus" pitchFamily="2" charset="-78"/>
            </a:endParaRPr>
          </a:p>
          <a:p>
            <a:pPr eaLnBrk="0" hangingPunct="0">
              <a:spcBef>
                <a:spcPct val="10000"/>
              </a:spcBef>
              <a:buClr>
                <a:srgbClr val="00D600"/>
              </a:buClr>
              <a:buFont typeface="Wingdings" pitchFamily="2" charset="2"/>
              <a:buChar char="Ã"/>
            </a:pPr>
            <a:endParaRPr lang="fa-IR" sz="3200" b="1">
              <a:solidFill>
                <a:schemeClr val="accent2"/>
              </a:solidFill>
              <a:cs typeface="Lotus" pitchFamily="2" charset="-78"/>
            </a:endParaRPr>
          </a:p>
          <a:p>
            <a:pPr eaLnBrk="0" hangingPunct="0">
              <a:spcBef>
                <a:spcPct val="10000"/>
              </a:spcBef>
              <a:buClr>
                <a:srgbClr val="00D600"/>
              </a:buClr>
              <a:buFont typeface="Wingdings" pitchFamily="2" charset="2"/>
              <a:buChar char="Ã"/>
            </a:pPr>
            <a:endParaRPr lang="fa-IR" sz="3200" b="1">
              <a:solidFill>
                <a:schemeClr val="accent2"/>
              </a:solidFill>
              <a:cs typeface="Lotus" pitchFamily="2" charset="-78"/>
            </a:endParaRPr>
          </a:p>
          <a:p>
            <a:pPr eaLnBrk="0" hangingPunct="0">
              <a:spcBef>
                <a:spcPct val="10000"/>
              </a:spcBef>
              <a:buClr>
                <a:srgbClr val="00D600"/>
              </a:buClr>
              <a:buFont typeface="Wingdings" pitchFamily="2" charset="2"/>
              <a:buChar char="Ã"/>
            </a:pPr>
            <a:endParaRPr lang="fa-IR" sz="3200" b="1">
              <a:solidFill>
                <a:schemeClr val="accent2"/>
              </a:solidFill>
              <a:cs typeface="Lotus" pitchFamily="2" charset="-78"/>
            </a:endParaRPr>
          </a:p>
          <a:p>
            <a:pPr eaLnBrk="0" hangingPunct="0">
              <a:spcBef>
                <a:spcPct val="10000"/>
              </a:spcBef>
              <a:buClr>
                <a:srgbClr val="00D600"/>
              </a:buClr>
              <a:buFont typeface="Wingdings" pitchFamily="2" charset="2"/>
              <a:buChar char="Ã"/>
            </a:pPr>
            <a:endParaRPr lang="fa-IR" sz="3200" b="1">
              <a:solidFill>
                <a:schemeClr val="accent2"/>
              </a:solidFill>
              <a:cs typeface="Lotus" pitchFamily="2" charset="-78"/>
            </a:endParaRPr>
          </a:p>
          <a:p>
            <a:pPr eaLnBrk="0" hangingPunct="0">
              <a:spcBef>
                <a:spcPct val="10000"/>
              </a:spcBef>
              <a:buClr>
                <a:srgbClr val="00D600"/>
              </a:buClr>
              <a:buFont typeface="Wingdings" pitchFamily="2" charset="2"/>
              <a:buChar char="Ã"/>
            </a:pPr>
            <a:endParaRPr lang="en-US" sz="3200" b="1">
              <a:solidFill>
                <a:schemeClr val="accent2"/>
              </a:solidFill>
              <a:cs typeface="Lotus" pitchFamily="2" charset="-78"/>
            </a:endParaRPr>
          </a:p>
          <a:p>
            <a:pPr eaLnBrk="0" hangingPunct="0">
              <a:spcBef>
                <a:spcPct val="10000"/>
              </a:spcBef>
              <a:buClr>
                <a:srgbClr val="00D600"/>
              </a:buClr>
              <a:buFont typeface="Wingdings" pitchFamily="2" charset="2"/>
              <a:buChar char="Ã"/>
            </a:pPr>
            <a:endParaRPr lang="fa-IR" sz="3200" b="1">
              <a:solidFill>
                <a:schemeClr val="accent2"/>
              </a:solidFill>
              <a:cs typeface="Lotus" pitchFamily="2" charset="-78"/>
            </a:endParaRPr>
          </a:p>
          <a:p>
            <a:pPr eaLnBrk="0" hangingPunct="0">
              <a:spcBef>
                <a:spcPct val="10000"/>
              </a:spcBef>
              <a:buClr>
                <a:srgbClr val="00D600"/>
              </a:buClr>
              <a:buFont typeface="Wingdings" pitchFamily="2" charset="2"/>
              <a:buChar char="Ã"/>
            </a:pPr>
            <a:endParaRPr lang="fa-IR" sz="3200" b="1">
              <a:solidFill>
                <a:schemeClr val="accent2"/>
              </a:solidFill>
              <a:cs typeface="Lotus" pitchFamily="2" charset="-78"/>
            </a:endParaRPr>
          </a:p>
          <a:p>
            <a:pPr eaLnBrk="0" hangingPunct="0">
              <a:spcBef>
                <a:spcPct val="10000"/>
              </a:spcBef>
              <a:buClr>
                <a:srgbClr val="00D600"/>
              </a:buClr>
              <a:buFont typeface="Wingdings" pitchFamily="2" charset="2"/>
              <a:buChar char="Ã"/>
            </a:pPr>
            <a:endParaRPr lang="en-US" sz="3600" b="1">
              <a:solidFill>
                <a:schemeClr val="accent2"/>
              </a:solidFill>
              <a:cs typeface="Lotus" pitchFamily="2" charset="-78"/>
            </a:endParaRPr>
          </a:p>
          <a:p>
            <a:pPr eaLnBrk="0" hangingPunct="0">
              <a:spcBef>
                <a:spcPct val="10000"/>
              </a:spcBef>
            </a:pPr>
            <a:endParaRPr lang="en-US" sz="3600" b="1">
              <a:solidFill>
                <a:schemeClr val="accent2"/>
              </a:solidFill>
              <a:cs typeface="Lotus" pitchFamily="2" charset="-78"/>
            </a:endParaRPr>
          </a:p>
          <a:p>
            <a:pPr rtl="0" eaLnBrk="0" hangingPunct="0">
              <a:spcBef>
                <a:spcPct val="10000"/>
              </a:spcBef>
            </a:pPr>
            <a:endParaRPr lang="en-US" sz="3600" b="1">
              <a:solidFill>
                <a:schemeClr val="accent2"/>
              </a:solidFill>
              <a:cs typeface="Lotus" pitchFamily="2" charset="-78"/>
            </a:endParaRPr>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5"/>
          <p:cNvSpPr>
            <a:spLocks noGrp="1"/>
          </p:cNvSpPr>
          <p:nvPr>
            <p:ph type="sldNum" sz="quarter" idx="12"/>
          </p:nvPr>
        </p:nvSpPr>
        <p:spPr/>
        <p:txBody>
          <a:bodyPr/>
          <a:lstStyle/>
          <a:p>
            <a:pPr>
              <a:defRPr/>
            </a:pPr>
            <a:fld id="{DCB67007-CB64-42A7-B6B5-CCD71EAD9733}" type="slidenum">
              <a:rPr lang="ar-SA" altLang="en-US"/>
              <a:pPr>
                <a:defRPr/>
              </a:pPr>
              <a:t>246</a:t>
            </a:fld>
            <a:endParaRPr lang="en-US" altLang="en-US"/>
          </a:p>
        </p:txBody>
      </p:sp>
      <p:sp>
        <p:nvSpPr>
          <p:cNvPr id="26112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جستجوي خصمانه</a:t>
            </a:r>
            <a:endParaRPr lang="en-US" sz="4000">
              <a:latin typeface="Times New Roman" pitchFamily="18" charset="0"/>
              <a:cs typeface="Homa" pitchFamily="2" charset="-78"/>
            </a:endParaRPr>
          </a:p>
        </p:txBody>
      </p:sp>
      <p:sp>
        <p:nvSpPr>
          <p:cNvPr id="261126"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بازي ها چيستند و چرا مطالعه ميشوند؟</a:t>
            </a:r>
          </a:p>
        </p:txBody>
      </p:sp>
      <p:sp>
        <p:nvSpPr>
          <p:cNvPr id="261127" name="Text Box 4"/>
          <p:cNvSpPr txBox="1">
            <a:spLocks noChangeArrowheads="1"/>
          </p:cNvSpPr>
          <p:nvPr/>
        </p:nvSpPr>
        <p:spPr bwMode="auto">
          <a:xfrm>
            <a:off x="684213" y="2420938"/>
            <a:ext cx="7775575" cy="457200"/>
          </a:xfrm>
          <a:prstGeom prst="rect">
            <a:avLst/>
          </a:prstGeom>
          <a:noFill/>
          <a:ln w="9525" algn="ctr">
            <a:noFill/>
            <a:miter lim="800000"/>
            <a:headEnd/>
            <a:tailEnd/>
          </a:ln>
        </p:spPr>
        <p:txBody>
          <a:bodyPr>
            <a:spAutoFit/>
          </a:bodyPr>
          <a:lstStyle/>
          <a:p>
            <a:pPr rtl="0" eaLnBrk="0" hangingPunct="0">
              <a:spcBef>
                <a:spcPct val="50000"/>
              </a:spcBef>
            </a:pPr>
            <a:endParaRPr lang="en-US" sz="2400">
              <a:solidFill>
                <a:srgbClr val="CC3300"/>
              </a:solidFill>
              <a:cs typeface="Homa" pitchFamily="2" charset="-78"/>
            </a:endParaRPr>
          </a:p>
        </p:txBody>
      </p:sp>
      <p:sp>
        <p:nvSpPr>
          <p:cNvPr id="261128" name="Text Box 5"/>
          <p:cNvSpPr txBox="1">
            <a:spLocks noChangeArrowheads="1"/>
          </p:cNvSpPr>
          <p:nvPr/>
        </p:nvSpPr>
        <p:spPr bwMode="auto">
          <a:xfrm>
            <a:off x="468313" y="2649538"/>
            <a:ext cx="8207375" cy="3443287"/>
          </a:xfrm>
          <a:prstGeom prst="rect">
            <a:avLst/>
          </a:prstGeom>
          <a:noFill/>
          <a:ln w="9525" algn="ctr">
            <a:noFill/>
            <a:miter lim="800000"/>
            <a:headEnd/>
            <a:tailEnd/>
          </a:ln>
        </p:spPr>
        <p:txBody>
          <a:bodyPr>
            <a:spAutoFit/>
          </a:bodyPr>
          <a:lstStyle/>
          <a:p>
            <a:pPr eaLnBrk="0" hangingPunct="0">
              <a:spcBef>
                <a:spcPct val="50000"/>
              </a:spcBef>
              <a:buClr>
                <a:srgbClr val="00D600"/>
              </a:buClr>
              <a:buFont typeface="Wingdings" pitchFamily="2" charset="2"/>
              <a:buChar char="Ã"/>
            </a:pPr>
            <a:r>
              <a:rPr lang="fa-IR" sz="2400">
                <a:solidFill>
                  <a:srgbClr val="CC3300"/>
                </a:solidFill>
                <a:cs typeface="Homa" pitchFamily="2" charset="-78"/>
              </a:rPr>
              <a:t>بازيها حالتي از محيطهاي چند عاملي هستند</a:t>
            </a:r>
          </a:p>
          <a:p>
            <a:pPr lvl="2" eaLnBrk="0" hangingPunct="0">
              <a:buClr>
                <a:srgbClr val="00D600"/>
              </a:buClr>
              <a:buFont typeface="Wingdings" pitchFamily="2" charset="2"/>
              <a:buChar char="×"/>
            </a:pPr>
            <a:r>
              <a:rPr lang="fa-IR" sz="2000">
                <a:solidFill>
                  <a:srgbClr val="CC3300"/>
                </a:solidFill>
                <a:cs typeface="Homa" pitchFamily="2" charset="-78"/>
              </a:rPr>
              <a:t>هر عامل نياز به در نظر گرفتن ساير عاملها و چگونگي تأثير آنها دارد</a:t>
            </a:r>
          </a:p>
          <a:p>
            <a:pPr lvl="2" eaLnBrk="0" hangingPunct="0">
              <a:buClr>
                <a:srgbClr val="00D600"/>
              </a:buClr>
              <a:buFont typeface="Wingdings" pitchFamily="2" charset="2"/>
              <a:buChar char="×"/>
            </a:pPr>
            <a:r>
              <a:rPr lang="fa-IR" sz="2000">
                <a:solidFill>
                  <a:srgbClr val="CC3300"/>
                </a:solidFill>
                <a:cs typeface="Homa" pitchFamily="2" charset="-78"/>
              </a:rPr>
              <a:t>تمايز بين محيطهاي چند عامل رقابتي و همکار</a:t>
            </a:r>
          </a:p>
          <a:p>
            <a:pPr lvl="2" eaLnBrk="0" hangingPunct="0">
              <a:buClr>
                <a:srgbClr val="00D600"/>
              </a:buClr>
              <a:buFont typeface="Wingdings" pitchFamily="2" charset="2"/>
              <a:buChar char="×"/>
            </a:pPr>
            <a:r>
              <a:rPr lang="fa-IR" sz="2000">
                <a:solidFill>
                  <a:srgbClr val="CC3300"/>
                </a:solidFill>
                <a:cs typeface="Homa" pitchFamily="2" charset="-78"/>
              </a:rPr>
              <a:t>محيطهاي رقابتي، که در آنها اهداف عاملها با يکديگر برخورد دارند، منجر به مسئله هاي خصمانه ميشود که به عنوان بازي شناخته ميشوند</a:t>
            </a:r>
          </a:p>
          <a:p>
            <a:pPr eaLnBrk="0" hangingPunct="0">
              <a:spcBef>
                <a:spcPct val="50000"/>
              </a:spcBef>
              <a:buClr>
                <a:srgbClr val="00D600"/>
              </a:buClr>
              <a:buFont typeface="Wingdings" pitchFamily="2" charset="2"/>
              <a:buChar char="Ã"/>
            </a:pPr>
            <a:r>
              <a:rPr lang="fa-IR" sz="2400">
                <a:solidFill>
                  <a:srgbClr val="CC3300"/>
                </a:solidFill>
                <a:cs typeface="Homa" pitchFamily="2" charset="-78"/>
              </a:rPr>
              <a:t>چرا مطالعه ميشوند؟</a:t>
            </a:r>
          </a:p>
          <a:p>
            <a:pPr lvl="2" eaLnBrk="0" hangingPunct="0">
              <a:buClr>
                <a:srgbClr val="00D600"/>
              </a:buClr>
              <a:buFont typeface="Wingdings" pitchFamily="2" charset="2"/>
              <a:buChar char="×"/>
            </a:pPr>
            <a:r>
              <a:rPr lang="fa-IR" sz="2000">
                <a:solidFill>
                  <a:srgbClr val="CC3300"/>
                </a:solidFill>
                <a:cs typeface="Homa" pitchFamily="2" charset="-78"/>
              </a:rPr>
              <a:t>قابليتهاي هوشمندي انسانها را به کار ميگيرند</a:t>
            </a:r>
          </a:p>
          <a:p>
            <a:pPr lvl="2" eaLnBrk="0" hangingPunct="0">
              <a:buClr>
                <a:srgbClr val="00D600"/>
              </a:buClr>
              <a:buFont typeface="Wingdings" pitchFamily="2" charset="2"/>
              <a:buChar char="×"/>
            </a:pPr>
            <a:r>
              <a:rPr lang="fa-IR" sz="2000">
                <a:solidFill>
                  <a:srgbClr val="CC3300"/>
                </a:solidFill>
                <a:cs typeface="Homa" pitchFamily="2" charset="-78"/>
              </a:rPr>
              <a:t>ماهيت انتزاعي بازي ها</a:t>
            </a:r>
          </a:p>
          <a:p>
            <a:pPr lvl="2" eaLnBrk="0" hangingPunct="0">
              <a:buClr>
                <a:srgbClr val="00D600"/>
              </a:buClr>
              <a:buFont typeface="Wingdings" pitchFamily="2" charset="2"/>
              <a:buChar char="×"/>
            </a:pPr>
            <a:r>
              <a:rPr lang="fa-IR" sz="2000">
                <a:solidFill>
                  <a:srgbClr val="CC3300"/>
                </a:solidFill>
                <a:cs typeface="Homa" pitchFamily="2" charset="-78"/>
              </a:rPr>
              <a:t>حالت بازي را به راحتي ميتوان نمايش داد و عاملها معمولا به مجموعه کوچکي از فعاليتها محدود هستند که نتايج آنها با قوانين دقيقي تعريف شده اند</a:t>
            </a:r>
            <a:endParaRPr lang="en-US" sz="20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16"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17" name="Slide Number Placeholder 5"/>
          <p:cNvSpPr>
            <a:spLocks noGrp="1"/>
          </p:cNvSpPr>
          <p:nvPr>
            <p:ph type="sldNum" sz="quarter" idx="12"/>
          </p:nvPr>
        </p:nvSpPr>
        <p:spPr/>
        <p:txBody>
          <a:bodyPr/>
          <a:lstStyle/>
          <a:p>
            <a:pPr>
              <a:defRPr/>
            </a:pPr>
            <a:fld id="{82EA1E38-7BA0-418E-AC33-3EDD8897C94E}" type="slidenum">
              <a:rPr lang="ar-SA" altLang="en-US"/>
              <a:pPr>
                <a:defRPr/>
              </a:pPr>
              <a:t>247</a:t>
            </a:fld>
            <a:endParaRPr lang="en-US" altLang="en-US"/>
          </a:p>
        </p:txBody>
      </p:sp>
      <p:sp>
        <p:nvSpPr>
          <p:cNvPr id="26214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جستجوي خصمانه</a:t>
            </a:r>
            <a:endParaRPr lang="en-US" sz="4000">
              <a:latin typeface="Times New Roman" pitchFamily="18" charset="0"/>
              <a:cs typeface="Homa" pitchFamily="2" charset="-78"/>
            </a:endParaRPr>
          </a:p>
        </p:txBody>
      </p:sp>
      <p:sp>
        <p:nvSpPr>
          <p:cNvPr id="262150"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انواع بازي ها</a:t>
            </a:r>
          </a:p>
        </p:txBody>
      </p:sp>
      <p:grpSp>
        <p:nvGrpSpPr>
          <p:cNvPr id="262151" name="Group 4"/>
          <p:cNvGrpSpPr>
            <a:grpSpLocks/>
          </p:cNvGrpSpPr>
          <p:nvPr/>
        </p:nvGrpSpPr>
        <p:grpSpPr bwMode="auto">
          <a:xfrm>
            <a:off x="2554288" y="3357563"/>
            <a:ext cx="5041900" cy="2016125"/>
            <a:chOff x="1292" y="2024"/>
            <a:chExt cx="3176" cy="1270"/>
          </a:xfrm>
        </p:grpSpPr>
        <p:sp>
          <p:nvSpPr>
            <p:cNvPr id="262159" name="Rectangle 5"/>
            <p:cNvSpPr>
              <a:spLocks noChangeArrowheads="1"/>
            </p:cNvSpPr>
            <p:nvPr/>
          </p:nvSpPr>
          <p:spPr bwMode="auto">
            <a:xfrm>
              <a:off x="1292" y="2037"/>
              <a:ext cx="3175" cy="1257"/>
            </a:xfrm>
            <a:prstGeom prst="rect">
              <a:avLst/>
            </a:prstGeom>
            <a:noFill/>
            <a:ln w="9525" algn="ctr">
              <a:solidFill>
                <a:schemeClr val="tx1"/>
              </a:solidFill>
              <a:miter lim="800000"/>
              <a:headEnd/>
              <a:tailEnd/>
            </a:ln>
          </p:spPr>
          <p:txBody>
            <a:bodyPr anchor="ctr">
              <a:spAutoFit/>
            </a:bodyPr>
            <a:lstStyle/>
            <a:p>
              <a:endParaRPr lang="en-US"/>
            </a:p>
          </p:txBody>
        </p:sp>
        <p:sp>
          <p:nvSpPr>
            <p:cNvPr id="262160" name="Line 6"/>
            <p:cNvSpPr>
              <a:spLocks noChangeShapeType="1"/>
            </p:cNvSpPr>
            <p:nvPr/>
          </p:nvSpPr>
          <p:spPr bwMode="auto">
            <a:xfrm>
              <a:off x="2880" y="2024"/>
              <a:ext cx="0" cy="1270"/>
            </a:xfrm>
            <a:prstGeom prst="line">
              <a:avLst/>
            </a:prstGeom>
            <a:noFill/>
            <a:ln w="9525">
              <a:solidFill>
                <a:schemeClr val="tx1"/>
              </a:solidFill>
              <a:round/>
              <a:headEnd/>
              <a:tailEnd/>
            </a:ln>
          </p:spPr>
          <p:txBody>
            <a:bodyPr>
              <a:spAutoFit/>
            </a:bodyPr>
            <a:lstStyle/>
            <a:p>
              <a:endParaRPr lang="en-US"/>
            </a:p>
          </p:txBody>
        </p:sp>
        <p:sp>
          <p:nvSpPr>
            <p:cNvPr id="262161" name="Line 7"/>
            <p:cNvSpPr>
              <a:spLocks noChangeShapeType="1"/>
            </p:cNvSpPr>
            <p:nvPr/>
          </p:nvSpPr>
          <p:spPr bwMode="auto">
            <a:xfrm>
              <a:off x="1292" y="2659"/>
              <a:ext cx="3176" cy="0"/>
            </a:xfrm>
            <a:prstGeom prst="line">
              <a:avLst/>
            </a:prstGeom>
            <a:noFill/>
            <a:ln w="9525">
              <a:solidFill>
                <a:schemeClr val="tx1"/>
              </a:solidFill>
              <a:round/>
              <a:headEnd/>
              <a:tailEnd/>
            </a:ln>
          </p:spPr>
          <p:txBody>
            <a:bodyPr>
              <a:spAutoFit/>
            </a:bodyPr>
            <a:lstStyle/>
            <a:p>
              <a:endParaRPr lang="en-US"/>
            </a:p>
          </p:txBody>
        </p:sp>
      </p:grpSp>
      <p:sp>
        <p:nvSpPr>
          <p:cNvPr id="262152" name="Rectangle 8"/>
          <p:cNvSpPr>
            <a:spLocks noChangeArrowheads="1"/>
          </p:cNvSpPr>
          <p:nvPr/>
        </p:nvSpPr>
        <p:spPr bwMode="auto">
          <a:xfrm>
            <a:off x="542925" y="3625850"/>
            <a:ext cx="1828800" cy="519113"/>
          </a:xfrm>
          <a:prstGeom prst="rect">
            <a:avLst/>
          </a:prstGeom>
          <a:noFill/>
          <a:ln w="9525" algn="ctr">
            <a:noFill/>
            <a:miter lim="800000"/>
            <a:headEnd/>
            <a:tailEnd/>
          </a:ln>
        </p:spPr>
        <p:txBody>
          <a:bodyPr wrap="none">
            <a:spAutoFit/>
          </a:bodyPr>
          <a:lstStyle/>
          <a:p>
            <a:pPr rtl="0" eaLnBrk="0" hangingPunct="0"/>
            <a:r>
              <a:rPr lang="fa-IR" sz="2800" b="1">
                <a:solidFill>
                  <a:schemeClr val="accent2"/>
                </a:solidFill>
                <a:cs typeface="Lotus" pitchFamily="2" charset="-78"/>
              </a:rPr>
              <a:t>اطلاعات کامل</a:t>
            </a:r>
            <a:endParaRPr lang="en-US" sz="2800" b="1">
              <a:solidFill>
                <a:schemeClr val="accent2"/>
              </a:solidFill>
              <a:cs typeface="Lotus" pitchFamily="2" charset="-78"/>
            </a:endParaRPr>
          </a:p>
        </p:txBody>
      </p:sp>
      <p:sp>
        <p:nvSpPr>
          <p:cNvPr id="262153" name="Rectangle 9"/>
          <p:cNvSpPr>
            <a:spLocks noChangeArrowheads="1"/>
          </p:cNvSpPr>
          <p:nvPr/>
        </p:nvSpPr>
        <p:spPr bwMode="auto">
          <a:xfrm>
            <a:off x="493713" y="4699000"/>
            <a:ext cx="1912937" cy="519113"/>
          </a:xfrm>
          <a:prstGeom prst="rect">
            <a:avLst/>
          </a:prstGeom>
          <a:noFill/>
          <a:ln w="9525" algn="ctr">
            <a:noFill/>
            <a:miter lim="800000"/>
            <a:headEnd/>
            <a:tailEnd/>
          </a:ln>
        </p:spPr>
        <p:txBody>
          <a:bodyPr wrap="none">
            <a:spAutoFit/>
          </a:bodyPr>
          <a:lstStyle/>
          <a:p>
            <a:pPr rtl="0" eaLnBrk="0" hangingPunct="0"/>
            <a:r>
              <a:rPr lang="fa-IR" sz="2800" b="1">
                <a:solidFill>
                  <a:schemeClr val="accent2"/>
                </a:solidFill>
                <a:cs typeface="Lotus" pitchFamily="2" charset="-78"/>
              </a:rPr>
              <a:t>اطلاعات ناقص</a:t>
            </a:r>
            <a:endParaRPr lang="en-US" sz="2800" b="1">
              <a:solidFill>
                <a:schemeClr val="accent2"/>
              </a:solidFill>
              <a:cs typeface="Lotus" pitchFamily="2" charset="-78"/>
            </a:endParaRPr>
          </a:p>
        </p:txBody>
      </p:sp>
      <p:sp>
        <p:nvSpPr>
          <p:cNvPr id="262154" name="Rectangle 10"/>
          <p:cNvSpPr>
            <a:spLocks noChangeArrowheads="1"/>
          </p:cNvSpPr>
          <p:nvPr/>
        </p:nvSpPr>
        <p:spPr bwMode="auto">
          <a:xfrm>
            <a:off x="3425825" y="2898775"/>
            <a:ext cx="808038" cy="519113"/>
          </a:xfrm>
          <a:prstGeom prst="rect">
            <a:avLst/>
          </a:prstGeom>
          <a:noFill/>
          <a:ln w="9525" algn="ctr">
            <a:noFill/>
            <a:miter lim="800000"/>
            <a:headEnd/>
            <a:tailEnd/>
          </a:ln>
        </p:spPr>
        <p:txBody>
          <a:bodyPr wrap="none">
            <a:spAutoFit/>
          </a:bodyPr>
          <a:lstStyle/>
          <a:p>
            <a:pPr rtl="0" eaLnBrk="0" hangingPunct="0"/>
            <a:r>
              <a:rPr lang="fa-IR" sz="2800" b="1">
                <a:solidFill>
                  <a:schemeClr val="accent2"/>
                </a:solidFill>
                <a:cs typeface="Lotus" pitchFamily="2" charset="-78"/>
              </a:rPr>
              <a:t>قطعي</a:t>
            </a:r>
            <a:endParaRPr lang="en-US" sz="2800" b="1">
              <a:solidFill>
                <a:schemeClr val="accent2"/>
              </a:solidFill>
              <a:cs typeface="Lotus" pitchFamily="2" charset="-78"/>
            </a:endParaRPr>
          </a:p>
        </p:txBody>
      </p:sp>
      <p:sp>
        <p:nvSpPr>
          <p:cNvPr id="262155" name="Rectangle 11"/>
          <p:cNvSpPr>
            <a:spLocks noChangeArrowheads="1"/>
          </p:cNvSpPr>
          <p:nvPr/>
        </p:nvSpPr>
        <p:spPr bwMode="auto">
          <a:xfrm>
            <a:off x="5715000" y="2898775"/>
            <a:ext cx="1076325" cy="519113"/>
          </a:xfrm>
          <a:prstGeom prst="rect">
            <a:avLst/>
          </a:prstGeom>
          <a:noFill/>
          <a:ln w="9525" algn="ctr">
            <a:noFill/>
            <a:miter lim="800000"/>
            <a:headEnd/>
            <a:tailEnd/>
          </a:ln>
        </p:spPr>
        <p:txBody>
          <a:bodyPr wrap="none">
            <a:spAutoFit/>
          </a:bodyPr>
          <a:lstStyle/>
          <a:p>
            <a:pPr rtl="0" eaLnBrk="0" hangingPunct="0"/>
            <a:r>
              <a:rPr lang="fa-IR" sz="2800" b="1">
                <a:solidFill>
                  <a:schemeClr val="accent2"/>
                </a:solidFill>
                <a:cs typeface="Lotus" pitchFamily="2" charset="-78"/>
              </a:rPr>
              <a:t>تصادفي</a:t>
            </a:r>
            <a:endParaRPr lang="en-US" sz="2800" b="1">
              <a:solidFill>
                <a:schemeClr val="accent2"/>
              </a:solidFill>
              <a:cs typeface="Lotus" pitchFamily="2" charset="-78"/>
            </a:endParaRPr>
          </a:p>
        </p:txBody>
      </p:sp>
      <p:sp>
        <p:nvSpPr>
          <p:cNvPr id="262156" name="Text Box 12"/>
          <p:cNvSpPr txBox="1">
            <a:spLocks noChangeArrowheads="1"/>
          </p:cNvSpPr>
          <p:nvPr/>
        </p:nvSpPr>
        <p:spPr bwMode="auto">
          <a:xfrm>
            <a:off x="2843213" y="3517900"/>
            <a:ext cx="1873250" cy="822325"/>
          </a:xfrm>
          <a:prstGeom prst="rect">
            <a:avLst/>
          </a:prstGeom>
          <a:noFill/>
          <a:ln w="9525" algn="ctr">
            <a:noFill/>
            <a:miter lim="800000"/>
            <a:headEnd/>
            <a:tailEnd/>
          </a:ln>
        </p:spPr>
        <p:txBody>
          <a:bodyPr>
            <a:spAutoFit/>
          </a:bodyPr>
          <a:lstStyle/>
          <a:p>
            <a:pPr algn="ctr" rtl="0" eaLnBrk="0" hangingPunct="0"/>
            <a:r>
              <a:rPr lang="fa-IR" sz="2400">
                <a:solidFill>
                  <a:srgbClr val="CC3300"/>
                </a:solidFill>
                <a:cs typeface="Homa" pitchFamily="2" charset="-78"/>
              </a:rPr>
              <a:t>شطرنج</a:t>
            </a:r>
          </a:p>
          <a:p>
            <a:pPr algn="ctr" rtl="0" eaLnBrk="0" hangingPunct="0"/>
            <a:r>
              <a:rPr lang="fa-IR" sz="2400">
                <a:solidFill>
                  <a:srgbClr val="CC3300"/>
                </a:solidFill>
                <a:cs typeface="Homa" pitchFamily="2" charset="-78"/>
              </a:rPr>
              <a:t>ريورسي</a:t>
            </a:r>
            <a:endParaRPr lang="en-US" sz="2400">
              <a:solidFill>
                <a:srgbClr val="CC3300"/>
              </a:solidFill>
              <a:cs typeface="Homa" pitchFamily="2" charset="-78"/>
            </a:endParaRPr>
          </a:p>
        </p:txBody>
      </p:sp>
      <p:sp>
        <p:nvSpPr>
          <p:cNvPr id="262157" name="Text Box 13"/>
          <p:cNvSpPr txBox="1">
            <a:spLocks noChangeArrowheads="1"/>
          </p:cNvSpPr>
          <p:nvPr/>
        </p:nvSpPr>
        <p:spPr bwMode="auto">
          <a:xfrm>
            <a:off x="5362575" y="3619500"/>
            <a:ext cx="1873250" cy="457200"/>
          </a:xfrm>
          <a:prstGeom prst="rect">
            <a:avLst/>
          </a:prstGeom>
          <a:noFill/>
          <a:ln w="9525" algn="ctr">
            <a:noFill/>
            <a:miter lim="800000"/>
            <a:headEnd/>
            <a:tailEnd/>
          </a:ln>
        </p:spPr>
        <p:txBody>
          <a:bodyPr>
            <a:spAutoFit/>
          </a:bodyPr>
          <a:lstStyle/>
          <a:p>
            <a:pPr algn="ctr" rtl="0" eaLnBrk="0" hangingPunct="0">
              <a:spcBef>
                <a:spcPct val="50000"/>
              </a:spcBef>
            </a:pPr>
            <a:r>
              <a:rPr lang="fa-IR" sz="2400">
                <a:solidFill>
                  <a:srgbClr val="CC3300"/>
                </a:solidFill>
                <a:cs typeface="Homa" pitchFamily="2" charset="-78"/>
              </a:rPr>
              <a:t>تخته نرد</a:t>
            </a:r>
            <a:endParaRPr lang="en-US" sz="2400">
              <a:solidFill>
                <a:srgbClr val="CC3300"/>
              </a:solidFill>
              <a:cs typeface="Homa" pitchFamily="2" charset="-78"/>
            </a:endParaRPr>
          </a:p>
        </p:txBody>
      </p:sp>
      <p:sp>
        <p:nvSpPr>
          <p:cNvPr id="262158" name="Text Box 14"/>
          <p:cNvSpPr txBox="1">
            <a:spLocks noChangeArrowheads="1"/>
          </p:cNvSpPr>
          <p:nvPr/>
        </p:nvSpPr>
        <p:spPr bwMode="auto">
          <a:xfrm>
            <a:off x="5364163" y="4581525"/>
            <a:ext cx="1873250" cy="457200"/>
          </a:xfrm>
          <a:prstGeom prst="rect">
            <a:avLst/>
          </a:prstGeom>
          <a:noFill/>
          <a:ln w="9525" algn="ctr">
            <a:noFill/>
            <a:miter lim="800000"/>
            <a:headEnd/>
            <a:tailEnd/>
          </a:ln>
        </p:spPr>
        <p:txBody>
          <a:bodyPr>
            <a:spAutoFit/>
          </a:bodyPr>
          <a:lstStyle/>
          <a:p>
            <a:pPr algn="ctr" rtl="0" eaLnBrk="0" hangingPunct="0">
              <a:spcBef>
                <a:spcPct val="50000"/>
              </a:spcBef>
            </a:pPr>
            <a:r>
              <a:rPr lang="fa-IR" sz="2400">
                <a:solidFill>
                  <a:srgbClr val="CC3300"/>
                </a:solidFill>
                <a:cs typeface="Homa" pitchFamily="2" charset="-78"/>
              </a:rPr>
              <a:t>پوکر</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5"/>
          <p:cNvSpPr>
            <a:spLocks noGrp="1"/>
          </p:cNvSpPr>
          <p:nvPr>
            <p:ph type="sldNum" sz="quarter" idx="12"/>
          </p:nvPr>
        </p:nvSpPr>
        <p:spPr/>
        <p:txBody>
          <a:bodyPr/>
          <a:lstStyle/>
          <a:p>
            <a:pPr>
              <a:defRPr/>
            </a:pPr>
            <a:fld id="{A9EFC63E-1BE6-4D59-9CB1-C423658E59A7}" type="slidenum">
              <a:rPr lang="ar-SA" altLang="en-US"/>
              <a:pPr>
                <a:defRPr/>
              </a:pPr>
              <a:t>248</a:t>
            </a:fld>
            <a:endParaRPr lang="en-US" altLang="en-US"/>
          </a:p>
        </p:txBody>
      </p:sp>
      <p:sp>
        <p:nvSpPr>
          <p:cNvPr id="26317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جستجوي خصمانه</a:t>
            </a:r>
            <a:endParaRPr lang="en-US" sz="4000">
              <a:latin typeface="Times New Roman" pitchFamily="18" charset="0"/>
              <a:cs typeface="Homa" pitchFamily="2" charset="-78"/>
            </a:endParaRPr>
          </a:p>
        </p:txBody>
      </p:sp>
      <p:sp>
        <p:nvSpPr>
          <p:cNvPr id="263174"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يک نمونه بازي </a:t>
            </a:r>
          </a:p>
        </p:txBody>
      </p:sp>
      <p:sp>
        <p:nvSpPr>
          <p:cNvPr id="263175" name="Text Box 4"/>
          <p:cNvSpPr txBox="1">
            <a:spLocks noChangeArrowheads="1"/>
          </p:cNvSpPr>
          <p:nvPr/>
        </p:nvSpPr>
        <p:spPr bwMode="auto">
          <a:xfrm>
            <a:off x="468313" y="2565400"/>
            <a:ext cx="7991475" cy="457200"/>
          </a:xfrm>
          <a:prstGeom prst="rect">
            <a:avLst/>
          </a:prstGeom>
          <a:noFill/>
          <a:ln w="9525" algn="ctr">
            <a:noFill/>
            <a:miter lim="800000"/>
            <a:headEnd/>
            <a:tailEnd/>
          </a:ln>
        </p:spPr>
        <p:txBody>
          <a:bodyPr>
            <a:spAutoFit/>
          </a:bodyPr>
          <a:lstStyle/>
          <a:p>
            <a:pPr rtl="0" eaLnBrk="0" hangingPunct="0">
              <a:spcBef>
                <a:spcPct val="50000"/>
              </a:spcBef>
            </a:pPr>
            <a:endParaRPr lang="en-US" sz="2400">
              <a:solidFill>
                <a:srgbClr val="CC3300"/>
              </a:solidFill>
              <a:cs typeface="Homa" pitchFamily="2" charset="-78"/>
            </a:endParaRPr>
          </a:p>
        </p:txBody>
      </p:sp>
      <p:sp>
        <p:nvSpPr>
          <p:cNvPr id="263176" name="Text Box 5"/>
          <p:cNvSpPr txBox="1">
            <a:spLocks noChangeArrowheads="1"/>
          </p:cNvSpPr>
          <p:nvPr/>
        </p:nvSpPr>
        <p:spPr bwMode="auto">
          <a:xfrm>
            <a:off x="468313" y="2492375"/>
            <a:ext cx="8064500" cy="4598988"/>
          </a:xfrm>
          <a:prstGeom prst="rect">
            <a:avLst/>
          </a:prstGeom>
          <a:noFill/>
          <a:ln w="9525" algn="ctr">
            <a:noFill/>
            <a:miter lim="800000"/>
            <a:headEnd/>
            <a:tailEnd/>
          </a:ln>
        </p:spPr>
        <p:txBody>
          <a:bodyPr>
            <a:spAutoFit/>
          </a:bodyPr>
          <a:lstStyle/>
          <a:p>
            <a:pPr eaLnBrk="0" hangingPunct="0">
              <a:buClr>
                <a:srgbClr val="00D600"/>
              </a:buClr>
              <a:buFont typeface="Wingdings" pitchFamily="2" charset="2"/>
              <a:buChar char="Ã"/>
            </a:pPr>
            <a:r>
              <a:rPr lang="fa-IR" sz="2400">
                <a:solidFill>
                  <a:srgbClr val="CC3300"/>
                </a:solidFill>
                <a:cs typeface="Homa" pitchFamily="2" charset="-78"/>
              </a:rPr>
              <a:t>بازي دو نفره: </a:t>
            </a:r>
            <a:r>
              <a:rPr lang="en-US" sz="2400">
                <a:solidFill>
                  <a:srgbClr val="CC3300"/>
                </a:solidFill>
                <a:cs typeface="Homa" pitchFamily="2" charset="-78"/>
              </a:rPr>
              <a:t>Min</a:t>
            </a:r>
            <a:r>
              <a:rPr lang="fa-IR" sz="2400">
                <a:solidFill>
                  <a:srgbClr val="CC3300"/>
                </a:solidFill>
                <a:cs typeface="Homa" pitchFamily="2" charset="-78"/>
              </a:rPr>
              <a:t> و </a:t>
            </a:r>
            <a:r>
              <a:rPr lang="en-US" sz="2400">
                <a:solidFill>
                  <a:srgbClr val="CC3300"/>
                </a:solidFill>
                <a:cs typeface="Homa" pitchFamily="2" charset="-78"/>
              </a:rPr>
              <a:t>Max</a:t>
            </a:r>
          </a:p>
          <a:p>
            <a:pPr lvl="2" eaLnBrk="0" hangingPunct="0">
              <a:buClr>
                <a:srgbClr val="00D600"/>
              </a:buClr>
              <a:buFont typeface="Wingdings" pitchFamily="2" charset="2"/>
              <a:buChar char="×"/>
            </a:pPr>
            <a:r>
              <a:rPr lang="fa-IR" sz="2000">
                <a:solidFill>
                  <a:srgbClr val="CC3300"/>
                </a:solidFill>
                <a:cs typeface="Homa" pitchFamily="2" charset="-78"/>
              </a:rPr>
              <a:t>اول </a:t>
            </a:r>
            <a:r>
              <a:rPr lang="en-US" sz="2000">
                <a:solidFill>
                  <a:srgbClr val="CC3300"/>
                </a:solidFill>
                <a:cs typeface="Homa" pitchFamily="2" charset="-78"/>
              </a:rPr>
              <a:t>Max</a:t>
            </a:r>
            <a:r>
              <a:rPr lang="fa-IR" sz="2000">
                <a:solidFill>
                  <a:srgbClr val="CC3300"/>
                </a:solidFill>
                <a:cs typeface="Homa" pitchFamily="2" charset="-78"/>
              </a:rPr>
              <a:t> حرکت ميکند و سپس به نوبت بازي ميکنند تا بازي تمام شود</a:t>
            </a:r>
          </a:p>
          <a:p>
            <a:pPr lvl="2" eaLnBrk="0" hangingPunct="0">
              <a:buClr>
                <a:srgbClr val="00D600"/>
              </a:buClr>
              <a:buFont typeface="Wingdings" pitchFamily="2" charset="2"/>
              <a:buChar char="×"/>
            </a:pPr>
            <a:r>
              <a:rPr lang="fa-IR" sz="2000">
                <a:solidFill>
                  <a:srgbClr val="CC3300"/>
                </a:solidFill>
                <a:cs typeface="Homa" pitchFamily="2" charset="-78"/>
              </a:rPr>
              <a:t>در پايان بازي، برنده جايزه و بازنده جريمه ميشود</a:t>
            </a:r>
          </a:p>
          <a:p>
            <a:pPr eaLnBrk="0" hangingPunct="0">
              <a:spcBef>
                <a:spcPct val="50000"/>
              </a:spcBef>
              <a:buClr>
                <a:srgbClr val="00D600"/>
              </a:buClr>
              <a:buFont typeface="Wingdings" pitchFamily="2" charset="2"/>
              <a:buChar char="Ã"/>
            </a:pPr>
            <a:r>
              <a:rPr lang="fa-IR" sz="2400">
                <a:solidFill>
                  <a:srgbClr val="CC3300"/>
                </a:solidFill>
                <a:cs typeface="Homa" pitchFamily="2" charset="-78"/>
              </a:rPr>
              <a:t>بازي به عنوان يک جستجو:</a:t>
            </a:r>
          </a:p>
          <a:p>
            <a:pPr lvl="2" eaLnBrk="0" hangingPunct="0">
              <a:buClr>
                <a:srgbClr val="00D600"/>
              </a:buClr>
              <a:buFont typeface="Wingdings" pitchFamily="2" charset="2"/>
              <a:buChar char="×"/>
            </a:pPr>
            <a:r>
              <a:rPr lang="fa-IR" sz="2000">
                <a:solidFill>
                  <a:srgbClr val="CC3300"/>
                </a:solidFill>
                <a:cs typeface="Homa" pitchFamily="2" charset="-78"/>
              </a:rPr>
              <a:t>حالت اوليه: موقعيت صفحه و شناسه هاي قابل حرکت</a:t>
            </a:r>
          </a:p>
          <a:p>
            <a:pPr lvl="2" eaLnBrk="0" hangingPunct="0">
              <a:buClr>
                <a:srgbClr val="00D600"/>
              </a:buClr>
              <a:buFont typeface="Wingdings" pitchFamily="2" charset="2"/>
              <a:buChar char="×"/>
            </a:pPr>
            <a:r>
              <a:rPr lang="fa-IR" sz="2000">
                <a:solidFill>
                  <a:srgbClr val="CC3300"/>
                </a:solidFill>
                <a:cs typeface="Homa" pitchFamily="2" charset="-78"/>
              </a:rPr>
              <a:t>تابع جانشين:ليستي از (حالت,حرکت) که معرف يک حرکت معتبر است</a:t>
            </a:r>
          </a:p>
          <a:p>
            <a:pPr lvl="2" eaLnBrk="0" hangingPunct="0">
              <a:buClr>
                <a:srgbClr val="00D600"/>
              </a:buClr>
              <a:buFont typeface="Wingdings" pitchFamily="2" charset="2"/>
              <a:buChar char="×"/>
            </a:pPr>
            <a:r>
              <a:rPr lang="fa-IR" sz="2000">
                <a:solidFill>
                  <a:srgbClr val="CC3300"/>
                </a:solidFill>
                <a:cs typeface="Homa" pitchFamily="2" charset="-78"/>
              </a:rPr>
              <a:t>آزمون هدف:پايان بازي چه موقع است؟(حالتهاي پايانه)</a:t>
            </a:r>
          </a:p>
          <a:p>
            <a:pPr lvl="2" eaLnBrk="0" hangingPunct="0">
              <a:buClr>
                <a:srgbClr val="00D600"/>
              </a:buClr>
              <a:buFont typeface="Wingdings" pitchFamily="2" charset="2"/>
              <a:buChar char="×"/>
            </a:pPr>
            <a:r>
              <a:rPr lang="fa-IR" sz="2000">
                <a:solidFill>
                  <a:srgbClr val="CC3300"/>
                </a:solidFill>
                <a:cs typeface="Homa" pitchFamily="2" charset="-78"/>
              </a:rPr>
              <a:t>تابع سودمندي: براي هر حالت پايانه يک مقدار عددي را ارائه ميکند. مثلا برنده(1+) و بازنده(1-)</a:t>
            </a:r>
          </a:p>
          <a:p>
            <a:pPr eaLnBrk="0" hangingPunct="0">
              <a:spcBef>
                <a:spcPct val="50000"/>
              </a:spcBef>
              <a:buClr>
                <a:srgbClr val="00D600"/>
              </a:buClr>
              <a:buFont typeface="Wingdings" pitchFamily="2" charset="2"/>
              <a:buChar char="Ã"/>
            </a:pPr>
            <a:r>
              <a:rPr lang="fa-IR" sz="2400">
                <a:solidFill>
                  <a:srgbClr val="CC3300"/>
                </a:solidFill>
                <a:cs typeface="Homa" pitchFamily="2" charset="-78"/>
              </a:rPr>
              <a:t>حالت اوليه و حرکات معتبر براي هر بازيکن، </a:t>
            </a:r>
            <a:r>
              <a:rPr lang="fa-IR" sz="2400" b="1">
                <a:solidFill>
                  <a:srgbClr val="CC3300"/>
                </a:solidFill>
                <a:cs typeface="Homa" pitchFamily="2" charset="-78"/>
              </a:rPr>
              <a:t>درخت بازي</a:t>
            </a:r>
            <a:r>
              <a:rPr lang="fa-IR" sz="2400">
                <a:solidFill>
                  <a:srgbClr val="CC3300"/>
                </a:solidFill>
                <a:cs typeface="Homa" pitchFamily="2" charset="-78"/>
              </a:rPr>
              <a:t> را براي آن بازي ايجاد ميکند</a:t>
            </a:r>
          </a:p>
          <a:p>
            <a:pPr eaLnBrk="0" hangingPunct="0">
              <a:spcBef>
                <a:spcPct val="50000"/>
              </a:spcBef>
            </a:pP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4"/>
          <p:cNvSpPr>
            <a:spLocks noGrp="1"/>
          </p:cNvSpPr>
          <p:nvPr>
            <p:ph type="sldNum" sz="quarter" idx="12"/>
          </p:nvPr>
        </p:nvSpPr>
        <p:spPr/>
        <p:txBody>
          <a:bodyPr/>
          <a:lstStyle/>
          <a:p>
            <a:pPr>
              <a:defRPr/>
            </a:pPr>
            <a:fld id="{D14253E8-D4F4-49F7-85B8-342E65B85D6E}" type="slidenum">
              <a:rPr lang="ar-SA" altLang="en-US"/>
              <a:pPr>
                <a:defRPr/>
              </a:pPr>
              <a:t>249</a:t>
            </a:fld>
            <a:endParaRPr lang="en-US" altLang="en-US"/>
          </a:p>
        </p:txBody>
      </p:sp>
      <p:sp>
        <p:nvSpPr>
          <p:cNvPr id="26419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جستجوي خصمانه</a:t>
            </a:r>
            <a:endParaRPr lang="en-US" sz="4000">
              <a:latin typeface="Times New Roman" pitchFamily="18" charset="0"/>
              <a:cs typeface="Homa" pitchFamily="2" charset="-78"/>
            </a:endParaRPr>
          </a:p>
        </p:txBody>
      </p:sp>
      <p:pic>
        <p:nvPicPr>
          <p:cNvPr id="264198" name="Picture 3"/>
          <p:cNvPicPr>
            <a:picLocks noChangeAspect="1" noChangeArrowheads="1"/>
          </p:cNvPicPr>
          <p:nvPr>
            <p:ph/>
          </p:nvPr>
        </p:nvPicPr>
        <p:blipFill>
          <a:blip r:embed="rId2"/>
          <a:srcRect/>
          <a:stretch>
            <a:fillRect/>
          </a:stretch>
        </p:blipFill>
        <p:spPr>
          <a:xfrm>
            <a:off x="250825" y="2290763"/>
            <a:ext cx="6121400" cy="4233862"/>
          </a:xfrm>
          <a:noFill/>
        </p:spPr>
      </p:pic>
      <p:sp>
        <p:nvSpPr>
          <p:cNvPr id="264199" name="Text Box 4"/>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يک نمونه بازي </a:t>
            </a:r>
          </a:p>
        </p:txBody>
      </p:sp>
      <p:sp>
        <p:nvSpPr>
          <p:cNvPr id="264200" name="Text Box 5"/>
          <p:cNvSpPr txBox="1">
            <a:spLocks noChangeArrowheads="1"/>
          </p:cNvSpPr>
          <p:nvPr/>
        </p:nvSpPr>
        <p:spPr bwMode="auto">
          <a:xfrm>
            <a:off x="6300788" y="2492375"/>
            <a:ext cx="2303462" cy="3962400"/>
          </a:xfrm>
          <a:prstGeom prst="rect">
            <a:avLst/>
          </a:prstGeom>
          <a:noFill/>
          <a:ln w="9525" algn="ctr">
            <a:noFill/>
            <a:miter lim="800000"/>
            <a:headEnd/>
            <a:tailEnd/>
          </a:ln>
        </p:spPr>
        <p:txBody>
          <a:bodyPr>
            <a:spAutoFit/>
          </a:bodyPr>
          <a:lstStyle/>
          <a:p>
            <a:pPr rtl="0" eaLnBrk="0" hangingPunct="0">
              <a:spcBef>
                <a:spcPct val="50000"/>
              </a:spcBef>
            </a:pPr>
            <a:r>
              <a:rPr lang="fa-IR" sz="2400">
                <a:solidFill>
                  <a:schemeClr val="accent2"/>
                </a:solidFill>
                <a:cs typeface="Homa" pitchFamily="2" charset="-78"/>
              </a:rPr>
              <a:t>الگوريتم؛</a:t>
            </a:r>
          </a:p>
          <a:p>
            <a:pPr algn="justLow" eaLnBrk="0" hangingPunct="0">
              <a:spcBef>
                <a:spcPct val="50000"/>
              </a:spcBef>
              <a:buClr>
                <a:srgbClr val="00D600"/>
              </a:buClr>
              <a:buFont typeface="Wingdings" pitchFamily="2" charset="2"/>
              <a:buChar char="§"/>
            </a:pPr>
            <a:r>
              <a:rPr lang="fa-IR" sz="2000" b="1">
                <a:solidFill>
                  <a:srgbClr val="CC3300"/>
                </a:solidFill>
                <a:cs typeface="Homa" pitchFamily="2" charset="-78"/>
              </a:rPr>
              <a:t>بازيکن:</a:t>
            </a:r>
            <a:r>
              <a:rPr lang="fa-IR" sz="2000">
                <a:solidFill>
                  <a:srgbClr val="CC3300"/>
                </a:solidFill>
                <a:cs typeface="Homa" pitchFamily="2" charset="-78"/>
              </a:rPr>
              <a:t> انتخاب </a:t>
            </a:r>
            <a:r>
              <a:rPr lang="fa-IR" sz="2000" b="1">
                <a:solidFill>
                  <a:srgbClr val="CC3300"/>
                </a:solidFill>
                <a:cs typeface="Homa" pitchFamily="2" charset="-78"/>
              </a:rPr>
              <a:t>بهترين حالت</a:t>
            </a:r>
          </a:p>
          <a:p>
            <a:pPr algn="justLow" eaLnBrk="0" hangingPunct="0">
              <a:spcBef>
                <a:spcPct val="50000"/>
              </a:spcBef>
              <a:buClr>
                <a:srgbClr val="00D600"/>
              </a:buClr>
              <a:buFont typeface="Wingdings" pitchFamily="2" charset="2"/>
              <a:buChar char="§"/>
            </a:pPr>
            <a:r>
              <a:rPr lang="fa-IR" sz="2000" b="1">
                <a:solidFill>
                  <a:srgbClr val="CC3300"/>
                </a:solidFill>
                <a:cs typeface="Homa" pitchFamily="2" charset="-78"/>
              </a:rPr>
              <a:t>حريف:</a:t>
            </a:r>
            <a:r>
              <a:rPr lang="fa-IR" sz="2000">
                <a:solidFill>
                  <a:srgbClr val="CC3300"/>
                </a:solidFill>
                <a:cs typeface="Homa" pitchFamily="2" charset="-78"/>
              </a:rPr>
              <a:t> انتخاب بهترين موقعيت براي خودش يا </a:t>
            </a:r>
            <a:r>
              <a:rPr lang="fa-IR" sz="2000" b="1">
                <a:solidFill>
                  <a:srgbClr val="CC3300"/>
                </a:solidFill>
                <a:cs typeface="Homa" pitchFamily="2" charset="-78"/>
              </a:rPr>
              <a:t>بدترين وضعيت</a:t>
            </a:r>
            <a:r>
              <a:rPr lang="fa-IR" sz="2000">
                <a:solidFill>
                  <a:srgbClr val="CC3300"/>
                </a:solidFill>
                <a:cs typeface="Homa" pitchFamily="2" charset="-78"/>
              </a:rPr>
              <a:t> براي بازيکن</a:t>
            </a:r>
          </a:p>
          <a:p>
            <a:pPr algn="ctr" eaLnBrk="0" hangingPunct="0">
              <a:spcBef>
                <a:spcPct val="50000"/>
              </a:spcBef>
            </a:pPr>
            <a:endParaRPr lang="fa-IR" sz="2000">
              <a:solidFill>
                <a:srgbClr val="CC3300"/>
              </a:solidFill>
              <a:cs typeface="Homa" pitchFamily="2" charset="-78"/>
            </a:endParaRPr>
          </a:p>
          <a:p>
            <a:pPr algn="ctr" eaLnBrk="0" hangingPunct="0">
              <a:spcBef>
                <a:spcPct val="50000"/>
              </a:spcBef>
            </a:pPr>
            <a:r>
              <a:rPr lang="fa-IR" sz="2000">
                <a:solidFill>
                  <a:srgbClr val="CC3300"/>
                </a:solidFill>
                <a:cs typeface="Homa" pitchFamily="2" charset="-78"/>
              </a:rPr>
              <a:t>بازيکن: ماکزيمم حالت</a:t>
            </a:r>
          </a:p>
          <a:p>
            <a:pPr algn="ctr" eaLnBrk="0" hangingPunct="0">
              <a:spcBef>
                <a:spcPct val="50000"/>
              </a:spcBef>
            </a:pPr>
            <a:r>
              <a:rPr lang="fa-IR" sz="2000">
                <a:solidFill>
                  <a:srgbClr val="CC3300"/>
                </a:solidFill>
                <a:cs typeface="Homa" pitchFamily="2" charset="-78"/>
              </a:rPr>
              <a:t>حريف: مينيمم حالت</a:t>
            </a:r>
            <a:endParaRPr lang="en-US" sz="20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EEE4D1D8-1D0B-4B19-8808-B6461C8B1EB2}" type="slidenum">
              <a:rPr lang="ar-SA" altLang="en-US"/>
              <a:pPr>
                <a:defRPr/>
              </a:pPr>
              <a:t>25</a:t>
            </a:fld>
            <a:endParaRPr lang="en-US" altLang="en-US"/>
          </a:p>
        </p:txBody>
      </p:sp>
      <p:sp>
        <p:nvSpPr>
          <p:cNvPr id="48133" name="Rectangle 2"/>
          <p:cNvSpPr>
            <a:spLocks noGrp="1" noChangeArrowheads="1"/>
          </p:cNvSpPr>
          <p:nvPr>
            <p:ph type="body" idx="1"/>
          </p:nvPr>
        </p:nvSpPr>
        <p:spPr>
          <a:xfrm>
            <a:off x="468313" y="1989138"/>
            <a:ext cx="8229600" cy="3455987"/>
          </a:xfrm>
          <a:noFill/>
        </p:spPr>
        <p:txBody>
          <a:bodyPr/>
          <a:lstStyle/>
          <a:p>
            <a:pPr eaLnBrk="1" hangingPunct="1">
              <a:lnSpc>
                <a:spcPct val="135000"/>
              </a:lnSpc>
              <a:buClr>
                <a:srgbClr val="7F5429"/>
              </a:buClr>
              <a:buFont typeface="Wingdings" pitchFamily="2" charset="2"/>
              <a:buChar char="§"/>
            </a:pPr>
            <a:r>
              <a:rPr lang="ar-SA" sz="2100" smtClean="0">
                <a:cs typeface="Zar" pitchFamily="2" charset="-78"/>
              </a:rPr>
              <a:t>کريک، کتاب ماهيت بيان را منتشر کرد. و سه مرحله کليدي را براي عامل مبتني بر داشن معين کرد:</a:t>
            </a:r>
            <a:endParaRPr lang="fa-IR" sz="2100" smtClean="0">
              <a:cs typeface="Zar" pitchFamily="2" charset="-78"/>
            </a:endParaRPr>
          </a:p>
          <a:p>
            <a:pPr lvl="1" eaLnBrk="1" hangingPunct="1">
              <a:lnSpc>
                <a:spcPct val="135000"/>
              </a:lnSpc>
              <a:buClr>
                <a:srgbClr val="7F5429"/>
              </a:buClr>
              <a:buFont typeface="Wingdings" pitchFamily="2" charset="2"/>
              <a:buChar char="v"/>
            </a:pPr>
            <a:r>
              <a:rPr lang="fa-IR" sz="2200" smtClean="0">
                <a:cs typeface="Zar" pitchFamily="2" charset="-78"/>
              </a:rPr>
              <a:t> </a:t>
            </a:r>
            <a:r>
              <a:rPr lang="ar-SA" sz="2200" smtClean="0">
                <a:cs typeface="Zar" pitchFamily="2" charset="-78"/>
              </a:rPr>
              <a:t>محرک‌ها بايد به شکل دروني تبديل شوند.</a:t>
            </a:r>
            <a:endParaRPr lang="fa-IR" sz="2200" smtClean="0">
              <a:cs typeface="Zar" pitchFamily="2" charset="-78"/>
            </a:endParaRPr>
          </a:p>
          <a:p>
            <a:pPr lvl="1" eaLnBrk="1" hangingPunct="1">
              <a:lnSpc>
                <a:spcPct val="135000"/>
              </a:lnSpc>
              <a:buClr>
                <a:srgbClr val="7F5429"/>
              </a:buClr>
              <a:buFont typeface="Wingdings" pitchFamily="2" charset="2"/>
              <a:buChar char="v"/>
            </a:pPr>
            <a:r>
              <a:rPr lang="fa-IR" sz="2200" smtClean="0">
                <a:cs typeface="Zar" pitchFamily="2" charset="-78"/>
              </a:rPr>
              <a:t> </a:t>
            </a:r>
            <a:r>
              <a:rPr lang="ar-SA" sz="2200" smtClean="0">
                <a:cs typeface="Zar" pitchFamily="2" charset="-78"/>
              </a:rPr>
              <a:t>بازنمايي توسط پردازش‌هاي شناختي بازنمايي‌هاي داخلي جديدي را مشتق کند.</a:t>
            </a:r>
            <a:endParaRPr lang="fa-IR" sz="2200" smtClean="0">
              <a:cs typeface="Zar" pitchFamily="2" charset="-78"/>
            </a:endParaRPr>
          </a:p>
          <a:p>
            <a:pPr lvl="1" eaLnBrk="1" hangingPunct="1">
              <a:lnSpc>
                <a:spcPct val="135000"/>
              </a:lnSpc>
              <a:buClr>
                <a:srgbClr val="7F5429"/>
              </a:buClr>
              <a:buFont typeface="Wingdings" pitchFamily="2" charset="2"/>
              <a:buChar char="v"/>
            </a:pPr>
            <a:r>
              <a:rPr lang="fa-IR" sz="2200" smtClean="0">
                <a:cs typeface="Zar" pitchFamily="2" charset="-78"/>
              </a:rPr>
              <a:t> </a:t>
            </a:r>
            <a:r>
              <a:rPr lang="ar-SA" sz="2200" smtClean="0">
                <a:cs typeface="Zar" pitchFamily="2" charset="-78"/>
              </a:rPr>
              <a:t>اينها دوباره به صورت عمل برگردند.</a:t>
            </a:r>
            <a:endParaRPr lang="en-US" sz="2200" smtClean="0">
              <a:cs typeface="Zar" pitchFamily="2" charset="-78"/>
            </a:endParaRPr>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4"/>
          <p:cNvSpPr>
            <a:spLocks noGrp="1"/>
          </p:cNvSpPr>
          <p:nvPr>
            <p:ph type="sldNum" sz="quarter" idx="12"/>
          </p:nvPr>
        </p:nvSpPr>
        <p:spPr/>
        <p:txBody>
          <a:bodyPr/>
          <a:lstStyle/>
          <a:p>
            <a:pPr>
              <a:defRPr/>
            </a:pPr>
            <a:fld id="{99BD7205-D29B-4F94-BF88-F50202857DA8}" type="slidenum">
              <a:rPr lang="ar-SA" altLang="en-US"/>
              <a:pPr>
                <a:defRPr/>
              </a:pPr>
              <a:t>250</a:t>
            </a:fld>
            <a:endParaRPr lang="en-US" altLang="en-US"/>
          </a:p>
        </p:txBody>
      </p:sp>
      <p:pic>
        <p:nvPicPr>
          <p:cNvPr id="265221" name="Picture 2" descr="minimax"/>
          <p:cNvPicPr>
            <a:picLocks noChangeAspect="1" noChangeArrowheads="1"/>
          </p:cNvPicPr>
          <p:nvPr>
            <p:ph/>
          </p:nvPr>
        </p:nvPicPr>
        <p:blipFill>
          <a:blip r:embed="rId2"/>
          <a:srcRect/>
          <a:stretch>
            <a:fillRect/>
          </a:stretch>
        </p:blipFill>
        <p:spPr>
          <a:xfrm>
            <a:off x="1506538" y="2957513"/>
            <a:ext cx="6191250" cy="2633662"/>
          </a:xfrm>
          <a:noFill/>
        </p:spPr>
      </p:pic>
      <p:sp>
        <p:nvSpPr>
          <p:cNvPr id="265222" name="Text Box 3"/>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جستجوي خصمانه</a:t>
            </a:r>
            <a:endParaRPr lang="en-US" sz="4000">
              <a:latin typeface="Times New Roman" pitchFamily="18" charset="0"/>
              <a:cs typeface="Homa" pitchFamily="2" charset="-78"/>
            </a:endParaRPr>
          </a:p>
        </p:txBody>
      </p:sp>
      <p:sp>
        <p:nvSpPr>
          <p:cNvPr id="265223" name="Text Box 4"/>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الگوريتم </a:t>
            </a:r>
            <a:r>
              <a:rPr lang="en-US" sz="3200">
                <a:solidFill>
                  <a:schemeClr val="accent2"/>
                </a:solidFill>
                <a:cs typeface="Homa" pitchFamily="2" charset="-78"/>
              </a:rPr>
              <a:t>minimax</a:t>
            </a:r>
            <a:endParaRPr lang="fa-IR" sz="3200">
              <a:solidFill>
                <a:schemeClr val="accent2"/>
              </a:solidFill>
              <a:cs typeface="Homa" pitchFamily="2" charset="-78"/>
            </a:endParaRPr>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4"/>
          <p:cNvSpPr>
            <a:spLocks noGrp="1"/>
          </p:cNvSpPr>
          <p:nvPr>
            <p:ph type="sldNum" sz="quarter" idx="12"/>
          </p:nvPr>
        </p:nvSpPr>
        <p:spPr/>
        <p:txBody>
          <a:bodyPr/>
          <a:lstStyle/>
          <a:p>
            <a:pPr>
              <a:defRPr/>
            </a:pPr>
            <a:fld id="{C77F01E3-A764-48E4-A23D-74244BD1A140}" type="slidenum">
              <a:rPr lang="ar-SA" altLang="en-US"/>
              <a:pPr>
                <a:defRPr/>
              </a:pPr>
              <a:t>251</a:t>
            </a:fld>
            <a:endParaRPr lang="en-US" altLang="en-US"/>
          </a:p>
        </p:txBody>
      </p:sp>
      <p:sp>
        <p:nvSpPr>
          <p:cNvPr id="26624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جستجوي خصمانه</a:t>
            </a:r>
            <a:endParaRPr lang="en-US" sz="4000">
              <a:latin typeface="Times New Roman" pitchFamily="18" charset="0"/>
              <a:cs typeface="Homa" pitchFamily="2" charset="-78"/>
            </a:endParaRPr>
          </a:p>
        </p:txBody>
      </p:sp>
      <p:sp>
        <p:nvSpPr>
          <p:cNvPr id="266246"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يک نمونه بازي </a:t>
            </a:r>
          </a:p>
        </p:txBody>
      </p:sp>
      <p:pic>
        <p:nvPicPr>
          <p:cNvPr id="266247" name="Picture 4" descr="alpha-beta-progress1c"/>
          <p:cNvPicPr>
            <a:picLocks noChangeAspect="1" noChangeArrowheads="1"/>
          </p:cNvPicPr>
          <p:nvPr>
            <p:ph/>
          </p:nvPr>
        </p:nvPicPr>
        <p:blipFill>
          <a:blip r:embed="rId2"/>
          <a:srcRect/>
          <a:stretch>
            <a:fillRect/>
          </a:stretch>
        </p:blipFill>
        <p:spPr>
          <a:xfrm>
            <a:off x="1368425" y="2813050"/>
            <a:ext cx="6859588" cy="3163888"/>
          </a:xfrm>
          <a:noFill/>
        </p:spPr>
      </p:pic>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4"/>
          <p:cNvSpPr>
            <a:spLocks noGrp="1"/>
          </p:cNvSpPr>
          <p:nvPr>
            <p:ph type="sldNum" sz="quarter" idx="12"/>
          </p:nvPr>
        </p:nvSpPr>
        <p:spPr/>
        <p:txBody>
          <a:bodyPr/>
          <a:lstStyle/>
          <a:p>
            <a:pPr>
              <a:defRPr/>
            </a:pPr>
            <a:fld id="{EC4701C6-18EB-45D7-A431-D699CE490F0B}" type="slidenum">
              <a:rPr lang="ar-SA" altLang="en-US"/>
              <a:pPr>
                <a:defRPr/>
              </a:pPr>
              <a:t>252</a:t>
            </a:fld>
            <a:endParaRPr lang="en-US" altLang="en-US"/>
          </a:p>
        </p:txBody>
      </p:sp>
      <p:sp>
        <p:nvSpPr>
          <p:cNvPr id="26726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جستجوي خصمانه</a:t>
            </a:r>
            <a:endParaRPr lang="en-US" sz="4000">
              <a:latin typeface="Times New Roman" pitchFamily="18" charset="0"/>
              <a:cs typeface="Homa" pitchFamily="2" charset="-78"/>
            </a:endParaRPr>
          </a:p>
        </p:txBody>
      </p:sp>
      <p:sp>
        <p:nvSpPr>
          <p:cNvPr id="267270"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يک نمونه بازي </a:t>
            </a:r>
          </a:p>
        </p:txBody>
      </p:sp>
      <p:pic>
        <p:nvPicPr>
          <p:cNvPr id="267271" name="Picture 4" descr="alpha-beta-progress2c"/>
          <p:cNvPicPr>
            <a:picLocks noChangeAspect="1" noChangeArrowheads="1"/>
          </p:cNvPicPr>
          <p:nvPr>
            <p:ph/>
          </p:nvPr>
        </p:nvPicPr>
        <p:blipFill>
          <a:blip r:embed="rId2"/>
          <a:srcRect/>
          <a:stretch>
            <a:fillRect/>
          </a:stretch>
        </p:blipFill>
        <p:spPr>
          <a:xfrm>
            <a:off x="1368425" y="2813050"/>
            <a:ext cx="6859588" cy="3163888"/>
          </a:xfrm>
          <a:noFill/>
        </p:spPr>
      </p:pic>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4"/>
          <p:cNvSpPr>
            <a:spLocks noGrp="1"/>
          </p:cNvSpPr>
          <p:nvPr>
            <p:ph type="sldNum" sz="quarter" idx="12"/>
          </p:nvPr>
        </p:nvSpPr>
        <p:spPr/>
        <p:txBody>
          <a:bodyPr/>
          <a:lstStyle/>
          <a:p>
            <a:pPr>
              <a:defRPr/>
            </a:pPr>
            <a:fld id="{35B53B26-B41B-4E1F-98A2-84EFB826627A}" type="slidenum">
              <a:rPr lang="ar-SA" altLang="en-US"/>
              <a:pPr>
                <a:defRPr/>
              </a:pPr>
              <a:t>253</a:t>
            </a:fld>
            <a:endParaRPr lang="en-US" altLang="en-US"/>
          </a:p>
        </p:txBody>
      </p:sp>
      <p:sp>
        <p:nvSpPr>
          <p:cNvPr id="26829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جستجوي خصمانه</a:t>
            </a:r>
            <a:endParaRPr lang="en-US" sz="4000">
              <a:latin typeface="Times New Roman" pitchFamily="18" charset="0"/>
              <a:cs typeface="Homa" pitchFamily="2" charset="-78"/>
            </a:endParaRPr>
          </a:p>
        </p:txBody>
      </p:sp>
      <p:sp>
        <p:nvSpPr>
          <p:cNvPr id="268294"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يک نمونه بازي </a:t>
            </a:r>
          </a:p>
        </p:txBody>
      </p:sp>
      <p:pic>
        <p:nvPicPr>
          <p:cNvPr id="268295" name="Picture 4" descr="alpha-beta-progress3c"/>
          <p:cNvPicPr>
            <a:picLocks noChangeAspect="1" noChangeArrowheads="1"/>
          </p:cNvPicPr>
          <p:nvPr>
            <p:ph/>
          </p:nvPr>
        </p:nvPicPr>
        <p:blipFill>
          <a:blip r:embed="rId2"/>
          <a:srcRect/>
          <a:stretch>
            <a:fillRect/>
          </a:stretch>
        </p:blipFill>
        <p:spPr>
          <a:xfrm>
            <a:off x="1368425" y="2813050"/>
            <a:ext cx="6859588" cy="3163888"/>
          </a:xfrm>
          <a:noFill/>
        </p:spPr>
      </p:pic>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4"/>
          <p:cNvSpPr>
            <a:spLocks noGrp="1"/>
          </p:cNvSpPr>
          <p:nvPr>
            <p:ph type="sldNum" sz="quarter" idx="12"/>
          </p:nvPr>
        </p:nvSpPr>
        <p:spPr/>
        <p:txBody>
          <a:bodyPr/>
          <a:lstStyle/>
          <a:p>
            <a:pPr>
              <a:defRPr/>
            </a:pPr>
            <a:fld id="{5F6955F1-DCAA-425A-A252-FAE157728721}" type="slidenum">
              <a:rPr lang="ar-SA" altLang="en-US"/>
              <a:pPr>
                <a:defRPr/>
              </a:pPr>
              <a:t>254</a:t>
            </a:fld>
            <a:endParaRPr lang="en-US" altLang="en-US"/>
          </a:p>
        </p:txBody>
      </p:sp>
      <p:sp>
        <p:nvSpPr>
          <p:cNvPr id="26931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جستجوي خصمانه</a:t>
            </a:r>
            <a:endParaRPr lang="en-US" sz="4000">
              <a:latin typeface="Times New Roman" pitchFamily="18" charset="0"/>
              <a:cs typeface="Homa" pitchFamily="2" charset="-78"/>
            </a:endParaRPr>
          </a:p>
        </p:txBody>
      </p:sp>
      <p:sp>
        <p:nvSpPr>
          <p:cNvPr id="269318"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يک نمونه بازي </a:t>
            </a:r>
          </a:p>
        </p:txBody>
      </p:sp>
      <p:pic>
        <p:nvPicPr>
          <p:cNvPr id="269319" name="Picture 4" descr="alpha-beta-progress4c"/>
          <p:cNvPicPr>
            <a:picLocks noChangeAspect="1" noChangeArrowheads="1"/>
          </p:cNvPicPr>
          <p:nvPr>
            <p:ph/>
          </p:nvPr>
        </p:nvPicPr>
        <p:blipFill>
          <a:blip r:embed="rId2"/>
          <a:srcRect/>
          <a:stretch>
            <a:fillRect/>
          </a:stretch>
        </p:blipFill>
        <p:spPr>
          <a:xfrm>
            <a:off x="1368425" y="2813050"/>
            <a:ext cx="6900863" cy="3184525"/>
          </a:xfrm>
          <a:noFill/>
        </p:spPr>
      </p:pic>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5"/>
          <p:cNvSpPr>
            <a:spLocks noGrp="1"/>
          </p:cNvSpPr>
          <p:nvPr>
            <p:ph type="sldNum" sz="quarter" idx="12"/>
          </p:nvPr>
        </p:nvSpPr>
        <p:spPr/>
        <p:txBody>
          <a:bodyPr/>
          <a:lstStyle/>
          <a:p>
            <a:pPr>
              <a:defRPr/>
            </a:pPr>
            <a:fld id="{950BE022-57DB-45F0-9406-6929020661EB}" type="slidenum">
              <a:rPr lang="ar-SA" altLang="en-US"/>
              <a:pPr>
                <a:defRPr/>
              </a:pPr>
              <a:t>255</a:t>
            </a:fld>
            <a:endParaRPr lang="en-US" altLang="en-US"/>
          </a:p>
        </p:txBody>
      </p:sp>
      <p:pic>
        <p:nvPicPr>
          <p:cNvPr id="270341" name="Picture 2" descr="alpha-beta-progress5c"/>
          <p:cNvPicPr>
            <a:picLocks noChangeAspect="1" noChangeArrowheads="1"/>
          </p:cNvPicPr>
          <p:nvPr>
            <p:ph idx="1"/>
          </p:nvPr>
        </p:nvPicPr>
        <p:blipFill>
          <a:blip r:embed="rId2"/>
          <a:srcRect/>
          <a:stretch>
            <a:fillRect/>
          </a:stretch>
        </p:blipFill>
        <p:spPr>
          <a:xfrm>
            <a:off x="1368425" y="2706688"/>
            <a:ext cx="6881813" cy="3284537"/>
          </a:xfrm>
          <a:noFill/>
        </p:spPr>
      </p:pic>
      <p:sp>
        <p:nvSpPr>
          <p:cNvPr id="270342" name="Text Box 3"/>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جستجوي خصمانه</a:t>
            </a:r>
            <a:endParaRPr lang="en-US" sz="4000">
              <a:latin typeface="Times New Roman" pitchFamily="18" charset="0"/>
              <a:cs typeface="Homa" pitchFamily="2" charset="-78"/>
            </a:endParaRPr>
          </a:p>
        </p:txBody>
      </p:sp>
      <p:sp>
        <p:nvSpPr>
          <p:cNvPr id="270343" name="Text Box 4"/>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يک نمونه بازي </a:t>
            </a:r>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4"/>
          <p:cNvSpPr>
            <a:spLocks noGrp="1"/>
          </p:cNvSpPr>
          <p:nvPr>
            <p:ph type="dt" sz="quarter" idx="10"/>
          </p:nvPr>
        </p:nvSpPr>
        <p:spPr/>
        <p:txBody>
          <a:bodyPr/>
          <a:lstStyle/>
          <a:p>
            <a:pPr>
              <a:defRPr/>
            </a:pPr>
            <a:r>
              <a:rPr lang="en-US" smtClean="0"/>
              <a:t>Telegram: @Computer_IT_Engineering</a:t>
            </a:r>
            <a:endParaRPr lang="en-US" altLang="en-US"/>
          </a:p>
        </p:txBody>
      </p:sp>
      <p:sp>
        <p:nvSpPr>
          <p:cNvPr id="8" name="Footer Placeholder 5"/>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9" name="Slide Number Placeholder 6"/>
          <p:cNvSpPr>
            <a:spLocks noGrp="1"/>
          </p:cNvSpPr>
          <p:nvPr>
            <p:ph type="sldNum" sz="quarter" idx="12"/>
          </p:nvPr>
        </p:nvSpPr>
        <p:spPr/>
        <p:txBody>
          <a:bodyPr/>
          <a:lstStyle/>
          <a:p>
            <a:pPr>
              <a:defRPr/>
            </a:pPr>
            <a:fld id="{987738FE-0AE6-4542-B52D-9C0C9E230DA3}" type="slidenum">
              <a:rPr lang="ar-SA" altLang="en-US"/>
              <a:pPr>
                <a:defRPr/>
              </a:pPr>
              <a:t>256</a:t>
            </a:fld>
            <a:endParaRPr lang="en-US" altLang="en-US"/>
          </a:p>
        </p:txBody>
      </p:sp>
      <p:sp>
        <p:nvSpPr>
          <p:cNvPr id="1536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جستجوي خصمانه</a:t>
            </a:r>
            <a:endParaRPr lang="en-US" sz="4000">
              <a:latin typeface="Times New Roman" pitchFamily="18" charset="0"/>
              <a:cs typeface="Homa" pitchFamily="2" charset="-78"/>
            </a:endParaRPr>
          </a:p>
        </p:txBody>
      </p:sp>
      <p:sp>
        <p:nvSpPr>
          <p:cNvPr id="15368" name="Text Box 3"/>
          <p:cNvSpPr txBox="1">
            <a:spLocks noChangeArrowheads="1"/>
          </p:cNvSpPr>
          <p:nvPr/>
        </p:nvSpPr>
        <p:spPr bwMode="auto">
          <a:xfrm>
            <a:off x="250825" y="1844675"/>
            <a:ext cx="8137525" cy="701675"/>
          </a:xfrm>
          <a:prstGeom prst="rect">
            <a:avLst/>
          </a:prstGeom>
          <a:noFill/>
          <a:ln w="9525" algn="ctr">
            <a:noFill/>
            <a:miter lim="800000"/>
            <a:headEnd/>
            <a:tailEnd/>
          </a:ln>
        </p:spPr>
        <p:txBody>
          <a:bodyPr>
            <a:spAutoFit/>
          </a:bodyPr>
          <a:lstStyle/>
          <a:p>
            <a:pPr algn="ctr" eaLnBrk="0" hangingPunct="0">
              <a:spcBef>
                <a:spcPct val="50000"/>
              </a:spcBef>
            </a:pPr>
            <a:r>
              <a:rPr lang="fa-IR" sz="4000">
                <a:solidFill>
                  <a:schemeClr val="accent2"/>
                </a:solidFill>
                <a:cs typeface="Homa" pitchFamily="2" charset="-78"/>
              </a:rPr>
              <a:t>الگوريتم </a:t>
            </a:r>
            <a:r>
              <a:rPr lang="en-US" sz="4000">
                <a:solidFill>
                  <a:schemeClr val="accent2"/>
                </a:solidFill>
                <a:cs typeface="Homa" pitchFamily="2" charset="-78"/>
              </a:rPr>
              <a:t>minimax</a:t>
            </a:r>
            <a:endParaRPr lang="fa-IR" sz="4000">
              <a:solidFill>
                <a:schemeClr val="accent2"/>
              </a:solidFill>
              <a:cs typeface="Homa" pitchFamily="2" charset="-78"/>
            </a:endParaRPr>
          </a:p>
        </p:txBody>
      </p:sp>
      <p:sp>
        <p:nvSpPr>
          <p:cNvPr id="15369" name="Text Box 4"/>
          <p:cNvSpPr txBox="1">
            <a:spLocks noChangeArrowheads="1"/>
          </p:cNvSpPr>
          <p:nvPr/>
        </p:nvSpPr>
        <p:spPr bwMode="auto">
          <a:xfrm>
            <a:off x="539750" y="2852738"/>
            <a:ext cx="7416800" cy="2774950"/>
          </a:xfrm>
          <a:prstGeom prst="rect">
            <a:avLst/>
          </a:prstGeom>
          <a:noFill/>
          <a:ln w="9525" algn="ctr">
            <a:noFill/>
            <a:miter lim="800000"/>
            <a:headEnd/>
            <a:tailEnd/>
          </a:ln>
        </p:spPr>
        <p:txBody>
          <a:bodyPr>
            <a:spAutoFit/>
          </a:bodyPr>
          <a:lstStyle/>
          <a:p>
            <a:pPr eaLnBrk="0" hangingPunct="0">
              <a:spcBef>
                <a:spcPct val="50000"/>
              </a:spcBef>
            </a:pPr>
            <a:r>
              <a:rPr lang="fa-IR" sz="3200">
                <a:solidFill>
                  <a:schemeClr val="accent2"/>
                </a:solidFill>
                <a:cs typeface="Homa" pitchFamily="2" charset="-78"/>
              </a:rPr>
              <a:t>کامل بودن: </a:t>
            </a:r>
            <a:r>
              <a:rPr lang="fa-IR" sz="3200">
                <a:solidFill>
                  <a:srgbClr val="CC3300"/>
                </a:solidFill>
                <a:cs typeface="Homa" pitchFamily="2" charset="-78"/>
              </a:rPr>
              <a:t>بله (اگر درخت محدود باشد)</a:t>
            </a:r>
          </a:p>
          <a:p>
            <a:pPr eaLnBrk="0" hangingPunct="0">
              <a:spcBef>
                <a:spcPct val="50000"/>
              </a:spcBef>
            </a:pPr>
            <a:r>
              <a:rPr lang="fa-IR" sz="3200">
                <a:solidFill>
                  <a:schemeClr val="accent2"/>
                </a:solidFill>
                <a:cs typeface="Homa" pitchFamily="2" charset="-78"/>
              </a:rPr>
              <a:t>بهينگي: </a:t>
            </a:r>
            <a:r>
              <a:rPr lang="fa-IR" sz="3200">
                <a:solidFill>
                  <a:srgbClr val="CC3300"/>
                </a:solidFill>
                <a:cs typeface="Homa" pitchFamily="2" charset="-78"/>
              </a:rPr>
              <a:t>بله</a:t>
            </a:r>
          </a:p>
          <a:p>
            <a:pPr eaLnBrk="0" hangingPunct="0">
              <a:spcBef>
                <a:spcPct val="50000"/>
              </a:spcBef>
            </a:pPr>
            <a:r>
              <a:rPr lang="fa-IR" sz="3200">
                <a:solidFill>
                  <a:schemeClr val="accent2"/>
                </a:solidFill>
                <a:cs typeface="Homa" pitchFamily="2" charset="-78"/>
              </a:rPr>
              <a:t>پيچيدگي زماني:</a:t>
            </a:r>
          </a:p>
          <a:p>
            <a:pPr eaLnBrk="0" hangingPunct="0">
              <a:spcBef>
                <a:spcPct val="50000"/>
              </a:spcBef>
            </a:pPr>
            <a:r>
              <a:rPr lang="fa-IR" sz="3200">
                <a:solidFill>
                  <a:schemeClr val="accent2"/>
                </a:solidFill>
                <a:cs typeface="Homa" pitchFamily="2" charset="-78"/>
              </a:rPr>
              <a:t>پيچيدگي فضا:</a:t>
            </a:r>
            <a:endParaRPr lang="en-US" sz="3200">
              <a:solidFill>
                <a:schemeClr val="accent2"/>
              </a:solidFill>
              <a:cs typeface="Homa" pitchFamily="2" charset="-78"/>
            </a:endParaRPr>
          </a:p>
        </p:txBody>
      </p:sp>
      <p:graphicFrame>
        <p:nvGraphicFramePr>
          <p:cNvPr id="15362" name="Object 5"/>
          <p:cNvGraphicFramePr>
            <a:graphicFrameLocks noChangeAspect="1"/>
          </p:cNvGraphicFramePr>
          <p:nvPr>
            <p:ph sz="half" idx="1"/>
          </p:nvPr>
        </p:nvGraphicFramePr>
        <p:xfrm>
          <a:off x="4233863" y="4144963"/>
          <a:ext cx="1176337" cy="668337"/>
        </p:xfrm>
        <a:graphic>
          <a:graphicData uri="http://schemas.openxmlformats.org/presentationml/2006/ole">
            <p:oleObj spid="_x0000_s15362" name="Equation" r:id="rId3" imgW="419040" imgH="228600" progId="Equation.3">
              <p:embed/>
            </p:oleObj>
          </a:graphicData>
        </a:graphic>
      </p:graphicFrame>
      <p:graphicFrame>
        <p:nvGraphicFramePr>
          <p:cNvPr id="15363" name="Object 6"/>
          <p:cNvGraphicFramePr>
            <a:graphicFrameLocks noChangeAspect="1"/>
          </p:cNvGraphicFramePr>
          <p:nvPr>
            <p:ph sz="half" idx="2"/>
          </p:nvPr>
        </p:nvGraphicFramePr>
        <p:xfrm>
          <a:off x="4252913" y="4992688"/>
          <a:ext cx="1220787" cy="581025"/>
        </p:xfrm>
        <a:graphic>
          <a:graphicData uri="http://schemas.openxmlformats.org/presentationml/2006/ole">
            <p:oleObj spid="_x0000_s15363" name="Equation" r:id="rId4" imgW="444240" imgH="203040" progId="Equation.3">
              <p:embed/>
            </p:oleObj>
          </a:graphicData>
        </a:graphic>
      </p:graphicFrame>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8"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9" name="Slide Number Placeholder 4"/>
          <p:cNvSpPr>
            <a:spLocks noGrp="1"/>
          </p:cNvSpPr>
          <p:nvPr>
            <p:ph type="sldNum" sz="quarter" idx="12"/>
          </p:nvPr>
        </p:nvSpPr>
        <p:spPr/>
        <p:txBody>
          <a:bodyPr/>
          <a:lstStyle/>
          <a:p>
            <a:pPr>
              <a:defRPr/>
            </a:pPr>
            <a:fld id="{AC643195-103F-42E8-AB01-B308A40E15F1}" type="slidenum">
              <a:rPr lang="ar-SA" altLang="en-US"/>
              <a:pPr>
                <a:defRPr/>
              </a:pPr>
              <a:t>257</a:t>
            </a:fld>
            <a:endParaRPr lang="en-US" altLang="en-US"/>
          </a:p>
        </p:txBody>
      </p:sp>
      <p:sp>
        <p:nvSpPr>
          <p:cNvPr id="27136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جستجوي خصمانه</a:t>
            </a:r>
            <a:endParaRPr lang="en-US" sz="4000">
              <a:latin typeface="Times New Roman" pitchFamily="18" charset="0"/>
              <a:cs typeface="Homa" pitchFamily="2" charset="-78"/>
            </a:endParaRPr>
          </a:p>
        </p:txBody>
      </p:sp>
      <p:pic>
        <p:nvPicPr>
          <p:cNvPr id="271366" name="Picture 3"/>
          <p:cNvPicPr>
            <a:picLocks noChangeAspect="1" noChangeArrowheads="1"/>
          </p:cNvPicPr>
          <p:nvPr>
            <p:ph/>
          </p:nvPr>
        </p:nvPicPr>
        <p:blipFill>
          <a:blip r:embed="rId2"/>
          <a:srcRect/>
          <a:stretch>
            <a:fillRect/>
          </a:stretch>
        </p:blipFill>
        <p:spPr>
          <a:xfrm>
            <a:off x="676275" y="3770313"/>
            <a:ext cx="7567613" cy="3187700"/>
          </a:xfrm>
          <a:noFill/>
        </p:spPr>
      </p:pic>
      <p:sp>
        <p:nvSpPr>
          <p:cNvPr id="271367" name="Text Box 4"/>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بازيهاي چند نفره</a:t>
            </a:r>
          </a:p>
        </p:txBody>
      </p:sp>
      <p:sp>
        <p:nvSpPr>
          <p:cNvPr id="271368" name="Text Box 5"/>
          <p:cNvSpPr txBox="1">
            <a:spLocks noChangeArrowheads="1"/>
          </p:cNvSpPr>
          <p:nvPr/>
        </p:nvSpPr>
        <p:spPr bwMode="auto">
          <a:xfrm>
            <a:off x="323850" y="2492375"/>
            <a:ext cx="8424863" cy="457200"/>
          </a:xfrm>
          <a:prstGeom prst="rect">
            <a:avLst/>
          </a:prstGeom>
          <a:noFill/>
          <a:ln w="9525" algn="ctr">
            <a:noFill/>
            <a:miter lim="800000"/>
            <a:headEnd/>
            <a:tailEnd/>
          </a:ln>
        </p:spPr>
        <p:txBody>
          <a:bodyPr>
            <a:spAutoFit/>
          </a:bodyPr>
          <a:lstStyle/>
          <a:p>
            <a:pPr rtl="0" eaLnBrk="0" hangingPunct="0">
              <a:spcBef>
                <a:spcPct val="50000"/>
              </a:spcBef>
            </a:pPr>
            <a:endParaRPr lang="en-US" sz="2400">
              <a:solidFill>
                <a:srgbClr val="CC3300"/>
              </a:solidFill>
              <a:cs typeface="Homa" pitchFamily="2" charset="-78"/>
            </a:endParaRPr>
          </a:p>
        </p:txBody>
      </p:sp>
      <p:sp>
        <p:nvSpPr>
          <p:cNvPr id="271369" name="Text Box 6"/>
          <p:cNvSpPr txBox="1">
            <a:spLocks noChangeArrowheads="1"/>
          </p:cNvSpPr>
          <p:nvPr/>
        </p:nvSpPr>
        <p:spPr bwMode="auto">
          <a:xfrm>
            <a:off x="539750" y="2462213"/>
            <a:ext cx="8135938" cy="1614487"/>
          </a:xfrm>
          <a:prstGeom prst="rect">
            <a:avLst/>
          </a:prstGeom>
          <a:noFill/>
          <a:ln w="9525" algn="ctr">
            <a:noFill/>
            <a:miter lim="800000"/>
            <a:headEnd/>
            <a:tailEnd/>
          </a:ln>
        </p:spPr>
        <p:txBody>
          <a:bodyPr>
            <a:spAutoFit/>
          </a:bodyPr>
          <a:lstStyle/>
          <a:p>
            <a:pPr eaLnBrk="0" hangingPunct="0">
              <a:spcBef>
                <a:spcPct val="50000"/>
              </a:spcBef>
              <a:buClr>
                <a:srgbClr val="00D600"/>
              </a:buClr>
              <a:buFont typeface="Wingdings" pitchFamily="2" charset="2"/>
              <a:buChar char="Ã"/>
            </a:pPr>
            <a:r>
              <a:rPr lang="fa-IR" sz="2400">
                <a:solidFill>
                  <a:srgbClr val="CC3300"/>
                </a:solidFill>
                <a:cs typeface="Homa" pitchFamily="2" charset="-78"/>
              </a:rPr>
              <a:t>تخصيص يک </a:t>
            </a:r>
            <a:r>
              <a:rPr lang="fa-IR" sz="2400" b="1">
                <a:solidFill>
                  <a:srgbClr val="CC3300"/>
                </a:solidFill>
                <a:cs typeface="Homa" pitchFamily="2" charset="-78"/>
              </a:rPr>
              <a:t>بردار</a:t>
            </a:r>
            <a:r>
              <a:rPr lang="fa-IR" sz="2400">
                <a:solidFill>
                  <a:srgbClr val="CC3300"/>
                </a:solidFill>
                <a:cs typeface="Homa" pitchFamily="2" charset="-78"/>
              </a:rPr>
              <a:t> به هر گره، به جاي يک مقدار</a:t>
            </a:r>
          </a:p>
          <a:p>
            <a:pPr eaLnBrk="0" hangingPunct="0">
              <a:spcBef>
                <a:spcPct val="50000"/>
              </a:spcBef>
              <a:buClr>
                <a:srgbClr val="00D600"/>
              </a:buClr>
              <a:buFont typeface="Wingdings" pitchFamily="2" charset="2"/>
              <a:buChar char="Ã"/>
            </a:pPr>
            <a:r>
              <a:rPr lang="fa-IR" sz="2400">
                <a:solidFill>
                  <a:srgbClr val="CC3300"/>
                </a:solidFill>
                <a:cs typeface="Homa" pitchFamily="2" charset="-78"/>
              </a:rPr>
              <a:t>بازيهاي چند نفره معولاً شامل </a:t>
            </a:r>
            <a:r>
              <a:rPr lang="fa-IR" sz="2400" b="1">
                <a:solidFill>
                  <a:srgbClr val="CC3300"/>
                </a:solidFill>
                <a:cs typeface="Homa" pitchFamily="2" charset="-78"/>
              </a:rPr>
              <a:t>اتحاد</a:t>
            </a:r>
            <a:r>
              <a:rPr lang="fa-IR" sz="2400">
                <a:solidFill>
                  <a:srgbClr val="CC3300"/>
                </a:solidFill>
                <a:cs typeface="Homa" pitchFamily="2" charset="-78"/>
              </a:rPr>
              <a:t> رسمي يا غير رسمي بين بازيکنان است</a:t>
            </a:r>
          </a:p>
          <a:p>
            <a:pPr lvl="2" eaLnBrk="0" hangingPunct="0">
              <a:buClr>
                <a:srgbClr val="00D600"/>
              </a:buClr>
              <a:buFont typeface="Wingdings" pitchFamily="2" charset="2"/>
              <a:buChar char="×"/>
            </a:pPr>
            <a:r>
              <a:rPr lang="fa-IR" sz="2000">
                <a:solidFill>
                  <a:srgbClr val="CC3300"/>
                </a:solidFill>
                <a:cs typeface="Homa" pitchFamily="2" charset="-78"/>
              </a:rPr>
              <a:t>اتحاد با پيشروي بازي ايجاد و از بين ميرود</a:t>
            </a:r>
          </a:p>
          <a:p>
            <a:pPr lvl="2" eaLnBrk="0" hangingPunct="0">
              <a:buClr>
                <a:srgbClr val="00D600"/>
              </a:buClr>
              <a:buFont typeface="Wingdings" pitchFamily="2" charset="2"/>
              <a:buChar char="×"/>
            </a:pPr>
            <a:r>
              <a:rPr lang="fa-IR" sz="2000">
                <a:solidFill>
                  <a:srgbClr val="CC3300"/>
                </a:solidFill>
                <a:cs typeface="Homa" pitchFamily="2" charset="-78"/>
              </a:rPr>
              <a:t>بازيکنان بطور خودکار همکاري ميکنند، تا به هدف مطلوب انحصاري برسند</a:t>
            </a:r>
            <a:endParaRPr lang="en-US" sz="20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4"/>
          <p:cNvSpPr>
            <a:spLocks noGrp="1"/>
          </p:cNvSpPr>
          <p:nvPr>
            <p:ph type="sldNum" sz="quarter" idx="12"/>
          </p:nvPr>
        </p:nvSpPr>
        <p:spPr/>
        <p:txBody>
          <a:bodyPr/>
          <a:lstStyle/>
          <a:p>
            <a:pPr>
              <a:defRPr/>
            </a:pPr>
            <a:fld id="{339DF422-777C-480E-A91A-CF075AAB3B0B}" type="slidenum">
              <a:rPr lang="ar-SA" altLang="en-US"/>
              <a:pPr>
                <a:defRPr/>
              </a:pPr>
              <a:t>258</a:t>
            </a:fld>
            <a:endParaRPr lang="en-US" altLang="en-US"/>
          </a:p>
        </p:txBody>
      </p:sp>
      <p:sp>
        <p:nvSpPr>
          <p:cNvPr id="16390"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جستجوي خصمانه</a:t>
            </a:r>
            <a:endParaRPr lang="en-US" sz="4000">
              <a:latin typeface="Times New Roman" pitchFamily="18" charset="0"/>
              <a:cs typeface="Homa" pitchFamily="2" charset="-78"/>
            </a:endParaRPr>
          </a:p>
        </p:txBody>
      </p:sp>
      <p:sp>
        <p:nvSpPr>
          <p:cNvPr id="16391"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هرس آلفا-بتا</a:t>
            </a:r>
          </a:p>
        </p:txBody>
      </p:sp>
      <p:sp>
        <p:nvSpPr>
          <p:cNvPr id="16392" name="Text Box 4"/>
          <p:cNvSpPr txBox="1">
            <a:spLocks noChangeArrowheads="1"/>
          </p:cNvSpPr>
          <p:nvPr/>
        </p:nvSpPr>
        <p:spPr bwMode="auto">
          <a:xfrm>
            <a:off x="323850" y="2565400"/>
            <a:ext cx="8351838" cy="4094163"/>
          </a:xfrm>
          <a:prstGeom prst="rect">
            <a:avLst/>
          </a:prstGeom>
          <a:noFill/>
          <a:ln w="9525" algn="ctr">
            <a:noFill/>
            <a:miter lim="800000"/>
            <a:headEnd/>
            <a:tailEnd/>
          </a:ln>
        </p:spPr>
        <p:txBody>
          <a:bodyPr>
            <a:spAutoFit/>
          </a:bodyPr>
          <a:lstStyle/>
          <a:p>
            <a:pPr eaLnBrk="0" hangingPunct="0">
              <a:spcBef>
                <a:spcPct val="50000"/>
              </a:spcBef>
            </a:pPr>
            <a:r>
              <a:rPr lang="fa-IR" sz="2400">
                <a:solidFill>
                  <a:schemeClr val="accent2"/>
                </a:solidFill>
                <a:cs typeface="Homa" pitchFamily="2" charset="-78"/>
              </a:rPr>
              <a:t>در الگوريتم </a:t>
            </a:r>
            <a:r>
              <a:rPr lang="en-US" sz="2400">
                <a:solidFill>
                  <a:schemeClr val="accent2"/>
                </a:solidFill>
                <a:cs typeface="Homa" pitchFamily="2" charset="-78"/>
              </a:rPr>
              <a:t>MaxMin</a:t>
            </a:r>
            <a:r>
              <a:rPr lang="fa-IR" sz="2400">
                <a:solidFill>
                  <a:schemeClr val="accent2"/>
                </a:solidFill>
                <a:cs typeface="Homa" pitchFamily="2" charset="-78"/>
              </a:rPr>
              <a:t>:</a:t>
            </a:r>
          </a:p>
          <a:p>
            <a:pPr eaLnBrk="0" hangingPunct="0">
              <a:spcBef>
                <a:spcPct val="10000"/>
              </a:spcBef>
              <a:buClr>
                <a:srgbClr val="00D600"/>
              </a:buClr>
              <a:buFont typeface="Wingdings" pitchFamily="2" charset="2"/>
              <a:buChar char="Ã"/>
            </a:pPr>
            <a:r>
              <a:rPr lang="fa-IR" sz="2400">
                <a:solidFill>
                  <a:srgbClr val="CC3300"/>
                </a:solidFill>
                <a:cs typeface="Homa" pitchFamily="2" charset="-78"/>
              </a:rPr>
              <a:t>تعداد حالتهاي بازي که بايد بررسي شوند، بر حسب تعداد حرکتها، تواني است</a:t>
            </a:r>
          </a:p>
          <a:p>
            <a:pPr lvl="2" eaLnBrk="0" hangingPunct="0">
              <a:buClr>
                <a:srgbClr val="00D600"/>
              </a:buClr>
              <a:buFont typeface="Wingdings" pitchFamily="2" charset="2"/>
              <a:buChar char="×"/>
            </a:pPr>
            <a:r>
              <a:rPr lang="fa-IR" sz="2000">
                <a:solidFill>
                  <a:srgbClr val="CC3300"/>
                </a:solidFill>
                <a:cs typeface="Homa" pitchFamily="2" charset="-78"/>
              </a:rPr>
              <a:t>راه حل: محاسبه تصميم الگوريتم، بدون ديدن همه گره ها امکانپذير است</a:t>
            </a:r>
          </a:p>
          <a:p>
            <a:pPr eaLnBrk="0" hangingPunct="0">
              <a:spcBef>
                <a:spcPct val="50000"/>
              </a:spcBef>
              <a:buClr>
                <a:srgbClr val="00D600"/>
              </a:buClr>
              <a:buFont typeface="Wingdings" pitchFamily="2" charset="2"/>
              <a:buNone/>
            </a:pPr>
            <a:r>
              <a:rPr lang="fa-IR" sz="2400">
                <a:solidFill>
                  <a:schemeClr val="accent2"/>
                </a:solidFill>
                <a:cs typeface="Homa" pitchFamily="2" charset="-78"/>
              </a:rPr>
              <a:t>هرس آلفا-بتا:</a:t>
            </a:r>
          </a:p>
          <a:p>
            <a:pPr eaLnBrk="0" hangingPunct="0">
              <a:spcBef>
                <a:spcPct val="10000"/>
              </a:spcBef>
              <a:buClr>
                <a:srgbClr val="00D600"/>
              </a:buClr>
              <a:buFont typeface="Wingdings" pitchFamily="2" charset="2"/>
              <a:buChar char="Ã"/>
            </a:pPr>
            <a:r>
              <a:rPr lang="fa-IR" sz="2400">
                <a:solidFill>
                  <a:srgbClr val="CC3300"/>
                </a:solidFill>
                <a:cs typeface="Homa" pitchFamily="2" charset="-78"/>
              </a:rPr>
              <a:t>انشعابهايي که در تصميم نهايي تأثير ندارند را حذف ميکند</a:t>
            </a:r>
          </a:p>
          <a:p>
            <a:pPr lvl="2" eaLnBrk="0" hangingPunct="0">
              <a:buClr>
                <a:srgbClr val="00D600"/>
              </a:buClr>
              <a:buFont typeface="Wingdings" pitchFamily="2" charset="2"/>
              <a:buChar char="×"/>
            </a:pPr>
            <a:r>
              <a:rPr lang="fa-IR" sz="2000">
                <a:solidFill>
                  <a:srgbClr val="CC3300"/>
                </a:solidFill>
                <a:cs typeface="Homa" pitchFamily="2" charset="-78"/>
              </a:rPr>
              <a:t>آلفا: مقدار بهترين انتخاب در هر نقطه انتخاب در مسير </a:t>
            </a:r>
            <a:r>
              <a:rPr lang="en-US" sz="2000">
                <a:solidFill>
                  <a:srgbClr val="CC3300"/>
                </a:solidFill>
                <a:cs typeface="Homa" pitchFamily="2" charset="-78"/>
              </a:rPr>
              <a:t>Max</a:t>
            </a:r>
            <a:r>
              <a:rPr lang="fa-IR" sz="2000">
                <a:solidFill>
                  <a:srgbClr val="CC3300"/>
                </a:solidFill>
                <a:cs typeface="Homa" pitchFamily="2" charset="-78"/>
              </a:rPr>
              <a:t> تاکنون</a:t>
            </a:r>
          </a:p>
          <a:p>
            <a:pPr lvl="2" eaLnBrk="0" hangingPunct="0">
              <a:buClr>
                <a:srgbClr val="00D600"/>
              </a:buClr>
              <a:buFont typeface="Wingdings" pitchFamily="2" charset="2"/>
              <a:buChar char="×"/>
            </a:pPr>
            <a:r>
              <a:rPr lang="fa-IR" sz="2000">
                <a:solidFill>
                  <a:srgbClr val="CC3300"/>
                </a:solidFill>
                <a:cs typeface="Homa" pitchFamily="2" charset="-78"/>
              </a:rPr>
              <a:t>بتا: مقدار بهترين انتخاب در هر نقطه انتخاب در مسير </a:t>
            </a:r>
            <a:r>
              <a:rPr lang="en-US" sz="2000">
                <a:solidFill>
                  <a:srgbClr val="CC3300"/>
                </a:solidFill>
                <a:cs typeface="Homa" pitchFamily="2" charset="-78"/>
              </a:rPr>
              <a:t>Min</a:t>
            </a:r>
            <a:r>
              <a:rPr lang="fa-IR" sz="2000">
                <a:solidFill>
                  <a:srgbClr val="CC3300"/>
                </a:solidFill>
                <a:cs typeface="Homa" pitchFamily="2" charset="-78"/>
              </a:rPr>
              <a:t> تاکنون</a:t>
            </a:r>
          </a:p>
          <a:p>
            <a:pPr lvl="2" eaLnBrk="0" hangingPunct="0">
              <a:buClr>
                <a:srgbClr val="00D600"/>
              </a:buClr>
              <a:buFont typeface="Wingdings" pitchFamily="2" charset="2"/>
              <a:buChar char="×"/>
            </a:pPr>
            <a:r>
              <a:rPr lang="fa-IR" sz="2000">
                <a:solidFill>
                  <a:srgbClr val="CC3300"/>
                </a:solidFill>
                <a:cs typeface="Homa" pitchFamily="2" charset="-78"/>
              </a:rPr>
              <a:t>تعداد گره هايي که بايد بررسي شوند به             تقليل ميابد</a:t>
            </a:r>
          </a:p>
          <a:p>
            <a:pPr lvl="2" eaLnBrk="0" hangingPunct="0">
              <a:buClr>
                <a:srgbClr val="00D600"/>
              </a:buClr>
              <a:buFont typeface="Wingdings" pitchFamily="2" charset="2"/>
              <a:buChar char="×"/>
            </a:pPr>
            <a:r>
              <a:rPr lang="fa-IR" sz="2000">
                <a:solidFill>
                  <a:srgbClr val="CC3300"/>
                </a:solidFill>
                <a:cs typeface="Homa" pitchFamily="2" charset="-78"/>
              </a:rPr>
              <a:t>فاکتور انشعاب مؤثر به جاي </a:t>
            </a:r>
            <a:r>
              <a:rPr lang="en-US" sz="2000">
                <a:solidFill>
                  <a:srgbClr val="CC3300"/>
                </a:solidFill>
                <a:cs typeface="Homa" pitchFamily="2" charset="-78"/>
              </a:rPr>
              <a:t>b</a:t>
            </a:r>
            <a:r>
              <a:rPr lang="fa-IR" sz="2000">
                <a:solidFill>
                  <a:srgbClr val="CC3300"/>
                </a:solidFill>
                <a:cs typeface="Homa" pitchFamily="2" charset="-78"/>
              </a:rPr>
              <a:t> برابر با جذر</a:t>
            </a:r>
            <a:r>
              <a:rPr lang="en-US" sz="2000">
                <a:solidFill>
                  <a:srgbClr val="CC3300"/>
                </a:solidFill>
                <a:cs typeface="Homa" pitchFamily="2" charset="-78"/>
              </a:rPr>
              <a:t>b</a:t>
            </a:r>
            <a:r>
              <a:rPr lang="fa-IR" sz="2000">
                <a:solidFill>
                  <a:srgbClr val="CC3300"/>
                </a:solidFill>
                <a:cs typeface="Homa" pitchFamily="2" charset="-78"/>
              </a:rPr>
              <a:t> خواهد بود</a:t>
            </a:r>
          </a:p>
          <a:p>
            <a:pPr lvl="2" eaLnBrk="0" hangingPunct="0">
              <a:buClr>
                <a:srgbClr val="00D600"/>
              </a:buClr>
              <a:buFont typeface="Wingdings" pitchFamily="2" charset="2"/>
              <a:buChar char="×"/>
            </a:pPr>
            <a:r>
              <a:rPr lang="fa-IR" sz="2000">
                <a:solidFill>
                  <a:srgbClr val="CC3300"/>
                </a:solidFill>
                <a:cs typeface="Homa" pitchFamily="2" charset="-78"/>
              </a:rPr>
              <a:t>پيش بيني آن نسبت به </a:t>
            </a:r>
            <a:r>
              <a:rPr lang="en-US" sz="2000">
                <a:solidFill>
                  <a:srgbClr val="CC3300"/>
                </a:solidFill>
                <a:cs typeface="Homa" pitchFamily="2" charset="-78"/>
              </a:rPr>
              <a:t>minimax</a:t>
            </a:r>
            <a:r>
              <a:rPr lang="fa-IR" sz="2000">
                <a:solidFill>
                  <a:srgbClr val="CC3300"/>
                </a:solidFill>
                <a:cs typeface="Homa" pitchFamily="2" charset="-78"/>
              </a:rPr>
              <a:t> دو برابر است</a:t>
            </a:r>
            <a:endParaRPr lang="en-US" sz="2000">
              <a:solidFill>
                <a:srgbClr val="CC3300"/>
              </a:solidFill>
              <a:cs typeface="Homa" pitchFamily="2" charset="-78"/>
            </a:endParaRPr>
          </a:p>
          <a:p>
            <a:pPr eaLnBrk="0" hangingPunct="0">
              <a:spcBef>
                <a:spcPct val="50000"/>
              </a:spcBef>
            </a:pPr>
            <a:endParaRPr lang="en-US" sz="2000">
              <a:solidFill>
                <a:srgbClr val="CC3300"/>
              </a:solidFill>
              <a:cs typeface="Homa" pitchFamily="2" charset="-78"/>
            </a:endParaRPr>
          </a:p>
        </p:txBody>
      </p:sp>
      <p:graphicFrame>
        <p:nvGraphicFramePr>
          <p:cNvPr id="16386" name="Object 5"/>
          <p:cNvGraphicFramePr>
            <a:graphicFrameLocks noChangeAspect="1"/>
          </p:cNvGraphicFramePr>
          <p:nvPr>
            <p:ph/>
          </p:nvPr>
        </p:nvGraphicFramePr>
        <p:xfrm>
          <a:off x="3319463" y="5192713"/>
          <a:ext cx="623887" cy="349250"/>
        </p:xfrm>
        <a:graphic>
          <a:graphicData uri="http://schemas.openxmlformats.org/presentationml/2006/ole">
            <p:oleObj spid="_x0000_s16386" name="Equation" r:id="rId3" imgW="342720" imgH="190440" progId="Equation.3">
              <p:embed/>
            </p:oleObj>
          </a:graphicData>
        </a:graphic>
      </p:graphicFrame>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4"/>
          <p:cNvSpPr>
            <a:spLocks noGrp="1"/>
          </p:cNvSpPr>
          <p:nvPr>
            <p:ph type="sldNum" sz="quarter" idx="12"/>
          </p:nvPr>
        </p:nvSpPr>
        <p:spPr/>
        <p:txBody>
          <a:bodyPr/>
          <a:lstStyle/>
          <a:p>
            <a:pPr>
              <a:defRPr/>
            </a:pPr>
            <a:fld id="{FD096256-643A-4BE8-BB05-D0934DD3983A}" type="slidenum">
              <a:rPr lang="ar-SA" altLang="en-US"/>
              <a:pPr>
                <a:defRPr/>
              </a:pPr>
              <a:t>259</a:t>
            </a:fld>
            <a:endParaRPr lang="en-US" altLang="en-US"/>
          </a:p>
        </p:txBody>
      </p:sp>
      <p:pic>
        <p:nvPicPr>
          <p:cNvPr id="272389" name="Picture 2"/>
          <p:cNvPicPr>
            <a:picLocks noChangeAspect="1" noChangeArrowheads="1"/>
          </p:cNvPicPr>
          <p:nvPr>
            <p:ph/>
          </p:nvPr>
        </p:nvPicPr>
        <p:blipFill>
          <a:blip r:embed="rId2"/>
          <a:srcRect/>
          <a:stretch>
            <a:fillRect/>
          </a:stretch>
        </p:blipFill>
        <p:spPr>
          <a:xfrm>
            <a:off x="107950" y="2276475"/>
            <a:ext cx="5327650" cy="4492625"/>
          </a:xfrm>
          <a:noFill/>
        </p:spPr>
      </p:pic>
      <p:sp>
        <p:nvSpPr>
          <p:cNvPr id="272390" name="Text Box 3"/>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جستجوي خصمانه</a:t>
            </a:r>
            <a:endParaRPr lang="en-US" sz="4000">
              <a:latin typeface="Times New Roman" pitchFamily="18" charset="0"/>
              <a:cs typeface="Homa" pitchFamily="2" charset="-78"/>
            </a:endParaRPr>
          </a:p>
        </p:txBody>
      </p:sp>
      <p:sp>
        <p:nvSpPr>
          <p:cNvPr id="272391" name="Text Box 4"/>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هرس آلفا-بتا</a:t>
            </a:r>
          </a:p>
        </p:txBody>
      </p:sp>
      <p:sp>
        <p:nvSpPr>
          <p:cNvPr id="272392" name="Text Box 5"/>
          <p:cNvSpPr txBox="1">
            <a:spLocks noChangeArrowheads="1"/>
          </p:cNvSpPr>
          <p:nvPr/>
        </p:nvSpPr>
        <p:spPr bwMode="auto">
          <a:xfrm>
            <a:off x="3995738" y="2636838"/>
            <a:ext cx="4608512" cy="3440112"/>
          </a:xfrm>
          <a:prstGeom prst="rect">
            <a:avLst/>
          </a:prstGeom>
          <a:noFill/>
          <a:ln w="9525" algn="ctr">
            <a:noFill/>
            <a:miter lim="800000"/>
            <a:headEnd/>
            <a:tailEnd/>
          </a:ln>
        </p:spPr>
        <p:txBody>
          <a:bodyPr>
            <a:spAutoFit/>
          </a:bodyPr>
          <a:lstStyle/>
          <a:p>
            <a:pPr eaLnBrk="0" hangingPunct="0">
              <a:spcBef>
                <a:spcPct val="50000"/>
              </a:spcBef>
              <a:buClr>
                <a:srgbClr val="00D600"/>
              </a:buClr>
              <a:buFont typeface="Wingdings" pitchFamily="2" charset="2"/>
              <a:buChar char="Ã"/>
            </a:pPr>
            <a:r>
              <a:rPr lang="fa-IR" sz="2400">
                <a:solidFill>
                  <a:srgbClr val="CC3300"/>
                </a:solidFill>
                <a:cs typeface="Homa" pitchFamily="2" charset="-78"/>
              </a:rPr>
              <a:t>گره </a:t>
            </a:r>
            <a:r>
              <a:rPr lang="en-US" sz="2400">
                <a:solidFill>
                  <a:srgbClr val="CC3300"/>
                </a:solidFill>
                <a:cs typeface="Homa" pitchFamily="2" charset="-78"/>
              </a:rPr>
              <a:t>n</a:t>
            </a:r>
            <a:r>
              <a:rPr lang="fa-IR" sz="2400">
                <a:solidFill>
                  <a:srgbClr val="CC3300"/>
                </a:solidFill>
                <a:cs typeface="Homa" pitchFamily="2" charset="-78"/>
              </a:rPr>
              <a:t> که هر جاي درخت ميتواند باشد، بررسي ميشود</a:t>
            </a:r>
          </a:p>
          <a:p>
            <a:pPr eaLnBrk="0" hangingPunct="0">
              <a:spcBef>
                <a:spcPct val="50000"/>
              </a:spcBef>
              <a:buClr>
                <a:srgbClr val="00D600"/>
              </a:buClr>
              <a:buFont typeface="Wingdings" pitchFamily="2" charset="2"/>
              <a:buChar char="Ã"/>
            </a:pPr>
            <a:r>
              <a:rPr lang="fa-IR" sz="2400">
                <a:solidFill>
                  <a:srgbClr val="CC3300"/>
                </a:solidFill>
                <a:cs typeface="Homa" pitchFamily="2" charset="-78"/>
              </a:rPr>
              <a:t>اگر بازيکن انتخاب بهتري داشته باشد</a:t>
            </a:r>
          </a:p>
          <a:p>
            <a:pPr lvl="2" eaLnBrk="0" hangingPunct="0">
              <a:buClr>
                <a:srgbClr val="00D600"/>
              </a:buClr>
              <a:buFont typeface="Wingdings" pitchFamily="2" charset="2"/>
              <a:buChar char="×"/>
            </a:pPr>
            <a:r>
              <a:rPr lang="fa-IR" sz="2000">
                <a:solidFill>
                  <a:srgbClr val="CC3300"/>
                </a:solidFill>
                <a:cs typeface="Homa" pitchFamily="2" charset="-78"/>
              </a:rPr>
              <a:t>در گره والد </a:t>
            </a:r>
            <a:r>
              <a:rPr lang="en-US" sz="2000">
                <a:solidFill>
                  <a:srgbClr val="CC3300"/>
                </a:solidFill>
                <a:cs typeface="Homa" pitchFamily="2" charset="-78"/>
              </a:rPr>
              <a:t>n</a:t>
            </a:r>
            <a:endParaRPr lang="fa-IR" sz="2000">
              <a:solidFill>
                <a:srgbClr val="CC3300"/>
              </a:solidFill>
              <a:cs typeface="Homa" pitchFamily="2" charset="-78"/>
            </a:endParaRPr>
          </a:p>
          <a:p>
            <a:pPr lvl="2" eaLnBrk="0" hangingPunct="0">
              <a:buClr>
                <a:srgbClr val="00D600"/>
              </a:buClr>
              <a:buFont typeface="Wingdings" pitchFamily="2" charset="2"/>
              <a:buChar char="×"/>
            </a:pPr>
            <a:r>
              <a:rPr lang="fa-IR" sz="2000">
                <a:solidFill>
                  <a:srgbClr val="CC3300"/>
                </a:solidFill>
                <a:cs typeface="Homa" pitchFamily="2" charset="-78"/>
              </a:rPr>
              <a:t>يا هر انتخاب بهتري تا کنون</a:t>
            </a:r>
          </a:p>
          <a:p>
            <a:pPr eaLnBrk="0" hangingPunct="0">
              <a:spcBef>
                <a:spcPct val="50000"/>
              </a:spcBef>
              <a:buClr>
                <a:srgbClr val="00D600"/>
              </a:buClr>
              <a:buFont typeface="Wingdings" pitchFamily="2" charset="2"/>
              <a:buChar char="Ã"/>
            </a:pPr>
            <a:r>
              <a:rPr lang="en-US" sz="2400">
                <a:solidFill>
                  <a:srgbClr val="CC3300"/>
                </a:solidFill>
                <a:cs typeface="Homa" pitchFamily="2" charset="-78"/>
              </a:rPr>
              <a:t>n</a:t>
            </a:r>
            <a:r>
              <a:rPr lang="fa-IR" sz="2400">
                <a:solidFill>
                  <a:srgbClr val="CC3300"/>
                </a:solidFill>
                <a:cs typeface="Homa" pitchFamily="2" charset="-78"/>
              </a:rPr>
              <a:t> هيچوقت در بازي واقعي قابل دسترس نخواهد بود</a:t>
            </a:r>
          </a:p>
          <a:p>
            <a:pPr eaLnBrk="0" hangingPunct="0">
              <a:spcBef>
                <a:spcPct val="50000"/>
              </a:spcBef>
              <a:buClr>
                <a:srgbClr val="00D600"/>
              </a:buClr>
              <a:buFont typeface="Wingdings" pitchFamily="2" charset="2"/>
              <a:buChar char="Ã"/>
            </a:pPr>
            <a:r>
              <a:rPr lang="fa-IR" sz="2400">
                <a:solidFill>
                  <a:srgbClr val="CC3300"/>
                </a:solidFill>
                <a:cs typeface="Homa" pitchFamily="2" charset="-78"/>
              </a:rPr>
              <a:t>در نتيجه </a:t>
            </a:r>
            <a:r>
              <a:rPr lang="en-US" sz="2400">
                <a:solidFill>
                  <a:srgbClr val="CC3300"/>
                </a:solidFill>
                <a:cs typeface="Homa" pitchFamily="2" charset="-78"/>
              </a:rPr>
              <a:t>n</a:t>
            </a:r>
            <a:r>
              <a:rPr lang="fa-IR" sz="2400">
                <a:solidFill>
                  <a:srgbClr val="CC3300"/>
                </a:solidFill>
                <a:cs typeface="Homa" pitchFamily="2" charset="-78"/>
              </a:rPr>
              <a:t> هرس ميشود</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C4B58C9F-6D33-4FA5-B31B-D6CBBDDC94CC}" type="slidenum">
              <a:rPr lang="ar-SA" altLang="en-US"/>
              <a:pPr>
                <a:defRPr/>
              </a:pPr>
              <a:t>26</a:t>
            </a:fld>
            <a:endParaRPr lang="en-US" altLang="en-US"/>
          </a:p>
        </p:txBody>
      </p:sp>
      <p:sp>
        <p:nvSpPr>
          <p:cNvPr id="49157" name="Rectangle 2"/>
          <p:cNvSpPr>
            <a:spLocks noGrp="1" noChangeArrowheads="1"/>
          </p:cNvSpPr>
          <p:nvPr>
            <p:ph type="body" idx="1"/>
          </p:nvPr>
        </p:nvSpPr>
        <p:spPr>
          <a:noFill/>
        </p:spPr>
        <p:txBody>
          <a:bodyPr/>
          <a:lstStyle/>
          <a:p>
            <a:pPr eaLnBrk="1" hangingPunct="1">
              <a:lnSpc>
                <a:spcPct val="135000"/>
              </a:lnSpc>
              <a:buFont typeface="Wingdings" pitchFamily="2" charset="2"/>
              <a:buNone/>
            </a:pPr>
            <a:r>
              <a:rPr lang="ar-SA" sz="3100" b="1" smtClean="0">
                <a:solidFill>
                  <a:srgbClr val="8C6428"/>
                </a:solidFill>
                <a:cs typeface="Zar" pitchFamily="2" charset="-78"/>
              </a:rPr>
              <a:t>مهندسي کامپيوتر (1940- تاکنون)</a:t>
            </a:r>
            <a:endParaRPr lang="fa-IR" sz="3100" smtClean="0">
              <a:solidFill>
                <a:srgbClr val="8C6428"/>
              </a:solidFill>
              <a:cs typeface="Zar" pitchFamily="2" charset="-78"/>
            </a:endParaRPr>
          </a:p>
          <a:p>
            <a:pPr eaLnBrk="1" hangingPunct="1">
              <a:lnSpc>
                <a:spcPct val="135000"/>
              </a:lnSpc>
            </a:pPr>
            <a:endParaRPr lang="fa-IR" sz="2500" smtClean="0">
              <a:cs typeface="Zar" pitchFamily="2" charset="-78"/>
            </a:endParaRPr>
          </a:p>
          <a:p>
            <a:pPr eaLnBrk="1" hangingPunct="1">
              <a:lnSpc>
                <a:spcPct val="135000"/>
              </a:lnSpc>
              <a:buFont typeface="Wingdings" pitchFamily="2" charset="2"/>
              <a:buNone/>
            </a:pPr>
            <a:r>
              <a:rPr lang="ar-SA" sz="2500" smtClean="0">
                <a:cs typeface="Zar" pitchFamily="2" charset="-78"/>
              </a:rPr>
              <a:t>براي پيشرفت هوش مصنوعي، به دو چيز احتياج داريم:</a:t>
            </a:r>
            <a:endParaRPr lang="fa-IR" sz="2500" smtClean="0">
              <a:cs typeface="Zar" pitchFamily="2" charset="-78"/>
            </a:endParaRPr>
          </a:p>
          <a:p>
            <a:pPr eaLnBrk="1" hangingPunct="1">
              <a:lnSpc>
                <a:spcPct val="135000"/>
              </a:lnSpc>
            </a:pPr>
            <a:r>
              <a:rPr lang="ar-SA" sz="2500" smtClean="0">
                <a:cs typeface="Zar" pitchFamily="2" charset="-78"/>
              </a:rPr>
              <a:t>هوش</a:t>
            </a:r>
            <a:endParaRPr lang="fa-IR" sz="2500" smtClean="0">
              <a:cs typeface="Zar" pitchFamily="2" charset="-78"/>
            </a:endParaRPr>
          </a:p>
          <a:p>
            <a:pPr eaLnBrk="1" hangingPunct="1">
              <a:lnSpc>
                <a:spcPct val="135000"/>
              </a:lnSpc>
            </a:pPr>
            <a:r>
              <a:rPr lang="ar-SA" sz="2500" smtClean="0">
                <a:cs typeface="Zar" pitchFamily="2" charset="-78"/>
              </a:rPr>
              <a:t>محصول مصنوعي</a:t>
            </a:r>
            <a:endParaRPr lang="fa-IR" sz="2500" smtClean="0">
              <a:cs typeface="Zar" pitchFamily="2" charset="-78"/>
            </a:endParaRPr>
          </a:p>
          <a:p>
            <a:pPr eaLnBrk="1" hangingPunct="1">
              <a:lnSpc>
                <a:spcPct val="135000"/>
              </a:lnSpc>
              <a:buFont typeface="Wingdings" pitchFamily="2" charset="2"/>
              <a:buNone/>
            </a:pPr>
            <a:r>
              <a:rPr lang="ar-SA" sz="2500" smtClean="0">
                <a:solidFill>
                  <a:srgbClr val="8C6428"/>
                </a:solidFill>
                <a:cs typeface="Zar" pitchFamily="2" charset="-78"/>
              </a:rPr>
              <a:t>در اين تقسيم‌بندي، کامپيوتر مي‌تواند به عنوان محصول مصنوعي محسوب گردد.</a:t>
            </a:r>
            <a:endParaRPr lang="en-US" sz="2500" smtClean="0">
              <a:solidFill>
                <a:srgbClr val="8C6428"/>
              </a:solidFill>
              <a:cs typeface="Zar" pitchFamily="2" charset="-78"/>
            </a:endParaRPr>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16"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17" name="Slide Number Placeholder 5"/>
          <p:cNvSpPr>
            <a:spLocks noGrp="1"/>
          </p:cNvSpPr>
          <p:nvPr>
            <p:ph type="sldNum" sz="quarter" idx="12"/>
          </p:nvPr>
        </p:nvSpPr>
        <p:spPr/>
        <p:txBody>
          <a:bodyPr/>
          <a:lstStyle/>
          <a:p>
            <a:pPr>
              <a:defRPr/>
            </a:pPr>
            <a:fld id="{FBB76F50-1737-4643-8884-BA2CD484E17C}" type="slidenum">
              <a:rPr lang="ar-SA" altLang="en-US"/>
              <a:pPr>
                <a:defRPr/>
              </a:pPr>
              <a:t>260</a:t>
            </a:fld>
            <a:endParaRPr lang="en-US" altLang="en-US"/>
          </a:p>
        </p:txBody>
      </p:sp>
      <p:grpSp>
        <p:nvGrpSpPr>
          <p:cNvPr id="273413" name="Group 2"/>
          <p:cNvGrpSpPr>
            <a:grpSpLocks/>
          </p:cNvGrpSpPr>
          <p:nvPr/>
        </p:nvGrpSpPr>
        <p:grpSpPr bwMode="auto">
          <a:xfrm>
            <a:off x="1752600" y="2554288"/>
            <a:ext cx="7010400" cy="4259262"/>
            <a:chOff x="1104" y="1609"/>
            <a:chExt cx="4416" cy="2683"/>
          </a:xfrm>
        </p:grpSpPr>
        <p:pic>
          <p:nvPicPr>
            <p:cNvPr id="273421" name="Picture 3"/>
            <p:cNvPicPr>
              <a:picLocks noChangeAspect="1" noChangeArrowheads="1"/>
            </p:cNvPicPr>
            <p:nvPr/>
          </p:nvPicPr>
          <p:blipFill>
            <a:blip r:embed="rId2"/>
            <a:srcRect/>
            <a:stretch>
              <a:fillRect/>
            </a:stretch>
          </p:blipFill>
          <p:spPr bwMode="auto">
            <a:xfrm>
              <a:off x="1104" y="1609"/>
              <a:ext cx="4416" cy="2683"/>
            </a:xfrm>
            <a:prstGeom prst="rect">
              <a:avLst/>
            </a:prstGeom>
            <a:noFill/>
            <a:ln w="12700">
              <a:noFill/>
              <a:miter lim="800000"/>
              <a:headEnd type="none" w="sm" len="sm"/>
              <a:tailEnd type="none" w="sm" len="sm"/>
            </a:ln>
          </p:spPr>
        </p:pic>
        <p:sp>
          <p:nvSpPr>
            <p:cNvPr id="273422" name="Rectangle 4"/>
            <p:cNvSpPr>
              <a:spLocks noChangeArrowheads="1"/>
            </p:cNvSpPr>
            <p:nvPr/>
          </p:nvSpPr>
          <p:spPr bwMode="auto">
            <a:xfrm>
              <a:off x="3137" y="2807"/>
              <a:ext cx="1488" cy="254"/>
            </a:xfrm>
            <a:prstGeom prst="rect">
              <a:avLst/>
            </a:prstGeom>
            <a:solidFill>
              <a:srgbClr val="FFFFFF"/>
            </a:solidFill>
            <a:ln w="12700">
              <a:noFill/>
              <a:miter lim="800000"/>
              <a:headEnd type="none" w="sm" len="sm"/>
              <a:tailEnd type="none" w="sm" len="sm"/>
            </a:ln>
          </p:spPr>
          <p:txBody>
            <a:bodyPr wrap="none" anchor="ctr"/>
            <a:lstStyle/>
            <a:p>
              <a:endParaRPr lang="en-US"/>
            </a:p>
          </p:txBody>
        </p:sp>
        <p:sp>
          <p:nvSpPr>
            <p:cNvPr id="273423" name="Rectangle 5"/>
            <p:cNvSpPr>
              <a:spLocks noChangeArrowheads="1"/>
            </p:cNvSpPr>
            <p:nvPr/>
          </p:nvSpPr>
          <p:spPr bwMode="auto">
            <a:xfrm>
              <a:off x="4608" y="1945"/>
              <a:ext cx="336" cy="240"/>
            </a:xfrm>
            <a:prstGeom prst="rect">
              <a:avLst/>
            </a:prstGeom>
            <a:solidFill>
              <a:srgbClr val="FFFFFF"/>
            </a:solidFill>
            <a:ln w="12700">
              <a:noFill/>
              <a:miter lim="800000"/>
              <a:headEnd type="none" w="sm" len="sm"/>
              <a:tailEnd type="none" w="sm" len="sm"/>
            </a:ln>
          </p:spPr>
          <p:txBody>
            <a:bodyPr wrap="none" anchor="ctr"/>
            <a:lstStyle/>
            <a:p>
              <a:endParaRPr lang="en-US"/>
            </a:p>
          </p:txBody>
        </p:sp>
        <p:sp>
          <p:nvSpPr>
            <p:cNvPr id="273424" name="Rectangle 6"/>
            <p:cNvSpPr>
              <a:spLocks noChangeArrowheads="1"/>
            </p:cNvSpPr>
            <p:nvPr/>
          </p:nvSpPr>
          <p:spPr bwMode="auto">
            <a:xfrm>
              <a:off x="1927" y="3941"/>
              <a:ext cx="2087" cy="272"/>
            </a:xfrm>
            <a:prstGeom prst="rect">
              <a:avLst/>
            </a:prstGeom>
            <a:solidFill>
              <a:schemeClr val="bg1"/>
            </a:solidFill>
            <a:ln w="9525" algn="ctr">
              <a:noFill/>
              <a:miter lim="800000"/>
              <a:headEnd/>
              <a:tailEnd/>
            </a:ln>
          </p:spPr>
          <p:txBody>
            <a:bodyPr wrap="none" anchor="ctr">
              <a:spAutoFit/>
            </a:bodyPr>
            <a:lstStyle/>
            <a:p>
              <a:endParaRPr lang="en-US"/>
            </a:p>
          </p:txBody>
        </p:sp>
        <p:sp>
          <p:nvSpPr>
            <p:cNvPr id="273425" name="Oval 7"/>
            <p:cNvSpPr>
              <a:spLocks noChangeArrowheads="1"/>
            </p:cNvSpPr>
            <p:nvPr/>
          </p:nvSpPr>
          <p:spPr bwMode="auto">
            <a:xfrm>
              <a:off x="4619" y="2115"/>
              <a:ext cx="136" cy="136"/>
            </a:xfrm>
            <a:prstGeom prst="ellipse">
              <a:avLst/>
            </a:prstGeom>
            <a:solidFill>
              <a:schemeClr val="bg1"/>
            </a:solidFill>
            <a:ln w="9525" algn="ctr">
              <a:noFill/>
              <a:round/>
              <a:headEnd/>
              <a:tailEnd/>
            </a:ln>
          </p:spPr>
          <p:txBody>
            <a:bodyPr wrap="none" anchor="ctr">
              <a:spAutoFit/>
            </a:bodyPr>
            <a:lstStyle/>
            <a:p>
              <a:endParaRPr lang="en-US"/>
            </a:p>
          </p:txBody>
        </p:sp>
      </p:grpSp>
      <p:sp>
        <p:nvSpPr>
          <p:cNvPr id="273414" name="Text Box 8"/>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جستجوي خصمانه</a:t>
            </a:r>
            <a:endParaRPr lang="en-US" sz="4000">
              <a:latin typeface="Times New Roman" pitchFamily="18" charset="0"/>
              <a:cs typeface="Homa" pitchFamily="2" charset="-78"/>
            </a:endParaRPr>
          </a:p>
        </p:txBody>
      </p:sp>
      <p:sp>
        <p:nvSpPr>
          <p:cNvPr id="273415" name="Text Box 9"/>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مثال: هرس آلفا-بتا</a:t>
            </a:r>
          </a:p>
        </p:txBody>
      </p:sp>
      <p:sp>
        <p:nvSpPr>
          <p:cNvPr id="273416" name="Rectangle 10"/>
          <p:cNvSpPr>
            <a:spLocks noChangeArrowheads="1"/>
          </p:cNvSpPr>
          <p:nvPr/>
        </p:nvSpPr>
        <p:spPr bwMode="auto">
          <a:xfrm>
            <a:off x="3429000" y="6288088"/>
            <a:ext cx="2362200" cy="381000"/>
          </a:xfrm>
          <a:prstGeom prst="rect">
            <a:avLst/>
          </a:prstGeom>
          <a:solidFill>
            <a:srgbClr val="FFFFFF"/>
          </a:solidFill>
          <a:ln w="12700">
            <a:noFill/>
            <a:miter lim="800000"/>
            <a:headEnd type="none" w="sm" len="sm"/>
            <a:tailEnd type="none" w="sm" len="sm"/>
          </a:ln>
        </p:spPr>
        <p:txBody>
          <a:bodyPr wrap="none" anchor="ctr"/>
          <a:lstStyle/>
          <a:p>
            <a:endParaRPr lang="en-US"/>
          </a:p>
        </p:txBody>
      </p:sp>
      <p:sp>
        <p:nvSpPr>
          <p:cNvPr id="273417" name="Text Box 11"/>
          <p:cNvSpPr txBox="1">
            <a:spLocks noChangeArrowheads="1"/>
          </p:cNvSpPr>
          <p:nvPr/>
        </p:nvSpPr>
        <p:spPr bwMode="auto">
          <a:xfrm>
            <a:off x="3505200" y="4443413"/>
            <a:ext cx="1068388" cy="396875"/>
          </a:xfrm>
          <a:prstGeom prst="rect">
            <a:avLst/>
          </a:prstGeom>
          <a:noFill/>
          <a:ln w="12700">
            <a:noFill/>
            <a:miter lim="800000"/>
            <a:headEnd type="none" w="sm" len="sm"/>
            <a:tailEnd type="none" w="sm" len="sm"/>
          </a:ln>
        </p:spPr>
        <p:txBody>
          <a:bodyPr wrap="none">
            <a:spAutoFit/>
          </a:bodyPr>
          <a:lstStyle/>
          <a:p>
            <a:pPr algn="l" rtl="0"/>
            <a:r>
              <a:rPr lang="en-US" sz="2000">
                <a:latin typeface="Times New Roman" pitchFamily="18" charset="0"/>
                <a:cs typeface="Times New Roman" pitchFamily="18" charset="0"/>
              </a:rPr>
              <a:t>[-∞, +∞]</a:t>
            </a:r>
          </a:p>
        </p:txBody>
      </p:sp>
      <p:sp>
        <p:nvSpPr>
          <p:cNvPr id="273418" name="Text Box 12"/>
          <p:cNvSpPr txBox="1">
            <a:spLocks noChangeArrowheads="1"/>
          </p:cNvSpPr>
          <p:nvPr/>
        </p:nvSpPr>
        <p:spPr bwMode="auto">
          <a:xfrm>
            <a:off x="5867400" y="3163888"/>
            <a:ext cx="1004888" cy="396875"/>
          </a:xfrm>
          <a:prstGeom prst="rect">
            <a:avLst/>
          </a:prstGeom>
          <a:noFill/>
          <a:ln w="12700">
            <a:noFill/>
            <a:miter lim="800000"/>
            <a:headEnd type="none" w="sm" len="sm"/>
            <a:tailEnd type="none" w="sm" len="sm"/>
          </a:ln>
        </p:spPr>
        <p:txBody>
          <a:bodyPr wrap="none">
            <a:spAutoFit/>
          </a:bodyPr>
          <a:lstStyle/>
          <a:p>
            <a:pPr algn="l" rtl="0"/>
            <a:r>
              <a:rPr lang="en-US" sz="2000">
                <a:latin typeface="Times New Roman" pitchFamily="18" charset="0"/>
                <a:cs typeface="Times New Roman" pitchFamily="18" charset="0"/>
              </a:rPr>
              <a:t>[-∞,+∞]</a:t>
            </a:r>
          </a:p>
        </p:txBody>
      </p:sp>
      <p:sp>
        <p:nvSpPr>
          <p:cNvPr id="273419" name="Oval 13"/>
          <p:cNvSpPr>
            <a:spLocks noChangeArrowheads="1"/>
          </p:cNvSpPr>
          <p:nvPr/>
        </p:nvSpPr>
        <p:spPr bwMode="auto">
          <a:xfrm>
            <a:off x="5638800" y="3087688"/>
            <a:ext cx="1447800" cy="685800"/>
          </a:xfrm>
          <a:prstGeom prst="ellipse">
            <a:avLst/>
          </a:prstGeom>
          <a:noFill/>
          <a:ln w="12700">
            <a:solidFill>
              <a:srgbClr val="FF0000"/>
            </a:solidFill>
            <a:round/>
            <a:headEnd type="none" w="sm" len="sm"/>
            <a:tailEnd type="none" w="sm" len="sm"/>
          </a:ln>
        </p:spPr>
        <p:txBody>
          <a:bodyPr wrap="none" anchor="ctr"/>
          <a:lstStyle/>
          <a:p>
            <a:endParaRPr lang="en-US"/>
          </a:p>
        </p:txBody>
      </p:sp>
      <p:sp>
        <p:nvSpPr>
          <p:cNvPr id="273420" name="Text Box 14"/>
          <p:cNvSpPr txBox="1">
            <a:spLocks noChangeArrowheads="1"/>
          </p:cNvSpPr>
          <p:nvPr/>
        </p:nvSpPr>
        <p:spPr bwMode="auto">
          <a:xfrm>
            <a:off x="4551363" y="2876550"/>
            <a:ext cx="1533525" cy="336550"/>
          </a:xfrm>
          <a:prstGeom prst="rect">
            <a:avLst/>
          </a:prstGeom>
          <a:noFill/>
          <a:ln w="12700">
            <a:noFill/>
            <a:miter lim="800000"/>
            <a:headEnd type="none" w="sm" len="sm"/>
            <a:tailEnd type="none" w="sm" len="sm"/>
          </a:ln>
        </p:spPr>
        <p:txBody>
          <a:bodyPr wrap="none">
            <a:spAutoFit/>
          </a:bodyPr>
          <a:lstStyle/>
          <a:p>
            <a:pPr algn="l" rtl="0"/>
            <a:r>
              <a:rPr lang="fa-IR" sz="1600" i="1">
                <a:solidFill>
                  <a:srgbClr val="FF0000"/>
                </a:solidFill>
                <a:latin typeface="Courier" charset="0"/>
              </a:rPr>
              <a:t>محدوده مقادير ممکن</a:t>
            </a:r>
            <a:endParaRPr lang="en-US" sz="1600" i="1">
              <a:solidFill>
                <a:srgbClr val="FF0000"/>
              </a:solidFill>
              <a:latin typeface="Courier" charset="0"/>
            </a:endParaRPr>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13"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14" name="Slide Number Placeholder 5"/>
          <p:cNvSpPr>
            <a:spLocks noGrp="1"/>
          </p:cNvSpPr>
          <p:nvPr>
            <p:ph type="sldNum" sz="quarter" idx="12"/>
          </p:nvPr>
        </p:nvSpPr>
        <p:spPr/>
        <p:txBody>
          <a:bodyPr/>
          <a:lstStyle/>
          <a:p>
            <a:pPr>
              <a:defRPr/>
            </a:pPr>
            <a:fld id="{8C0BC88B-4BCF-41F4-93D7-3539763A9383}" type="slidenum">
              <a:rPr lang="ar-SA" altLang="en-US"/>
              <a:pPr>
                <a:defRPr/>
              </a:pPr>
              <a:t>261</a:t>
            </a:fld>
            <a:endParaRPr lang="en-US" altLang="en-US"/>
          </a:p>
        </p:txBody>
      </p:sp>
      <p:sp>
        <p:nvSpPr>
          <p:cNvPr id="27443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جستجوي خصمانه</a:t>
            </a:r>
            <a:endParaRPr lang="en-US" sz="4000">
              <a:latin typeface="Times New Roman" pitchFamily="18" charset="0"/>
              <a:cs typeface="Homa" pitchFamily="2" charset="-78"/>
            </a:endParaRPr>
          </a:p>
        </p:txBody>
      </p:sp>
      <p:sp>
        <p:nvSpPr>
          <p:cNvPr id="274438"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مثال: هرس آلفا-بتا</a:t>
            </a:r>
          </a:p>
        </p:txBody>
      </p:sp>
      <p:pic>
        <p:nvPicPr>
          <p:cNvPr id="274439" name="Picture 4"/>
          <p:cNvPicPr>
            <a:picLocks noChangeAspect="1" noChangeArrowheads="1"/>
          </p:cNvPicPr>
          <p:nvPr/>
        </p:nvPicPr>
        <p:blipFill>
          <a:blip r:embed="rId2"/>
          <a:srcRect/>
          <a:stretch>
            <a:fillRect/>
          </a:stretch>
        </p:blipFill>
        <p:spPr bwMode="auto">
          <a:xfrm>
            <a:off x="1752600" y="2482850"/>
            <a:ext cx="7010400" cy="4259263"/>
          </a:xfrm>
          <a:prstGeom prst="rect">
            <a:avLst/>
          </a:prstGeom>
          <a:noFill/>
          <a:ln w="12700">
            <a:noFill/>
            <a:miter lim="800000"/>
            <a:headEnd type="none" w="sm" len="sm"/>
            <a:tailEnd type="none" w="sm" len="sm"/>
          </a:ln>
        </p:spPr>
      </p:pic>
      <p:sp>
        <p:nvSpPr>
          <p:cNvPr id="274440" name="Rectangle 5"/>
          <p:cNvSpPr>
            <a:spLocks noChangeArrowheads="1"/>
          </p:cNvSpPr>
          <p:nvPr/>
        </p:nvSpPr>
        <p:spPr bwMode="auto">
          <a:xfrm>
            <a:off x="4495800" y="6216650"/>
            <a:ext cx="1295400" cy="381000"/>
          </a:xfrm>
          <a:prstGeom prst="rect">
            <a:avLst/>
          </a:prstGeom>
          <a:solidFill>
            <a:srgbClr val="FFFFFF"/>
          </a:solidFill>
          <a:ln w="12700">
            <a:noFill/>
            <a:miter lim="800000"/>
            <a:headEnd type="none" w="sm" len="sm"/>
            <a:tailEnd type="none" w="sm" len="sm"/>
          </a:ln>
        </p:spPr>
        <p:txBody>
          <a:bodyPr wrap="none" anchor="ctr"/>
          <a:lstStyle/>
          <a:p>
            <a:endParaRPr lang="en-US"/>
          </a:p>
        </p:txBody>
      </p:sp>
      <p:sp>
        <p:nvSpPr>
          <p:cNvPr id="274441" name="Text Box 6"/>
          <p:cNvSpPr txBox="1">
            <a:spLocks noChangeArrowheads="1"/>
          </p:cNvSpPr>
          <p:nvPr/>
        </p:nvSpPr>
        <p:spPr bwMode="auto">
          <a:xfrm>
            <a:off x="3552825" y="4371975"/>
            <a:ext cx="809625" cy="396875"/>
          </a:xfrm>
          <a:prstGeom prst="rect">
            <a:avLst/>
          </a:prstGeom>
          <a:noFill/>
          <a:ln w="12700">
            <a:noFill/>
            <a:miter lim="800000"/>
            <a:headEnd type="none" w="sm" len="sm"/>
            <a:tailEnd type="none" w="sm" len="sm"/>
          </a:ln>
        </p:spPr>
        <p:txBody>
          <a:bodyPr wrap="none">
            <a:spAutoFit/>
          </a:bodyPr>
          <a:lstStyle/>
          <a:p>
            <a:pPr algn="l" rtl="0"/>
            <a:r>
              <a:rPr lang="en-US" sz="2000">
                <a:solidFill>
                  <a:srgbClr val="FF0000"/>
                </a:solidFill>
                <a:latin typeface="Times New Roman" pitchFamily="18" charset="0"/>
                <a:cs typeface="Times New Roman" pitchFamily="18" charset="0"/>
              </a:rPr>
              <a:t>[-∞,3]</a:t>
            </a:r>
            <a:endParaRPr lang="en-US" sz="2400" b="1">
              <a:latin typeface="Times New Roman" pitchFamily="18" charset="0"/>
              <a:cs typeface="Times New Roman" pitchFamily="18" charset="0"/>
            </a:endParaRPr>
          </a:p>
        </p:txBody>
      </p:sp>
      <p:sp>
        <p:nvSpPr>
          <p:cNvPr id="274442" name="Text Box 7"/>
          <p:cNvSpPr txBox="1">
            <a:spLocks noChangeArrowheads="1"/>
          </p:cNvSpPr>
          <p:nvPr/>
        </p:nvSpPr>
        <p:spPr bwMode="auto">
          <a:xfrm>
            <a:off x="5867400" y="3092450"/>
            <a:ext cx="1006475" cy="396875"/>
          </a:xfrm>
          <a:prstGeom prst="rect">
            <a:avLst/>
          </a:prstGeom>
          <a:noFill/>
          <a:ln w="12700">
            <a:noFill/>
            <a:miter lim="800000"/>
            <a:headEnd type="none" w="sm" len="sm"/>
            <a:tailEnd type="none" w="sm" len="sm"/>
          </a:ln>
        </p:spPr>
        <p:txBody>
          <a:bodyPr wrap="none">
            <a:spAutoFit/>
          </a:bodyPr>
          <a:lstStyle/>
          <a:p>
            <a:pPr algn="l" rtl="0"/>
            <a:r>
              <a:rPr lang="en-US" sz="2000">
                <a:latin typeface="Times New Roman" pitchFamily="18" charset="0"/>
                <a:cs typeface="Times New Roman" pitchFamily="18" charset="0"/>
              </a:rPr>
              <a:t>[-∞,+∞]</a:t>
            </a:r>
          </a:p>
        </p:txBody>
      </p:sp>
      <p:grpSp>
        <p:nvGrpSpPr>
          <p:cNvPr id="274443" name="Group 8"/>
          <p:cNvGrpSpPr>
            <a:grpSpLocks/>
          </p:cNvGrpSpPr>
          <p:nvPr/>
        </p:nvGrpSpPr>
        <p:grpSpPr bwMode="auto">
          <a:xfrm>
            <a:off x="4965700" y="4373563"/>
            <a:ext cx="444500" cy="319087"/>
            <a:chOff x="3128" y="2583"/>
            <a:chExt cx="280" cy="201"/>
          </a:xfrm>
        </p:grpSpPr>
        <p:pic>
          <p:nvPicPr>
            <p:cNvPr id="274445" name="Picture 9"/>
            <p:cNvPicPr>
              <a:picLocks noChangeAspect="1" noChangeArrowheads="1"/>
            </p:cNvPicPr>
            <p:nvPr/>
          </p:nvPicPr>
          <p:blipFill>
            <a:blip r:embed="rId3"/>
            <a:srcRect/>
            <a:stretch>
              <a:fillRect/>
            </a:stretch>
          </p:blipFill>
          <p:spPr bwMode="auto">
            <a:xfrm>
              <a:off x="3128" y="2592"/>
              <a:ext cx="164" cy="192"/>
            </a:xfrm>
            <a:prstGeom prst="rect">
              <a:avLst/>
            </a:prstGeom>
            <a:noFill/>
            <a:ln w="12700">
              <a:noFill/>
              <a:miter lim="800000"/>
              <a:headEnd type="none" w="sm" len="sm"/>
              <a:tailEnd type="none" w="sm" len="sm"/>
            </a:ln>
          </p:spPr>
        </p:pic>
        <p:pic>
          <p:nvPicPr>
            <p:cNvPr id="274446" name="Picture 10"/>
            <p:cNvPicPr>
              <a:picLocks noChangeAspect="1" noChangeArrowheads="1"/>
            </p:cNvPicPr>
            <p:nvPr/>
          </p:nvPicPr>
          <p:blipFill>
            <a:blip r:embed="rId4"/>
            <a:srcRect/>
            <a:stretch>
              <a:fillRect/>
            </a:stretch>
          </p:blipFill>
          <p:spPr bwMode="auto">
            <a:xfrm>
              <a:off x="3260" y="2583"/>
              <a:ext cx="148" cy="201"/>
            </a:xfrm>
            <a:prstGeom prst="rect">
              <a:avLst/>
            </a:prstGeom>
            <a:noFill/>
            <a:ln w="12700">
              <a:noFill/>
              <a:miter lim="800000"/>
              <a:headEnd type="none" w="sm" len="sm"/>
              <a:tailEnd type="none" w="sm" len="sm"/>
            </a:ln>
          </p:spPr>
        </p:pic>
      </p:grpSp>
      <p:sp>
        <p:nvSpPr>
          <p:cNvPr id="274444" name="Rectangle 11"/>
          <p:cNvSpPr>
            <a:spLocks noChangeArrowheads="1"/>
          </p:cNvSpPr>
          <p:nvPr/>
        </p:nvSpPr>
        <p:spPr bwMode="auto">
          <a:xfrm>
            <a:off x="4427538" y="6191250"/>
            <a:ext cx="1512887" cy="142875"/>
          </a:xfrm>
          <a:prstGeom prst="rect">
            <a:avLst/>
          </a:prstGeom>
          <a:solidFill>
            <a:schemeClr val="bg1"/>
          </a:solidFill>
          <a:ln w="9525" algn="ctr">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12"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13" name="Slide Number Placeholder 5"/>
          <p:cNvSpPr>
            <a:spLocks noGrp="1"/>
          </p:cNvSpPr>
          <p:nvPr>
            <p:ph type="sldNum" sz="quarter" idx="12"/>
          </p:nvPr>
        </p:nvSpPr>
        <p:spPr/>
        <p:txBody>
          <a:bodyPr/>
          <a:lstStyle/>
          <a:p>
            <a:pPr>
              <a:defRPr/>
            </a:pPr>
            <a:fld id="{8E7896CD-6293-4341-9EE6-3753DA924FB5}" type="slidenum">
              <a:rPr lang="ar-SA" altLang="en-US"/>
              <a:pPr>
                <a:defRPr/>
              </a:pPr>
              <a:t>262</a:t>
            </a:fld>
            <a:endParaRPr lang="en-US" altLang="en-US"/>
          </a:p>
        </p:txBody>
      </p:sp>
      <p:sp>
        <p:nvSpPr>
          <p:cNvPr id="27546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جستجوي خصمانه</a:t>
            </a:r>
            <a:endParaRPr lang="en-US" sz="4000">
              <a:latin typeface="Times New Roman" pitchFamily="18" charset="0"/>
              <a:cs typeface="Homa" pitchFamily="2" charset="-78"/>
            </a:endParaRPr>
          </a:p>
        </p:txBody>
      </p:sp>
      <p:sp>
        <p:nvSpPr>
          <p:cNvPr id="275462"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مثال: هرس آلفا-بتا</a:t>
            </a:r>
          </a:p>
        </p:txBody>
      </p:sp>
      <p:pic>
        <p:nvPicPr>
          <p:cNvPr id="275463" name="Picture 4"/>
          <p:cNvPicPr>
            <a:picLocks noChangeAspect="1" noChangeArrowheads="1"/>
          </p:cNvPicPr>
          <p:nvPr/>
        </p:nvPicPr>
        <p:blipFill>
          <a:blip r:embed="rId2"/>
          <a:srcRect/>
          <a:stretch>
            <a:fillRect/>
          </a:stretch>
        </p:blipFill>
        <p:spPr bwMode="auto">
          <a:xfrm>
            <a:off x="1752600" y="2492375"/>
            <a:ext cx="7010400" cy="4259263"/>
          </a:xfrm>
          <a:prstGeom prst="rect">
            <a:avLst/>
          </a:prstGeom>
          <a:noFill/>
          <a:ln w="12700">
            <a:noFill/>
            <a:miter lim="800000"/>
            <a:headEnd type="none" w="sm" len="sm"/>
            <a:tailEnd type="none" w="sm" len="sm"/>
          </a:ln>
        </p:spPr>
      </p:pic>
      <p:sp>
        <p:nvSpPr>
          <p:cNvPr id="275464" name="Text Box 5"/>
          <p:cNvSpPr txBox="1">
            <a:spLocks noChangeArrowheads="1"/>
          </p:cNvSpPr>
          <p:nvPr/>
        </p:nvSpPr>
        <p:spPr bwMode="auto">
          <a:xfrm>
            <a:off x="3552825" y="4381500"/>
            <a:ext cx="809625" cy="396875"/>
          </a:xfrm>
          <a:prstGeom prst="rect">
            <a:avLst/>
          </a:prstGeom>
          <a:noFill/>
          <a:ln w="12700">
            <a:noFill/>
            <a:miter lim="800000"/>
            <a:headEnd type="none" w="sm" len="sm"/>
            <a:tailEnd type="none" w="sm" len="sm"/>
          </a:ln>
        </p:spPr>
        <p:txBody>
          <a:bodyPr wrap="none">
            <a:spAutoFit/>
          </a:bodyPr>
          <a:lstStyle/>
          <a:p>
            <a:pPr algn="l" rtl="0"/>
            <a:r>
              <a:rPr lang="en-US" sz="2000">
                <a:latin typeface="Times New Roman" pitchFamily="18" charset="0"/>
                <a:cs typeface="Times New Roman" pitchFamily="18" charset="0"/>
              </a:rPr>
              <a:t>[-∞,3]</a:t>
            </a:r>
            <a:endParaRPr lang="en-US" sz="2400" b="1">
              <a:latin typeface="Times New Roman" pitchFamily="18" charset="0"/>
              <a:cs typeface="Times New Roman" pitchFamily="18" charset="0"/>
            </a:endParaRPr>
          </a:p>
        </p:txBody>
      </p:sp>
      <p:sp>
        <p:nvSpPr>
          <p:cNvPr id="275465" name="Text Box 6"/>
          <p:cNvSpPr txBox="1">
            <a:spLocks noChangeArrowheads="1"/>
          </p:cNvSpPr>
          <p:nvPr/>
        </p:nvSpPr>
        <p:spPr bwMode="auto">
          <a:xfrm>
            <a:off x="5867400" y="3101975"/>
            <a:ext cx="1006475" cy="396875"/>
          </a:xfrm>
          <a:prstGeom prst="rect">
            <a:avLst/>
          </a:prstGeom>
          <a:noFill/>
          <a:ln w="12700">
            <a:noFill/>
            <a:miter lim="800000"/>
            <a:headEnd type="none" w="sm" len="sm"/>
            <a:tailEnd type="none" w="sm" len="sm"/>
          </a:ln>
        </p:spPr>
        <p:txBody>
          <a:bodyPr wrap="none">
            <a:spAutoFit/>
          </a:bodyPr>
          <a:lstStyle/>
          <a:p>
            <a:pPr algn="l" rtl="0"/>
            <a:r>
              <a:rPr lang="en-US" sz="2000">
                <a:latin typeface="Times New Roman" pitchFamily="18" charset="0"/>
                <a:cs typeface="Times New Roman" pitchFamily="18" charset="0"/>
              </a:rPr>
              <a:t>[-∞,+∞]</a:t>
            </a:r>
          </a:p>
        </p:txBody>
      </p:sp>
      <p:sp>
        <p:nvSpPr>
          <p:cNvPr id="275466" name="Rectangle 7"/>
          <p:cNvSpPr>
            <a:spLocks noChangeArrowheads="1"/>
          </p:cNvSpPr>
          <p:nvPr/>
        </p:nvSpPr>
        <p:spPr bwMode="auto">
          <a:xfrm>
            <a:off x="5410200" y="6200775"/>
            <a:ext cx="457200" cy="381000"/>
          </a:xfrm>
          <a:prstGeom prst="rect">
            <a:avLst/>
          </a:prstGeom>
          <a:solidFill>
            <a:srgbClr val="FFFFFF"/>
          </a:solidFill>
          <a:ln w="12700">
            <a:noFill/>
            <a:miter lim="800000"/>
            <a:headEnd type="none" w="sm" len="sm"/>
            <a:tailEnd type="none" w="sm" len="sm"/>
          </a:ln>
        </p:spPr>
        <p:txBody>
          <a:bodyPr wrap="none" anchor="ctr"/>
          <a:lstStyle/>
          <a:p>
            <a:endParaRPr lang="en-US"/>
          </a:p>
        </p:txBody>
      </p:sp>
      <p:grpSp>
        <p:nvGrpSpPr>
          <p:cNvPr id="275467" name="Group 8"/>
          <p:cNvGrpSpPr>
            <a:grpSpLocks/>
          </p:cNvGrpSpPr>
          <p:nvPr/>
        </p:nvGrpSpPr>
        <p:grpSpPr bwMode="auto">
          <a:xfrm>
            <a:off x="4965700" y="4383088"/>
            <a:ext cx="444500" cy="319087"/>
            <a:chOff x="3128" y="2583"/>
            <a:chExt cx="280" cy="201"/>
          </a:xfrm>
        </p:grpSpPr>
        <p:pic>
          <p:nvPicPr>
            <p:cNvPr id="275468" name="Picture 9"/>
            <p:cNvPicPr>
              <a:picLocks noChangeAspect="1" noChangeArrowheads="1"/>
            </p:cNvPicPr>
            <p:nvPr/>
          </p:nvPicPr>
          <p:blipFill>
            <a:blip r:embed="rId3"/>
            <a:srcRect/>
            <a:stretch>
              <a:fillRect/>
            </a:stretch>
          </p:blipFill>
          <p:spPr bwMode="auto">
            <a:xfrm>
              <a:off x="3128" y="2592"/>
              <a:ext cx="164" cy="192"/>
            </a:xfrm>
            <a:prstGeom prst="rect">
              <a:avLst/>
            </a:prstGeom>
            <a:noFill/>
            <a:ln w="12700">
              <a:noFill/>
              <a:miter lim="800000"/>
              <a:headEnd type="none" w="sm" len="sm"/>
              <a:tailEnd type="none" w="sm" len="sm"/>
            </a:ln>
          </p:spPr>
        </p:pic>
        <p:pic>
          <p:nvPicPr>
            <p:cNvPr id="275469" name="Picture 10"/>
            <p:cNvPicPr>
              <a:picLocks noChangeAspect="1" noChangeArrowheads="1"/>
            </p:cNvPicPr>
            <p:nvPr/>
          </p:nvPicPr>
          <p:blipFill>
            <a:blip r:embed="rId4"/>
            <a:srcRect/>
            <a:stretch>
              <a:fillRect/>
            </a:stretch>
          </p:blipFill>
          <p:spPr bwMode="auto">
            <a:xfrm>
              <a:off x="3260" y="2583"/>
              <a:ext cx="148" cy="201"/>
            </a:xfrm>
            <a:prstGeom prst="rect">
              <a:avLst/>
            </a:prstGeom>
            <a:noFill/>
            <a:ln w="12700">
              <a:noFill/>
              <a:miter lim="800000"/>
              <a:headEnd type="none" w="sm" len="sm"/>
              <a:tailEnd type="none" w="sm" len="sm"/>
            </a:ln>
          </p:spPr>
        </p:pic>
      </p:gr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5"/>
          <p:cNvSpPr>
            <a:spLocks noGrp="1"/>
          </p:cNvSpPr>
          <p:nvPr>
            <p:ph type="sldNum" sz="quarter" idx="12"/>
          </p:nvPr>
        </p:nvSpPr>
        <p:spPr/>
        <p:txBody>
          <a:bodyPr/>
          <a:lstStyle/>
          <a:p>
            <a:pPr>
              <a:defRPr/>
            </a:pPr>
            <a:fld id="{D4F85105-DE16-4189-A7CD-E2BEB6C2573A}" type="slidenum">
              <a:rPr lang="ar-SA" altLang="en-US"/>
              <a:pPr>
                <a:defRPr/>
              </a:pPr>
              <a:t>263</a:t>
            </a:fld>
            <a:endParaRPr lang="en-US" altLang="en-US"/>
          </a:p>
        </p:txBody>
      </p:sp>
      <p:sp>
        <p:nvSpPr>
          <p:cNvPr id="27648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جستجوي خصمانه</a:t>
            </a:r>
            <a:endParaRPr lang="en-US" sz="4000">
              <a:latin typeface="Times New Roman" pitchFamily="18" charset="0"/>
              <a:cs typeface="Homa" pitchFamily="2" charset="-78"/>
            </a:endParaRPr>
          </a:p>
        </p:txBody>
      </p:sp>
      <p:pic>
        <p:nvPicPr>
          <p:cNvPr id="276486" name="Picture 3"/>
          <p:cNvPicPr>
            <a:picLocks noChangeAspect="1" noChangeArrowheads="1"/>
          </p:cNvPicPr>
          <p:nvPr/>
        </p:nvPicPr>
        <p:blipFill>
          <a:blip r:embed="rId2"/>
          <a:srcRect/>
          <a:stretch>
            <a:fillRect/>
          </a:stretch>
        </p:blipFill>
        <p:spPr bwMode="auto">
          <a:xfrm>
            <a:off x="1752600" y="2554288"/>
            <a:ext cx="7010400" cy="4259262"/>
          </a:xfrm>
          <a:prstGeom prst="rect">
            <a:avLst/>
          </a:prstGeom>
          <a:noFill/>
          <a:ln w="12700">
            <a:noFill/>
            <a:miter lim="800000"/>
            <a:headEnd type="none" w="sm" len="sm"/>
            <a:tailEnd type="none" w="sm" len="sm"/>
          </a:ln>
        </p:spPr>
      </p:pic>
      <p:sp>
        <p:nvSpPr>
          <p:cNvPr id="276487" name="Text Box 4"/>
          <p:cNvSpPr txBox="1">
            <a:spLocks noChangeArrowheads="1"/>
          </p:cNvSpPr>
          <p:nvPr/>
        </p:nvSpPr>
        <p:spPr bwMode="auto">
          <a:xfrm>
            <a:off x="5867400" y="3163888"/>
            <a:ext cx="868363" cy="396875"/>
          </a:xfrm>
          <a:prstGeom prst="rect">
            <a:avLst/>
          </a:prstGeom>
          <a:noFill/>
          <a:ln w="12700">
            <a:noFill/>
            <a:miter lim="800000"/>
            <a:headEnd type="none" w="sm" len="sm"/>
            <a:tailEnd type="none" w="sm" len="sm"/>
          </a:ln>
        </p:spPr>
        <p:txBody>
          <a:bodyPr wrap="none">
            <a:spAutoFit/>
          </a:bodyPr>
          <a:lstStyle/>
          <a:p>
            <a:pPr algn="l" rtl="0"/>
            <a:r>
              <a:rPr lang="en-US" sz="2000">
                <a:solidFill>
                  <a:srgbClr val="FF0000"/>
                </a:solidFill>
                <a:latin typeface="Times New Roman" pitchFamily="18" charset="0"/>
                <a:cs typeface="Times New Roman" pitchFamily="18" charset="0"/>
              </a:rPr>
              <a:t>[3,+∞]</a:t>
            </a:r>
            <a:endParaRPr lang="en-US" sz="2000">
              <a:latin typeface="Times New Roman" pitchFamily="18" charset="0"/>
              <a:cs typeface="Times New Roman" pitchFamily="18" charset="0"/>
            </a:endParaRPr>
          </a:p>
        </p:txBody>
      </p:sp>
      <p:sp>
        <p:nvSpPr>
          <p:cNvPr id="276488" name="Text Box 5"/>
          <p:cNvSpPr txBox="1">
            <a:spLocks noChangeArrowheads="1"/>
          </p:cNvSpPr>
          <p:nvPr/>
        </p:nvSpPr>
        <p:spPr bwMode="auto">
          <a:xfrm>
            <a:off x="3733800" y="4443413"/>
            <a:ext cx="671513" cy="396875"/>
          </a:xfrm>
          <a:prstGeom prst="rect">
            <a:avLst/>
          </a:prstGeom>
          <a:noFill/>
          <a:ln w="12700">
            <a:noFill/>
            <a:miter lim="800000"/>
            <a:headEnd type="none" w="sm" len="sm"/>
            <a:tailEnd type="none" w="sm" len="sm"/>
          </a:ln>
        </p:spPr>
        <p:txBody>
          <a:bodyPr wrap="none">
            <a:spAutoFit/>
          </a:bodyPr>
          <a:lstStyle/>
          <a:p>
            <a:pPr algn="l" rtl="0"/>
            <a:r>
              <a:rPr lang="en-US" sz="2000">
                <a:solidFill>
                  <a:srgbClr val="FF0000"/>
                </a:solidFill>
                <a:latin typeface="Times New Roman" pitchFamily="18" charset="0"/>
                <a:cs typeface="Times New Roman" pitchFamily="18" charset="0"/>
              </a:rPr>
              <a:t>[3,3]</a:t>
            </a:r>
            <a:endParaRPr lang="en-US" sz="20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11"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12" name="Slide Number Placeholder 5"/>
          <p:cNvSpPr>
            <a:spLocks noGrp="1"/>
          </p:cNvSpPr>
          <p:nvPr>
            <p:ph type="sldNum" sz="quarter" idx="12"/>
          </p:nvPr>
        </p:nvSpPr>
        <p:spPr/>
        <p:txBody>
          <a:bodyPr/>
          <a:lstStyle/>
          <a:p>
            <a:pPr>
              <a:defRPr/>
            </a:pPr>
            <a:fld id="{AA5D2CEA-840F-41FA-9B12-999CF1C9853A}" type="slidenum">
              <a:rPr lang="ar-SA" altLang="en-US"/>
              <a:pPr>
                <a:defRPr/>
              </a:pPr>
              <a:t>264</a:t>
            </a:fld>
            <a:endParaRPr lang="en-US" altLang="en-US"/>
          </a:p>
        </p:txBody>
      </p:sp>
      <p:sp>
        <p:nvSpPr>
          <p:cNvPr id="27750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جستجوي خصمانه</a:t>
            </a:r>
            <a:endParaRPr lang="en-US" sz="4000">
              <a:latin typeface="Times New Roman" pitchFamily="18" charset="0"/>
              <a:cs typeface="Homa" pitchFamily="2" charset="-78"/>
            </a:endParaRPr>
          </a:p>
        </p:txBody>
      </p:sp>
      <p:sp>
        <p:nvSpPr>
          <p:cNvPr id="277510"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مثال: هرس آلفا-بتا</a:t>
            </a:r>
          </a:p>
        </p:txBody>
      </p:sp>
      <p:pic>
        <p:nvPicPr>
          <p:cNvPr id="277511" name="Picture 4"/>
          <p:cNvPicPr>
            <a:picLocks noChangeAspect="1" noChangeArrowheads="1"/>
          </p:cNvPicPr>
          <p:nvPr/>
        </p:nvPicPr>
        <p:blipFill>
          <a:blip r:embed="rId2"/>
          <a:srcRect/>
          <a:stretch>
            <a:fillRect/>
          </a:stretch>
        </p:blipFill>
        <p:spPr bwMode="auto">
          <a:xfrm>
            <a:off x="1260475" y="2374900"/>
            <a:ext cx="6819900" cy="4367213"/>
          </a:xfrm>
          <a:prstGeom prst="rect">
            <a:avLst/>
          </a:prstGeom>
          <a:noFill/>
          <a:ln w="12700">
            <a:noFill/>
            <a:miter lim="800000"/>
            <a:headEnd type="none" w="sm" len="sm"/>
            <a:tailEnd type="none" w="sm" len="sm"/>
          </a:ln>
        </p:spPr>
      </p:pic>
      <p:sp>
        <p:nvSpPr>
          <p:cNvPr id="277512" name="Text Box 5"/>
          <p:cNvSpPr txBox="1">
            <a:spLocks noChangeArrowheads="1"/>
          </p:cNvSpPr>
          <p:nvPr/>
        </p:nvSpPr>
        <p:spPr bwMode="auto">
          <a:xfrm>
            <a:off x="5299075" y="4240213"/>
            <a:ext cx="809625" cy="396875"/>
          </a:xfrm>
          <a:prstGeom prst="rect">
            <a:avLst/>
          </a:prstGeom>
          <a:noFill/>
          <a:ln w="12700">
            <a:noFill/>
            <a:miter lim="800000"/>
            <a:headEnd type="none" w="sm" len="sm"/>
            <a:tailEnd type="none" w="sm" len="sm"/>
          </a:ln>
        </p:spPr>
        <p:txBody>
          <a:bodyPr wrap="none">
            <a:spAutoFit/>
          </a:bodyPr>
          <a:lstStyle/>
          <a:p>
            <a:pPr algn="l" rtl="0"/>
            <a:r>
              <a:rPr lang="en-US" sz="2000">
                <a:solidFill>
                  <a:srgbClr val="FF0000"/>
                </a:solidFill>
                <a:latin typeface="Times New Roman" pitchFamily="18" charset="0"/>
                <a:cs typeface="Times New Roman" pitchFamily="18" charset="0"/>
              </a:rPr>
              <a:t>[-∞,2]</a:t>
            </a:r>
            <a:endParaRPr lang="en-US" sz="2400" b="1">
              <a:latin typeface="Times New Roman" pitchFamily="18" charset="0"/>
              <a:cs typeface="Times New Roman" pitchFamily="18" charset="0"/>
            </a:endParaRPr>
          </a:p>
        </p:txBody>
      </p:sp>
      <p:sp>
        <p:nvSpPr>
          <p:cNvPr id="277513" name="Text Box 6"/>
          <p:cNvSpPr txBox="1">
            <a:spLocks noChangeArrowheads="1"/>
          </p:cNvSpPr>
          <p:nvPr/>
        </p:nvSpPr>
        <p:spPr bwMode="auto">
          <a:xfrm>
            <a:off x="5222875" y="2960688"/>
            <a:ext cx="868363" cy="396875"/>
          </a:xfrm>
          <a:prstGeom prst="rect">
            <a:avLst/>
          </a:prstGeom>
          <a:noFill/>
          <a:ln w="12700">
            <a:noFill/>
            <a:miter lim="800000"/>
            <a:headEnd type="none" w="sm" len="sm"/>
            <a:tailEnd type="none" w="sm" len="sm"/>
          </a:ln>
        </p:spPr>
        <p:txBody>
          <a:bodyPr wrap="none">
            <a:spAutoFit/>
          </a:bodyPr>
          <a:lstStyle/>
          <a:p>
            <a:pPr algn="l" rtl="0"/>
            <a:r>
              <a:rPr lang="en-US" sz="2000">
                <a:latin typeface="Times New Roman" pitchFamily="18" charset="0"/>
                <a:cs typeface="Times New Roman" pitchFamily="18" charset="0"/>
              </a:rPr>
              <a:t>[3,+∞]</a:t>
            </a:r>
          </a:p>
        </p:txBody>
      </p:sp>
      <p:sp>
        <p:nvSpPr>
          <p:cNvPr id="277514" name="Text Box 7"/>
          <p:cNvSpPr txBox="1">
            <a:spLocks noChangeArrowheads="1"/>
          </p:cNvSpPr>
          <p:nvPr/>
        </p:nvSpPr>
        <p:spPr bwMode="auto">
          <a:xfrm>
            <a:off x="3089275" y="4240213"/>
            <a:ext cx="671513" cy="396875"/>
          </a:xfrm>
          <a:prstGeom prst="rect">
            <a:avLst/>
          </a:prstGeom>
          <a:noFill/>
          <a:ln w="12700">
            <a:noFill/>
            <a:miter lim="800000"/>
            <a:headEnd type="none" w="sm" len="sm"/>
            <a:tailEnd type="none" w="sm" len="sm"/>
          </a:ln>
        </p:spPr>
        <p:txBody>
          <a:bodyPr wrap="none">
            <a:spAutoFit/>
          </a:bodyPr>
          <a:lstStyle/>
          <a:p>
            <a:pPr algn="l" rtl="0"/>
            <a:r>
              <a:rPr lang="en-US" sz="2000">
                <a:latin typeface="Times New Roman" pitchFamily="18" charset="0"/>
                <a:cs typeface="Times New Roman" pitchFamily="18" charset="0"/>
              </a:rPr>
              <a:t>[3,3]</a:t>
            </a:r>
          </a:p>
        </p:txBody>
      </p:sp>
      <p:sp>
        <p:nvSpPr>
          <p:cNvPr id="277515" name="Oval 8"/>
          <p:cNvSpPr>
            <a:spLocks noChangeArrowheads="1"/>
          </p:cNvSpPr>
          <p:nvPr/>
        </p:nvSpPr>
        <p:spPr bwMode="auto">
          <a:xfrm>
            <a:off x="4994275" y="4027488"/>
            <a:ext cx="2438400" cy="914400"/>
          </a:xfrm>
          <a:prstGeom prst="ellipse">
            <a:avLst/>
          </a:prstGeom>
          <a:noFill/>
          <a:ln w="12700">
            <a:solidFill>
              <a:srgbClr val="FF0000"/>
            </a:solidFill>
            <a:round/>
            <a:headEnd type="none" w="sm" len="sm"/>
            <a:tailEnd type="none" w="sm" len="sm"/>
          </a:ln>
        </p:spPr>
        <p:txBody>
          <a:bodyPr wrap="none" anchor="ctr"/>
          <a:lstStyle/>
          <a:p>
            <a:endParaRPr lang="en-US"/>
          </a:p>
        </p:txBody>
      </p:sp>
      <p:sp>
        <p:nvSpPr>
          <p:cNvPr id="277516" name="Text Box 9"/>
          <p:cNvSpPr txBox="1">
            <a:spLocks noChangeArrowheads="1"/>
          </p:cNvSpPr>
          <p:nvPr/>
        </p:nvSpPr>
        <p:spPr bwMode="auto">
          <a:xfrm>
            <a:off x="6340475" y="3630613"/>
            <a:ext cx="2662238" cy="366712"/>
          </a:xfrm>
          <a:prstGeom prst="rect">
            <a:avLst/>
          </a:prstGeom>
          <a:noFill/>
          <a:ln w="12700">
            <a:noFill/>
            <a:miter lim="800000"/>
            <a:headEnd type="none" w="sm" len="sm"/>
            <a:tailEnd type="none" w="sm" len="sm"/>
          </a:ln>
        </p:spPr>
        <p:txBody>
          <a:bodyPr wrap="none">
            <a:spAutoFit/>
          </a:bodyPr>
          <a:lstStyle/>
          <a:p>
            <a:r>
              <a:rPr lang="fa-IR" i="1">
                <a:solidFill>
                  <a:srgbClr val="FF0000"/>
                </a:solidFill>
                <a:latin typeface="Courier" charset="0"/>
              </a:rPr>
              <a:t>اين گره براي</a:t>
            </a:r>
            <a:r>
              <a:rPr lang="en-US" i="1">
                <a:solidFill>
                  <a:srgbClr val="FF0000"/>
                </a:solidFill>
                <a:latin typeface="Courier" charset="0"/>
                <a:cs typeface="Lotus" pitchFamily="2" charset="-78"/>
              </a:rPr>
              <a:t>Max </a:t>
            </a:r>
            <a:r>
              <a:rPr lang="fa-IR" i="1">
                <a:solidFill>
                  <a:srgbClr val="FF0000"/>
                </a:solidFill>
                <a:latin typeface="Courier" charset="0"/>
              </a:rPr>
              <a:t> مناسب نيست</a:t>
            </a:r>
            <a:endParaRPr lang="en-US" i="1">
              <a:solidFill>
                <a:srgbClr val="FF0000"/>
              </a:solidFill>
              <a:latin typeface="Courier" charset="0"/>
            </a:endParaRPr>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12"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13" name="Slide Number Placeholder 5"/>
          <p:cNvSpPr>
            <a:spLocks noGrp="1"/>
          </p:cNvSpPr>
          <p:nvPr>
            <p:ph type="sldNum" sz="quarter" idx="12"/>
          </p:nvPr>
        </p:nvSpPr>
        <p:spPr/>
        <p:txBody>
          <a:bodyPr/>
          <a:lstStyle/>
          <a:p>
            <a:pPr>
              <a:defRPr/>
            </a:pPr>
            <a:fld id="{CBEBDF93-024F-4204-A91E-4DDAE63A04C2}" type="slidenum">
              <a:rPr lang="ar-SA" altLang="en-US"/>
              <a:pPr>
                <a:defRPr/>
              </a:pPr>
              <a:t>265</a:t>
            </a:fld>
            <a:endParaRPr lang="en-US" altLang="en-US"/>
          </a:p>
        </p:txBody>
      </p:sp>
      <p:sp>
        <p:nvSpPr>
          <p:cNvPr id="27853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جستجوي خصمانه</a:t>
            </a:r>
            <a:endParaRPr lang="en-US" sz="4000">
              <a:latin typeface="Times New Roman" pitchFamily="18" charset="0"/>
              <a:cs typeface="Homa" pitchFamily="2" charset="-78"/>
            </a:endParaRPr>
          </a:p>
        </p:txBody>
      </p:sp>
      <p:sp>
        <p:nvSpPr>
          <p:cNvPr id="278534"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مثال: هرس آلفا-بتا</a:t>
            </a:r>
          </a:p>
        </p:txBody>
      </p:sp>
      <p:pic>
        <p:nvPicPr>
          <p:cNvPr id="278535" name="Picture 4"/>
          <p:cNvPicPr>
            <a:picLocks noChangeAspect="1" noChangeArrowheads="1"/>
          </p:cNvPicPr>
          <p:nvPr/>
        </p:nvPicPr>
        <p:blipFill>
          <a:blip r:embed="rId2"/>
          <a:srcRect/>
          <a:stretch>
            <a:fillRect/>
          </a:stretch>
        </p:blipFill>
        <p:spPr bwMode="auto">
          <a:xfrm>
            <a:off x="1524000" y="2846388"/>
            <a:ext cx="7391400" cy="3246437"/>
          </a:xfrm>
          <a:prstGeom prst="rect">
            <a:avLst/>
          </a:prstGeom>
          <a:noFill/>
          <a:ln w="12700">
            <a:noFill/>
            <a:miter lim="800000"/>
            <a:headEnd type="none" w="sm" len="sm"/>
            <a:tailEnd type="none" w="sm" len="sm"/>
          </a:ln>
        </p:spPr>
      </p:pic>
      <p:sp>
        <p:nvSpPr>
          <p:cNvPr id="278536" name="Text Box 5"/>
          <p:cNvSpPr txBox="1">
            <a:spLocks noChangeArrowheads="1"/>
          </p:cNvSpPr>
          <p:nvPr/>
        </p:nvSpPr>
        <p:spPr bwMode="auto">
          <a:xfrm>
            <a:off x="4619625" y="4125913"/>
            <a:ext cx="809625" cy="396875"/>
          </a:xfrm>
          <a:prstGeom prst="rect">
            <a:avLst/>
          </a:prstGeom>
          <a:noFill/>
          <a:ln w="12700">
            <a:noFill/>
            <a:miter lim="800000"/>
            <a:headEnd type="none" w="sm" len="sm"/>
            <a:tailEnd type="none" w="sm" len="sm"/>
          </a:ln>
        </p:spPr>
        <p:txBody>
          <a:bodyPr wrap="none">
            <a:spAutoFit/>
          </a:bodyPr>
          <a:lstStyle/>
          <a:p>
            <a:pPr algn="l" rtl="0"/>
            <a:r>
              <a:rPr lang="en-US" sz="2000">
                <a:latin typeface="Times New Roman" pitchFamily="18" charset="0"/>
                <a:cs typeface="Times New Roman" pitchFamily="18" charset="0"/>
              </a:rPr>
              <a:t>[-∞,2]</a:t>
            </a:r>
            <a:endParaRPr lang="en-US" sz="2400" b="1">
              <a:latin typeface="Times New Roman" pitchFamily="18" charset="0"/>
              <a:cs typeface="Times New Roman" pitchFamily="18" charset="0"/>
            </a:endParaRPr>
          </a:p>
        </p:txBody>
      </p:sp>
      <p:sp>
        <p:nvSpPr>
          <p:cNvPr id="278537" name="Text Box 6"/>
          <p:cNvSpPr txBox="1">
            <a:spLocks noChangeArrowheads="1"/>
          </p:cNvSpPr>
          <p:nvPr/>
        </p:nvSpPr>
        <p:spPr bwMode="auto">
          <a:xfrm>
            <a:off x="4613275" y="2998788"/>
            <a:ext cx="798513" cy="396875"/>
          </a:xfrm>
          <a:prstGeom prst="rect">
            <a:avLst/>
          </a:prstGeom>
          <a:noFill/>
          <a:ln w="12700">
            <a:noFill/>
            <a:miter lim="800000"/>
            <a:headEnd type="none" w="sm" len="sm"/>
            <a:tailEnd type="none" w="sm" len="sm"/>
          </a:ln>
        </p:spPr>
        <p:txBody>
          <a:bodyPr wrap="none">
            <a:spAutoFit/>
          </a:bodyPr>
          <a:lstStyle/>
          <a:p>
            <a:pPr algn="l" rtl="0"/>
            <a:r>
              <a:rPr lang="en-US" sz="2000">
                <a:latin typeface="Times New Roman" pitchFamily="18" charset="0"/>
                <a:cs typeface="Times New Roman" pitchFamily="18" charset="0"/>
              </a:rPr>
              <a:t>[3,14]</a:t>
            </a:r>
          </a:p>
        </p:txBody>
      </p:sp>
      <p:sp>
        <p:nvSpPr>
          <p:cNvPr id="278538" name="Text Box 7"/>
          <p:cNvSpPr txBox="1">
            <a:spLocks noChangeArrowheads="1"/>
          </p:cNvSpPr>
          <p:nvPr/>
        </p:nvSpPr>
        <p:spPr bwMode="auto">
          <a:xfrm>
            <a:off x="2682875" y="4125913"/>
            <a:ext cx="671513" cy="396875"/>
          </a:xfrm>
          <a:prstGeom prst="rect">
            <a:avLst/>
          </a:prstGeom>
          <a:noFill/>
          <a:ln w="12700">
            <a:noFill/>
            <a:miter lim="800000"/>
            <a:headEnd type="none" w="sm" len="sm"/>
            <a:tailEnd type="none" w="sm" len="sm"/>
          </a:ln>
        </p:spPr>
        <p:txBody>
          <a:bodyPr wrap="none">
            <a:spAutoFit/>
          </a:bodyPr>
          <a:lstStyle/>
          <a:p>
            <a:pPr algn="l" rtl="0"/>
            <a:r>
              <a:rPr lang="en-US" sz="2000">
                <a:latin typeface="Times New Roman" pitchFamily="18" charset="0"/>
                <a:cs typeface="Times New Roman" pitchFamily="18" charset="0"/>
              </a:rPr>
              <a:t>[3,3]</a:t>
            </a:r>
          </a:p>
        </p:txBody>
      </p:sp>
      <p:sp>
        <p:nvSpPr>
          <p:cNvPr id="278539" name="Text Box 8"/>
          <p:cNvSpPr txBox="1">
            <a:spLocks noChangeArrowheads="1"/>
          </p:cNvSpPr>
          <p:nvPr/>
        </p:nvSpPr>
        <p:spPr bwMode="auto">
          <a:xfrm>
            <a:off x="6400800" y="4125913"/>
            <a:ext cx="936625" cy="396875"/>
          </a:xfrm>
          <a:prstGeom prst="rect">
            <a:avLst/>
          </a:prstGeom>
          <a:noFill/>
          <a:ln w="12700">
            <a:noFill/>
            <a:miter lim="800000"/>
            <a:headEnd type="none" w="sm" len="sm"/>
            <a:tailEnd type="none" w="sm" len="sm"/>
          </a:ln>
        </p:spPr>
        <p:txBody>
          <a:bodyPr wrap="none">
            <a:spAutoFit/>
          </a:bodyPr>
          <a:lstStyle/>
          <a:p>
            <a:pPr algn="l" rtl="0"/>
            <a:r>
              <a:rPr lang="en-US" sz="2000">
                <a:solidFill>
                  <a:srgbClr val="FF0000"/>
                </a:solidFill>
                <a:latin typeface="Times New Roman" pitchFamily="18" charset="0"/>
                <a:cs typeface="Times New Roman" pitchFamily="18" charset="0"/>
              </a:rPr>
              <a:t>[-∞,14]</a:t>
            </a:r>
            <a:endParaRPr lang="en-US" sz="2400" b="1">
              <a:solidFill>
                <a:srgbClr val="FF0000"/>
              </a:solidFill>
              <a:latin typeface="Times New Roman" pitchFamily="18" charset="0"/>
              <a:cs typeface="Times New Roman" pitchFamily="18" charset="0"/>
            </a:endParaRPr>
          </a:p>
        </p:txBody>
      </p:sp>
      <p:pic>
        <p:nvPicPr>
          <p:cNvPr id="278540" name="Picture 9"/>
          <p:cNvPicPr>
            <a:picLocks noChangeAspect="1" noChangeArrowheads="1"/>
          </p:cNvPicPr>
          <p:nvPr/>
        </p:nvPicPr>
        <p:blipFill>
          <a:blip r:embed="rId3"/>
          <a:srcRect/>
          <a:stretch>
            <a:fillRect/>
          </a:stretch>
        </p:blipFill>
        <p:spPr bwMode="auto">
          <a:xfrm>
            <a:off x="6324600" y="2994025"/>
            <a:ext cx="685800" cy="385763"/>
          </a:xfrm>
          <a:prstGeom prst="rect">
            <a:avLst/>
          </a:prstGeom>
          <a:noFill/>
          <a:ln w="12700">
            <a:noFill/>
            <a:miter lim="800000"/>
            <a:headEnd type="none" w="sm" len="sm"/>
            <a:tailEnd type="none" w="sm" len="sm"/>
          </a:ln>
        </p:spPr>
      </p:pic>
      <p:sp>
        <p:nvSpPr>
          <p:cNvPr id="278541" name="Text Box 10"/>
          <p:cNvSpPr txBox="1">
            <a:spLocks noChangeArrowheads="1"/>
          </p:cNvSpPr>
          <p:nvPr/>
        </p:nvSpPr>
        <p:spPr bwMode="auto">
          <a:xfrm>
            <a:off x="6156325" y="2922588"/>
            <a:ext cx="320675" cy="457200"/>
          </a:xfrm>
          <a:prstGeom prst="rect">
            <a:avLst/>
          </a:prstGeom>
          <a:noFill/>
          <a:ln w="12700">
            <a:noFill/>
            <a:miter lim="800000"/>
            <a:headEnd type="none" w="sm" len="sm"/>
            <a:tailEnd type="none" w="sm" len="sm"/>
          </a:ln>
        </p:spPr>
        <p:txBody>
          <a:bodyPr>
            <a:spAutoFit/>
          </a:bodyPr>
          <a:lstStyle/>
          <a:p>
            <a:pPr algn="l" rtl="0"/>
            <a:r>
              <a:rPr lang="en-US" sz="2400" b="1">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12"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13" name="Slide Number Placeholder 5"/>
          <p:cNvSpPr>
            <a:spLocks noGrp="1"/>
          </p:cNvSpPr>
          <p:nvPr>
            <p:ph type="sldNum" sz="quarter" idx="12"/>
          </p:nvPr>
        </p:nvSpPr>
        <p:spPr/>
        <p:txBody>
          <a:bodyPr/>
          <a:lstStyle/>
          <a:p>
            <a:pPr>
              <a:defRPr/>
            </a:pPr>
            <a:fld id="{A7A95DD2-A067-439A-9A13-534F333FDA5D}" type="slidenum">
              <a:rPr lang="ar-SA" altLang="en-US"/>
              <a:pPr>
                <a:defRPr/>
              </a:pPr>
              <a:t>266</a:t>
            </a:fld>
            <a:endParaRPr lang="en-US" altLang="en-US"/>
          </a:p>
        </p:txBody>
      </p:sp>
      <p:sp>
        <p:nvSpPr>
          <p:cNvPr id="27955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جستجوي خصمانه</a:t>
            </a:r>
            <a:endParaRPr lang="en-US" sz="4000">
              <a:latin typeface="Times New Roman" pitchFamily="18" charset="0"/>
              <a:cs typeface="Homa" pitchFamily="2" charset="-78"/>
            </a:endParaRPr>
          </a:p>
        </p:txBody>
      </p:sp>
      <p:sp>
        <p:nvSpPr>
          <p:cNvPr id="279558"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مثال: هرس آلفا-بتا</a:t>
            </a:r>
          </a:p>
        </p:txBody>
      </p:sp>
      <p:pic>
        <p:nvPicPr>
          <p:cNvPr id="279559" name="Picture 4"/>
          <p:cNvPicPr>
            <a:picLocks noChangeAspect="1" noChangeArrowheads="1"/>
          </p:cNvPicPr>
          <p:nvPr/>
        </p:nvPicPr>
        <p:blipFill>
          <a:blip r:embed="rId2"/>
          <a:srcRect/>
          <a:stretch>
            <a:fillRect/>
          </a:stretch>
        </p:blipFill>
        <p:spPr bwMode="auto">
          <a:xfrm>
            <a:off x="1524000" y="2705100"/>
            <a:ext cx="7539038" cy="3171825"/>
          </a:xfrm>
          <a:prstGeom prst="rect">
            <a:avLst/>
          </a:prstGeom>
          <a:noFill/>
          <a:ln w="12700">
            <a:noFill/>
            <a:miter lim="800000"/>
            <a:headEnd type="none" w="sm" len="sm"/>
            <a:tailEnd type="none" w="sm" len="sm"/>
          </a:ln>
        </p:spPr>
      </p:pic>
      <p:sp>
        <p:nvSpPr>
          <p:cNvPr id="279560" name="Text Box 5"/>
          <p:cNvSpPr txBox="1">
            <a:spLocks noChangeArrowheads="1"/>
          </p:cNvSpPr>
          <p:nvPr/>
        </p:nvSpPr>
        <p:spPr bwMode="auto">
          <a:xfrm>
            <a:off x="4619625" y="3941763"/>
            <a:ext cx="866775" cy="396875"/>
          </a:xfrm>
          <a:prstGeom prst="rect">
            <a:avLst/>
          </a:prstGeom>
          <a:noFill/>
          <a:ln w="12700">
            <a:noFill/>
            <a:miter lim="800000"/>
            <a:headEnd type="none" w="sm" len="sm"/>
            <a:tailEnd type="none" w="sm" len="sm"/>
          </a:ln>
        </p:spPr>
        <p:txBody>
          <a:bodyPr wrap="none">
            <a:spAutoFit/>
          </a:bodyPr>
          <a:lstStyle/>
          <a:p>
            <a:pPr algn="l" rtl="0"/>
            <a:r>
              <a:rPr lang="en-US" sz="2000">
                <a:latin typeface="Times New Roman" pitchFamily="18" charset="0"/>
                <a:cs typeface="Times New Roman" pitchFamily="18" charset="0"/>
              </a:rPr>
              <a:t>[−∞,2]</a:t>
            </a:r>
            <a:endParaRPr lang="en-US" sz="2400" b="1">
              <a:latin typeface="Times New Roman" pitchFamily="18" charset="0"/>
              <a:cs typeface="Times New Roman" pitchFamily="18" charset="0"/>
            </a:endParaRPr>
          </a:p>
        </p:txBody>
      </p:sp>
      <p:sp>
        <p:nvSpPr>
          <p:cNvPr id="279561" name="Text Box 6"/>
          <p:cNvSpPr txBox="1">
            <a:spLocks noChangeArrowheads="1"/>
          </p:cNvSpPr>
          <p:nvPr/>
        </p:nvSpPr>
        <p:spPr bwMode="auto">
          <a:xfrm>
            <a:off x="4816475" y="2798763"/>
            <a:ext cx="671513" cy="396875"/>
          </a:xfrm>
          <a:prstGeom prst="rect">
            <a:avLst/>
          </a:prstGeom>
          <a:noFill/>
          <a:ln w="12700">
            <a:noFill/>
            <a:miter lim="800000"/>
            <a:headEnd type="none" w="sm" len="sm"/>
            <a:tailEnd type="none" w="sm" len="sm"/>
          </a:ln>
        </p:spPr>
        <p:txBody>
          <a:bodyPr wrap="none">
            <a:spAutoFit/>
          </a:bodyPr>
          <a:lstStyle/>
          <a:p>
            <a:pPr algn="l" rtl="0"/>
            <a:r>
              <a:rPr lang="en-US" sz="2000">
                <a:latin typeface="Times New Roman" pitchFamily="18" charset="0"/>
                <a:cs typeface="Times New Roman" pitchFamily="18" charset="0"/>
              </a:rPr>
              <a:t>[3,5]</a:t>
            </a:r>
          </a:p>
        </p:txBody>
      </p:sp>
      <p:sp>
        <p:nvSpPr>
          <p:cNvPr id="279562" name="Text Box 7"/>
          <p:cNvSpPr txBox="1">
            <a:spLocks noChangeArrowheads="1"/>
          </p:cNvSpPr>
          <p:nvPr/>
        </p:nvSpPr>
        <p:spPr bwMode="auto">
          <a:xfrm>
            <a:off x="2409825" y="3941763"/>
            <a:ext cx="671513" cy="396875"/>
          </a:xfrm>
          <a:prstGeom prst="rect">
            <a:avLst/>
          </a:prstGeom>
          <a:noFill/>
          <a:ln w="12700">
            <a:noFill/>
            <a:miter lim="800000"/>
            <a:headEnd type="none" w="sm" len="sm"/>
            <a:tailEnd type="none" w="sm" len="sm"/>
          </a:ln>
        </p:spPr>
        <p:txBody>
          <a:bodyPr wrap="none">
            <a:spAutoFit/>
          </a:bodyPr>
          <a:lstStyle/>
          <a:p>
            <a:pPr algn="l" rtl="0"/>
            <a:r>
              <a:rPr lang="en-US" sz="2000">
                <a:latin typeface="Times New Roman" pitchFamily="18" charset="0"/>
                <a:cs typeface="Times New Roman" pitchFamily="18" charset="0"/>
              </a:rPr>
              <a:t>[3,3]</a:t>
            </a:r>
          </a:p>
        </p:txBody>
      </p:sp>
      <p:sp>
        <p:nvSpPr>
          <p:cNvPr id="279563" name="Text Box 8"/>
          <p:cNvSpPr txBox="1">
            <a:spLocks noChangeArrowheads="1"/>
          </p:cNvSpPr>
          <p:nvPr/>
        </p:nvSpPr>
        <p:spPr bwMode="auto">
          <a:xfrm>
            <a:off x="6600825" y="3941763"/>
            <a:ext cx="809625" cy="396875"/>
          </a:xfrm>
          <a:prstGeom prst="rect">
            <a:avLst/>
          </a:prstGeom>
          <a:noFill/>
          <a:ln w="12700">
            <a:noFill/>
            <a:miter lim="800000"/>
            <a:headEnd type="none" w="sm" len="sm"/>
            <a:tailEnd type="none" w="sm" len="sm"/>
          </a:ln>
        </p:spPr>
        <p:txBody>
          <a:bodyPr wrap="none">
            <a:spAutoFit/>
          </a:bodyPr>
          <a:lstStyle/>
          <a:p>
            <a:pPr algn="l" rtl="0"/>
            <a:r>
              <a:rPr lang="en-US" sz="2000">
                <a:solidFill>
                  <a:srgbClr val="FF0000"/>
                </a:solidFill>
                <a:latin typeface="Times New Roman" pitchFamily="18" charset="0"/>
                <a:cs typeface="Times New Roman" pitchFamily="18" charset="0"/>
              </a:rPr>
              <a:t>[-∞,5]</a:t>
            </a:r>
            <a:endParaRPr lang="en-US" sz="2400" b="1">
              <a:latin typeface="Times New Roman" pitchFamily="18" charset="0"/>
              <a:cs typeface="Times New Roman" pitchFamily="18" charset="0"/>
            </a:endParaRPr>
          </a:p>
        </p:txBody>
      </p:sp>
      <p:pic>
        <p:nvPicPr>
          <p:cNvPr id="279564" name="Picture 9"/>
          <p:cNvPicPr>
            <a:picLocks noChangeAspect="1" noChangeArrowheads="1"/>
          </p:cNvPicPr>
          <p:nvPr/>
        </p:nvPicPr>
        <p:blipFill>
          <a:blip r:embed="rId3"/>
          <a:srcRect/>
          <a:stretch>
            <a:fillRect/>
          </a:stretch>
        </p:blipFill>
        <p:spPr bwMode="auto">
          <a:xfrm>
            <a:off x="6411913" y="2719388"/>
            <a:ext cx="522287" cy="476250"/>
          </a:xfrm>
          <a:prstGeom prst="rect">
            <a:avLst/>
          </a:prstGeom>
          <a:noFill/>
          <a:ln w="12700">
            <a:noFill/>
            <a:miter lim="800000"/>
            <a:headEnd type="none" w="sm" len="sm"/>
            <a:tailEnd type="none" w="sm" len="sm"/>
          </a:ln>
        </p:spPr>
      </p:pic>
      <p:sp>
        <p:nvSpPr>
          <p:cNvPr id="279565" name="Rectangle 10"/>
          <p:cNvSpPr>
            <a:spLocks noChangeArrowheads="1"/>
          </p:cNvSpPr>
          <p:nvPr/>
        </p:nvSpPr>
        <p:spPr bwMode="auto">
          <a:xfrm>
            <a:off x="6216650" y="2738438"/>
            <a:ext cx="260350" cy="457200"/>
          </a:xfrm>
          <a:prstGeom prst="rect">
            <a:avLst/>
          </a:prstGeom>
          <a:noFill/>
          <a:ln w="12700">
            <a:noFill/>
            <a:miter lim="800000"/>
            <a:headEnd type="none" w="sm" len="sm"/>
            <a:tailEnd type="none" w="sm" len="sm"/>
          </a:ln>
        </p:spPr>
        <p:txBody>
          <a:bodyPr wrap="none">
            <a:spAutoFit/>
          </a:bodyPr>
          <a:lstStyle/>
          <a:p>
            <a:pPr algn="l" rtl="0"/>
            <a:r>
              <a:rPr lang="en-US" sz="2400" b="1">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11"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12" name="Slide Number Placeholder 5"/>
          <p:cNvSpPr>
            <a:spLocks noGrp="1"/>
          </p:cNvSpPr>
          <p:nvPr>
            <p:ph type="sldNum" sz="quarter" idx="12"/>
          </p:nvPr>
        </p:nvSpPr>
        <p:spPr/>
        <p:txBody>
          <a:bodyPr/>
          <a:lstStyle/>
          <a:p>
            <a:pPr>
              <a:defRPr/>
            </a:pPr>
            <a:fld id="{1662FAE1-36CF-41A6-B1E9-6664DFEF09B8}" type="slidenum">
              <a:rPr lang="ar-SA" altLang="en-US"/>
              <a:pPr>
                <a:defRPr/>
              </a:pPr>
              <a:t>267</a:t>
            </a:fld>
            <a:endParaRPr lang="en-US" altLang="en-US"/>
          </a:p>
        </p:txBody>
      </p:sp>
      <p:sp>
        <p:nvSpPr>
          <p:cNvPr id="28058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جستجوي خصمانه</a:t>
            </a:r>
            <a:endParaRPr lang="en-US" sz="4000">
              <a:latin typeface="Times New Roman" pitchFamily="18" charset="0"/>
              <a:cs typeface="Homa" pitchFamily="2" charset="-78"/>
            </a:endParaRPr>
          </a:p>
        </p:txBody>
      </p:sp>
      <p:sp>
        <p:nvSpPr>
          <p:cNvPr id="280582"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مثال: هرس آلفا-بتا</a:t>
            </a:r>
          </a:p>
        </p:txBody>
      </p:sp>
      <p:pic>
        <p:nvPicPr>
          <p:cNvPr id="280583" name="Picture 4"/>
          <p:cNvPicPr>
            <a:picLocks noChangeAspect="1" noChangeArrowheads="1"/>
          </p:cNvPicPr>
          <p:nvPr/>
        </p:nvPicPr>
        <p:blipFill>
          <a:blip r:embed="rId2"/>
          <a:srcRect/>
          <a:stretch>
            <a:fillRect/>
          </a:stretch>
        </p:blipFill>
        <p:spPr bwMode="auto">
          <a:xfrm>
            <a:off x="1600200" y="2673350"/>
            <a:ext cx="7467600" cy="2987675"/>
          </a:xfrm>
          <a:prstGeom prst="rect">
            <a:avLst/>
          </a:prstGeom>
          <a:noFill/>
          <a:ln w="12700">
            <a:noFill/>
            <a:miter lim="800000"/>
            <a:headEnd type="none" w="sm" len="sm"/>
            <a:tailEnd type="none" w="sm" len="sm"/>
          </a:ln>
        </p:spPr>
      </p:pic>
      <p:sp>
        <p:nvSpPr>
          <p:cNvPr id="280584" name="Text Box 5"/>
          <p:cNvSpPr txBox="1">
            <a:spLocks noChangeArrowheads="1"/>
          </p:cNvSpPr>
          <p:nvPr/>
        </p:nvSpPr>
        <p:spPr bwMode="auto">
          <a:xfrm>
            <a:off x="6172200" y="3740150"/>
            <a:ext cx="671513" cy="396875"/>
          </a:xfrm>
          <a:prstGeom prst="rect">
            <a:avLst/>
          </a:prstGeom>
          <a:noFill/>
          <a:ln w="12700">
            <a:noFill/>
            <a:miter lim="800000"/>
            <a:headEnd type="none" w="sm" len="sm"/>
            <a:tailEnd type="none" w="sm" len="sm"/>
          </a:ln>
        </p:spPr>
        <p:txBody>
          <a:bodyPr wrap="none">
            <a:spAutoFit/>
          </a:bodyPr>
          <a:lstStyle/>
          <a:p>
            <a:pPr algn="l" rtl="0"/>
            <a:r>
              <a:rPr lang="en-US" sz="2000">
                <a:solidFill>
                  <a:srgbClr val="FF0000"/>
                </a:solidFill>
                <a:latin typeface="Times New Roman" pitchFamily="18" charset="0"/>
                <a:cs typeface="Times New Roman" pitchFamily="18" charset="0"/>
              </a:rPr>
              <a:t>[2,2]</a:t>
            </a:r>
            <a:endParaRPr lang="en-US" sz="2400" b="1">
              <a:latin typeface="Times New Roman" pitchFamily="18" charset="0"/>
              <a:cs typeface="Times New Roman" pitchFamily="18" charset="0"/>
            </a:endParaRPr>
          </a:p>
        </p:txBody>
      </p:sp>
      <p:sp>
        <p:nvSpPr>
          <p:cNvPr id="280585" name="Text Box 6"/>
          <p:cNvSpPr txBox="1">
            <a:spLocks noChangeArrowheads="1"/>
          </p:cNvSpPr>
          <p:nvPr/>
        </p:nvSpPr>
        <p:spPr bwMode="auto">
          <a:xfrm>
            <a:off x="4267200" y="3756025"/>
            <a:ext cx="866775" cy="396875"/>
          </a:xfrm>
          <a:prstGeom prst="rect">
            <a:avLst/>
          </a:prstGeom>
          <a:noFill/>
          <a:ln w="12700">
            <a:noFill/>
            <a:miter lim="800000"/>
            <a:headEnd type="none" w="sm" len="sm"/>
            <a:tailEnd type="none" w="sm" len="sm"/>
          </a:ln>
        </p:spPr>
        <p:txBody>
          <a:bodyPr wrap="none">
            <a:spAutoFit/>
          </a:bodyPr>
          <a:lstStyle/>
          <a:p>
            <a:pPr algn="l" rtl="0"/>
            <a:r>
              <a:rPr lang="en-US" sz="2000">
                <a:latin typeface="Times New Roman" pitchFamily="18" charset="0"/>
                <a:cs typeface="Times New Roman" pitchFamily="18" charset="0"/>
              </a:rPr>
              <a:t>[−∞,2]</a:t>
            </a:r>
            <a:endParaRPr lang="en-US" sz="2400" b="1">
              <a:latin typeface="Times New Roman" pitchFamily="18" charset="0"/>
              <a:cs typeface="Times New Roman" pitchFamily="18" charset="0"/>
            </a:endParaRPr>
          </a:p>
        </p:txBody>
      </p:sp>
      <p:sp>
        <p:nvSpPr>
          <p:cNvPr id="280586" name="Text Box 7"/>
          <p:cNvSpPr txBox="1">
            <a:spLocks noChangeArrowheads="1"/>
          </p:cNvSpPr>
          <p:nvPr/>
        </p:nvSpPr>
        <p:spPr bwMode="auto">
          <a:xfrm>
            <a:off x="4464050" y="2749550"/>
            <a:ext cx="671513" cy="396875"/>
          </a:xfrm>
          <a:prstGeom prst="rect">
            <a:avLst/>
          </a:prstGeom>
          <a:noFill/>
          <a:ln w="12700">
            <a:noFill/>
            <a:miter lim="800000"/>
            <a:headEnd type="none" w="sm" len="sm"/>
            <a:tailEnd type="none" w="sm" len="sm"/>
          </a:ln>
        </p:spPr>
        <p:txBody>
          <a:bodyPr wrap="none">
            <a:spAutoFit/>
          </a:bodyPr>
          <a:lstStyle/>
          <a:p>
            <a:pPr algn="l" rtl="0"/>
            <a:r>
              <a:rPr lang="en-US" sz="2000">
                <a:solidFill>
                  <a:srgbClr val="FF0000"/>
                </a:solidFill>
                <a:latin typeface="Times New Roman" pitchFamily="18" charset="0"/>
                <a:cs typeface="Times New Roman" pitchFamily="18" charset="0"/>
              </a:rPr>
              <a:t>[3,3]</a:t>
            </a:r>
            <a:endParaRPr lang="en-US" sz="2000">
              <a:latin typeface="Times New Roman" pitchFamily="18" charset="0"/>
              <a:cs typeface="Times New Roman" pitchFamily="18" charset="0"/>
            </a:endParaRPr>
          </a:p>
        </p:txBody>
      </p:sp>
      <p:sp>
        <p:nvSpPr>
          <p:cNvPr id="280587" name="Text Box 8"/>
          <p:cNvSpPr txBox="1">
            <a:spLocks noChangeArrowheads="1"/>
          </p:cNvSpPr>
          <p:nvPr/>
        </p:nvSpPr>
        <p:spPr bwMode="auto">
          <a:xfrm>
            <a:off x="2530475" y="3756025"/>
            <a:ext cx="671513" cy="396875"/>
          </a:xfrm>
          <a:prstGeom prst="rect">
            <a:avLst/>
          </a:prstGeom>
          <a:noFill/>
          <a:ln w="12700">
            <a:noFill/>
            <a:miter lim="800000"/>
            <a:headEnd type="none" w="sm" len="sm"/>
            <a:tailEnd type="none" w="sm" len="sm"/>
          </a:ln>
        </p:spPr>
        <p:txBody>
          <a:bodyPr wrap="none">
            <a:spAutoFit/>
          </a:bodyPr>
          <a:lstStyle/>
          <a:p>
            <a:pPr algn="l" rtl="0"/>
            <a:r>
              <a:rPr lang="en-US" sz="2000">
                <a:latin typeface="Times New Roman" pitchFamily="18" charset="0"/>
                <a:cs typeface="Times New Roman" pitchFamily="18" charset="0"/>
              </a:rPr>
              <a:t>[3,3]</a:t>
            </a:r>
          </a:p>
        </p:txBody>
      </p:sp>
      <p:pic>
        <p:nvPicPr>
          <p:cNvPr id="280588" name="Picture 9"/>
          <p:cNvPicPr>
            <a:picLocks noChangeAspect="1" noChangeArrowheads="1"/>
          </p:cNvPicPr>
          <p:nvPr/>
        </p:nvPicPr>
        <p:blipFill>
          <a:blip r:embed="rId3"/>
          <a:srcRect/>
          <a:stretch>
            <a:fillRect/>
          </a:stretch>
        </p:blipFill>
        <p:spPr bwMode="auto">
          <a:xfrm>
            <a:off x="5410200" y="2725738"/>
            <a:ext cx="685800" cy="315912"/>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13"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14" name="Slide Number Placeholder 5"/>
          <p:cNvSpPr>
            <a:spLocks noGrp="1"/>
          </p:cNvSpPr>
          <p:nvPr>
            <p:ph type="sldNum" sz="quarter" idx="12"/>
          </p:nvPr>
        </p:nvSpPr>
        <p:spPr/>
        <p:txBody>
          <a:bodyPr/>
          <a:lstStyle/>
          <a:p>
            <a:pPr>
              <a:defRPr/>
            </a:pPr>
            <a:fld id="{2086C81E-1231-4306-9EFC-041B149D084B}" type="slidenum">
              <a:rPr lang="ar-SA" altLang="en-US"/>
              <a:pPr>
                <a:defRPr/>
              </a:pPr>
              <a:t>268</a:t>
            </a:fld>
            <a:endParaRPr lang="en-US" altLang="en-US"/>
          </a:p>
        </p:txBody>
      </p:sp>
      <p:sp>
        <p:nvSpPr>
          <p:cNvPr id="28160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جستجوي خصمانه</a:t>
            </a:r>
            <a:endParaRPr lang="en-US" sz="4000">
              <a:latin typeface="Times New Roman" pitchFamily="18" charset="0"/>
              <a:cs typeface="Homa" pitchFamily="2" charset="-78"/>
            </a:endParaRPr>
          </a:p>
        </p:txBody>
      </p:sp>
      <p:sp>
        <p:nvSpPr>
          <p:cNvPr id="281606"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مثال: هرس آلفا-بتا</a:t>
            </a:r>
          </a:p>
        </p:txBody>
      </p:sp>
      <p:pic>
        <p:nvPicPr>
          <p:cNvPr id="281607" name="Picture 4"/>
          <p:cNvPicPr>
            <a:picLocks noChangeAspect="1" noChangeArrowheads="1"/>
          </p:cNvPicPr>
          <p:nvPr/>
        </p:nvPicPr>
        <p:blipFill>
          <a:blip r:embed="rId2"/>
          <a:srcRect/>
          <a:stretch>
            <a:fillRect/>
          </a:stretch>
        </p:blipFill>
        <p:spPr bwMode="auto">
          <a:xfrm>
            <a:off x="1600200" y="2673350"/>
            <a:ext cx="7467600" cy="2987675"/>
          </a:xfrm>
          <a:prstGeom prst="rect">
            <a:avLst/>
          </a:prstGeom>
          <a:noFill/>
          <a:ln w="12700">
            <a:noFill/>
            <a:miter lim="800000"/>
            <a:headEnd type="none" w="sm" len="sm"/>
            <a:tailEnd type="none" w="sm" len="sm"/>
          </a:ln>
        </p:spPr>
      </p:pic>
      <p:sp>
        <p:nvSpPr>
          <p:cNvPr id="281608" name="Text Box 5"/>
          <p:cNvSpPr txBox="1">
            <a:spLocks noChangeArrowheads="1"/>
          </p:cNvSpPr>
          <p:nvPr/>
        </p:nvSpPr>
        <p:spPr bwMode="auto">
          <a:xfrm>
            <a:off x="6172200" y="3740150"/>
            <a:ext cx="671513" cy="396875"/>
          </a:xfrm>
          <a:prstGeom prst="rect">
            <a:avLst/>
          </a:prstGeom>
          <a:noFill/>
          <a:ln w="12700">
            <a:noFill/>
            <a:miter lim="800000"/>
            <a:headEnd type="none" w="sm" len="sm"/>
            <a:tailEnd type="none" w="sm" len="sm"/>
          </a:ln>
        </p:spPr>
        <p:txBody>
          <a:bodyPr wrap="none">
            <a:spAutoFit/>
          </a:bodyPr>
          <a:lstStyle/>
          <a:p>
            <a:pPr algn="l" rtl="0"/>
            <a:r>
              <a:rPr lang="en-US" sz="2000">
                <a:latin typeface="Times New Roman" pitchFamily="18" charset="0"/>
                <a:cs typeface="Times New Roman" pitchFamily="18" charset="0"/>
              </a:rPr>
              <a:t>[2,2]</a:t>
            </a:r>
            <a:endParaRPr lang="en-US" sz="2400" b="1">
              <a:latin typeface="Times New Roman" pitchFamily="18" charset="0"/>
              <a:cs typeface="Times New Roman" pitchFamily="18" charset="0"/>
            </a:endParaRPr>
          </a:p>
        </p:txBody>
      </p:sp>
      <p:sp>
        <p:nvSpPr>
          <p:cNvPr id="281609" name="Text Box 6"/>
          <p:cNvSpPr txBox="1">
            <a:spLocks noChangeArrowheads="1"/>
          </p:cNvSpPr>
          <p:nvPr/>
        </p:nvSpPr>
        <p:spPr bwMode="auto">
          <a:xfrm>
            <a:off x="4267200" y="3756025"/>
            <a:ext cx="809625" cy="396875"/>
          </a:xfrm>
          <a:prstGeom prst="rect">
            <a:avLst/>
          </a:prstGeom>
          <a:noFill/>
          <a:ln w="12700">
            <a:noFill/>
            <a:miter lim="800000"/>
            <a:headEnd type="none" w="sm" len="sm"/>
            <a:tailEnd type="none" w="sm" len="sm"/>
          </a:ln>
        </p:spPr>
        <p:txBody>
          <a:bodyPr wrap="none">
            <a:spAutoFit/>
          </a:bodyPr>
          <a:lstStyle/>
          <a:p>
            <a:pPr algn="l" rtl="0"/>
            <a:r>
              <a:rPr lang="en-US" sz="2000">
                <a:latin typeface="Times New Roman" pitchFamily="18" charset="0"/>
                <a:cs typeface="Times New Roman" pitchFamily="18" charset="0"/>
              </a:rPr>
              <a:t>[-∞,2]</a:t>
            </a:r>
            <a:endParaRPr lang="en-US" sz="2400" b="1">
              <a:latin typeface="Times New Roman" pitchFamily="18" charset="0"/>
              <a:cs typeface="Times New Roman" pitchFamily="18" charset="0"/>
            </a:endParaRPr>
          </a:p>
        </p:txBody>
      </p:sp>
      <p:sp>
        <p:nvSpPr>
          <p:cNvPr id="281610" name="Text Box 7"/>
          <p:cNvSpPr txBox="1">
            <a:spLocks noChangeArrowheads="1"/>
          </p:cNvSpPr>
          <p:nvPr/>
        </p:nvSpPr>
        <p:spPr bwMode="auto">
          <a:xfrm>
            <a:off x="4464050" y="2749550"/>
            <a:ext cx="671513" cy="396875"/>
          </a:xfrm>
          <a:prstGeom prst="rect">
            <a:avLst/>
          </a:prstGeom>
          <a:noFill/>
          <a:ln w="12700">
            <a:noFill/>
            <a:miter lim="800000"/>
            <a:headEnd type="none" w="sm" len="sm"/>
            <a:tailEnd type="none" w="sm" len="sm"/>
          </a:ln>
        </p:spPr>
        <p:txBody>
          <a:bodyPr wrap="none">
            <a:spAutoFit/>
          </a:bodyPr>
          <a:lstStyle/>
          <a:p>
            <a:pPr algn="l" rtl="0"/>
            <a:r>
              <a:rPr lang="en-US" sz="2000">
                <a:latin typeface="Times New Roman" pitchFamily="18" charset="0"/>
                <a:cs typeface="Times New Roman" pitchFamily="18" charset="0"/>
              </a:rPr>
              <a:t>[3,3]</a:t>
            </a:r>
          </a:p>
        </p:txBody>
      </p:sp>
      <p:sp>
        <p:nvSpPr>
          <p:cNvPr id="281611" name="Text Box 8"/>
          <p:cNvSpPr txBox="1">
            <a:spLocks noChangeArrowheads="1"/>
          </p:cNvSpPr>
          <p:nvPr/>
        </p:nvSpPr>
        <p:spPr bwMode="auto">
          <a:xfrm>
            <a:off x="2530475" y="3756025"/>
            <a:ext cx="671513" cy="396875"/>
          </a:xfrm>
          <a:prstGeom prst="rect">
            <a:avLst/>
          </a:prstGeom>
          <a:noFill/>
          <a:ln w="12700">
            <a:noFill/>
            <a:miter lim="800000"/>
            <a:headEnd type="none" w="sm" len="sm"/>
            <a:tailEnd type="none" w="sm" len="sm"/>
          </a:ln>
        </p:spPr>
        <p:txBody>
          <a:bodyPr wrap="none">
            <a:spAutoFit/>
          </a:bodyPr>
          <a:lstStyle/>
          <a:p>
            <a:pPr algn="l" rtl="0"/>
            <a:r>
              <a:rPr lang="en-US" sz="2000">
                <a:latin typeface="Times New Roman" pitchFamily="18" charset="0"/>
                <a:cs typeface="Times New Roman" pitchFamily="18" charset="0"/>
              </a:rPr>
              <a:t>[3,3]</a:t>
            </a:r>
          </a:p>
        </p:txBody>
      </p:sp>
      <p:pic>
        <p:nvPicPr>
          <p:cNvPr id="281612" name="Picture 9"/>
          <p:cNvPicPr>
            <a:picLocks noChangeAspect="1" noChangeArrowheads="1"/>
          </p:cNvPicPr>
          <p:nvPr/>
        </p:nvPicPr>
        <p:blipFill>
          <a:blip r:embed="rId3"/>
          <a:srcRect/>
          <a:stretch>
            <a:fillRect/>
          </a:stretch>
        </p:blipFill>
        <p:spPr bwMode="auto">
          <a:xfrm>
            <a:off x="5410200" y="2725738"/>
            <a:ext cx="685800" cy="315912"/>
          </a:xfrm>
          <a:prstGeom prst="rect">
            <a:avLst/>
          </a:prstGeom>
          <a:noFill/>
          <a:ln w="12700">
            <a:noFill/>
            <a:miter lim="800000"/>
            <a:headEnd type="none" w="sm" len="sm"/>
            <a:tailEnd type="none" w="sm" len="sm"/>
          </a:ln>
        </p:spPr>
      </p:pic>
      <p:pic>
        <p:nvPicPr>
          <p:cNvPr id="281613" name="Picture 10"/>
          <p:cNvPicPr>
            <a:picLocks noChangeAspect="1" noChangeArrowheads="1"/>
          </p:cNvPicPr>
          <p:nvPr/>
        </p:nvPicPr>
        <p:blipFill>
          <a:blip r:embed="rId4"/>
          <a:srcRect/>
          <a:stretch>
            <a:fillRect/>
          </a:stretch>
        </p:blipFill>
        <p:spPr bwMode="auto">
          <a:xfrm>
            <a:off x="5486400" y="2825750"/>
            <a:ext cx="257175" cy="244475"/>
          </a:xfrm>
          <a:prstGeom prst="rect">
            <a:avLst/>
          </a:prstGeom>
          <a:noFill/>
          <a:ln w="12700">
            <a:noFill/>
            <a:miter lim="800000"/>
            <a:headEnd type="none" w="sm" len="sm"/>
            <a:tailEnd type="none" w="sm" len="sm"/>
          </a:ln>
        </p:spPr>
      </p:pic>
      <p:sp>
        <p:nvSpPr>
          <p:cNvPr id="281614" name="Oval 11"/>
          <p:cNvSpPr>
            <a:spLocks noChangeArrowheads="1"/>
          </p:cNvSpPr>
          <p:nvPr/>
        </p:nvSpPr>
        <p:spPr bwMode="auto">
          <a:xfrm>
            <a:off x="5410200" y="2765425"/>
            <a:ext cx="381000" cy="381000"/>
          </a:xfrm>
          <a:prstGeom prst="ellipse">
            <a:avLst/>
          </a:prstGeom>
          <a:noFill/>
          <a:ln w="31750">
            <a:solidFill>
              <a:srgbClr val="FF0000"/>
            </a:solidFill>
            <a:round/>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5"/>
          <p:cNvSpPr>
            <a:spLocks noGrp="1"/>
          </p:cNvSpPr>
          <p:nvPr>
            <p:ph type="sldNum" sz="quarter" idx="12"/>
          </p:nvPr>
        </p:nvSpPr>
        <p:spPr/>
        <p:txBody>
          <a:bodyPr/>
          <a:lstStyle/>
          <a:p>
            <a:pPr>
              <a:defRPr/>
            </a:pPr>
            <a:fld id="{7C6DFC85-976A-41E9-8310-7BF9DC83E61B}" type="slidenum">
              <a:rPr lang="ar-SA" altLang="en-US"/>
              <a:pPr>
                <a:defRPr/>
              </a:pPr>
              <a:t>269</a:t>
            </a:fld>
            <a:endParaRPr lang="en-US" altLang="en-US"/>
          </a:p>
        </p:txBody>
      </p:sp>
      <p:sp>
        <p:nvSpPr>
          <p:cNvPr id="28262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جستجوي خصمانه</a:t>
            </a:r>
            <a:endParaRPr lang="en-US" sz="4000">
              <a:latin typeface="Times New Roman" pitchFamily="18" charset="0"/>
              <a:cs typeface="Homa" pitchFamily="2" charset="-78"/>
            </a:endParaRPr>
          </a:p>
        </p:txBody>
      </p:sp>
      <p:sp>
        <p:nvSpPr>
          <p:cNvPr id="282630"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بازيهاي قطعي با اطلاعات ناقص</a:t>
            </a:r>
          </a:p>
        </p:txBody>
      </p:sp>
      <p:sp>
        <p:nvSpPr>
          <p:cNvPr id="282631" name="Text Box 4"/>
          <p:cNvSpPr txBox="1">
            <a:spLocks noChangeArrowheads="1"/>
          </p:cNvSpPr>
          <p:nvPr/>
        </p:nvSpPr>
        <p:spPr bwMode="auto">
          <a:xfrm>
            <a:off x="468313" y="2420938"/>
            <a:ext cx="8207375" cy="4538662"/>
          </a:xfrm>
          <a:prstGeom prst="rect">
            <a:avLst/>
          </a:prstGeom>
          <a:noFill/>
          <a:ln w="9525" algn="ctr">
            <a:noFill/>
            <a:miter lim="800000"/>
            <a:headEnd/>
            <a:tailEnd/>
          </a:ln>
        </p:spPr>
        <p:txBody>
          <a:bodyPr>
            <a:spAutoFit/>
          </a:bodyPr>
          <a:lstStyle/>
          <a:p>
            <a:pPr rtl="0" eaLnBrk="0" hangingPunct="0">
              <a:spcBef>
                <a:spcPct val="50000"/>
              </a:spcBef>
            </a:pPr>
            <a:r>
              <a:rPr lang="fa-IR" sz="2800">
                <a:solidFill>
                  <a:schemeClr val="accent2"/>
                </a:solidFill>
                <a:cs typeface="Homa" pitchFamily="2" charset="-78"/>
              </a:rPr>
              <a:t>معايب الگوريتم هاي پيشين</a:t>
            </a:r>
          </a:p>
          <a:p>
            <a:pPr eaLnBrk="0" hangingPunct="0">
              <a:spcBef>
                <a:spcPct val="50000"/>
              </a:spcBef>
              <a:buClr>
                <a:srgbClr val="00D600"/>
              </a:buClr>
              <a:buFont typeface="Wingdings" pitchFamily="2" charset="2"/>
              <a:buChar char="Ã"/>
            </a:pPr>
            <a:r>
              <a:rPr lang="fa-IR" sz="2400">
                <a:solidFill>
                  <a:srgbClr val="CC3300"/>
                </a:solidFill>
                <a:cs typeface="Homa" pitchFamily="2" charset="-78"/>
              </a:rPr>
              <a:t>الگوريتم </a:t>
            </a:r>
            <a:r>
              <a:rPr lang="en-US" sz="2400">
                <a:solidFill>
                  <a:srgbClr val="CC3300"/>
                </a:solidFill>
                <a:cs typeface="Homa" pitchFamily="2" charset="-78"/>
              </a:rPr>
              <a:t>minimax</a:t>
            </a:r>
            <a:r>
              <a:rPr lang="fa-IR" sz="2400">
                <a:solidFill>
                  <a:srgbClr val="CC3300"/>
                </a:solidFill>
                <a:cs typeface="Homa" pitchFamily="2" charset="-78"/>
              </a:rPr>
              <a:t> کل فضاي جست و جوي بازي را توليد ميکند</a:t>
            </a:r>
          </a:p>
          <a:p>
            <a:pPr eaLnBrk="0" hangingPunct="0">
              <a:spcBef>
                <a:spcPct val="50000"/>
              </a:spcBef>
              <a:buClr>
                <a:srgbClr val="00D600"/>
              </a:buClr>
              <a:buFont typeface="Wingdings" pitchFamily="2" charset="2"/>
              <a:buChar char="Ã"/>
            </a:pPr>
            <a:r>
              <a:rPr lang="fa-IR" sz="2400">
                <a:solidFill>
                  <a:srgbClr val="CC3300"/>
                </a:solidFill>
                <a:cs typeface="Homa" pitchFamily="2" charset="-78"/>
              </a:rPr>
              <a:t>الگوريتم آلفا-بتا با وجود هرس درخت، اما کل مسير حالتهاي پايانه، حداقل براي بخشي از فضاي حالت، بايد جست و جو شود</a:t>
            </a:r>
          </a:p>
          <a:p>
            <a:pPr lvl="2" eaLnBrk="0" hangingPunct="0">
              <a:spcBef>
                <a:spcPct val="50000"/>
              </a:spcBef>
              <a:buClr>
                <a:srgbClr val="00D600"/>
              </a:buClr>
              <a:buFont typeface="Wingdings" pitchFamily="2" charset="2"/>
              <a:buChar char="×"/>
            </a:pPr>
            <a:r>
              <a:rPr lang="fa-IR" sz="2000">
                <a:solidFill>
                  <a:srgbClr val="CC3300"/>
                </a:solidFill>
                <a:cs typeface="Homa" pitchFamily="2" charset="-78"/>
              </a:rPr>
              <a:t>اين عمق عملي نيست، زيرا حرکات بايد در زماني معقول انجام شود</a:t>
            </a:r>
          </a:p>
          <a:p>
            <a:pPr eaLnBrk="0" hangingPunct="0">
              <a:spcBef>
                <a:spcPct val="50000"/>
              </a:spcBef>
              <a:buClr>
                <a:srgbClr val="00D600"/>
              </a:buClr>
              <a:buFont typeface="Wingdings" pitchFamily="2" charset="2"/>
              <a:buNone/>
            </a:pPr>
            <a:r>
              <a:rPr lang="fa-IR" sz="2800">
                <a:solidFill>
                  <a:schemeClr val="accent2"/>
                </a:solidFill>
                <a:cs typeface="Homa" pitchFamily="2" charset="-78"/>
              </a:rPr>
              <a:t>شانون(1950)</a:t>
            </a:r>
          </a:p>
          <a:p>
            <a:pPr eaLnBrk="0" hangingPunct="0">
              <a:spcBef>
                <a:spcPct val="50000"/>
              </a:spcBef>
              <a:buClr>
                <a:srgbClr val="00D600"/>
              </a:buClr>
              <a:buFont typeface="Wingdings" pitchFamily="2" charset="2"/>
              <a:buNone/>
            </a:pPr>
            <a:r>
              <a:rPr lang="fa-IR" sz="2400">
                <a:solidFill>
                  <a:srgbClr val="CC3300"/>
                </a:solidFill>
                <a:cs typeface="Homa" pitchFamily="2" charset="-78"/>
              </a:rPr>
              <a:t>براي کمتر شدن زمان جست و جو و اعمال تابع ارزيابي اکتشافي به حالتهاي جستجو، بهتر است از گره هاي غير پايانه به گره هاي پايانه پرداخته شود</a:t>
            </a:r>
          </a:p>
          <a:p>
            <a:pPr eaLnBrk="0" hangingPunct="0">
              <a:spcBef>
                <a:spcPct val="50000"/>
              </a:spcBef>
            </a:pP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6A3F7990-BA0A-426B-BEE8-DD4239836BF6}" type="slidenum">
              <a:rPr lang="ar-SA" altLang="en-US"/>
              <a:pPr>
                <a:defRPr/>
              </a:pPr>
              <a:t>27</a:t>
            </a:fld>
            <a:endParaRPr lang="en-US" altLang="en-US"/>
          </a:p>
        </p:txBody>
      </p:sp>
      <p:sp>
        <p:nvSpPr>
          <p:cNvPr id="50181" name="Rectangle 2"/>
          <p:cNvSpPr>
            <a:spLocks noGrp="1" noChangeArrowheads="1"/>
          </p:cNvSpPr>
          <p:nvPr>
            <p:ph type="body" idx="1"/>
          </p:nvPr>
        </p:nvSpPr>
        <p:spPr>
          <a:xfrm>
            <a:off x="457200" y="1803400"/>
            <a:ext cx="8229600" cy="4151313"/>
          </a:xfrm>
          <a:noFill/>
        </p:spPr>
        <p:txBody>
          <a:bodyPr/>
          <a:lstStyle/>
          <a:p>
            <a:pPr eaLnBrk="1" hangingPunct="1">
              <a:lnSpc>
                <a:spcPct val="135000"/>
              </a:lnSpc>
              <a:buClr>
                <a:srgbClr val="7F5429"/>
              </a:buClr>
              <a:buFont typeface="Wingdings" pitchFamily="2" charset="2"/>
              <a:buChar char="§"/>
            </a:pPr>
            <a:r>
              <a:rPr lang="en-US" sz="2100" u="sng" smtClean="0">
                <a:cs typeface="Zar" pitchFamily="2" charset="-78"/>
              </a:rPr>
              <a:t>Heath Robinson</a:t>
            </a:r>
            <a:r>
              <a:rPr lang="fa-IR" sz="2100" u="sng" smtClean="0">
                <a:cs typeface="Zar" pitchFamily="2" charset="-78"/>
              </a:rPr>
              <a:t>:</a:t>
            </a:r>
            <a:r>
              <a:rPr lang="fa-IR" sz="2100" smtClean="0">
                <a:cs typeface="Zar" pitchFamily="2" charset="-78"/>
              </a:rPr>
              <a:t> </a:t>
            </a:r>
            <a:r>
              <a:rPr lang="ar-SA" sz="2100" smtClean="0">
                <a:cs typeface="Zar" pitchFamily="2" charset="-78"/>
              </a:rPr>
              <a:t>اولين کامپيوتر مدرن عملياتي </a:t>
            </a:r>
            <a:r>
              <a:rPr lang="fa-IR" sz="2100" smtClean="0">
                <a:cs typeface="Zar" pitchFamily="2" charset="-78"/>
              </a:rPr>
              <a:t>بود که </a:t>
            </a:r>
            <a:r>
              <a:rPr lang="ar-SA" sz="2100" smtClean="0">
                <a:cs typeface="Zar" pitchFamily="2" charset="-78"/>
              </a:rPr>
              <a:t>در سال 1940 توسط تيم آلن تورينگ به منظور کدگشايي پيام‌هاي آلمان</a:t>
            </a:r>
            <a:r>
              <a:rPr lang="fa-IR" sz="2100" smtClean="0">
                <a:cs typeface="Zar" pitchFamily="2" charset="-78"/>
              </a:rPr>
              <a:t>‌</a:t>
            </a:r>
            <a:r>
              <a:rPr lang="ar-SA" sz="2100" smtClean="0">
                <a:cs typeface="Zar" pitchFamily="2" charset="-78"/>
              </a:rPr>
              <a:t>ها ساخته شد.</a:t>
            </a:r>
            <a:endParaRPr lang="en-US" sz="2100" smtClean="0">
              <a:cs typeface="Zar" pitchFamily="2" charset="-78"/>
            </a:endParaRPr>
          </a:p>
          <a:p>
            <a:pPr eaLnBrk="1" hangingPunct="1">
              <a:lnSpc>
                <a:spcPct val="135000"/>
              </a:lnSpc>
              <a:buClr>
                <a:srgbClr val="7F5429"/>
              </a:buClr>
              <a:buFont typeface="Wingdings" pitchFamily="2" charset="2"/>
              <a:buChar char="§"/>
            </a:pPr>
            <a:r>
              <a:rPr lang="en-US" sz="2100" u="sng" smtClean="0">
                <a:cs typeface="Zar" pitchFamily="2" charset="-78"/>
              </a:rPr>
              <a:t>Colossus</a:t>
            </a:r>
            <a:r>
              <a:rPr lang="fa-IR" sz="2100" smtClean="0">
                <a:cs typeface="Zar" pitchFamily="2" charset="-78"/>
              </a:rPr>
              <a:t>:</a:t>
            </a:r>
            <a:r>
              <a:rPr lang="ar-SA" sz="2100" smtClean="0">
                <a:cs typeface="Zar" pitchFamily="2" charset="-78"/>
              </a:rPr>
              <a:t> نام ماشين بعدي بود که تيوپ‌هاي مکنده در آن به کار برده شد.</a:t>
            </a:r>
            <a:endParaRPr lang="en-US" sz="2100" smtClean="0">
              <a:cs typeface="Zar" pitchFamily="2" charset="-78"/>
            </a:endParaRPr>
          </a:p>
          <a:p>
            <a:pPr eaLnBrk="1" hangingPunct="1">
              <a:lnSpc>
                <a:spcPct val="135000"/>
              </a:lnSpc>
              <a:buClr>
                <a:srgbClr val="7F5429"/>
              </a:buClr>
              <a:buFont typeface="Wingdings" pitchFamily="2" charset="2"/>
              <a:buChar char="§"/>
            </a:pPr>
            <a:r>
              <a:rPr lang="en-US" sz="2100" u="sng" smtClean="0">
                <a:cs typeface="Zar" pitchFamily="2" charset="-78"/>
              </a:rPr>
              <a:t>Z-3</a:t>
            </a:r>
            <a:r>
              <a:rPr lang="ar-SA" sz="2100" smtClean="0">
                <a:cs typeface="Zar" pitchFamily="2" charset="-78"/>
              </a:rPr>
              <a:t>: اولين کامپيوتر قابل برنامه‌ريزي که توسط کنراد زوس در 1941 اختراع شد.</a:t>
            </a:r>
            <a:endParaRPr lang="en-US" sz="2100" smtClean="0">
              <a:cs typeface="Zar" pitchFamily="2" charset="-78"/>
            </a:endParaRPr>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5"/>
          <p:cNvSpPr>
            <a:spLocks noGrp="1"/>
          </p:cNvSpPr>
          <p:nvPr>
            <p:ph type="sldNum" sz="quarter" idx="12"/>
          </p:nvPr>
        </p:nvSpPr>
        <p:spPr/>
        <p:txBody>
          <a:bodyPr/>
          <a:lstStyle/>
          <a:p>
            <a:pPr>
              <a:defRPr/>
            </a:pPr>
            <a:fld id="{6031C5F3-5D88-4D1F-A702-3E118F403CAE}" type="slidenum">
              <a:rPr lang="ar-SA" altLang="en-US"/>
              <a:pPr>
                <a:defRPr/>
              </a:pPr>
              <a:t>270</a:t>
            </a:fld>
            <a:endParaRPr lang="en-US" altLang="en-US"/>
          </a:p>
        </p:txBody>
      </p:sp>
      <p:sp>
        <p:nvSpPr>
          <p:cNvPr id="28365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جستجوي خصمانه</a:t>
            </a:r>
            <a:endParaRPr lang="en-US" sz="4000">
              <a:latin typeface="Times New Roman" pitchFamily="18" charset="0"/>
              <a:cs typeface="Homa" pitchFamily="2" charset="-78"/>
            </a:endParaRPr>
          </a:p>
        </p:txBody>
      </p:sp>
      <p:sp>
        <p:nvSpPr>
          <p:cNvPr id="283654"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بازيهاي قطعي با اطلاعات ناقص</a:t>
            </a:r>
          </a:p>
        </p:txBody>
      </p:sp>
      <p:sp>
        <p:nvSpPr>
          <p:cNvPr id="283655" name="Text Box 4"/>
          <p:cNvSpPr txBox="1">
            <a:spLocks noChangeArrowheads="1"/>
          </p:cNvSpPr>
          <p:nvPr/>
        </p:nvSpPr>
        <p:spPr bwMode="auto">
          <a:xfrm>
            <a:off x="538163" y="2697163"/>
            <a:ext cx="8137525" cy="3324225"/>
          </a:xfrm>
          <a:prstGeom prst="rect">
            <a:avLst/>
          </a:prstGeom>
          <a:noFill/>
          <a:ln w="9525" algn="ctr">
            <a:noFill/>
            <a:miter lim="800000"/>
            <a:headEnd/>
            <a:tailEnd/>
          </a:ln>
        </p:spPr>
        <p:txBody>
          <a:bodyPr>
            <a:spAutoFit/>
          </a:bodyPr>
          <a:lstStyle/>
          <a:p>
            <a:pPr eaLnBrk="0" hangingPunct="0">
              <a:spcBef>
                <a:spcPct val="50000"/>
              </a:spcBef>
              <a:buClr>
                <a:srgbClr val="00D600"/>
              </a:buClr>
              <a:buFont typeface="Wingdings" pitchFamily="2" charset="2"/>
              <a:buChar char="Ã"/>
            </a:pPr>
            <a:r>
              <a:rPr lang="fa-IR" sz="2800">
                <a:solidFill>
                  <a:srgbClr val="CC3300"/>
                </a:solidFill>
                <a:cs typeface="Homa" pitchFamily="2" charset="-78"/>
              </a:rPr>
              <a:t>در شانون, </a:t>
            </a:r>
            <a:r>
              <a:rPr lang="en-US" sz="2400">
                <a:solidFill>
                  <a:srgbClr val="CC3300"/>
                </a:solidFill>
                <a:cs typeface="Homa" pitchFamily="2" charset="-78"/>
              </a:rPr>
              <a:t>minimax</a:t>
            </a:r>
            <a:r>
              <a:rPr lang="fa-IR" sz="2800">
                <a:solidFill>
                  <a:srgbClr val="CC3300"/>
                </a:solidFill>
                <a:cs typeface="Homa" pitchFamily="2" charset="-78"/>
              </a:rPr>
              <a:t> و آلفا-بتا به دو روش بطور متناوب عمل ميکنند</a:t>
            </a:r>
          </a:p>
          <a:p>
            <a:pPr eaLnBrk="0" hangingPunct="0">
              <a:spcBef>
                <a:spcPct val="50000"/>
              </a:spcBef>
              <a:buClr>
                <a:srgbClr val="00D600"/>
              </a:buClr>
              <a:buFont typeface="Wingdings" pitchFamily="2" charset="2"/>
              <a:buChar char="Ã"/>
            </a:pPr>
            <a:r>
              <a:rPr lang="fa-IR" sz="2800">
                <a:solidFill>
                  <a:srgbClr val="CC3300"/>
                </a:solidFill>
                <a:cs typeface="Homa" pitchFamily="2" charset="-78"/>
              </a:rPr>
              <a:t>جايگزيني تابع سودمندي با تابع ارزيابي اکتشافي بنام </a:t>
            </a:r>
            <a:r>
              <a:rPr lang="en-US" sz="2800">
                <a:solidFill>
                  <a:srgbClr val="CC3300"/>
                </a:solidFill>
                <a:cs typeface="Homa" pitchFamily="2" charset="-78"/>
              </a:rPr>
              <a:t>EVAL</a:t>
            </a:r>
            <a:endParaRPr lang="fa-IR" sz="2800">
              <a:solidFill>
                <a:srgbClr val="CC3300"/>
              </a:solidFill>
              <a:cs typeface="Homa" pitchFamily="2" charset="-78"/>
            </a:endParaRPr>
          </a:p>
          <a:p>
            <a:pPr lvl="2" eaLnBrk="0" hangingPunct="0">
              <a:buClr>
                <a:srgbClr val="00D600"/>
              </a:buClr>
              <a:buFont typeface="Wingdings" pitchFamily="2" charset="2"/>
              <a:buChar char="×"/>
            </a:pPr>
            <a:r>
              <a:rPr lang="fa-IR" sz="2400">
                <a:solidFill>
                  <a:srgbClr val="CC3300"/>
                </a:solidFill>
                <a:cs typeface="Homa" pitchFamily="2" charset="-78"/>
              </a:rPr>
              <a:t>تخميني از سودمندي موقعيت ارائه ميکند</a:t>
            </a:r>
          </a:p>
          <a:p>
            <a:pPr eaLnBrk="0" hangingPunct="0">
              <a:spcBef>
                <a:spcPct val="50000"/>
              </a:spcBef>
              <a:buClr>
                <a:srgbClr val="00D600"/>
              </a:buClr>
              <a:buFont typeface="Wingdings" pitchFamily="2" charset="2"/>
              <a:buChar char="Ã"/>
            </a:pPr>
            <a:r>
              <a:rPr lang="fa-IR" sz="2800">
                <a:solidFill>
                  <a:srgbClr val="CC3300"/>
                </a:solidFill>
                <a:cs typeface="Homa" pitchFamily="2" charset="-78"/>
              </a:rPr>
              <a:t>جايگزين تست پايانه با تست توقف</a:t>
            </a:r>
          </a:p>
          <a:p>
            <a:pPr lvl="2" eaLnBrk="0" hangingPunct="0">
              <a:buClr>
                <a:srgbClr val="00D600"/>
              </a:buClr>
              <a:buFont typeface="Wingdings" pitchFamily="2" charset="2"/>
              <a:buChar char="×"/>
            </a:pPr>
            <a:r>
              <a:rPr lang="fa-IR" sz="2400">
                <a:solidFill>
                  <a:srgbClr val="CC3300"/>
                </a:solidFill>
                <a:cs typeface="Homa" pitchFamily="2" charset="-78"/>
              </a:rPr>
              <a:t>تصميم ميگيرد </a:t>
            </a:r>
            <a:r>
              <a:rPr lang="en-US" sz="2000">
                <a:solidFill>
                  <a:srgbClr val="CC3300"/>
                </a:solidFill>
                <a:cs typeface="Homa" pitchFamily="2" charset="-78"/>
              </a:rPr>
              <a:t>EVAL</a:t>
            </a:r>
            <a:r>
              <a:rPr lang="fa-IR" sz="2400">
                <a:solidFill>
                  <a:srgbClr val="CC3300"/>
                </a:solidFill>
                <a:cs typeface="Homa" pitchFamily="2" charset="-78"/>
              </a:rPr>
              <a:t> چه موقع اعمال شود</a:t>
            </a:r>
          </a:p>
          <a:p>
            <a:pPr eaLnBrk="0" hangingPunct="0">
              <a:buClr>
                <a:srgbClr val="00D600"/>
              </a:buClr>
              <a:buFont typeface="Wingdings" pitchFamily="2" charset="2"/>
              <a:buChar char="q"/>
            </a:pP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5"/>
          <p:cNvSpPr>
            <a:spLocks noGrp="1"/>
          </p:cNvSpPr>
          <p:nvPr>
            <p:ph type="sldNum" sz="quarter" idx="12"/>
          </p:nvPr>
        </p:nvSpPr>
        <p:spPr/>
        <p:txBody>
          <a:bodyPr/>
          <a:lstStyle/>
          <a:p>
            <a:pPr>
              <a:defRPr/>
            </a:pPr>
            <a:fld id="{FC083678-8BC7-4F68-821C-4B61C2E683A6}" type="slidenum">
              <a:rPr lang="ar-SA" altLang="en-US"/>
              <a:pPr>
                <a:defRPr/>
              </a:pPr>
              <a:t>271</a:t>
            </a:fld>
            <a:endParaRPr lang="en-US" altLang="en-US"/>
          </a:p>
        </p:txBody>
      </p:sp>
      <p:sp>
        <p:nvSpPr>
          <p:cNvPr id="28467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جستجوي خصمانه</a:t>
            </a:r>
            <a:endParaRPr lang="en-US" sz="4000">
              <a:latin typeface="Times New Roman" pitchFamily="18" charset="0"/>
              <a:cs typeface="Homa" pitchFamily="2" charset="-78"/>
            </a:endParaRPr>
          </a:p>
        </p:txBody>
      </p:sp>
      <p:sp>
        <p:nvSpPr>
          <p:cNvPr id="284678"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تابع ارزيابي اکتشافي </a:t>
            </a:r>
            <a:r>
              <a:rPr lang="en-US" sz="2800">
                <a:solidFill>
                  <a:schemeClr val="accent2"/>
                </a:solidFill>
                <a:cs typeface="Homa" pitchFamily="2" charset="-78"/>
              </a:rPr>
              <a:t>EVAL</a:t>
            </a:r>
            <a:endParaRPr lang="fa-IR" sz="2800">
              <a:solidFill>
                <a:schemeClr val="accent2"/>
              </a:solidFill>
              <a:cs typeface="Homa" pitchFamily="2" charset="-78"/>
            </a:endParaRPr>
          </a:p>
        </p:txBody>
      </p:sp>
      <p:sp>
        <p:nvSpPr>
          <p:cNvPr id="284679" name="Text Box 4"/>
          <p:cNvSpPr txBox="1">
            <a:spLocks noChangeArrowheads="1"/>
          </p:cNvSpPr>
          <p:nvPr/>
        </p:nvSpPr>
        <p:spPr bwMode="auto">
          <a:xfrm>
            <a:off x="25400" y="2501900"/>
            <a:ext cx="8723313" cy="4659313"/>
          </a:xfrm>
          <a:prstGeom prst="rect">
            <a:avLst/>
          </a:prstGeom>
          <a:noFill/>
          <a:ln w="9525" algn="ctr">
            <a:noFill/>
            <a:miter lim="800000"/>
            <a:headEnd/>
            <a:tailEnd/>
          </a:ln>
        </p:spPr>
        <p:txBody>
          <a:bodyPr>
            <a:spAutoFit/>
          </a:bodyPr>
          <a:lstStyle/>
          <a:p>
            <a:pPr eaLnBrk="0" hangingPunct="0">
              <a:spcBef>
                <a:spcPct val="50000"/>
              </a:spcBef>
              <a:buClr>
                <a:srgbClr val="00D600"/>
              </a:buClr>
              <a:buFont typeface="Wingdings" pitchFamily="2" charset="2"/>
              <a:buChar char="Ã"/>
            </a:pPr>
            <a:r>
              <a:rPr lang="fa-IR" sz="2400">
                <a:solidFill>
                  <a:srgbClr val="CC3300"/>
                </a:solidFill>
                <a:cs typeface="Homa" pitchFamily="2" charset="-78"/>
              </a:rPr>
              <a:t>تابع ارزيابي، ارائه تخميني از سودمندي مورد انتظار بازي از يک موقعيت خاص</a:t>
            </a:r>
          </a:p>
          <a:p>
            <a:pPr lvl="2" eaLnBrk="0" hangingPunct="0">
              <a:buClr>
                <a:srgbClr val="00D600"/>
              </a:buClr>
              <a:buFont typeface="Wingdings" pitchFamily="2" charset="2"/>
              <a:buChar char="×"/>
            </a:pPr>
            <a:r>
              <a:rPr lang="fa-IR" sz="2000">
                <a:solidFill>
                  <a:srgbClr val="CC3300"/>
                </a:solidFill>
                <a:cs typeface="Homa" pitchFamily="2" charset="-78"/>
              </a:rPr>
              <a:t>توابع اکتشافي، تخميني از فاصله تا هدف را بر ميگرداندند</a:t>
            </a:r>
          </a:p>
          <a:p>
            <a:pPr eaLnBrk="0" hangingPunct="0">
              <a:spcBef>
                <a:spcPct val="50000"/>
              </a:spcBef>
              <a:buClr>
                <a:srgbClr val="00D600"/>
              </a:buClr>
              <a:buFont typeface="Wingdings" pitchFamily="2" charset="2"/>
              <a:buChar char="Ã"/>
            </a:pPr>
            <a:r>
              <a:rPr lang="fa-IR" sz="2400">
                <a:solidFill>
                  <a:srgbClr val="CC3300"/>
                </a:solidFill>
                <a:cs typeface="Homa" pitchFamily="2" charset="-78"/>
              </a:rPr>
              <a:t>اغلب توابع ارزيابي، </a:t>
            </a:r>
            <a:r>
              <a:rPr lang="fa-IR" sz="2400" b="1">
                <a:solidFill>
                  <a:srgbClr val="CC3300"/>
                </a:solidFill>
                <a:cs typeface="Homa" pitchFamily="2" charset="-78"/>
              </a:rPr>
              <a:t>خواص</a:t>
            </a:r>
            <a:r>
              <a:rPr lang="fa-IR" sz="2400">
                <a:solidFill>
                  <a:srgbClr val="CC3300"/>
                </a:solidFill>
                <a:cs typeface="Homa" pitchFamily="2" charset="-78"/>
              </a:rPr>
              <a:t> گوناگوني از حالتها را محاسبه ميکنند</a:t>
            </a:r>
          </a:p>
          <a:p>
            <a:pPr lvl="2" eaLnBrk="0" hangingPunct="0">
              <a:buClr>
                <a:srgbClr val="00D600"/>
              </a:buClr>
              <a:buFont typeface="Wingdings" pitchFamily="2" charset="2"/>
              <a:buChar char="×"/>
            </a:pPr>
            <a:r>
              <a:rPr lang="fa-IR" sz="2000">
                <a:solidFill>
                  <a:srgbClr val="CC3300"/>
                </a:solidFill>
                <a:cs typeface="Homa" pitchFamily="2" charset="-78"/>
              </a:rPr>
              <a:t>خواص روي هم رفته، کلاسهاي هم ارزي يا دسته هاي مختلفي از حالتها را تعريف ميکنند</a:t>
            </a:r>
          </a:p>
          <a:p>
            <a:pPr lvl="2" eaLnBrk="0" hangingPunct="0">
              <a:buClr>
                <a:srgbClr val="00D600"/>
              </a:buClr>
              <a:buFont typeface="Wingdings" pitchFamily="2" charset="2"/>
              <a:buChar char="×"/>
            </a:pPr>
            <a:r>
              <a:rPr lang="fa-IR" sz="2000">
                <a:solidFill>
                  <a:srgbClr val="CC3300"/>
                </a:solidFill>
                <a:cs typeface="Homa" pitchFamily="2" charset="-78"/>
              </a:rPr>
              <a:t>حالتهاي هر دسته، براي تمام خواص مقدار يکساني دارند</a:t>
            </a:r>
          </a:p>
          <a:p>
            <a:pPr eaLnBrk="0" hangingPunct="0">
              <a:spcBef>
                <a:spcPct val="50000"/>
              </a:spcBef>
              <a:buClr>
                <a:srgbClr val="00D600"/>
              </a:buClr>
              <a:buFont typeface="Wingdings" pitchFamily="2" charset="2"/>
              <a:buChar char="Ã"/>
            </a:pPr>
            <a:r>
              <a:rPr lang="fa-IR" sz="2400">
                <a:solidFill>
                  <a:srgbClr val="CC3300"/>
                </a:solidFill>
                <a:cs typeface="Homa" pitchFamily="2" charset="-78"/>
              </a:rPr>
              <a:t>هر دسته حاوي چند حالت است که</a:t>
            </a:r>
          </a:p>
          <a:p>
            <a:pPr lvl="2" eaLnBrk="0" hangingPunct="0">
              <a:buClr>
                <a:srgbClr val="00D600"/>
              </a:buClr>
              <a:buFont typeface="Wingdings" pitchFamily="2" charset="2"/>
              <a:buChar char="×"/>
            </a:pPr>
            <a:r>
              <a:rPr lang="fa-IR" sz="2000">
                <a:solidFill>
                  <a:srgbClr val="CC3300"/>
                </a:solidFill>
                <a:cs typeface="Homa" pitchFamily="2" charset="-78"/>
              </a:rPr>
              <a:t>موجب برنده شدن</a:t>
            </a:r>
          </a:p>
          <a:p>
            <a:pPr lvl="2" eaLnBrk="0" hangingPunct="0">
              <a:buClr>
                <a:srgbClr val="00D600"/>
              </a:buClr>
              <a:buFont typeface="Wingdings" pitchFamily="2" charset="2"/>
              <a:buChar char="×"/>
            </a:pPr>
            <a:r>
              <a:rPr lang="fa-IR" sz="2000">
                <a:solidFill>
                  <a:srgbClr val="CC3300"/>
                </a:solidFill>
                <a:cs typeface="Homa" pitchFamily="2" charset="-78"/>
              </a:rPr>
              <a:t>موجب رسم شدن</a:t>
            </a:r>
          </a:p>
          <a:p>
            <a:pPr lvl="2" eaLnBrk="0" hangingPunct="0">
              <a:buClr>
                <a:srgbClr val="00D600"/>
              </a:buClr>
              <a:buFont typeface="Wingdings" pitchFamily="2" charset="2"/>
              <a:buChar char="×"/>
            </a:pPr>
            <a:r>
              <a:rPr lang="fa-IR" sz="2000">
                <a:solidFill>
                  <a:srgbClr val="CC3300"/>
                </a:solidFill>
                <a:cs typeface="Homa" pitchFamily="2" charset="-78"/>
              </a:rPr>
              <a:t>منجر به باختن</a:t>
            </a:r>
          </a:p>
          <a:p>
            <a:pPr eaLnBrk="0" hangingPunct="0">
              <a:spcBef>
                <a:spcPct val="50000"/>
              </a:spcBef>
              <a:buClr>
                <a:srgbClr val="00D600"/>
              </a:buClr>
              <a:buFont typeface="Wingdings" pitchFamily="2" charset="2"/>
              <a:buChar char="Ã"/>
            </a:pPr>
            <a:r>
              <a:rPr lang="fa-IR" sz="2400">
                <a:solidFill>
                  <a:srgbClr val="CC3300"/>
                </a:solidFill>
                <a:cs typeface="Homa" pitchFamily="2" charset="-78"/>
              </a:rPr>
              <a:t>تابع ارزيابي نميداند کدام حالت منجر به چه چيزي ميشود، اما ميتواند مقداري برگرداند که تناسب حالتها را با هر نتيجه نشان دهد</a:t>
            </a:r>
          </a:p>
          <a:p>
            <a:pPr eaLnBrk="0" hangingPunct="0">
              <a:buClr>
                <a:srgbClr val="00D600"/>
              </a:buClr>
              <a:buFont typeface="Wingdings" pitchFamily="2" charset="2"/>
              <a:buChar char="×"/>
            </a:pP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5"/>
          <p:cNvSpPr>
            <a:spLocks noGrp="1"/>
          </p:cNvSpPr>
          <p:nvPr>
            <p:ph type="dt" sz="quarter" idx="10"/>
          </p:nvPr>
        </p:nvSpPr>
        <p:spPr/>
        <p:txBody>
          <a:bodyPr/>
          <a:lstStyle/>
          <a:p>
            <a:pPr>
              <a:defRPr/>
            </a:pPr>
            <a:r>
              <a:rPr lang="en-US" smtClean="0"/>
              <a:t>Telegram: @Computer_IT_Engineering</a:t>
            </a:r>
            <a:endParaRPr lang="en-US" altLang="en-US"/>
          </a:p>
        </p:txBody>
      </p:sp>
      <p:sp>
        <p:nvSpPr>
          <p:cNvPr id="11" name="Footer Placeholder 6"/>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12" name="Slide Number Placeholder 7"/>
          <p:cNvSpPr>
            <a:spLocks noGrp="1"/>
          </p:cNvSpPr>
          <p:nvPr>
            <p:ph type="sldNum" sz="quarter" idx="12"/>
          </p:nvPr>
        </p:nvSpPr>
        <p:spPr/>
        <p:txBody>
          <a:bodyPr/>
          <a:lstStyle/>
          <a:p>
            <a:pPr>
              <a:defRPr/>
            </a:pPr>
            <a:fld id="{98E517F8-6244-478E-B789-E602C10A23A2}" type="slidenum">
              <a:rPr lang="ar-SA" altLang="en-US"/>
              <a:pPr>
                <a:defRPr/>
              </a:pPr>
              <a:t>272</a:t>
            </a:fld>
            <a:endParaRPr lang="en-US" altLang="en-US"/>
          </a:p>
        </p:txBody>
      </p:sp>
      <p:pic>
        <p:nvPicPr>
          <p:cNvPr id="17416" name="Picture 2"/>
          <p:cNvPicPr>
            <a:picLocks noChangeAspect="1" noChangeArrowheads="1"/>
          </p:cNvPicPr>
          <p:nvPr/>
        </p:nvPicPr>
        <p:blipFill>
          <a:blip r:embed="rId3"/>
          <a:srcRect/>
          <a:stretch>
            <a:fillRect/>
          </a:stretch>
        </p:blipFill>
        <p:spPr bwMode="auto">
          <a:xfrm>
            <a:off x="506413" y="1927225"/>
            <a:ext cx="4929187" cy="4238625"/>
          </a:xfrm>
          <a:prstGeom prst="rect">
            <a:avLst/>
          </a:prstGeom>
          <a:noFill/>
          <a:ln w="12700">
            <a:noFill/>
            <a:miter lim="800000"/>
            <a:headEnd type="none" w="sm" len="sm"/>
            <a:tailEnd type="none" w="sm" len="sm"/>
          </a:ln>
        </p:spPr>
      </p:pic>
      <p:sp>
        <p:nvSpPr>
          <p:cNvPr id="17417" name="Text Box 3"/>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جستجوي خصمانه</a:t>
            </a:r>
            <a:endParaRPr lang="en-US" sz="4000">
              <a:latin typeface="Times New Roman" pitchFamily="18" charset="0"/>
              <a:cs typeface="Homa" pitchFamily="2" charset="-78"/>
            </a:endParaRPr>
          </a:p>
        </p:txBody>
      </p:sp>
      <p:sp>
        <p:nvSpPr>
          <p:cNvPr id="17418" name="Text Box 4"/>
          <p:cNvSpPr txBox="1">
            <a:spLocks noChangeArrowheads="1"/>
          </p:cNvSpPr>
          <p:nvPr/>
        </p:nvSpPr>
        <p:spPr bwMode="auto">
          <a:xfrm>
            <a:off x="2005013" y="6110288"/>
            <a:ext cx="6416675" cy="457200"/>
          </a:xfrm>
          <a:prstGeom prst="rect">
            <a:avLst/>
          </a:prstGeom>
          <a:noFill/>
          <a:ln w="12700">
            <a:noFill/>
            <a:miter lim="800000"/>
            <a:headEnd type="none" w="sm" len="sm"/>
            <a:tailEnd type="none" w="sm" len="sm"/>
          </a:ln>
        </p:spPr>
        <p:txBody>
          <a:bodyPr>
            <a:spAutoFit/>
          </a:bodyPr>
          <a:lstStyle/>
          <a:p>
            <a:pPr algn="l" rtl="0"/>
            <a:r>
              <a:rPr lang="en-US" sz="2400" b="1" i="1">
                <a:latin typeface="Times New Roman" pitchFamily="18" charset="0"/>
                <a:cs typeface="Times New Roman" pitchFamily="18" charset="0"/>
              </a:rPr>
              <a:t>Eval</a:t>
            </a:r>
            <a:r>
              <a:rPr lang="en-US" sz="2400" b="1">
                <a:latin typeface="Times New Roman" pitchFamily="18" charset="0"/>
                <a:cs typeface="Times New Roman" pitchFamily="18" charset="0"/>
              </a:rPr>
              <a:t>(</a:t>
            </a:r>
            <a:r>
              <a:rPr lang="en-US" sz="2400" b="1" i="1">
                <a:latin typeface="Times New Roman" pitchFamily="18" charset="0"/>
                <a:cs typeface="Times New Roman" pitchFamily="18" charset="0"/>
              </a:rPr>
              <a:t>s</a:t>
            </a:r>
            <a:r>
              <a:rPr lang="en-US" sz="2400" b="1">
                <a:latin typeface="Times New Roman" pitchFamily="18" charset="0"/>
                <a:cs typeface="Times New Roman" pitchFamily="18" charset="0"/>
              </a:rPr>
              <a:t>) = </a:t>
            </a:r>
            <a:r>
              <a:rPr lang="en-US" sz="2400" b="1" i="1">
                <a:latin typeface="Times New Roman" pitchFamily="18" charset="0"/>
                <a:cs typeface="Times New Roman" pitchFamily="18" charset="0"/>
              </a:rPr>
              <a:t>w</a:t>
            </a:r>
            <a:r>
              <a:rPr lang="en-US" sz="2400" b="1" baseline="-25000">
                <a:latin typeface="Times New Roman" pitchFamily="18" charset="0"/>
                <a:cs typeface="Times New Roman" pitchFamily="18" charset="0"/>
              </a:rPr>
              <a:t>1 </a:t>
            </a:r>
            <a:r>
              <a:rPr lang="en-US" sz="2400" b="1" i="1">
                <a:latin typeface="Times New Roman" pitchFamily="18" charset="0"/>
                <a:cs typeface="Times New Roman" pitchFamily="18" charset="0"/>
              </a:rPr>
              <a:t>f</a:t>
            </a:r>
            <a:r>
              <a:rPr lang="en-US" sz="2400" b="1" baseline="-25000">
                <a:latin typeface="Times New Roman" pitchFamily="18" charset="0"/>
                <a:cs typeface="Times New Roman" pitchFamily="18" charset="0"/>
              </a:rPr>
              <a:t>1</a:t>
            </a:r>
            <a:r>
              <a:rPr lang="en-US" sz="2400" b="1">
                <a:latin typeface="Times New Roman" pitchFamily="18" charset="0"/>
                <a:cs typeface="Times New Roman" pitchFamily="18" charset="0"/>
              </a:rPr>
              <a:t>(</a:t>
            </a:r>
            <a:r>
              <a:rPr lang="en-US" sz="2400" b="1" i="1">
                <a:latin typeface="Times New Roman" pitchFamily="18" charset="0"/>
                <a:cs typeface="Times New Roman" pitchFamily="18" charset="0"/>
              </a:rPr>
              <a:t>s</a:t>
            </a:r>
            <a:r>
              <a:rPr lang="en-US" sz="2400" b="1">
                <a:latin typeface="Times New Roman" pitchFamily="18" charset="0"/>
                <a:cs typeface="Times New Roman" pitchFamily="18" charset="0"/>
              </a:rPr>
              <a:t>) + </a:t>
            </a:r>
            <a:r>
              <a:rPr lang="en-US" sz="2400" b="1" i="1">
                <a:latin typeface="Times New Roman" pitchFamily="18" charset="0"/>
                <a:cs typeface="Times New Roman" pitchFamily="18" charset="0"/>
              </a:rPr>
              <a:t>w</a:t>
            </a:r>
            <a:r>
              <a:rPr lang="en-US" sz="2400" b="1" baseline="-25000">
                <a:latin typeface="Times New Roman" pitchFamily="18" charset="0"/>
                <a:cs typeface="Times New Roman" pitchFamily="18" charset="0"/>
              </a:rPr>
              <a:t>2 </a:t>
            </a:r>
            <a:r>
              <a:rPr lang="en-US" sz="2400" b="1" i="1">
                <a:latin typeface="Times New Roman" pitchFamily="18" charset="0"/>
                <a:cs typeface="Times New Roman" pitchFamily="18" charset="0"/>
              </a:rPr>
              <a:t>f</a:t>
            </a:r>
            <a:r>
              <a:rPr lang="en-US" sz="2400" b="1" baseline="-25000">
                <a:latin typeface="Times New Roman" pitchFamily="18" charset="0"/>
                <a:cs typeface="Times New Roman" pitchFamily="18" charset="0"/>
              </a:rPr>
              <a:t>2</a:t>
            </a:r>
            <a:r>
              <a:rPr lang="en-US" sz="2400" b="1">
                <a:latin typeface="Times New Roman" pitchFamily="18" charset="0"/>
                <a:cs typeface="Times New Roman" pitchFamily="18" charset="0"/>
              </a:rPr>
              <a:t>(</a:t>
            </a:r>
            <a:r>
              <a:rPr lang="en-US" sz="2400" b="1" i="1">
                <a:latin typeface="Times New Roman" pitchFamily="18" charset="0"/>
                <a:cs typeface="Times New Roman" pitchFamily="18" charset="0"/>
              </a:rPr>
              <a:t>s</a:t>
            </a:r>
            <a:r>
              <a:rPr lang="en-US" sz="2400" b="1">
                <a:latin typeface="Times New Roman" pitchFamily="18" charset="0"/>
                <a:cs typeface="Times New Roman" pitchFamily="18" charset="0"/>
              </a:rPr>
              <a:t>) + … + </a:t>
            </a:r>
            <a:r>
              <a:rPr lang="en-US" sz="2400" b="1" i="1">
                <a:latin typeface="Times New Roman" pitchFamily="18" charset="0"/>
                <a:cs typeface="Times New Roman" pitchFamily="18" charset="0"/>
              </a:rPr>
              <a:t>w</a:t>
            </a:r>
            <a:r>
              <a:rPr lang="en-US" sz="2400" b="1" baseline="-25000">
                <a:latin typeface="Times New Roman" pitchFamily="18" charset="0"/>
                <a:cs typeface="Times New Roman" pitchFamily="18" charset="0"/>
              </a:rPr>
              <a:t>n</a:t>
            </a:r>
            <a:r>
              <a:rPr lang="en-US" sz="2400" b="1" i="1">
                <a:latin typeface="Times New Roman" pitchFamily="18" charset="0"/>
                <a:cs typeface="Times New Roman" pitchFamily="18" charset="0"/>
              </a:rPr>
              <a:t>f</a:t>
            </a:r>
            <a:r>
              <a:rPr lang="en-US" sz="2400" b="1" baseline="-25000">
                <a:latin typeface="Times New Roman" pitchFamily="18" charset="0"/>
                <a:cs typeface="Times New Roman" pitchFamily="18" charset="0"/>
              </a:rPr>
              <a:t>n</a:t>
            </a:r>
            <a:r>
              <a:rPr lang="en-US" sz="2400" b="1">
                <a:latin typeface="Times New Roman" pitchFamily="18" charset="0"/>
                <a:cs typeface="Times New Roman" pitchFamily="18" charset="0"/>
              </a:rPr>
              <a:t>(</a:t>
            </a:r>
            <a:r>
              <a:rPr lang="en-US" sz="2400" b="1" i="1">
                <a:latin typeface="Times New Roman" pitchFamily="18" charset="0"/>
                <a:cs typeface="Times New Roman" pitchFamily="18" charset="0"/>
              </a:rPr>
              <a:t>s</a:t>
            </a:r>
            <a:r>
              <a:rPr lang="en-US" sz="2400" b="1">
                <a:latin typeface="Times New Roman" pitchFamily="18" charset="0"/>
                <a:cs typeface="Times New Roman" pitchFamily="18" charset="0"/>
              </a:rPr>
              <a:t>)</a:t>
            </a:r>
          </a:p>
        </p:txBody>
      </p:sp>
      <p:sp>
        <p:nvSpPr>
          <p:cNvPr id="17419" name="Text Box 5"/>
          <p:cNvSpPr txBox="1">
            <a:spLocks noChangeArrowheads="1"/>
          </p:cNvSpPr>
          <p:nvPr/>
        </p:nvSpPr>
        <p:spPr bwMode="auto">
          <a:xfrm>
            <a:off x="-36513" y="1908175"/>
            <a:ext cx="8137526" cy="579438"/>
          </a:xfrm>
          <a:prstGeom prst="rect">
            <a:avLst/>
          </a:prstGeom>
          <a:noFill/>
          <a:ln w="9525" algn="ctr">
            <a:noFill/>
            <a:miter lim="800000"/>
            <a:headEnd/>
            <a:tailEnd/>
          </a:ln>
        </p:spPr>
        <p:txBody>
          <a:bodyPr>
            <a:spAutoFit/>
          </a:bodyPr>
          <a:lstStyle/>
          <a:p>
            <a:pPr eaLnBrk="0" hangingPunct="0">
              <a:spcBef>
                <a:spcPct val="50000"/>
              </a:spcBef>
            </a:pPr>
            <a:r>
              <a:rPr lang="fa-IR" sz="3200">
                <a:solidFill>
                  <a:schemeClr val="accent2"/>
                </a:solidFill>
                <a:cs typeface="Homa" pitchFamily="2" charset="-78"/>
              </a:rPr>
              <a:t>مثال: تابع </a:t>
            </a:r>
            <a:r>
              <a:rPr lang="en-US" sz="2800">
                <a:solidFill>
                  <a:schemeClr val="accent2"/>
                </a:solidFill>
                <a:cs typeface="Homa" pitchFamily="2" charset="-78"/>
              </a:rPr>
              <a:t>EVAL</a:t>
            </a:r>
            <a:endParaRPr lang="fa-IR" sz="2800">
              <a:solidFill>
                <a:schemeClr val="accent2"/>
              </a:solidFill>
              <a:cs typeface="Homa" pitchFamily="2" charset="-78"/>
            </a:endParaRPr>
          </a:p>
        </p:txBody>
      </p:sp>
      <p:sp>
        <p:nvSpPr>
          <p:cNvPr id="17420" name="Text Box 6"/>
          <p:cNvSpPr txBox="1">
            <a:spLocks noChangeArrowheads="1"/>
          </p:cNvSpPr>
          <p:nvPr/>
        </p:nvSpPr>
        <p:spPr bwMode="auto">
          <a:xfrm>
            <a:off x="5435600" y="2774950"/>
            <a:ext cx="3168650" cy="3749675"/>
          </a:xfrm>
          <a:prstGeom prst="rect">
            <a:avLst/>
          </a:prstGeom>
          <a:noFill/>
          <a:ln w="9525" algn="ctr">
            <a:noFill/>
            <a:miter lim="800000"/>
            <a:headEnd/>
            <a:tailEnd/>
          </a:ln>
        </p:spPr>
        <p:txBody>
          <a:bodyPr>
            <a:spAutoFit/>
          </a:bodyPr>
          <a:lstStyle/>
          <a:p>
            <a:pPr algn="justLow" eaLnBrk="0" hangingPunct="0">
              <a:spcBef>
                <a:spcPct val="50000"/>
              </a:spcBef>
              <a:buClr>
                <a:srgbClr val="00D600"/>
              </a:buClr>
              <a:buFont typeface="Wingdings" pitchFamily="2" charset="2"/>
              <a:buChar char="Ã"/>
            </a:pPr>
            <a:r>
              <a:rPr lang="fa-IR" sz="2000">
                <a:solidFill>
                  <a:srgbClr val="CC3300"/>
                </a:solidFill>
                <a:cs typeface="Homa" pitchFamily="2" charset="-78"/>
              </a:rPr>
              <a:t>اغلب توابع ارزيابي, مقدار عددي جداگانه اي براي هر خاصيت محاسبه، سپس آنها را ترکيب ميکنند تا مقدار کل بدست آيد</a:t>
            </a:r>
          </a:p>
          <a:p>
            <a:pPr algn="justLow" eaLnBrk="0" hangingPunct="0">
              <a:spcBef>
                <a:spcPct val="50000"/>
              </a:spcBef>
            </a:pPr>
            <a:r>
              <a:rPr lang="fa-IR" sz="2000">
                <a:solidFill>
                  <a:srgbClr val="CC3300"/>
                </a:solidFill>
                <a:cs typeface="Homa" pitchFamily="2" charset="-78"/>
              </a:rPr>
              <a:t>مثال در تابع بازي شطرنج:</a:t>
            </a:r>
          </a:p>
          <a:p>
            <a:pPr algn="justLow" eaLnBrk="0" hangingPunct="0">
              <a:spcBef>
                <a:spcPct val="50000"/>
              </a:spcBef>
            </a:pPr>
            <a:r>
              <a:rPr lang="fa-IR" sz="2000">
                <a:solidFill>
                  <a:srgbClr val="CC3300"/>
                </a:solidFill>
                <a:cs typeface="Homa" pitchFamily="2" charset="-78"/>
              </a:rPr>
              <a:t>     تعداد هر نوع قطعه در صفحه</a:t>
            </a:r>
          </a:p>
          <a:p>
            <a:pPr algn="justLow" eaLnBrk="0" hangingPunct="0">
              <a:spcBef>
                <a:spcPct val="50000"/>
              </a:spcBef>
            </a:pPr>
            <a:r>
              <a:rPr lang="fa-IR" sz="2000">
                <a:solidFill>
                  <a:srgbClr val="CC3300"/>
                </a:solidFill>
                <a:cs typeface="Homa" pitchFamily="2" charset="-78"/>
              </a:rPr>
              <a:t>     مقادير آن قطعات(1 براي پياده، 3 براي اسب يا فيل،5 براي رخ و ...)</a:t>
            </a:r>
          </a:p>
          <a:p>
            <a:pPr algn="justLow" eaLnBrk="0" hangingPunct="0">
              <a:spcBef>
                <a:spcPct val="50000"/>
              </a:spcBef>
            </a:pPr>
            <a:endParaRPr lang="en-US" sz="2000">
              <a:solidFill>
                <a:srgbClr val="CC3300"/>
              </a:solidFill>
              <a:cs typeface="Homa" pitchFamily="2" charset="-78"/>
            </a:endParaRPr>
          </a:p>
        </p:txBody>
      </p:sp>
      <p:graphicFrame>
        <p:nvGraphicFramePr>
          <p:cNvPr id="17410" name="Object 7"/>
          <p:cNvGraphicFramePr>
            <a:graphicFrameLocks noChangeAspect="1"/>
          </p:cNvGraphicFramePr>
          <p:nvPr>
            <p:ph sz="half" idx="1"/>
          </p:nvPr>
        </p:nvGraphicFramePr>
        <p:xfrm>
          <a:off x="2393950" y="3740150"/>
          <a:ext cx="160338" cy="250825"/>
        </p:xfrm>
        <a:graphic>
          <a:graphicData uri="http://schemas.openxmlformats.org/presentationml/2006/ole">
            <p:oleObj spid="_x0000_s17410" name="Equation" r:id="rId4" imgW="152280" imgH="228600" progId="Equation.3">
              <p:embed/>
            </p:oleObj>
          </a:graphicData>
        </a:graphic>
      </p:graphicFrame>
      <p:graphicFrame>
        <p:nvGraphicFramePr>
          <p:cNvPr id="17411" name="Object 8"/>
          <p:cNvGraphicFramePr>
            <a:graphicFrameLocks noChangeAspect="1"/>
          </p:cNvGraphicFramePr>
          <p:nvPr>
            <p:ph sz="quarter" idx="2"/>
          </p:nvPr>
        </p:nvGraphicFramePr>
        <p:xfrm>
          <a:off x="8120063" y="4613275"/>
          <a:ext cx="504825" cy="649288"/>
        </p:xfrm>
        <a:graphic>
          <a:graphicData uri="http://schemas.openxmlformats.org/presentationml/2006/ole">
            <p:oleObj spid="_x0000_s17411" name="Equation" r:id="rId5" imgW="177480" imgH="228600" progId="Equation.3">
              <p:embed/>
            </p:oleObj>
          </a:graphicData>
        </a:graphic>
      </p:graphicFrame>
      <p:graphicFrame>
        <p:nvGraphicFramePr>
          <p:cNvPr id="17412" name="Object 9"/>
          <p:cNvGraphicFramePr>
            <a:graphicFrameLocks noChangeAspect="1"/>
          </p:cNvGraphicFramePr>
          <p:nvPr>
            <p:ph sz="quarter" idx="3"/>
          </p:nvPr>
        </p:nvGraphicFramePr>
        <p:xfrm>
          <a:off x="8169275" y="4232275"/>
          <a:ext cx="376238" cy="565150"/>
        </p:xfrm>
        <a:graphic>
          <a:graphicData uri="http://schemas.openxmlformats.org/presentationml/2006/ole">
            <p:oleObj spid="_x0000_s17412" name="Equation" r:id="rId6" imgW="152280" imgH="228600" progId="Equation.3">
              <p:embed/>
            </p:oleObj>
          </a:graphicData>
        </a:graphic>
      </p:graphicFrame>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13"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14" name="Slide Number Placeholder 4"/>
          <p:cNvSpPr>
            <a:spLocks noGrp="1"/>
          </p:cNvSpPr>
          <p:nvPr>
            <p:ph type="sldNum" sz="quarter" idx="12"/>
          </p:nvPr>
        </p:nvSpPr>
        <p:spPr/>
        <p:txBody>
          <a:bodyPr/>
          <a:lstStyle/>
          <a:p>
            <a:pPr>
              <a:defRPr/>
            </a:pPr>
            <a:fld id="{642B0AD6-CA07-481A-BBA0-7132D275C3C5}" type="slidenum">
              <a:rPr lang="ar-SA" altLang="en-US"/>
              <a:pPr>
                <a:defRPr/>
              </a:pPr>
              <a:t>273</a:t>
            </a:fld>
            <a:endParaRPr lang="en-US" altLang="en-US"/>
          </a:p>
        </p:txBody>
      </p:sp>
      <p:sp>
        <p:nvSpPr>
          <p:cNvPr id="28570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جستجوي خصمانه</a:t>
            </a:r>
            <a:endParaRPr lang="en-US" sz="4000">
              <a:latin typeface="Times New Roman" pitchFamily="18" charset="0"/>
              <a:cs typeface="Homa" pitchFamily="2" charset="-78"/>
            </a:endParaRPr>
          </a:p>
        </p:txBody>
      </p:sp>
      <p:sp>
        <p:nvSpPr>
          <p:cNvPr id="285702" name="Text Box 3"/>
          <p:cNvSpPr txBox="1">
            <a:spLocks noChangeArrowheads="1"/>
          </p:cNvSpPr>
          <p:nvPr/>
        </p:nvSpPr>
        <p:spPr bwMode="auto">
          <a:xfrm>
            <a:off x="-36513" y="1908175"/>
            <a:ext cx="8137526"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مثال: تابع </a:t>
            </a:r>
            <a:r>
              <a:rPr lang="en-US" sz="2800">
                <a:solidFill>
                  <a:schemeClr val="accent2"/>
                </a:solidFill>
                <a:cs typeface="Homa" pitchFamily="2" charset="-78"/>
              </a:rPr>
              <a:t>EVAL</a:t>
            </a:r>
            <a:endParaRPr lang="fa-IR" sz="2800">
              <a:solidFill>
                <a:schemeClr val="accent2"/>
              </a:solidFill>
              <a:cs typeface="Homa" pitchFamily="2" charset="-78"/>
            </a:endParaRPr>
          </a:p>
        </p:txBody>
      </p:sp>
      <p:grpSp>
        <p:nvGrpSpPr>
          <p:cNvPr id="285703" name="Group 4"/>
          <p:cNvGrpSpPr>
            <a:grpSpLocks/>
          </p:cNvGrpSpPr>
          <p:nvPr/>
        </p:nvGrpSpPr>
        <p:grpSpPr bwMode="auto">
          <a:xfrm>
            <a:off x="1370013" y="2640013"/>
            <a:ext cx="6861175" cy="3181350"/>
            <a:chOff x="975" y="1706"/>
            <a:chExt cx="4082" cy="1878"/>
          </a:xfrm>
        </p:grpSpPr>
        <p:pic>
          <p:nvPicPr>
            <p:cNvPr id="285708" name="Picture 5"/>
            <p:cNvPicPr>
              <a:picLocks noChangeAspect="1" noChangeArrowheads="1"/>
            </p:cNvPicPr>
            <p:nvPr/>
          </p:nvPicPr>
          <p:blipFill>
            <a:blip r:embed="rId2"/>
            <a:srcRect/>
            <a:stretch>
              <a:fillRect/>
            </a:stretch>
          </p:blipFill>
          <p:spPr bwMode="auto">
            <a:xfrm>
              <a:off x="975" y="1706"/>
              <a:ext cx="4082" cy="1878"/>
            </a:xfrm>
            <a:prstGeom prst="rect">
              <a:avLst/>
            </a:prstGeom>
            <a:noFill/>
            <a:ln w="9525">
              <a:noFill/>
              <a:miter lim="800000"/>
              <a:headEnd/>
              <a:tailEnd/>
            </a:ln>
          </p:spPr>
        </p:pic>
        <p:sp>
          <p:nvSpPr>
            <p:cNvPr id="285709" name="Rectangle 6"/>
            <p:cNvSpPr>
              <a:spLocks noChangeArrowheads="1"/>
            </p:cNvSpPr>
            <p:nvPr/>
          </p:nvSpPr>
          <p:spPr bwMode="auto">
            <a:xfrm>
              <a:off x="3179" y="3305"/>
              <a:ext cx="1134" cy="212"/>
            </a:xfrm>
            <a:prstGeom prst="rect">
              <a:avLst/>
            </a:prstGeom>
            <a:solidFill>
              <a:schemeClr val="bg1"/>
            </a:solidFill>
            <a:ln w="9525" algn="ctr">
              <a:noFill/>
              <a:miter lim="800000"/>
              <a:headEnd/>
              <a:tailEnd/>
            </a:ln>
          </p:spPr>
          <p:txBody>
            <a:bodyPr anchor="ctr">
              <a:spAutoFit/>
            </a:bodyPr>
            <a:lstStyle/>
            <a:p>
              <a:pPr algn="ctr" rtl="0" eaLnBrk="0" hangingPunct="0"/>
              <a:r>
                <a:rPr lang="fa-IR" sz="1600" b="1">
                  <a:cs typeface="Lotus" pitchFamily="2" charset="-78"/>
                </a:rPr>
                <a:t>ب) سفيد حرکت ميکند</a:t>
              </a:r>
              <a:endParaRPr lang="en-US" sz="1600" b="1">
                <a:cs typeface="Lotus" pitchFamily="2" charset="-78"/>
              </a:endParaRPr>
            </a:p>
          </p:txBody>
        </p:sp>
        <p:sp>
          <p:nvSpPr>
            <p:cNvPr id="285710" name="Rectangle 7"/>
            <p:cNvSpPr>
              <a:spLocks noChangeArrowheads="1"/>
            </p:cNvSpPr>
            <p:nvPr/>
          </p:nvSpPr>
          <p:spPr bwMode="auto">
            <a:xfrm>
              <a:off x="1314" y="3286"/>
              <a:ext cx="1134" cy="212"/>
            </a:xfrm>
            <a:prstGeom prst="rect">
              <a:avLst/>
            </a:prstGeom>
            <a:solidFill>
              <a:schemeClr val="bg1"/>
            </a:solidFill>
            <a:ln w="9525" algn="ctr">
              <a:noFill/>
              <a:miter lim="800000"/>
              <a:headEnd/>
              <a:tailEnd/>
            </a:ln>
          </p:spPr>
          <p:txBody>
            <a:bodyPr anchor="ctr">
              <a:spAutoFit/>
            </a:bodyPr>
            <a:lstStyle/>
            <a:p>
              <a:pPr algn="ctr" rtl="0" eaLnBrk="0" hangingPunct="0"/>
              <a:r>
                <a:rPr lang="fa-IR" sz="1600" b="1">
                  <a:cs typeface="Lotus" pitchFamily="2" charset="-78"/>
                </a:rPr>
                <a:t>الف) سفيد حرکت ميکند</a:t>
              </a:r>
              <a:endParaRPr lang="en-US" sz="1600" b="1">
                <a:cs typeface="Lotus" pitchFamily="2" charset="-78"/>
              </a:endParaRPr>
            </a:p>
          </p:txBody>
        </p:sp>
      </p:grpSp>
      <p:sp>
        <p:nvSpPr>
          <p:cNvPr id="285704" name="Text Box 8"/>
          <p:cNvSpPr txBox="1">
            <a:spLocks noChangeArrowheads="1"/>
          </p:cNvSpPr>
          <p:nvPr/>
        </p:nvSpPr>
        <p:spPr bwMode="auto">
          <a:xfrm>
            <a:off x="827088" y="5734050"/>
            <a:ext cx="7848600" cy="854075"/>
          </a:xfrm>
          <a:prstGeom prst="rect">
            <a:avLst/>
          </a:prstGeom>
          <a:noFill/>
          <a:ln w="9525" algn="ctr">
            <a:noFill/>
            <a:miter lim="800000"/>
            <a:headEnd/>
            <a:tailEnd/>
          </a:ln>
        </p:spPr>
        <p:txBody>
          <a:bodyPr>
            <a:spAutoFit/>
          </a:bodyPr>
          <a:lstStyle/>
          <a:p>
            <a:pPr algn="ctr" rtl="0" eaLnBrk="0" hangingPunct="0">
              <a:spcBef>
                <a:spcPct val="50000"/>
              </a:spcBef>
            </a:pPr>
            <a:r>
              <a:rPr lang="fa-IR" sz="2000">
                <a:solidFill>
                  <a:srgbClr val="CC3300"/>
                </a:solidFill>
                <a:cs typeface="Homa" pitchFamily="2" charset="-78"/>
              </a:rPr>
              <a:t>الف) سياه، مزيت اسب و دو پياده دارد و بازي را ميبرد</a:t>
            </a:r>
          </a:p>
          <a:p>
            <a:pPr algn="ctr" rtl="0" eaLnBrk="0" hangingPunct="0">
              <a:spcBef>
                <a:spcPct val="50000"/>
              </a:spcBef>
            </a:pPr>
            <a:r>
              <a:rPr lang="fa-IR" sz="2000">
                <a:solidFill>
                  <a:srgbClr val="CC3300"/>
                </a:solidFill>
                <a:cs typeface="Homa" pitchFamily="2" charset="-78"/>
              </a:rPr>
              <a:t>ب) پس از اينکه سفيد، وزير را در اختيار ميگيرد، سياه ميبازد</a:t>
            </a:r>
            <a:endParaRPr lang="en-US" sz="2000">
              <a:solidFill>
                <a:srgbClr val="CC3300"/>
              </a:solidFill>
              <a:cs typeface="Homa" pitchFamily="2" charset="-78"/>
            </a:endParaRPr>
          </a:p>
        </p:txBody>
      </p:sp>
      <p:sp>
        <p:nvSpPr>
          <p:cNvPr id="285705" name="Oval 9"/>
          <p:cNvSpPr>
            <a:spLocks noChangeArrowheads="1"/>
          </p:cNvSpPr>
          <p:nvPr/>
        </p:nvSpPr>
        <p:spPr bwMode="auto">
          <a:xfrm>
            <a:off x="3071813" y="4406900"/>
            <a:ext cx="1355725" cy="1109663"/>
          </a:xfrm>
          <a:prstGeom prst="ellipse">
            <a:avLst/>
          </a:prstGeom>
          <a:noFill/>
          <a:ln w="19050">
            <a:solidFill>
              <a:srgbClr val="FF0000"/>
            </a:solidFill>
            <a:round/>
            <a:headEnd type="none" w="sm" len="sm"/>
            <a:tailEnd type="none" w="sm" len="sm"/>
          </a:ln>
        </p:spPr>
        <p:txBody>
          <a:bodyPr wrap="none" anchor="ctr"/>
          <a:lstStyle/>
          <a:p>
            <a:endParaRPr lang="en-US"/>
          </a:p>
        </p:txBody>
      </p:sp>
      <p:sp>
        <p:nvSpPr>
          <p:cNvPr id="285706" name="Oval 10"/>
          <p:cNvSpPr>
            <a:spLocks noChangeArrowheads="1"/>
          </p:cNvSpPr>
          <p:nvPr/>
        </p:nvSpPr>
        <p:spPr bwMode="auto">
          <a:xfrm>
            <a:off x="6096000" y="4330700"/>
            <a:ext cx="1355725" cy="1109663"/>
          </a:xfrm>
          <a:prstGeom prst="ellipse">
            <a:avLst/>
          </a:prstGeom>
          <a:noFill/>
          <a:ln w="19050">
            <a:solidFill>
              <a:srgbClr val="FF0000"/>
            </a:solidFill>
            <a:round/>
            <a:headEnd type="none" w="sm" len="sm"/>
            <a:tailEnd type="none" w="sm" len="sm"/>
          </a:ln>
        </p:spPr>
        <p:txBody>
          <a:bodyPr wrap="none" anchor="ctr"/>
          <a:lstStyle/>
          <a:p>
            <a:endParaRPr lang="en-US"/>
          </a:p>
        </p:txBody>
      </p:sp>
      <p:sp>
        <p:nvSpPr>
          <p:cNvPr id="285707" name="Text Box 11"/>
          <p:cNvSpPr txBox="1">
            <a:spLocks noChangeArrowheads="1"/>
          </p:cNvSpPr>
          <p:nvPr/>
        </p:nvSpPr>
        <p:spPr bwMode="auto">
          <a:xfrm>
            <a:off x="395288" y="2492375"/>
            <a:ext cx="7561262" cy="457200"/>
          </a:xfrm>
          <a:prstGeom prst="rect">
            <a:avLst/>
          </a:prstGeom>
          <a:noFill/>
          <a:ln w="9525" algn="ctr">
            <a:noFill/>
            <a:miter lim="800000"/>
            <a:headEnd/>
            <a:tailEnd/>
          </a:ln>
        </p:spPr>
        <p:txBody>
          <a:bodyPr>
            <a:spAutoFit/>
          </a:bodyPr>
          <a:lstStyle/>
          <a:p>
            <a:pPr eaLnBrk="0" hangingPunct="0">
              <a:spcBef>
                <a:spcPct val="50000"/>
              </a:spcBef>
            </a:pPr>
            <a:r>
              <a:rPr lang="fa-IR" sz="2400">
                <a:solidFill>
                  <a:srgbClr val="CC3300"/>
                </a:solidFill>
                <a:cs typeface="Homa" pitchFamily="2" charset="-78"/>
              </a:rPr>
              <a:t>ارزيابي تابع </a:t>
            </a:r>
            <a:r>
              <a:rPr lang="en-US" sz="2400">
                <a:solidFill>
                  <a:srgbClr val="CC3300"/>
                </a:solidFill>
                <a:cs typeface="Homa" pitchFamily="2" charset="-78"/>
              </a:rPr>
              <a:t>EVAL</a:t>
            </a:r>
            <a:r>
              <a:rPr lang="fa-IR" sz="2400">
                <a:solidFill>
                  <a:srgbClr val="CC3300"/>
                </a:solidFill>
                <a:cs typeface="Homa" pitchFamily="2" charset="-78"/>
              </a:rPr>
              <a:t> از مقدار پيروزي در دو موقعيت کاملا متفاوت </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10"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11" name="Slide Number Placeholder 5"/>
          <p:cNvSpPr>
            <a:spLocks noGrp="1"/>
          </p:cNvSpPr>
          <p:nvPr>
            <p:ph type="sldNum" sz="quarter" idx="12"/>
          </p:nvPr>
        </p:nvSpPr>
        <p:spPr/>
        <p:txBody>
          <a:bodyPr/>
          <a:lstStyle/>
          <a:p>
            <a:pPr>
              <a:defRPr/>
            </a:pPr>
            <a:fld id="{A4EF21BB-A807-497B-880C-06E7F2275E21}" type="slidenum">
              <a:rPr lang="ar-SA" altLang="en-US"/>
              <a:pPr>
                <a:defRPr/>
              </a:pPr>
              <a:t>274</a:t>
            </a:fld>
            <a:endParaRPr lang="en-US" altLang="en-US"/>
          </a:p>
        </p:txBody>
      </p:sp>
      <p:sp>
        <p:nvSpPr>
          <p:cNvPr id="28672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جستجوي خصمانه</a:t>
            </a:r>
            <a:endParaRPr lang="en-US" sz="4000">
              <a:latin typeface="Times New Roman" pitchFamily="18" charset="0"/>
              <a:cs typeface="Homa" pitchFamily="2" charset="-78"/>
            </a:endParaRPr>
          </a:p>
        </p:txBody>
      </p:sp>
      <p:grpSp>
        <p:nvGrpSpPr>
          <p:cNvPr id="286726" name="Group 3"/>
          <p:cNvGrpSpPr>
            <a:grpSpLocks/>
          </p:cNvGrpSpPr>
          <p:nvPr/>
        </p:nvGrpSpPr>
        <p:grpSpPr bwMode="auto">
          <a:xfrm>
            <a:off x="252413" y="2349500"/>
            <a:ext cx="4032250" cy="3946525"/>
            <a:chOff x="1152" y="1236"/>
            <a:chExt cx="2844" cy="2784"/>
          </a:xfrm>
        </p:grpSpPr>
        <p:pic>
          <p:nvPicPr>
            <p:cNvPr id="286729" name="Picture 4"/>
            <p:cNvPicPr>
              <a:picLocks noChangeAspect="1" noChangeArrowheads="1"/>
            </p:cNvPicPr>
            <p:nvPr/>
          </p:nvPicPr>
          <p:blipFill>
            <a:blip r:embed="rId2"/>
            <a:srcRect/>
            <a:stretch>
              <a:fillRect/>
            </a:stretch>
          </p:blipFill>
          <p:spPr bwMode="auto">
            <a:xfrm>
              <a:off x="1763" y="1572"/>
              <a:ext cx="2233" cy="2448"/>
            </a:xfrm>
            <a:prstGeom prst="rect">
              <a:avLst/>
            </a:prstGeom>
            <a:noFill/>
            <a:ln w="9525">
              <a:noFill/>
              <a:miter lim="800000"/>
              <a:headEnd/>
              <a:tailEnd/>
            </a:ln>
          </p:spPr>
        </p:pic>
        <p:sp>
          <p:nvSpPr>
            <p:cNvPr id="286730" name="AutoShape 5"/>
            <p:cNvSpPr>
              <a:spLocks noChangeArrowheads="1"/>
            </p:cNvSpPr>
            <p:nvPr/>
          </p:nvSpPr>
          <p:spPr bwMode="auto">
            <a:xfrm>
              <a:off x="1152" y="3156"/>
              <a:ext cx="615" cy="306"/>
            </a:xfrm>
            <a:prstGeom prst="rightArrow">
              <a:avLst>
                <a:gd name="adj1" fmla="val 50000"/>
                <a:gd name="adj2" fmla="val 50245"/>
              </a:avLst>
            </a:prstGeom>
            <a:solidFill>
              <a:srgbClr val="FF0000"/>
            </a:solidFill>
            <a:ln w="12700">
              <a:solidFill>
                <a:srgbClr val="FF0000"/>
              </a:solidFill>
              <a:miter lim="800000"/>
              <a:headEnd type="none" w="sm" len="sm"/>
              <a:tailEnd type="none" w="sm" len="sm"/>
            </a:ln>
          </p:spPr>
          <p:txBody>
            <a:bodyPr wrap="none" anchor="ctr"/>
            <a:lstStyle/>
            <a:p>
              <a:endParaRPr lang="en-US"/>
            </a:p>
          </p:txBody>
        </p:sp>
        <p:sp>
          <p:nvSpPr>
            <p:cNvPr id="286731" name="AutoShape 6"/>
            <p:cNvSpPr>
              <a:spLocks noChangeArrowheads="1"/>
            </p:cNvSpPr>
            <p:nvPr/>
          </p:nvSpPr>
          <p:spPr bwMode="auto">
            <a:xfrm rot="6451513">
              <a:off x="2572" y="1391"/>
              <a:ext cx="615" cy="306"/>
            </a:xfrm>
            <a:prstGeom prst="rightArrow">
              <a:avLst>
                <a:gd name="adj1" fmla="val 50000"/>
                <a:gd name="adj2" fmla="val 50245"/>
              </a:avLst>
            </a:prstGeom>
            <a:solidFill>
              <a:srgbClr val="FF0000"/>
            </a:solidFill>
            <a:ln w="12700">
              <a:solidFill>
                <a:srgbClr val="FF0000"/>
              </a:solidFill>
              <a:miter lim="800000"/>
              <a:headEnd type="none" w="sm" len="sm"/>
              <a:tailEnd type="none" w="sm" len="sm"/>
            </a:ln>
          </p:spPr>
          <p:txBody>
            <a:bodyPr wrap="none" anchor="ctr"/>
            <a:lstStyle/>
            <a:p>
              <a:endParaRPr lang="en-US"/>
            </a:p>
          </p:txBody>
        </p:sp>
      </p:grpSp>
      <p:sp>
        <p:nvSpPr>
          <p:cNvPr id="286727" name="Text Box 7"/>
          <p:cNvSpPr txBox="1">
            <a:spLocks noChangeArrowheads="1"/>
          </p:cNvSpPr>
          <p:nvPr/>
        </p:nvSpPr>
        <p:spPr bwMode="auto">
          <a:xfrm>
            <a:off x="-36513" y="1908175"/>
            <a:ext cx="8137526"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اثر افق</a:t>
            </a:r>
          </a:p>
        </p:txBody>
      </p:sp>
      <p:sp>
        <p:nvSpPr>
          <p:cNvPr id="286728" name="Text Box 8"/>
          <p:cNvSpPr txBox="1">
            <a:spLocks noChangeArrowheads="1"/>
          </p:cNvSpPr>
          <p:nvPr/>
        </p:nvSpPr>
        <p:spPr bwMode="auto">
          <a:xfrm>
            <a:off x="4500563" y="2622550"/>
            <a:ext cx="3887787" cy="3686175"/>
          </a:xfrm>
          <a:prstGeom prst="rect">
            <a:avLst/>
          </a:prstGeom>
          <a:noFill/>
          <a:ln w="9525" algn="ctr">
            <a:noFill/>
            <a:miter lim="800000"/>
            <a:headEnd/>
            <a:tailEnd/>
          </a:ln>
        </p:spPr>
        <p:txBody>
          <a:bodyPr>
            <a:spAutoFit/>
          </a:bodyPr>
          <a:lstStyle/>
          <a:p>
            <a:pPr algn="justLow" eaLnBrk="0" hangingPunct="0">
              <a:spcBef>
                <a:spcPct val="50000"/>
              </a:spcBef>
              <a:buClr>
                <a:srgbClr val="00D600"/>
              </a:buClr>
              <a:buFont typeface="Wingdings" pitchFamily="2" charset="2"/>
              <a:buChar char="Ã"/>
            </a:pPr>
            <a:r>
              <a:rPr lang="fa-IR" sz="2400">
                <a:solidFill>
                  <a:srgbClr val="CC3300"/>
                </a:solidFill>
                <a:cs typeface="Homa" pitchFamily="2" charset="-78"/>
              </a:rPr>
              <a:t>وقتي بوجود مي آيد که برنامه با اثري از رقيب مواجه شود که منجر به خرابي جدي گشته و اجتناب پذير است</a:t>
            </a:r>
          </a:p>
          <a:p>
            <a:pPr lvl="1" algn="justLow" eaLnBrk="0" hangingPunct="0">
              <a:buClr>
                <a:srgbClr val="00D600"/>
              </a:buClr>
              <a:buFont typeface="Wingdings" pitchFamily="2" charset="2"/>
              <a:buChar char="×"/>
            </a:pPr>
            <a:endParaRPr lang="fa-IR" sz="2000">
              <a:solidFill>
                <a:srgbClr val="CC3300"/>
              </a:solidFill>
              <a:cs typeface="Homa" pitchFamily="2" charset="-78"/>
            </a:endParaRPr>
          </a:p>
          <a:p>
            <a:pPr lvl="1" algn="justLow" eaLnBrk="0" hangingPunct="0">
              <a:buClr>
                <a:srgbClr val="00D600"/>
              </a:buClr>
              <a:buFont typeface="Wingdings" pitchFamily="2" charset="2"/>
              <a:buChar char="×"/>
            </a:pPr>
            <a:r>
              <a:rPr lang="fa-IR" sz="2000">
                <a:solidFill>
                  <a:srgbClr val="CC3300"/>
                </a:solidFill>
                <a:cs typeface="Homa" pitchFamily="2" charset="-78"/>
              </a:rPr>
              <a:t>مثال: شکل مقابل؛</a:t>
            </a:r>
          </a:p>
          <a:p>
            <a:pPr lvl="1" algn="justLow" eaLnBrk="0" hangingPunct="0"/>
            <a:r>
              <a:rPr lang="fa-IR" sz="2000">
                <a:solidFill>
                  <a:srgbClr val="CC3300"/>
                </a:solidFill>
                <a:cs typeface="Homa" pitchFamily="2" charset="-78"/>
              </a:rPr>
              <a:t>سياه در اصل جلوست، اما اگر سفيد پياده اش را از سطر هفتم به هشتم ببرد، پياده به وزير تبديل ميشود و موقعيت برد براي سفيد بوجود مي آيد</a:t>
            </a:r>
            <a:endParaRPr lang="en-US" sz="20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11"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12" name="Slide Number Placeholder 4"/>
          <p:cNvSpPr>
            <a:spLocks noGrp="1"/>
          </p:cNvSpPr>
          <p:nvPr>
            <p:ph type="sldNum" sz="quarter" idx="12"/>
          </p:nvPr>
        </p:nvSpPr>
        <p:spPr/>
        <p:txBody>
          <a:bodyPr/>
          <a:lstStyle/>
          <a:p>
            <a:pPr>
              <a:defRPr/>
            </a:pPr>
            <a:fld id="{F6646A28-5392-451B-8843-3473F0B55C59}" type="slidenum">
              <a:rPr lang="ar-SA" altLang="en-US"/>
              <a:pPr>
                <a:defRPr/>
              </a:pPr>
              <a:t>275</a:t>
            </a:fld>
            <a:endParaRPr lang="en-US" altLang="en-US"/>
          </a:p>
        </p:txBody>
      </p:sp>
      <p:sp>
        <p:nvSpPr>
          <p:cNvPr id="28774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جستجوي خصمانه</a:t>
            </a:r>
            <a:endParaRPr lang="en-US" sz="4000">
              <a:latin typeface="Times New Roman" pitchFamily="18" charset="0"/>
              <a:cs typeface="Homa" pitchFamily="2" charset="-78"/>
            </a:endParaRPr>
          </a:p>
        </p:txBody>
      </p:sp>
      <p:pic>
        <p:nvPicPr>
          <p:cNvPr id="287750" name="Picture 3"/>
          <p:cNvPicPr>
            <a:picLocks noChangeAspect="1" noChangeArrowheads="1"/>
          </p:cNvPicPr>
          <p:nvPr/>
        </p:nvPicPr>
        <p:blipFill>
          <a:blip r:embed="rId2"/>
          <a:srcRect/>
          <a:stretch>
            <a:fillRect/>
          </a:stretch>
        </p:blipFill>
        <p:spPr bwMode="auto">
          <a:xfrm>
            <a:off x="179388" y="2949575"/>
            <a:ext cx="3240087" cy="3143250"/>
          </a:xfrm>
          <a:prstGeom prst="rect">
            <a:avLst/>
          </a:prstGeom>
          <a:noFill/>
          <a:ln w="9525">
            <a:noFill/>
            <a:miter lim="800000"/>
            <a:headEnd/>
            <a:tailEnd/>
          </a:ln>
        </p:spPr>
      </p:pic>
      <p:sp>
        <p:nvSpPr>
          <p:cNvPr id="287751" name="Text Box 4"/>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بازيهايي که حاوي عنصر شانس هستند</a:t>
            </a:r>
            <a:endParaRPr lang="fa-IR" sz="2800">
              <a:solidFill>
                <a:schemeClr val="accent2"/>
              </a:solidFill>
              <a:cs typeface="Homa" pitchFamily="2" charset="-78"/>
            </a:endParaRPr>
          </a:p>
        </p:txBody>
      </p:sp>
      <p:pic>
        <p:nvPicPr>
          <p:cNvPr id="287752" name="Picture 5"/>
          <p:cNvPicPr>
            <a:picLocks noChangeAspect="1" noChangeArrowheads="1"/>
          </p:cNvPicPr>
          <p:nvPr>
            <p:ph/>
          </p:nvPr>
        </p:nvPicPr>
        <p:blipFill>
          <a:blip r:embed="rId3"/>
          <a:srcRect/>
          <a:stretch>
            <a:fillRect/>
          </a:stretch>
        </p:blipFill>
        <p:spPr>
          <a:xfrm>
            <a:off x="3827463" y="2492375"/>
            <a:ext cx="4848225" cy="3857625"/>
          </a:xfrm>
          <a:noFill/>
        </p:spPr>
      </p:pic>
      <p:sp>
        <p:nvSpPr>
          <p:cNvPr id="287753" name="Rectangle 6"/>
          <p:cNvSpPr>
            <a:spLocks noChangeArrowheads="1"/>
          </p:cNvSpPr>
          <p:nvPr/>
        </p:nvSpPr>
        <p:spPr bwMode="auto">
          <a:xfrm>
            <a:off x="1619250" y="549275"/>
            <a:ext cx="914400" cy="914400"/>
          </a:xfrm>
          <a:prstGeom prst="rect">
            <a:avLst/>
          </a:prstGeom>
          <a:noFill/>
          <a:ln w="9525" algn="ctr">
            <a:noFill/>
            <a:miter lim="800000"/>
            <a:headEnd/>
            <a:tailEnd/>
          </a:ln>
        </p:spPr>
        <p:txBody>
          <a:bodyPr wrap="none" anchor="ctr">
            <a:spAutoFit/>
          </a:bodyPr>
          <a:lstStyle/>
          <a:p>
            <a:endParaRPr lang="en-US"/>
          </a:p>
        </p:txBody>
      </p:sp>
      <p:sp>
        <p:nvSpPr>
          <p:cNvPr id="287754" name="Rectangle 7"/>
          <p:cNvSpPr>
            <a:spLocks noChangeArrowheads="1"/>
          </p:cNvSpPr>
          <p:nvPr/>
        </p:nvSpPr>
        <p:spPr bwMode="auto">
          <a:xfrm>
            <a:off x="3746500" y="3094038"/>
            <a:ext cx="692150" cy="366712"/>
          </a:xfrm>
          <a:prstGeom prst="rect">
            <a:avLst/>
          </a:prstGeom>
          <a:solidFill>
            <a:schemeClr val="bg1"/>
          </a:solidFill>
          <a:ln w="9525" algn="ctr">
            <a:noFill/>
            <a:miter lim="800000"/>
            <a:headEnd/>
            <a:tailEnd/>
          </a:ln>
        </p:spPr>
        <p:txBody>
          <a:bodyPr anchor="ctr">
            <a:spAutoFit/>
          </a:bodyPr>
          <a:lstStyle/>
          <a:p>
            <a:pPr algn="ctr" rtl="0" eaLnBrk="0" hangingPunct="0"/>
            <a:r>
              <a:rPr lang="fa-IR" b="1">
                <a:cs typeface="Lotus" pitchFamily="2" charset="-78"/>
              </a:rPr>
              <a:t>شانس</a:t>
            </a:r>
            <a:endParaRPr lang="en-US" b="1">
              <a:cs typeface="Lotus" pitchFamily="2" charset="-78"/>
            </a:endParaRPr>
          </a:p>
        </p:txBody>
      </p:sp>
      <p:sp>
        <p:nvSpPr>
          <p:cNvPr id="287755" name="Rectangle 8"/>
          <p:cNvSpPr>
            <a:spLocks noChangeArrowheads="1"/>
          </p:cNvSpPr>
          <p:nvPr/>
        </p:nvSpPr>
        <p:spPr bwMode="auto">
          <a:xfrm>
            <a:off x="3779838" y="4552950"/>
            <a:ext cx="692150" cy="366713"/>
          </a:xfrm>
          <a:prstGeom prst="rect">
            <a:avLst/>
          </a:prstGeom>
          <a:solidFill>
            <a:schemeClr val="bg1"/>
          </a:solidFill>
          <a:ln w="9525" algn="ctr">
            <a:noFill/>
            <a:miter lim="800000"/>
            <a:headEnd/>
            <a:tailEnd/>
          </a:ln>
        </p:spPr>
        <p:txBody>
          <a:bodyPr anchor="ctr">
            <a:spAutoFit/>
          </a:bodyPr>
          <a:lstStyle/>
          <a:p>
            <a:pPr algn="ctr" rtl="0" eaLnBrk="0" hangingPunct="0"/>
            <a:r>
              <a:rPr lang="fa-IR" b="1">
                <a:cs typeface="Lotus" pitchFamily="2" charset="-78"/>
              </a:rPr>
              <a:t>شانس</a:t>
            </a:r>
            <a:endParaRPr lang="en-US" b="1">
              <a:cs typeface="Lotus" pitchFamily="2" charset="-78"/>
            </a:endParaRPr>
          </a:p>
        </p:txBody>
      </p:sp>
      <p:sp>
        <p:nvSpPr>
          <p:cNvPr id="287756" name="Rectangle 9"/>
          <p:cNvSpPr>
            <a:spLocks noChangeArrowheads="1"/>
          </p:cNvSpPr>
          <p:nvPr/>
        </p:nvSpPr>
        <p:spPr bwMode="auto">
          <a:xfrm>
            <a:off x="3741738" y="6021388"/>
            <a:ext cx="863600" cy="366712"/>
          </a:xfrm>
          <a:prstGeom prst="rect">
            <a:avLst/>
          </a:prstGeom>
          <a:solidFill>
            <a:schemeClr val="bg1"/>
          </a:solidFill>
          <a:ln w="9525" algn="ctr">
            <a:noFill/>
            <a:miter lim="800000"/>
            <a:headEnd/>
            <a:tailEnd/>
          </a:ln>
        </p:spPr>
        <p:txBody>
          <a:bodyPr anchor="ctr">
            <a:spAutoFit/>
          </a:bodyPr>
          <a:lstStyle/>
          <a:p>
            <a:pPr algn="ctr" rtl="0" eaLnBrk="0" hangingPunct="0"/>
            <a:r>
              <a:rPr lang="fa-IR" b="1">
                <a:cs typeface="Lotus" pitchFamily="2" charset="-78"/>
              </a:rPr>
              <a:t>پايانه</a:t>
            </a:r>
            <a:endParaRPr lang="en-US" b="1">
              <a:cs typeface="Lotus" pitchFamily="2" charset="-78"/>
            </a:endParaRPr>
          </a:p>
        </p:txBody>
      </p:sp>
    </p:spTree>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2"/>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3"/>
          <p:cNvSpPr>
            <a:spLocks noGrp="1"/>
          </p:cNvSpPr>
          <p:nvPr>
            <p:ph type="sldNum" sz="quarter" idx="12"/>
          </p:nvPr>
        </p:nvSpPr>
        <p:spPr/>
        <p:txBody>
          <a:bodyPr/>
          <a:lstStyle/>
          <a:p>
            <a:pPr>
              <a:defRPr/>
            </a:pPr>
            <a:fld id="{F32750EB-A78E-4FA0-BD8A-CB01A2764C6A}" type="slidenum">
              <a:rPr lang="ar-SA" altLang="en-US"/>
              <a:pPr>
                <a:defRPr/>
              </a:pPr>
              <a:t>276</a:t>
            </a:fld>
            <a:endParaRPr lang="en-US" altLang="en-US"/>
          </a:p>
        </p:txBody>
      </p:sp>
      <p:sp>
        <p:nvSpPr>
          <p:cNvPr id="288773" name="Text Box 2"/>
          <p:cNvSpPr txBox="1">
            <a:spLocks noChangeArrowheads="1"/>
          </p:cNvSpPr>
          <p:nvPr/>
        </p:nvSpPr>
        <p:spPr bwMode="auto">
          <a:xfrm>
            <a:off x="2916238" y="981075"/>
            <a:ext cx="4608512" cy="366713"/>
          </a:xfrm>
          <a:prstGeom prst="rect">
            <a:avLst/>
          </a:prstGeom>
          <a:noFill/>
          <a:ln w="9525">
            <a:noFill/>
            <a:miter lim="800000"/>
            <a:headEnd/>
            <a:tailEnd/>
          </a:ln>
        </p:spPr>
        <p:txBody>
          <a:bodyPr>
            <a:spAutoFit/>
          </a:bodyPr>
          <a:lstStyle/>
          <a:p>
            <a:pPr algn="l" rtl="0" eaLnBrk="0" hangingPunct="0">
              <a:spcBef>
                <a:spcPct val="50000"/>
              </a:spcBef>
            </a:pPr>
            <a:endParaRPr lang="en-US">
              <a:cs typeface="Times New Roman" pitchFamily="18" charset="0"/>
            </a:endParaRPr>
          </a:p>
        </p:txBody>
      </p:sp>
      <p:sp>
        <p:nvSpPr>
          <p:cNvPr id="288774" name="Text Box 3"/>
          <p:cNvSpPr txBox="1">
            <a:spLocks noChangeArrowheads="1"/>
          </p:cNvSpPr>
          <p:nvPr/>
        </p:nvSpPr>
        <p:spPr bwMode="auto">
          <a:xfrm>
            <a:off x="1258888" y="2060575"/>
            <a:ext cx="6553200" cy="1555750"/>
          </a:xfrm>
          <a:prstGeom prst="rect">
            <a:avLst/>
          </a:prstGeom>
          <a:noFill/>
          <a:ln w="9525">
            <a:noFill/>
            <a:miter lim="800000"/>
            <a:headEnd/>
            <a:tailEnd/>
          </a:ln>
        </p:spPr>
        <p:txBody>
          <a:bodyPr>
            <a:spAutoFit/>
          </a:bodyPr>
          <a:lstStyle/>
          <a:p>
            <a:pPr algn="ctr" rtl="0" eaLnBrk="0" hangingPunct="0">
              <a:spcBef>
                <a:spcPct val="50000"/>
              </a:spcBef>
            </a:pPr>
            <a:r>
              <a:rPr lang="fa-IR" sz="9600" b="1">
                <a:cs typeface="Homa" pitchFamily="2" charset="-78"/>
              </a:rPr>
              <a:t>هوش مصنوع</a:t>
            </a:r>
            <a:r>
              <a:rPr lang="ar-SA" sz="9600" b="1">
                <a:cs typeface="Homa" pitchFamily="2" charset="-78"/>
              </a:rPr>
              <a:t>ي</a:t>
            </a:r>
            <a:endParaRPr lang="en-US" sz="9600" b="1">
              <a:cs typeface="Homa" pitchFamily="2" charset="-78"/>
            </a:endParaRPr>
          </a:p>
        </p:txBody>
      </p:sp>
      <p:sp>
        <p:nvSpPr>
          <p:cNvPr id="288775" name="Text Box 4"/>
          <p:cNvSpPr txBox="1">
            <a:spLocks noChangeArrowheads="1"/>
          </p:cNvSpPr>
          <p:nvPr/>
        </p:nvSpPr>
        <p:spPr bwMode="auto">
          <a:xfrm>
            <a:off x="1908175" y="3862388"/>
            <a:ext cx="5545138" cy="823912"/>
          </a:xfrm>
          <a:prstGeom prst="rect">
            <a:avLst/>
          </a:prstGeom>
          <a:noFill/>
          <a:ln w="9525">
            <a:noFill/>
            <a:miter lim="800000"/>
            <a:headEnd/>
            <a:tailEnd/>
          </a:ln>
        </p:spPr>
        <p:txBody>
          <a:bodyPr>
            <a:spAutoFit/>
          </a:bodyPr>
          <a:lstStyle/>
          <a:p>
            <a:pPr algn="ctr" rtl="0" eaLnBrk="0" hangingPunct="0">
              <a:spcBef>
                <a:spcPct val="50000"/>
              </a:spcBef>
            </a:pPr>
            <a:r>
              <a:rPr lang="fa-IR" sz="4800">
                <a:solidFill>
                  <a:schemeClr val="accent2"/>
                </a:solidFill>
                <a:latin typeface="Akram" pitchFamily="2" charset="2"/>
                <a:cs typeface="Homa" pitchFamily="2" charset="-78"/>
              </a:rPr>
              <a:t>فصل هفتم</a:t>
            </a:r>
            <a:endParaRPr lang="en-US" sz="4800">
              <a:solidFill>
                <a:schemeClr val="accent2"/>
              </a:solidFill>
              <a:latin typeface="Akram" pitchFamily="2" charset="2"/>
              <a:cs typeface="Homa" pitchFamily="2" charset="-78"/>
            </a:endParaRPr>
          </a:p>
        </p:txBody>
      </p:sp>
      <p:sp>
        <p:nvSpPr>
          <p:cNvPr id="288776" name="Text Box 5"/>
          <p:cNvSpPr txBox="1">
            <a:spLocks noChangeArrowheads="1"/>
          </p:cNvSpPr>
          <p:nvPr/>
        </p:nvSpPr>
        <p:spPr bwMode="auto">
          <a:xfrm>
            <a:off x="536575" y="4941888"/>
            <a:ext cx="7991475" cy="914400"/>
          </a:xfrm>
          <a:prstGeom prst="rect">
            <a:avLst/>
          </a:prstGeom>
          <a:noFill/>
          <a:ln w="9525" algn="ctr">
            <a:noFill/>
            <a:miter lim="800000"/>
            <a:headEnd/>
            <a:tailEnd/>
          </a:ln>
        </p:spPr>
        <p:txBody>
          <a:bodyPr>
            <a:spAutoFit/>
          </a:bodyPr>
          <a:lstStyle/>
          <a:p>
            <a:pPr algn="ctr" rtl="0" eaLnBrk="0" hangingPunct="0">
              <a:spcBef>
                <a:spcPct val="50000"/>
              </a:spcBef>
            </a:pPr>
            <a:r>
              <a:rPr lang="fa-IR" sz="5400">
                <a:solidFill>
                  <a:srgbClr val="CC3300"/>
                </a:solidFill>
                <a:latin typeface="Akram" pitchFamily="2" charset="2"/>
                <a:cs typeface="Homa" pitchFamily="2" charset="-78"/>
              </a:rPr>
              <a:t>عامل هاي منطقي</a:t>
            </a:r>
            <a:endParaRPr lang="en-US" sz="5400">
              <a:solidFill>
                <a:srgbClr val="CC3300"/>
              </a:solidFill>
              <a:latin typeface="Akram" pitchFamily="2" charset="2"/>
              <a:cs typeface="Homa" pitchFamily="2" charset="-78"/>
            </a:endParaRPr>
          </a:p>
        </p:txBody>
      </p:sp>
    </p:spTree>
  </p:cSld>
  <p:clrMapOvr>
    <a:masterClrMapping/>
  </p:clrMapOvr>
  <p:transition>
    <p:wipe dir="r"/>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5"/>
          <p:cNvSpPr>
            <a:spLocks noGrp="1"/>
          </p:cNvSpPr>
          <p:nvPr>
            <p:ph type="sldNum" sz="quarter" idx="12"/>
          </p:nvPr>
        </p:nvSpPr>
        <p:spPr/>
        <p:txBody>
          <a:bodyPr/>
          <a:lstStyle/>
          <a:p>
            <a:pPr>
              <a:defRPr/>
            </a:pPr>
            <a:fld id="{5F1F6A1D-B431-48B8-896E-570E4BA37232}" type="slidenum">
              <a:rPr lang="ar-SA" altLang="en-US"/>
              <a:pPr>
                <a:defRPr/>
              </a:pPr>
              <a:t>277</a:t>
            </a:fld>
            <a:endParaRPr lang="en-US" altLang="en-US"/>
          </a:p>
        </p:txBody>
      </p:sp>
      <p:sp>
        <p:nvSpPr>
          <p:cNvPr id="289797"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هوش مصنوع</a:t>
            </a:r>
            <a:r>
              <a:rPr lang="ar-SA" sz="4400" b="1">
                <a:latin typeface="Times New Roman" pitchFamily="18" charset="0"/>
                <a:cs typeface="Homa" pitchFamily="2" charset="-78"/>
              </a:rPr>
              <a:t>ي</a:t>
            </a:r>
            <a:r>
              <a:rPr lang="fa-IR" sz="3600" b="1">
                <a:latin typeface="Times New Roman" pitchFamily="18" charset="0"/>
                <a:cs typeface="Times New Roman" pitchFamily="18" charset="0"/>
              </a:rPr>
              <a:t> 	</a:t>
            </a:r>
            <a:r>
              <a:rPr lang="en-US" sz="2400" b="1">
                <a:latin typeface="Times New Roman" pitchFamily="18" charset="0"/>
                <a:cs typeface="Times New Roman" pitchFamily="18" charset="0"/>
              </a:rPr>
              <a:t>Artificial Intelligence</a:t>
            </a:r>
          </a:p>
        </p:txBody>
      </p:sp>
      <p:sp>
        <p:nvSpPr>
          <p:cNvPr id="289798" name="Text Box 3"/>
          <p:cNvSpPr txBox="1">
            <a:spLocks noChangeArrowheads="1"/>
          </p:cNvSpPr>
          <p:nvPr/>
        </p:nvSpPr>
        <p:spPr bwMode="auto">
          <a:xfrm>
            <a:off x="5724525" y="2019300"/>
            <a:ext cx="2305050" cy="762000"/>
          </a:xfrm>
          <a:prstGeom prst="rect">
            <a:avLst/>
          </a:prstGeom>
          <a:noFill/>
          <a:ln w="9525">
            <a:noFill/>
            <a:miter lim="800000"/>
            <a:headEnd/>
            <a:tailEnd/>
          </a:ln>
        </p:spPr>
        <p:txBody>
          <a:bodyPr>
            <a:spAutoFit/>
          </a:bodyPr>
          <a:lstStyle/>
          <a:p>
            <a:pPr rtl="0" eaLnBrk="0" hangingPunct="0">
              <a:spcBef>
                <a:spcPct val="50000"/>
              </a:spcBef>
            </a:pPr>
            <a:r>
              <a:rPr lang="fa-IR" sz="4400">
                <a:cs typeface="Homa" pitchFamily="2" charset="-78"/>
              </a:rPr>
              <a:t>فهرست</a:t>
            </a:r>
            <a:endParaRPr lang="en-US" sz="4400">
              <a:cs typeface="Homa" pitchFamily="2" charset="-78"/>
            </a:endParaRPr>
          </a:p>
        </p:txBody>
      </p:sp>
      <p:sp>
        <p:nvSpPr>
          <p:cNvPr id="289799" name="Text Box 4"/>
          <p:cNvSpPr txBox="1">
            <a:spLocks noChangeArrowheads="1"/>
          </p:cNvSpPr>
          <p:nvPr/>
        </p:nvSpPr>
        <p:spPr bwMode="auto">
          <a:xfrm>
            <a:off x="1619250" y="3357563"/>
            <a:ext cx="6192838" cy="823912"/>
          </a:xfrm>
          <a:prstGeom prst="rect">
            <a:avLst/>
          </a:prstGeom>
          <a:noFill/>
          <a:ln w="9525" algn="ctr">
            <a:noFill/>
            <a:miter lim="800000"/>
            <a:headEnd/>
            <a:tailEnd/>
          </a:ln>
        </p:spPr>
        <p:txBody>
          <a:bodyPr>
            <a:spAutoFit/>
          </a:bodyPr>
          <a:lstStyle/>
          <a:p>
            <a:pPr algn="ctr" rtl="0" eaLnBrk="0" hangingPunct="0">
              <a:spcBef>
                <a:spcPct val="50000"/>
              </a:spcBef>
            </a:pPr>
            <a:endParaRPr lang="en-US" sz="4800">
              <a:solidFill>
                <a:schemeClr val="accent2"/>
              </a:solidFill>
              <a:latin typeface="Akram" pitchFamily="2" charset="2"/>
              <a:cs typeface="Times New Roman" pitchFamily="18" charset="0"/>
            </a:endParaRPr>
          </a:p>
        </p:txBody>
      </p:sp>
      <p:sp>
        <p:nvSpPr>
          <p:cNvPr id="289800" name="Text Box 5"/>
          <p:cNvSpPr txBox="1">
            <a:spLocks noChangeArrowheads="1"/>
          </p:cNvSpPr>
          <p:nvPr/>
        </p:nvSpPr>
        <p:spPr bwMode="auto">
          <a:xfrm>
            <a:off x="611188" y="2636838"/>
            <a:ext cx="6769100" cy="10979150"/>
          </a:xfrm>
          <a:prstGeom prst="rect">
            <a:avLst/>
          </a:prstGeom>
          <a:noFill/>
          <a:ln w="9525" algn="ctr">
            <a:noFill/>
            <a:miter lim="800000"/>
            <a:headEnd/>
            <a:tailEnd/>
          </a:ln>
        </p:spPr>
        <p:txBody>
          <a:bodyPr>
            <a:spAutoFit/>
          </a:bodyPr>
          <a:lstStyle/>
          <a:p>
            <a:pPr eaLnBrk="0" hangingPunct="0">
              <a:spcBef>
                <a:spcPct val="10000"/>
              </a:spcBef>
              <a:buClr>
                <a:srgbClr val="00D600"/>
              </a:buClr>
              <a:buFont typeface="Wingdings" pitchFamily="2" charset="2"/>
              <a:buChar char="Ã"/>
            </a:pPr>
            <a:r>
              <a:rPr lang="fa-IR" sz="3200" b="1">
                <a:solidFill>
                  <a:schemeClr val="accent2"/>
                </a:solidFill>
                <a:cs typeface="Lotus" pitchFamily="2" charset="-78"/>
              </a:rPr>
              <a:t>عاملهاي مبتني بر دانش</a:t>
            </a:r>
          </a:p>
          <a:p>
            <a:pPr eaLnBrk="0" hangingPunct="0">
              <a:spcBef>
                <a:spcPct val="10000"/>
              </a:spcBef>
              <a:buClr>
                <a:srgbClr val="00D600"/>
              </a:buClr>
              <a:buFont typeface="Wingdings" pitchFamily="2" charset="2"/>
              <a:buChar char="Ã"/>
            </a:pPr>
            <a:r>
              <a:rPr lang="fa-IR" sz="3200" b="1">
                <a:solidFill>
                  <a:schemeClr val="accent2"/>
                </a:solidFill>
                <a:cs typeface="Lotus" pitchFamily="2" charset="-78"/>
              </a:rPr>
              <a:t>منطق</a:t>
            </a:r>
          </a:p>
          <a:p>
            <a:pPr eaLnBrk="0" hangingPunct="0">
              <a:spcBef>
                <a:spcPct val="10000"/>
              </a:spcBef>
              <a:buClr>
                <a:srgbClr val="00D600"/>
              </a:buClr>
              <a:buFont typeface="Wingdings" pitchFamily="2" charset="2"/>
              <a:buChar char="Ã"/>
            </a:pPr>
            <a:r>
              <a:rPr lang="fa-IR" sz="3200" b="1">
                <a:solidFill>
                  <a:schemeClr val="accent2"/>
                </a:solidFill>
                <a:cs typeface="Lotus" pitchFamily="2" charset="-78"/>
              </a:rPr>
              <a:t>منطق گزاره اي</a:t>
            </a:r>
          </a:p>
          <a:p>
            <a:pPr eaLnBrk="0" hangingPunct="0">
              <a:spcBef>
                <a:spcPct val="10000"/>
              </a:spcBef>
              <a:buClr>
                <a:srgbClr val="00D600"/>
              </a:buClr>
              <a:buFont typeface="Wingdings" pitchFamily="2" charset="2"/>
              <a:buChar char="Ã"/>
            </a:pPr>
            <a:r>
              <a:rPr lang="fa-IR" sz="3200" b="1">
                <a:solidFill>
                  <a:schemeClr val="accent2"/>
                </a:solidFill>
                <a:cs typeface="Lotus" pitchFamily="2" charset="-78"/>
              </a:rPr>
              <a:t>الگوهاي استدلال در منطق گزاره اي</a:t>
            </a:r>
          </a:p>
          <a:p>
            <a:pPr eaLnBrk="0" hangingPunct="0">
              <a:spcBef>
                <a:spcPct val="10000"/>
              </a:spcBef>
              <a:buClr>
                <a:srgbClr val="00D600"/>
              </a:buClr>
              <a:buFont typeface="Wingdings" pitchFamily="2" charset="2"/>
              <a:buChar char="Ã"/>
            </a:pPr>
            <a:r>
              <a:rPr lang="fa-IR" sz="3200" b="1">
                <a:solidFill>
                  <a:schemeClr val="accent2"/>
                </a:solidFill>
                <a:cs typeface="Lotus" pitchFamily="2" charset="-78"/>
              </a:rPr>
              <a:t>الگوريتم </a:t>
            </a:r>
            <a:r>
              <a:rPr lang="en-US" sz="3200" b="1">
                <a:solidFill>
                  <a:schemeClr val="accent2"/>
                </a:solidFill>
                <a:cs typeface="Lotus" pitchFamily="2" charset="-78"/>
              </a:rPr>
              <a:t>resolution</a:t>
            </a:r>
            <a:endParaRPr lang="fa-IR" sz="3200" b="1">
              <a:solidFill>
                <a:schemeClr val="accent2"/>
              </a:solidFill>
              <a:cs typeface="Lotus" pitchFamily="2" charset="-78"/>
            </a:endParaRPr>
          </a:p>
          <a:p>
            <a:pPr eaLnBrk="0" hangingPunct="0">
              <a:spcBef>
                <a:spcPct val="10000"/>
              </a:spcBef>
              <a:buClr>
                <a:srgbClr val="00D600"/>
              </a:buClr>
              <a:buFont typeface="Wingdings" pitchFamily="2" charset="2"/>
              <a:buChar char="Ã"/>
            </a:pPr>
            <a:r>
              <a:rPr lang="fa-IR" sz="3200" b="1">
                <a:solidFill>
                  <a:schemeClr val="accent2"/>
                </a:solidFill>
                <a:cs typeface="Lotus" pitchFamily="2" charset="-78"/>
              </a:rPr>
              <a:t>زنجير پيشرو و عقبگرد</a:t>
            </a:r>
          </a:p>
          <a:p>
            <a:pPr eaLnBrk="0" hangingPunct="0">
              <a:spcBef>
                <a:spcPct val="10000"/>
              </a:spcBef>
              <a:buClr>
                <a:srgbClr val="00D600"/>
              </a:buClr>
              <a:buFont typeface="Wingdings" pitchFamily="2" charset="2"/>
              <a:buChar char="Ã"/>
            </a:pPr>
            <a:endParaRPr lang="fa-IR" sz="3200" b="1">
              <a:solidFill>
                <a:schemeClr val="accent2"/>
              </a:solidFill>
              <a:cs typeface="Lotus" pitchFamily="2" charset="-78"/>
            </a:endParaRPr>
          </a:p>
          <a:p>
            <a:pPr eaLnBrk="0" hangingPunct="0">
              <a:spcBef>
                <a:spcPct val="10000"/>
              </a:spcBef>
              <a:buClr>
                <a:srgbClr val="00D600"/>
              </a:buClr>
              <a:buFont typeface="Wingdings" pitchFamily="2" charset="2"/>
              <a:buChar char="Ã"/>
            </a:pPr>
            <a:endParaRPr lang="fa-IR" sz="3200" b="1">
              <a:solidFill>
                <a:schemeClr val="accent2"/>
              </a:solidFill>
              <a:cs typeface="Lotus" pitchFamily="2" charset="-78"/>
            </a:endParaRPr>
          </a:p>
          <a:p>
            <a:pPr eaLnBrk="0" hangingPunct="0">
              <a:spcBef>
                <a:spcPct val="10000"/>
              </a:spcBef>
              <a:buClr>
                <a:srgbClr val="00D600"/>
              </a:buClr>
              <a:buFont typeface="Wingdings" pitchFamily="2" charset="2"/>
              <a:buChar char="Ã"/>
            </a:pPr>
            <a:endParaRPr lang="fa-IR" sz="3200" b="1">
              <a:solidFill>
                <a:schemeClr val="accent2"/>
              </a:solidFill>
              <a:cs typeface="Lotus" pitchFamily="2" charset="-78"/>
            </a:endParaRPr>
          </a:p>
          <a:p>
            <a:pPr eaLnBrk="0" hangingPunct="0">
              <a:spcBef>
                <a:spcPct val="10000"/>
              </a:spcBef>
              <a:buClr>
                <a:srgbClr val="00D600"/>
              </a:buClr>
              <a:buFont typeface="Wingdings" pitchFamily="2" charset="2"/>
              <a:buChar char="Ã"/>
            </a:pPr>
            <a:endParaRPr lang="en-US" sz="3200" b="1">
              <a:solidFill>
                <a:schemeClr val="accent2"/>
              </a:solidFill>
              <a:cs typeface="Lotus" pitchFamily="2" charset="-78"/>
            </a:endParaRPr>
          </a:p>
          <a:p>
            <a:pPr eaLnBrk="0" hangingPunct="0">
              <a:spcBef>
                <a:spcPct val="10000"/>
              </a:spcBef>
              <a:buClr>
                <a:srgbClr val="00D600"/>
              </a:buClr>
              <a:buFont typeface="Wingdings" pitchFamily="2" charset="2"/>
              <a:buChar char="Ã"/>
            </a:pPr>
            <a:endParaRPr lang="fa-IR" sz="3200" b="1">
              <a:solidFill>
                <a:schemeClr val="accent2"/>
              </a:solidFill>
              <a:cs typeface="Lotus" pitchFamily="2" charset="-78"/>
            </a:endParaRPr>
          </a:p>
          <a:p>
            <a:pPr eaLnBrk="0" hangingPunct="0">
              <a:spcBef>
                <a:spcPct val="10000"/>
              </a:spcBef>
              <a:buClr>
                <a:srgbClr val="00D600"/>
              </a:buClr>
              <a:buFont typeface="Wingdings" pitchFamily="2" charset="2"/>
              <a:buChar char="Ã"/>
            </a:pPr>
            <a:endParaRPr lang="fa-IR" sz="3200" b="1">
              <a:solidFill>
                <a:schemeClr val="accent2"/>
              </a:solidFill>
              <a:cs typeface="Lotus" pitchFamily="2" charset="-78"/>
            </a:endParaRPr>
          </a:p>
          <a:p>
            <a:pPr eaLnBrk="0" hangingPunct="0">
              <a:spcBef>
                <a:spcPct val="10000"/>
              </a:spcBef>
              <a:buClr>
                <a:srgbClr val="00D600"/>
              </a:buClr>
              <a:buFont typeface="Wingdings" pitchFamily="2" charset="2"/>
              <a:buChar char="Ã"/>
            </a:pPr>
            <a:endParaRPr lang="fa-IR" sz="3200" b="1">
              <a:solidFill>
                <a:schemeClr val="accent2"/>
              </a:solidFill>
              <a:cs typeface="Lotus" pitchFamily="2" charset="-78"/>
            </a:endParaRPr>
          </a:p>
          <a:p>
            <a:pPr eaLnBrk="0" hangingPunct="0">
              <a:spcBef>
                <a:spcPct val="10000"/>
              </a:spcBef>
              <a:buClr>
                <a:srgbClr val="00D600"/>
              </a:buClr>
              <a:buFont typeface="Wingdings" pitchFamily="2" charset="2"/>
              <a:buChar char="Ã"/>
            </a:pPr>
            <a:endParaRPr lang="fa-IR" sz="3200" b="1">
              <a:solidFill>
                <a:schemeClr val="accent2"/>
              </a:solidFill>
              <a:cs typeface="Lotus" pitchFamily="2" charset="-78"/>
            </a:endParaRPr>
          </a:p>
          <a:p>
            <a:pPr eaLnBrk="0" hangingPunct="0">
              <a:spcBef>
                <a:spcPct val="10000"/>
              </a:spcBef>
              <a:buClr>
                <a:srgbClr val="00D600"/>
              </a:buClr>
              <a:buFont typeface="Wingdings" pitchFamily="2" charset="2"/>
              <a:buChar char="Ã"/>
            </a:pPr>
            <a:endParaRPr lang="en-US" sz="3200" b="1">
              <a:solidFill>
                <a:schemeClr val="accent2"/>
              </a:solidFill>
              <a:cs typeface="Lotus" pitchFamily="2" charset="-78"/>
            </a:endParaRPr>
          </a:p>
          <a:p>
            <a:pPr eaLnBrk="0" hangingPunct="0">
              <a:spcBef>
                <a:spcPct val="10000"/>
              </a:spcBef>
              <a:buClr>
                <a:srgbClr val="00D600"/>
              </a:buClr>
              <a:buFont typeface="Wingdings" pitchFamily="2" charset="2"/>
              <a:buChar char="Ã"/>
            </a:pPr>
            <a:endParaRPr lang="fa-IR" sz="3200" b="1">
              <a:solidFill>
                <a:schemeClr val="accent2"/>
              </a:solidFill>
              <a:cs typeface="Lotus" pitchFamily="2" charset="-78"/>
            </a:endParaRPr>
          </a:p>
          <a:p>
            <a:pPr eaLnBrk="0" hangingPunct="0">
              <a:spcBef>
                <a:spcPct val="10000"/>
              </a:spcBef>
              <a:buClr>
                <a:srgbClr val="00D600"/>
              </a:buClr>
              <a:buFont typeface="Wingdings" pitchFamily="2" charset="2"/>
              <a:buChar char="Ã"/>
            </a:pPr>
            <a:endParaRPr lang="fa-IR" sz="3200" b="1">
              <a:solidFill>
                <a:schemeClr val="accent2"/>
              </a:solidFill>
              <a:cs typeface="Lotus" pitchFamily="2" charset="-78"/>
            </a:endParaRPr>
          </a:p>
          <a:p>
            <a:pPr eaLnBrk="0" hangingPunct="0">
              <a:spcBef>
                <a:spcPct val="10000"/>
              </a:spcBef>
              <a:buClr>
                <a:srgbClr val="00D600"/>
              </a:buClr>
              <a:buFont typeface="Wingdings" pitchFamily="2" charset="2"/>
              <a:buChar char="Ã"/>
            </a:pPr>
            <a:endParaRPr lang="en-US" sz="3600" b="1">
              <a:solidFill>
                <a:schemeClr val="accent2"/>
              </a:solidFill>
              <a:cs typeface="Lotus" pitchFamily="2" charset="-78"/>
            </a:endParaRPr>
          </a:p>
          <a:p>
            <a:pPr eaLnBrk="0" hangingPunct="0">
              <a:spcBef>
                <a:spcPct val="10000"/>
              </a:spcBef>
            </a:pPr>
            <a:endParaRPr lang="en-US" sz="3600" b="1">
              <a:solidFill>
                <a:schemeClr val="accent2"/>
              </a:solidFill>
              <a:cs typeface="Lotus" pitchFamily="2" charset="-78"/>
            </a:endParaRPr>
          </a:p>
          <a:p>
            <a:pPr rtl="0" eaLnBrk="0" hangingPunct="0">
              <a:spcBef>
                <a:spcPct val="10000"/>
              </a:spcBef>
            </a:pPr>
            <a:endParaRPr lang="en-US" sz="3600" b="1">
              <a:solidFill>
                <a:schemeClr val="accent2"/>
              </a:solidFill>
              <a:cs typeface="Lotus" pitchFamily="2" charset="-78"/>
            </a:endParaRPr>
          </a:p>
        </p:txBody>
      </p:sp>
    </p:spTree>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18"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19" name="Slide Number Placeholder 4"/>
          <p:cNvSpPr>
            <a:spLocks noGrp="1"/>
          </p:cNvSpPr>
          <p:nvPr>
            <p:ph type="sldNum" sz="quarter" idx="12"/>
          </p:nvPr>
        </p:nvSpPr>
        <p:spPr/>
        <p:txBody>
          <a:bodyPr/>
          <a:lstStyle/>
          <a:p>
            <a:pPr>
              <a:defRPr/>
            </a:pPr>
            <a:fld id="{88B4CF3E-8DD7-42CF-827D-8611B6B3872D}" type="slidenum">
              <a:rPr lang="ar-SA" altLang="en-US"/>
              <a:pPr>
                <a:defRPr/>
              </a:pPr>
              <a:t>278</a:t>
            </a:fld>
            <a:endParaRPr lang="en-US" altLang="en-US"/>
          </a:p>
        </p:txBody>
      </p:sp>
      <p:sp>
        <p:nvSpPr>
          <p:cNvPr id="29082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sp>
        <p:nvSpPr>
          <p:cNvPr id="290822"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عاملهاي مبتني بر دانش</a:t>
            </a:r>
          </a:p>
        </p:txBody>
      </p:sp>
      <p:sp>
        <p:nvSpPr>
          <p:cNvPr id="290823" name="Text Box 4"/>
          <p:cNvSpPr txBox="1">
            <a:spLocks noChangeArrowheads="1"/>
          </p:cNvSpPr>
          <p:nvPr/>
        </p:nvSpPr>
        <p:spPr bwMode="auto">
          <a:xfrm>
            <a:off x="684213" y="2420938"/>
            <a:ext cx="7775575" cy="457200"/>
          </a:xfrm>
          <a:prstGeom prst="rect">
            <a:avLst/>
          </a:prstGeom>
          <a:noFill/>
          <a:ln w="9525" algn="ctr">
            <a:noFill/>
            <a:miter lim="800000"/>
            <a:headEnd/>
            <a:tailEnd/>
          </a:ln>
        </p:spPr>
        <p:txBody>
          <a:bodyPr>
            <a:spAutoFit/>
          </a:bodyPr>
          <a:lstStyle/>
          <a:p>
            <a:pPr rtl="0" eaLnBrk="0" hangingPunct="0">
              <a:spcBef>
                <a:spcPct val="50000"/>
              </a:spcBef>
            </a:pPr>
            <a:endParaRPr lang="en-US" sz="2400">
              <a:solidFill>
                <a:srgbClr val="CC3300"/>
              </a:solidFill>
              <a:cs typeface="Homa" pitchFamily="2" charset="-78"/>
            </a:endParaRPr>
          </a:p>
        </p:txBody>
      </p:sp>
      <p:sp>
        <p:nvSpPr>
          <p:cNvPr id="290824" name="Text Box 5"/>
          <p:cNvSpPr txBox="1">
            <a:spLocks noChangeArrowheads="1"/>
          </p:cNvSpPr>
          <p:nvPr/>
        </p:nvSpPr>
        <p:spPr bwMode="auto">
          <a:xfrm>
            <a:off x="468313" y="2649538"/>
            <a:ext cx="8207375" cy="3836987"/>
          </a:xfrm>
          <a:prstGeom prst="rect">
            <a:avLst/>
          </a:prstGeom>
          <a:noFill/>
          <a:ln w="9525" algn="ctr">
            <a:noFill/>
            <a:miter lim="800000"/>
            <a:headEnd/>
            <a:tailEnd/>
          </a:ln>
        </p:spPr>
        <p:txBody>
          <a:bodyPr>
            <a:spAutoFit/>
          </a:bodyPr>
          <a:lstStyle/>
          <a:p>
            <a:pPr eaLnBrk="0" hangingPunct="0">
              <a:spcBef>
                <a:spcPct val="50000"/>
              </a:spcBef>
              <a:buClr>
                <a:srgbClr val="00D600"/>
              </a:buClr>
              <a:buFont typeface="Wingdings" pitchFamily="2" charset="2"/>
              <a:buChar char="Ã"/>
            </a:pPr>
            <a:r>
              <a:rPr lang="fa-IR" sz="2400">
                <a:solidFill>
                  <a:srgbClr val="CC3300"/>
                </a:solidFill>
                <a:cs typeface="Homa" pitchFamily="2" charset="-78"/>
              </a:rPr>
              <a:t>مؤلفه اصلي عامل مبتني بر دانش، </a:t>
            </a:r>
            <a:r>
              <a:rPr lang="fa-IR" sz="2400" b="1">
                <a:solidFill>
                  <a:srgbClr val="CC3300"/>
                </a:solidFill>
                <a:cs typeface="Homa" pitchFamily="2" charset="-78"/>
              </a:rPr>
              <a:t>پايگاه دانش</a:t>
            </a:r>
            <a:r>
              <a:rPr lang="fa-IR" sz="2400">
                <a:solidFill>
                  <a:srgbClr val="CC3300"/>
                </a:solidFill>
                <a:cs typeface="Homa" pitchFamily="2" charset="-78"/>
              </a:rPr>
              <a:t> آن است</a:t>
            </a:r>
          </a:p>
          <a:p>
            <a:pPr lvl="2" eaLnBrk="0" hangingPunct="0">
              <a:buClr>
                <a:srgbClr val="00D600"/>
              </a:buClr>
              <a:buFont typeface="Wingdings" pitchFamily="2" charset="2"/>
              <a:buChar char="×"/>
            </a:pPr>
            <a:r>
              <a:rPr lang="fa-IR" sz="2000">
                <a:solidFill>
                  <a:srgbClr val="CC3300"/>
                </a:solidFill>
                <a:cs typeface="Homa" pitchFamily="2" charset="-78"/>
              </a:rPr>
              <a:t>پايگاه دانش: مجموعه اي از جملات</a:t>
            </a:r>
          </a:p>
          <a:p>
            <a:pPr lvl="2" eaLnBrk="0" hangingPunct="0">
              <a:buClr>
                <a:srgbClr val="00D600"/>
              </a:buClr>
              <a:buFont typeface="Wingdings" pitchFamily="2" charset="2"/>
              <a:buChar char="×"/>
            </a:pPr>
            <a:r>
              <a:rPr lang="fa-IR" sz="2000">
                <a:solidFill>
                  <a:srgbClr val="CC3300"/>
                </a:solidFill>
                <a:cs typeface="Homa" pitchFamily="2" charset="-78"/>
              </a:rPr>
              <a:t>جمله: </a:t>
            </a:r>
            <a:r>
              <a:rPr lang="fa-IR" sz="2000" b="1">
                <a:solidFill>
                  <a:srgbClr val="CC3300"/>
                </a:solidFill>
                <a:cs typeface="Homa" pitchFamily="2" charset="-78"/>
              </a:rPr>
              <a:t>زبان نمايش دانش</a:t>
            </a:r>
            <a:r>
              <a:rPr lang="fa-IR" sz="2000">
                <a:solidFill>
                  <a:srgbClr val="CC3300"/>
                </a:solidFill>
                <a:cs typeface="Homa" pitchFamily="2" charset="-78"/>
              </a:rPr>
              <a:t> و بيان ادعاهايي در مورد جهان</a:t>
            </a:r>
          </a:p>
          <a:p>
            <a:pPr eaLnBrk="0" hangingPunct="0">
              <a:spcBef>
                <a:spcPct val="50000"/>
              </a:spcBef>
              <a:buClr>
                <a:srgbClr val="00D600"/>
              </a:buClr>
              <a:buFont typeface="Wingdings" pitchFamily="2" charset="2"/>
              <a:buChar char="Ã"/>
            </a:pPr>
            <a:endParaRPr lang="fa-IR" sz="2400">
              <a:solidFill>
                <a:srgbClr val="CC3300"/>
              </a:solidFill>
              <a:cs typeface="Homa" pitchFamily="2" charset="-78"/>
            </a:endParaRPr>
          </a:p>
          <a:p>
            <a:pPr eaLnBrk="0" hangingPunct="0">
              <a:spcBef>
                <a:spcPct val="50000"/>
              </a:spcBef>
              <a:buClr>
                <a:srgbClr val="00D600"/>
              </a:buClr>
              <a:buFont typeface="Wingdings" pitchFamily="2" charset="2"/>
              <a:buChar char="Ã"/>
            </a:pPr>
            <a:endParaRPr lang="fa-IR" sz="2400">
              <a:solidFill>
                <a:srgbClr val="CC3300"/>
              </a:solidFill>
              <a:cs typeface="Homa" pitchFamily="2" charset="-78"/>
            </a:endParaRPr>
          </a:p>
          <a:p>
            <a:pPr eaLnBrk="0" hangingPunct="0">
              <a:spcBef>
                <a:spcPct val="50000"/>
              </a:spcBef>
              <a:buClr>
                <a:srgbClr val="00D600"/>
              </a:buClr>
              <a:buFont typeface="Wingdings" pitchFamily="2" charset="2"/>
              <a:buChar char="Ã"/>
            </a:pPr>
            <a:r>
              <a:rPr lang="fa-IR" sz="2400">
                <a:solidFill>
                  <a:srgbClr val="CC3300"/>
                </a:solidFill>
                <a:cs typeface="Homa" pitchFamily="2" charset="-78"/>
              </a:rPr>
              <a:t>براي اضافه کردن جملات به پايگاه دانش و درخواست دانسته ها</a:t>
            </a:r>
          </a:p>
          <a:p>
            <a:pPr lvl="2" eaLnBrk="0" hangingPunct="0">
              <a:buClr>
                <a:srgbClr val="00D600"/>
              </a:buClr>
              <a:buFont typeface="Wingdings" pitchFamily="2" charset="2"/>
              <a:buChar char="×"/>
            </a:pPr>
            <a:r>
              <a:rPr lang="en-US">
                <a:solidFill>
                  <a:srgbClr val="CC3300"/>
                </a:solidFill>
                <a:cs typeface="Homa" pitchFamily="2" charset="-78"/>
              </a:rPr>
              <a:t>TELL </a:t>
            </a:r>
            <a:r>
              <a:rPr lang="fa-IR">
                <a:solidFill>
                  <a:srgbClr val="CC3300"/>
                </a:solidFill>
                <a:cs typeface="Homa" pitchFamily="2" charset="-78"/>
              </a:rPr>
              <a:t>و </a:t>
            </a:r>
            <a:r>
              <a:rPr lang="en-US">
                <a:solidFill>
                  <a:srgbClr val="CC3300"/>
                </a:solidFill>
                <a:cs typeface="Homa" pitchFamily="2" charset="-78"/>
              </a:rPr>
              <a:t>ASK</a:t>
            </a:r>
          </a:p>
          <a:p>
            <a:pPr lvl="2" eaLnBrk="0" hangingPunct="0">
              <a:buClr>
                <a:srgbClr val="00D600"/>
              </a:buClr>
              <a:buFont typeface="Wingdings" pitchFamily="2" charset="2"/>
              <a:buChar char="×"/>
            </a:pPr>
            <a:r>
              <a:rPr lang="fa-IR" sz="2000">
                <a:solidFill>
                  <a:srgbClr val="CC3300"/>
                </a:solidFill>
                <a:cs typeface="Homa" pitchFamily="2" charset="-78"/>
              </a:rPr>
              <a:t>هر دو ممکن است شامل استنتاج باشند</a:t>
            </a:r>
          </a:p>
          <a:p>
            <a:pPr eaLnBrk="0" hangingPunct="0">
              <a:spcBef>
                <a:spcPct val="50000"/>
              </a:spcBef>
              <a:buClr>
                <a:srgbClr val="00D600"/>
              </a:buClr>
              <a:buFont typeface="Wingdings" pitchFamily="2" charset="2"/>
              <a:buChar char="Ã"/>
            </a:pPr>
            <a:r>
              <a:rPr lang="fa-IR" sz="2400">
                <a:solidFill>
                  <a:srgbClr val="CC3300"/>
                </a:solidFill>
                <a:cs typeface="Homa" pitchFamily="2" charset="-78"/>
              </a:rPr>
              <a:t>پيروي:انجام فرايند استنتاج تحت مقررات خاص</a:t>
            </a:r>
            <a:endParaRPr lang="en-US" sz="2400">
              <a:solidFill>
                <a:srgbClr val="CC3300"/>
              </a:solidFill>
              <a:cs typeface="Homa" pitchFamily="2" charset="-78"/>
            </a:endParaRPr>
          </a:p>
        </p:txBody>
      </p:sp>
      <p:pic>
        <p:nvPicPr>
          <p:cNvPr id="290825" name="Picture 6" descr="kbs"/>
          <p:cNvPicPr>
            <a:picLocks noChangeAspect="1" noChangeArrowheads="1"/>
          </p:cNvPicPr>
          <p:nvPr>
            <p:ph/>
          </p:nvPr>
        </p:nvPicPr>
        <p:blipFill>
          <a:blip r:embed="rId2"/>
          <a:srcRect/>
          <a:stretch>
            <a:fillRect/>
          </a:stretch>
        </p:blipFill>
        <p:spPr>
          <a:xfrm>
            <a:off x="560388" y="3721100"/>
            <a:ext cx="6985000" cy="1220788"/>
          </a:xfrm>
          <a:noFill/>
        </p:spPr>
      </p:pic>
      <p:sp>
        <p:nvSpPr>
          <p:cNvPr id="290826" name="Rectangle 7"/>
          <p:cNvSpPr>
            <a:spLocks noChangeArrowheads="1"/>
          </p:cNvSpPr>
          <p:nvPr/>
        </p:nvSpPr>
        <p:spPr bwMode="auto">
          <a:xfrm>
            <a:off x="827088" y="3811588"/>
            <a:ext cx="1873250" cy="457200"/>
          </a:xfrm>
          <a:prstGeom prst="rect">
            <a:avLst/>
          </a:prstGeom>
          <a:solidFill>
            <a:schemeClr val="bg1"/>
          </a:solidFill>
          <a:ln w="9525" algn="ctr">
            <a:noFill/>
            <a:miter lim="800000"/>
            <a:headEnd/>
            <a:tailEnd/>
          </a:ln>
        </p:spPr>
        <p:txBody>
          <a:bodyPr anchor="ctr">
            <a:spAutoFit/>
          </a:bodyPr>
          <a:lstStyle/>
          <a:p>
            <a:pPr algn="ctr" rtl="0" eaLnBrk="0" hangingPunct="0"/>
            <a:r>
              <a:rPr lang="fa-IR" sz="2400" b="1">
                <a:cs typeface="Lotus" pitchFamily="2" charset="-78"/>
              </a:rPr>
              <a:t>بخش استنتاج</a:t>
            </a:r>
            <a:endParaRPr lang="en-US" sz="2400" b="1">
              <a:cs typeface="Lotus" pitchFamily="2" charset="-78"/>
            </a:endParaRPr>
          </a:p>
        </p:txBody>
      </p:sp>
      <p:sp>
        <p:nvSpPr>
          <p:cNvPr id="290827" name="Rectangle 8"/>
          <p:cNvSpPr>
            <a:spLocks noChangeArrowheads="1"/>
          </p:cNvSpPr>
          <p:nvPr/>
        </p:nvSpPr>
        <p:spPr bwMode="auto">
          <a:xfrm>
            <a:off x="827088" y="4411663"/>
            <a:ext cx="1873250" cy="457200"/>
          </a:xfrm>
          <a:prstGeom prst="rect">
            <a:avLst/>
          </a:prstGeom>
          <a:solidFill>
            <a:schemeClr val="bg1"/>
          </a:solidFill>
          <a:ln w="9525" algn="ctr">
            <a:noFill/>
            <a:miter lim="800000"/>
            <a:headEnd/>
            <a:tailEnd/>
          </a:ln>
        </p:spPr>
        <p:txBody>
          <a:bodyPr anchor="ctr">
            <a:spAutoFit/>
          </a:bodyPr>
          <a:lstStyle/>
          <a:p>
            <a:pPr algn="ctr" rtl="0" eaLnBrk="0" hangingPunct="0"/>
            <a:r>
              <a:rPr lang="fa-IR" sz="2400" b="1">
                <a:cs typeface="Lotus" pitchFamily="2" charset="-78"/>
              </a:rPr>
              <a:t>پايگاه دانش</a:t>
            </a:r>
            <a:endParaRPr lang="en-US" sz="2400" b="1">
              <a:cs typeface="Lotus" pitchFamily="2" charset="-78"/>
            </a:endParaRPr>
          </a:p>
        </p:txBody>
      </p:sp>
      <p:sp>
        <p:nvSpPr>
          <p:cNvPr id="290828" name="Rectangle 9"/>
          <p:cNvSpPr>
            <a:spLocks noChangeArrowheads="1"/>
          </p:cNvSpPr>
          <p:nvPr/>
        </p:nvSpPr>
        <p:spPr bwMode="auto">
          <a:xfrm>
            <a:off x="4211638" y="4365625"/>
            <a:ext cx="914400" cy="914400"/>
          </a:xfrm>
          <a:prstGeom prst="rect">
            <a:avLst/>
          </a:prstGeom>
          <a:noFill/>
          <a:ln w="9525" algn="ctr">
            <a:noFill/>
            <a:miter lim="800000"/>
            <a:headEnd/>
            <a:tailEnd/>
          </a:ln>
        </p:spPr>
        <p:txBody>
          <a:bodyPr wrap="none" anchor="ctr">
            <a:spAutoFit/>
          </a:bodyPr>
          <a:lstStyle/>
          <a:p>
            <a:endParaRPr lang="en-US"/>
          </a:p>
        </p:txBody>
      </p:sp>
      <p:sp>
        <p:nvSpPr>
          <p:cNvPr id="290829" name="Rectangle 10"/>
          <p:cNvSpPr>
            <a:spLocks noChangeArrowheads="1"/>
          </p:cNvSpPr>
          <p:nvPr/>
        </p:nvSpPr>
        <p:spPr bwMode="auto">
          <a:xfrm>
            <a:off x="4284663" y="4316413"/>
            <a:ext cx="2881312" cy="457200"/>
          </a:xfrm>
          <a:prstGeom prst="rect">
            <a:avLst/>
          </a:prstGeom>
          <a:solidFill>
            <a:schemeClr val="bg1"/>
          </a:solidFill>
          <a:ln w="9525" algn="ctr">
            <a:noFill/>
            <a:miter lim="800000"/>
            <a:headEnd/>
            <a:tailEnd/>
          </a:ln>
        </p:spPr>
        <p:txBody>
          <a:bodyPr anchor="ctr">
            <a:spAutoFit/>
          </a:bodyPr>
          <a:lstStyle/>
          <a:p>
            <a:pPr algn="ctr" rtl="0" eaLnBrk="0" hangingPunct="0"/>
            <a:r>
              <a:rPr lang="fa-IR" sz="2400" b="1">
                <a:cs typeface="Lotus" pitchFamily="2" charset="-78"/>
              </a:rPr>
              <a:t>محدوده اطلاعات خاص</a:t>
            </a:r>
            <a:endParaRPr lang="en-US" sz="2400" b="1">
              <a:cs typeface="Lotus" pitchFamily="2" charset="-78"/>
            </a:endParaRPr>
          </a:p>
        </p:txBody>
      </p:sp>
      <p:sp>
        <p:nvSpPr>
          <p:cNvPr id="290830" name="Rectangle 11"/>
          <p:cNvSpPr>
            <a:spLocks noChangeArrowheads="1"/>
          </p:cNvSpPr>
          <p:nvPr/>
        </p:nvSpPr>
        <p:spPr bwMode="auto">
          <a:xfrm>
            <a:off x="4500563" y="4365625"/>
            <a:ext cx="2881312" cy="457200"/>
          </a:xfrm>
          <a:prstGeom prst="rect">
            <a:avLst/>
          </a:prstGeom>
          <a:solidFill>
            <a:schemeClr val="bg1"/>
          </a:solidFill>
          <a:ln w="9525" algn="ctr">
            <a:noFill/>
            <a:miter lim="800000"/>
            <a:headEnd/>
            <a:tailEnd/>
          </a:ln>
        </p:spPr>
        <p:txBody>
          <a:bodyPr anchor="ctr">
            <a:spAutoFit/>
          </a:bodyPr>
          <a:lstStyle/>
          <a:p>
            <a:pPr algn="ctr" rtl="0" eaLnBrk="0" hangingPunct="0"/>
            <a:r>
              <a:rPr lang="fa-IR" sz="2400" b="1">
                <a:cs typeface="Lotus" pitchFamily="2" charset="-78"/>
              </a:rPr>
              <a:t>محدوده اطلاعات خاص</a:t>
            </a:r>
            <a:endParaRPr lang="en-US" sz="2400" b="1">
              <a:cs typeface="Lotus" pitchFamily="2" charset="-78"/>
            </a:endParaRPr>
          </a:p>
        </p:txBody>
      </p:sp>
      <p:sp>
        <p:nvSpPr>
          <p:cNvPr id="290831" name="Rectangle 12"/>
          <p:cNvSpPr>
            <a:spLocks noChangeArrowheads="1"/>
          </p:cNvSpPr>
          <p:nvPr/>
        </p:nvSpPr>
        <p:spPr bwMode="auto">
          <a:xfrm>
            <a:off x="4284663" y="3729038"/>
            <a:ext cx="3240087" cy="457200"/>
          </a:xfrm>
          <a:prstGeom prst="rect">
            <a:avLst/>
          </a:prstGeom>
          <a:solidFill>
            <a:schemeClr val="bg1"/>
          </a:solidFill>
          <a:ln w="9525" algn="ctr">
            <a:noFill/>
            <a:miter lim="800000"/>
            <a:headEnd/>
            <a:tailEnd/>
          </a:ln>
        </p:spPr>
        <p:txBody>
          <a:bodyPr anchor="ctr">
            <a:spAutoFit/>
          </a:bodyPr>
          <a:lstStyle/>
          <a:p>
            <a:pPr algn="ctr" rtl="0" eaLnBrk="0" hangingPunct="0"/>
            <a:r>
              <a:rPr lang="fa-IR" sz="2400" b="1">
                <a:cs typeface="Lotus" pitchFamily="2" charset="-78"/>
              </a:rPr>
              <a:t>محدوده الگورِيتمهاي مستقل</a:t>
            </a:r>
            <a:endParaRPr lang="en-US" sz="2400" b="1">
              <a:cs typeface="Lotus" pitchFamily="2" charset="-78"/>
            </a:endParaRPr>
          </a:p>
        </p:txBody>
      </p:sp>
      <p:sp>
        <p:nvSpPr>
          <p:cNvPr id="290832" name="AutoShape 13"/>
          <p:cNvSpPr>
            <a:spLocks noChangeArrowheads="1"/>
          </p:cNvSpPr>
          <p:nvPr/>
        </p:nvSpPr>
        <p:spPr bwMode="auto">
          <a:xfrm rot="10800000">
            <a:off x="2322513" y="4208463"/>
            <a:ext cx="228600" cy="228600"/>
          </a:xfrm>
          <a:prstGeom prst="upArrow">
            <a:avLst>
              <a:gd name="adj1" fmla="val 50000"/>
              <a:gd name="adj2" fmla="val 25000"/>
            </a:avLst>
          </a:prstGeom>
          <a:solidFill>
            <a:srgbClr val="FF0000"/>
          </a:solidFill>
          <a:ln w="12700">
            <a:solidFill>
              <a:srgbClr val="FF0000"/>
            </a:solidFill>
            <a:miter lim="800000"/>
            <a:headEnd type="none" w="sm" len="sm"/>
            <a:tailEnd type="none" w="sm" len="sm"/>
          </a:ln>
        </p:spPr>
        <p:txBody>
          <a:bodyPr wrap="none" anchor="ctr"/>
          <a:lstStyle/>
          <a:p>
            <a:endParaRPr lang="en-US"/>
          </a:p>
        </p:txBody>
      </p:sp>
      <p:sp>
        <p:nvSpPr>
          <p:cNvPr id="290833" name="AutoShape 14"/>
          <p:cNvSpPr>
            <a:spLocks noChangeArrowheads="1"/>
          </p:cNvSpPr>
          <p:nvPr/>
        </p:nvSpPr>
        <p:spPr bwMode="auto">
          <a:xfrm>
            <a:off x="971550" y="4208463"/>
            <a:ext cx="228600" cy="228600"/>
          </a:xfrm>
          <a:prstGeom prst="upArrow">
            <a:avLst>
              <a:gd name="adj1" fmla="val 50000"/>
              <a:gd name="adj2" fmla="val 25000"/>
            </a:avLst>
          </a:prstGeom>
          <a:solidFill>
            <a:srgbClr val="FF0000"/>
          </a:solidFill>
          <a:ln w="12700">
            <a:solidFill>
              <a:srgbClr val="FF0000"/>
            </a:solidFill>
            <a:miter lim="800000"/>
            <a:headEnd type="none" w="sm" len="sm"/>
            <a:tailEnd type="none" w="sm" len="sm"/>
          </a:ln>
        </p:spPr>
        <p:txBody>
          <a:bodyPr wrap="none" anchor="ctr"/>
          <a:lstStyle/>
          <a:p>
            <a:endParaRPr lang="en-US"/>
          </a:p>
        </p:txBody>
      </p:sp>
      <p:sp>
        <p:nvSpPr>
          <p:cNvPr id="329743" name="Text Box 15"/>
          <p:cNvSpPr txBox="1">
            <a:spLocks noChangeArrowheads="1"/>
          </p:cNvSpPr>
          <p:nvPr/>
        </p:nvSpPr>
        <p:spPr bwMode="auto">
          <a:xfrm>
            <a:off x="493713" y="4116388"/>
            <a:ext cx="549275" cy="396875"/>
          </a:xfrm>
          <a:prstGeom prst="rect">
            <a:avLst/>
          </a:prstGeom>
          <a:noFill/>
          <a:ln w="19050">
            <a:noFill/>
            <a:miter lim="800000"/>
            <a:headEnd type="none" w="sm" len="sm"/>
            <a:tailEnd type="none" w="sm" len="sm"/>
          </a:ln>
          <a:effectLst/>
        </p:spPr>
        <p:txBody>
          <a:bodyPr wrap="none">
            <a:spAutoFit/>
          </a:bodyPr>
          <a:lstStyle/>
          <a:p>
            <a:pPr algn="l" rtl="0">
              <a:defRPr/>
            </a:pPr>
            <a:r>
              <a:rPr lang="en-US" sz="2000" b="1">
                <a:solidFill>
                  <a:srgbClr val="FF0000"/>
                </a:solidFill>
                <a:effectLst>
                  <a:outerShdw blurRad="38100" dist="38100" dir="2700000" algn="tl">
                    <a:srgbClr val="C0C0C0"/>
                  </a:outerShdw>
                </a:effectLst>
                <a:latin typeface="Courier" charset="0"/>
                <a:cs typeface="Times New Roman" pitchFamily="18" charset="0"/>
              </a:rPr>
              <a:t>tell</a:t>
            </a:r>
          </a:p>
        </p:txBody>
      </p:sp>
      <p:sp>
        <p:nvSpPr>
          <p:cNvPr id="329744" name="Text Box 16"/>
          <p:cNvSpPr txBox="1">
            <a:spLocks noChangeArrowheads="1"/>
          </p:cNvSpPr>
          <p:nvPr/>
        </p:nvSpPr>
        <p:spPr bwMode="auto">
          <a:xfrm>
            <a:off x="2433638" y="4089400"/>
            <a:ext cx="608012" cy="396875"/>
          </a:xfrm>
          <a:prstGeom prst="rect">
            <a:avLst/>
          </a:prstGeom>
          <a:noFill/>
          <a:ln w="19050">
            <a:noFill/>
            <a:miter lim="800000"/>
            <a:headEnd type="none" w="sm" len="sm"/>
            <a:tailEnd type="none" w="sm" len="sm"/>
          </a:ln>
          <a:effectLst/>
        </p:spPr>
        <p:txBody>
          <a:bodyPr wrap="none">
            <a:spAutoFit/>
          </a:bodyPr>
          <a:lstStyle/>
          <a:p>
            <a:pPr algn="l" rtl="0">
              <a:defRPr/>
            </a:pPr>
            <a:r>
              <a:rPr lang="en-US" sz="2000" b="1">
                <a:solidFill>
                  <a:srgbClr val="FF0000"/>
                </a:solidFill>
                <a:effectLst>
                  <a:outerShdw blurRad="38100" dist="38100" dir="2700000" algn="tl">
                    <a:srgbClr val="C0C0C0"/>
                  </a:outerShdw>
                </a:effectLst>
                <a:latin typeface="Courier" charset="0"/>
                <a:cs typeface="Times New Roman" pitchFamily="18" charset="0"/>
              </a:rPr>
              <a:t>ask</a:t>
            </a:r>
          </a:p>
        </p:txBody>
      </p:sp>
    </p:spTree>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5"/>
          <p:cNvSpPr>
            <a:spLocks noGrp="1"/>
          </p:cNvSpPr>
          <p:nvPr>
            <p:ph type="sldNum" sz="quarter" idx="12"/>
          </p:nvPr>
        </p:nvSpPr>
        <p:spPr/>
        <p:txBody>
          <a:bodyPr/>
          <a:lstStyle/>
          <a:p>
            <a:pPr>
              <a:defRPr/>
            </a:pPr>
            <a:fld id="{9103BE9B-5132-4292-8BA9-E9336BE38D2A}" type="slidenum">
              <a:rPr lang="ar-SA" altLang="en-US"/>
              <a:pPr>
                <a:defRPr/>
              </a:pPr>
              <a:t>279</a:t>
            </a:fld>
            <a:endParaRPr lang="en-US" altLang="en-US"/>
          </a:p>
        </p:txBody>
      </p:sp>
      <p:sp>
        <p:nvSpPr>
          <p:cNvPr id="29184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sp>
        <p:nvSpPr>
          <p:cNvPr id="291846"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عاملهاي مبتني بر دانش</a:t>
            </a:r>
          </a:p>
        </p:txBody>
      </p:sp>
      <p:sp>
        <p:nvSpPr>
          <p:cNvPr id="291847" name="Text Box 4"/>
          <p:cNvSpPr txBox="1">
            <a:spLocks noChangeArrowheads="1"/>
          </p:cNvSpPr>
          <p:nvPr/>
        </p:nvSpPr>
        <p:spPr bwMode="auto">
          <a:xfrm>
            <a:off x="468313" y="2649538"/>
            <a:ext cx="8207375" cy="3686175"/>
          </a:xfrm>
          <a:prstGeom prst="rect">
            <a:avLst/>
          </a:prstGeom>
          <a:noFill/>
          <a:ln w="9525" algn="ctr">
            <a:noFill/>
            <a:miter lim="800000"/>
            <a:headEnd/>
            <a:tailEnd/>
          </a:ln>
        </p:spPr>
        <p:txBody>
          <a:bodyPr>
            <a:spAutoFit/>
          </a:bodyPr>
          <a:lstStyle/>
          <a:p>
            <a:pPr eaLnBrk="0" hangingPunct="0">
              <a:spcBef>
                <a:spcPct val="50000"/>
              </a:spcBef>
              <a:buClr>
                <a:srgbClr val="00D600"/>
              </a:buClr>
              <a:buFont typeface="Wingdings" pitchFamily="2" charset="2"/>
              <a:buChar char="Ã"/>
            </a:pPr>
            <a:r>
              <a:rPr lang="fa-IR" sz="2400">
                <a:solidFill>
                  <a:srgbClr val="CC3300"/>
                </a:solidFill>
                <a:cs typeface="Homa" pitchFamily="2" charset="-78"/>
              </a:rPr>
              <a:t> عامل مبتني بر دانش بايد بتواند:</a:t>
            </a:r>
          </a:p>
          <a:p>
            <a:pPr lvl="2" eaLnBrk="0" hangingPunct="0">
              <a:buClr>
                <a:srgbClr val="00D600"/>
              </a:buClr>
              <a:buFont typeface="Wingdings" pitchFamily="2" charset="2"/>
              <a:buChar char="×"/>
            </a:pPr>
            <a:r>
              <a:rPr lang="fa-IR" sz="2000">
                <a:solidFill>
                  <a:srgbClr val="CC3300"/>
                </a:solidFill>
                <a:cs typeface="Homa" pitchFamily="2" charset="-78"/>
              </a:rPr>
              <a:t>نمايش حالات و فعاليتها</a:t>
            </a:r>
          </a:p>
          <a:p>
            <a:pPr lvl="2" eaLnBrk="0" hangingPunct="0">
              <a:buClr>
                <a:srgbClr val="00D600"/>
              </a:buClr>
              <a:buFont typeface="Wingdings" pitchFamily="2" charset="2"/>
              <a:buChar char="×"/>
            </a:pPr>
            <a:r>
              <a:rPr lang="fa-IR" sz="2000">
                <a:solidFill>
                  <a:srgbClr val="CC3300"/>
                </a:solidFill>
                <a:cs typeface="Homa" pitchFamily="2" charset="-78"/>
              </a:rPr>
              <a:t>ترکيب ادراکات جديد</a:t>
            </a:r>
          </a:p>
          <a:p>
            <a:pPr lvl="2" eaLnBrk="0" hangingPunct="0">
              <a:buClr>
                <a:srgbClr val="00D600"/>
              </a:buClr>
              <a:buFont typeface="Wingdings" pitchFamily="2" charset="2"/>
              <a:buChar char="×"/>
            </a:pPr>
            <a:r>
              <a:rPr lang="fa-IR" sz="2000">
                <a:solidFill>
                  <a:srgbClr val="CC3300"/>
                </a:solidFill>
                <a:cs typeface="Homa" pitchFamily="2" charset="-78"/>
              </a:rPr>
              <a:t>بروز کردن تصور داخلي خود از جهان</a:t>
            </a:r>
          </a:p>
          <a:p>
            <a:pPr lvl="2" eaLnBrk="0" hangingPunct="0">
              <a:buClr>
                <a:srgbClr val="00D600"/>
              </a:buClr>
              <a:buFont typeface="Wingdings" pitchFamily="2" charset="2"/>
              <a:buChar char="×"/>
            </a:pPr>
            <a:r>
              <a:rPr lang="fa-IR" sz="2000">
                <a:solidFill>
                  <a:srgbClr val="CC3300"/>
                </a:solidFill>
                <a:cs typeface="Homa" pitchFamily="2" charset="-78"/>
              </a:rPr>
              <a:t>استنباط خصوصيات مخفي جهان</a:t>
            </a:r>
          </a:p>
          <a:p>
            <a:pPr lvl="2" eaLnBrk="0" hangingPunct="0">
              <a:buClr>
                <a:srgbClr val="00D600"/>
              </a:buClr>
              <a:buFont typeface="Wingdings" pitchFamily="2" charset="2"/>
              <a:buChar char="×"/>
            </a:pPr>
            <a:r>
              <a:rPr lang="fa-IR" sz="2000">
                <a:solidFill>
                  <a:srgbClr val="CC3300"/>
                </a:solidFill>
                <a:cs typeface="Homa" pitchFamily="2" charset="-78"/>
              </a:rPr>
              <a:t>استنتاج فعاليتهاي مناسب</a:t>
            </a:r>
          </a:p>
          <a:p>
            <a:pPr eaLnBrk="0" hangingPunct="0">
              <a:spcBef>
                <a:spcPct val="50000"/>
              </a:spcBef>
              <a:buClr>
                <a:srgbClr val="00D600"/>
              </a:buClr>
              <a:buFont typeface="Wingdings" pitchFamily="2" charset="2"/>
              <a:buChar char="Ã"/>
            </a:pPr>
            <a:r>
              <a:rPr lang="fa-IR" sz="2400">
                <a:solidFill>
                  <a:srgbClr val="CC3300"/>
                </a:solidFill>
                <a:cs typeface="Homa" pitchFamily="2" charset="-78"/>
              </a:rPr>
              <a:t> عامل پايگاه دانش خيلي شبيه به عاملهايي با حالت دروني است</a:t>
            </a:r>
          </a:p>
          <a:p>
            <a:pPr eaLnBrk="0" hangingPunct="0">
              <a:spcBef>
                <a:spcPct val="50000"/>
              </a:spcBef>
              <a:buClr>
                <a:srgbClr val="00D600"/>
              </a:buClr>
              <a:buFont typeface="Wingdings" pitchFamily="2" charset="2"/>
              <a:buChar char="Ã"/>
            </a:pPr>
            <a:r>
              <a:rPr lang="fa-IR" sz="2400">
                <a:solidFill>
                  <a:srgbClr val="CC3300"/>
                </a:solidFill>
                <a:cs typeface="Homa" pitchFamily="2" charset="-78"/>
              </a:rPr>
              <a:t>عاملها در دو سطح متفاوت تعريف ميشوند:</a:t>
            </a:r>
          </a:p>
          <a:p>
            <a:pPr lvl="2" eaLnBrk="0" hangingPunct="0">
              <a:buClr>
                <a:srgbClr val="00D600"/>
              </a:buClr>
              <a:buFont typeface="Wingdings" pitchFamily="2" charset="2"/>
              <a:buChar char="×"/>
            </a:pPr>
            <a:r>
              <a:rPr lang="fa-IR" sz="2000">
                <a:solidFill>
                  <a:srgbClr val="CC3300"/>
                </a:solidFill>
                <a:cs typeface="Homa" pitchFamily="2" charset="-78"/>
              </a:rPr>
              <a:t>سطح دانش: عامل چه چيزي ميداند و اهداف آن کدامند؟</a:t>
            </a:r>
          </a:p>
          <a:p>
            <a:pPr lvl="2" eaLnBrk="0" hangingPunct="0">
              <a:buClr>
                <a:srgbClr val="00D600"/>
              </a:buClr>
              <a:buFont typeface="Wingdings" pitchFamily="2" charset="2"/>
              <a:buChar char="×"/>
            </a:pPr>
            <a:r>
              <a:rPr lang="fa-IR" sz="2000">
                <a:solidFill>
                  <a:srgbClr val="CC3300"/>
                </a:solidFill>
                <a:cs typeface="Homa" pitchFamily="2" charset="-78"/>
              </a:rPr>
              <a:t>سطح پياده سازي: ساختمان داده اطلاعات پايگاه دانش و چگونگي دستکاري آنها</a:t>
            </a:r>
            <a:endParaRPr lang="en-US" sz="20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D14DE99D-386C-4E81-ABC0-ED150C66EDEE}" type="slidenum">
              <a:rPr lang="ar-SA" altLang="en-US"/>
              <a:pPr>
                <a:defRPr/>
              </a:pPr>
              <a:t>28</a:t>
            </a:fld>
            <a:endParaRPr lang="en-US" altLang="en-US"/>
          </a:p>
        </p:txBody>
      </p:sp>
      <p:sp>
        <p:nvSpPr>
          <p:cNvPr id="51205" name="Rectangle 2"/>
          <p:cNvSpPr>
            <a:spLocks noGrp="1" noChangeArrowheads="1"/>
          </p:cNvSpPr>
          <p:nvPr>
            <p:ph type="body" idx="1"/>
          </p:nvPr>
        </p:nvSpPr>
        <p:spPr>
          <a:xfrm>
            <a:off x="457200" y="1855788"/>
            <a:ext cx="8229600" cy="4525962"/>
          </a:xfrm>
          <a:noFill/>
        </p:spPr>
        <p:txBody>
          <a:bodyPr/>
          <a:lstStyle/>
          <a:p>
            <a:pPr eaLnBrk="1" hangingPunct="1">
              <a:lnSpc>
                <a:spcPct val="135000"/>
              </a:lnSpc>
              <a:buClr>
                <a:srgbClr val="7F5429"/>
              </a:buClr>
              <a:buFont typeface="Wingdings" pitchFamily="2" charset="2"/>
              <a:buChar char="§"/>
            </a:pPr>
            <a:r>
              <a:rPr lang="ar-SA" sz="2100" u="sng" smtClean="0">
                <a:cs typeface="Zar" pitchFamily="2" charset="-78"/>
              </a:rPr>
              <a:t>اعداد با مميز شناور و زبان </a:t>
            </a:r>
            <a:r>
              <a:rPr lang="en-US" sz="2100" u="sng" smtClean="0">
                <a:cs typeface="Zar" pitchFamily="2" charset="-78"/>
              </a:rPr>
              <a:t>Plankalkul</a:t>
            </a:r>
            <a:r>
              <a:rPr lang="ar-SA" sz="2100" smtClean="0">
                <a:cs typeface="Zar" pitchFamily="2" charset="-78"/>
              </a:rPr>
              <a:t> نيز توسط زوس اختراع شدند.</a:t>
            </a:r>
            <a:endParaRPr lang="en-US" sz="2100" smtClean="0">
              <a:cs typeface="Zar" pitchFamily="2" charset="-78"/>
            </a:endParaRPr>
          </a:p>
          <a:p>
            <a:pPr eaLnBrk="1" hangingPunct="1">
              <a:lnSpc>
                <a:spcPct val="135000"/>
              </a:lnSpc>
              <a:buClr>
                <a:srgbClr val="7F5429"/>
              </a:buClr>
              <a:buFont typeface="Wingdings" pitchFamily="2" charset="2"/>
              <a:buChar char="§"/>
            </a:pPr>
            <a:r>
              <a:rPr lang="en-US" sz="2100" u="sng" smtClean="0">
                <a:cs typeface="Zar" pitchFamily="2" charset="-78"/>
              </a:rPr>
              <a:t>ABC</a:t>
            </a:r>
            <a:r>
              <a:rPr lang="ar-SA" sz="2100" smtClean="0">
                <a:cs typeface="Zar" pitchFamily="2" charset="-78"/>
              </a:rPr>
              <a:t>: اولين کامپيوتر الکترونيک در امريکا توسط جان آتاناسف و کليفورد در دانشگاه ايالتي ايوا ساخته شد. </a:t>
            </a:r>
            <a:endParaRPr lang="en-US" sz="2100" smtClean="0">
              <a:cs typeface="Zar" pitchFamily="2" charset="-78"/>
            </a:endParaRPr>
          </a:p>
          <a:p>
            <a:pPr eaLnBrk="1" hangingPunct="1">
              <a:lnSpc>
                <a:spcPct val="135000"/>
              </a:lnSpc>
              <a:buClr>
                <a:srgbClr val="7F5429"/>
              </a:buClr>
              <a:buFont typeface="Wingdings" pitchFamily="2" charset="2"/>
              <a:buChar char="§"/>
            </a:pPr>
            <a:r>
              <a:rPr lang="en-US" sz="2100" u="sng" smtClean="0">
                <a:cs typeface="Zar" pitchFamily="2" charset="-78"/>
              </a:rPr>
              <a:t>MARK I , II , III</a:t>
            </a:r>
            <a:r>
              <a:rPr lang="ar-SA" sz="2100" smtClean="0">
                <a:cs typeface="Zar" pitchFamily="2" charset="-78"/>
              </a:rPr>
              <a:t>: توسط تيمي به رهبري هوراد ايکن در هاروارد توسعه داده شد.</a:t>
            </a:r>
            <a:endParaRPr lang="en-US" sz="2100" smtClean="0">
              <a:cs typeface="Zar" pitchFamily="2" charset="-78"/>
            </a:endParaRPr>
          </a:p>
          <a:p>
            <a:pPr eaLnBrk="1" hangingPunct="1">
              <a:lnSpc>
                <a:spcPct val="135000"/>
              </a:lnSpc>
              <a:buClr>
                <a:srgbClr val="7F5429"/>
              </a:buClr>
              <a:buFont typeface="Wingdings" pitchFamily="2" charset="2"/>
              <a:buChar char="§"/>
            </a:pPr>
            <a:r>
              <a:rPr lang="en-US" sz="2100" u="sng" smtClean="0">
                <a:cs typeface="Zar" pitchFamily="2" charset="-78"/>
              </a:rPr>
              <a:t>ENIAC</a:t>
            </a:r>
            <a:r>
              <a:rPr lang="ar-SA" sz="2100" smtClean="0">
                <a:cs typeface="Zar" pitchFamily="2" charset="-78"/>
              </a:rPr>
              <a:t>: اولين کامپيوترديجيتال الکترونيک چند منظوره، توسط تيمي به سرپرستي ماچلي و اکرت در دانشگاه پنسيلوانيا ساخته شد.</a:t>
            </a:r>
            <a:endParaRPr lang="en-US" sz="2100" smtClean="0">
              <a:cs typeface="Zar" pitchFamily="2" charset="-78"/>
            </a:endParaRPr>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8"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9" name="Slide Number Placeholder 4"/>
          <p:cNvSpPr>
            <a:spLocks noGrp="1"/>
          </p:cNvSpPr>
          <p:nvPr>
            <p:ph type="sldNum" sz="quarter" idx="12"/>
          </p:nvPr>
        </p:nvSpPr>
        <p:spPr/>
        <p:txBody>
          <a:bodyPr/>
          <a:lstStyle/>
          <a:p>
            <a:pPr>
              <a:defRPr/>
            </a:pPr>
            <a:fld id="{12410152-9538-4C7B-BAC2-11B010FEF0C6}" type="slidenum">
              <a:rPr lang="ar-SA" altLang="en-US"/>
              <a:pPr>
                <a:defRPr/>
              </a:pPr>
              <a:t>280</a:t>
            </a:fld>
            <a:endParaRPr lang="en-US" altLang="en-US"/>
          </a:p>
        </p:txBody>
      </p:sp>
      <p:sp>
        <p:nvSpPr>
          <p:cNvPr id="29286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pic>
        <p:nvPicPr>
          <p:cNvPr id="292870" name="Picture 3"/>
          <p:cNvPicPr>
            <a:picLocks noChangeAspect="1" noChangeArrowheads="1"/>
          </p:cNvPicPr>
          <p:nvPr>
            <p:ph/>
          </p:nvPr>
        </p:nvPicPr>
        <p:blipFill>
          <a:blip r:embed="rId2"/>
          <a:srcRect/>
          <a:stretch>
            <a:fillRect/>
          </a:stretch>
        </p:blipFill>
        <p:spPr>
          <a:xfrm>
            <a:off x="395288" y="2636838"/>
            <a:ext cx="4105275" cy="3849687"/>
          </a:xfrm>
          <a:noFill/>
        </p:spPr>
      </p:pic>
      <p:sp>
        <p:nvSpPr>
          <p:cNvPr id="292871" name="Text Box 4"/>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جهان </a:t>
            </a:r>
            <a:r>
              <a:rPr lang="en-US" sz="2400" b="1">
                <a:solidFill>
                  <a:schemeClr val="accent2"/>
                </a:solidFill>
                <a:cs typeface="Homa" pitchFamily="2" charset="-78"/>
              </a:rPr>
              <a:t>WUMPUS</a:t>
            </a:r>
            <a:endParaRPr lang="fa-IR" sz="2400" b="1">
              <a:solidFill>
                <a:schemeClr val="accent2"/>
              </a:solidFill>
              <a:cs typeface="Homa" pitchFamily="2" charset="-78"/>
            </a:endParaRPr>
          </a:p>
        </p:txBody>
      </p:sp>
      <p:sp>
        <p:nvSpPr>
          <p:cNvPr id="292872" name="Text Box 5"/>
          <p:cNvSpPr txBox="1">
            <a:spLocks noChangeArrowheads="1"/>
          </p:cNvSpPr>
          <p:nvPr/>
        </p:nvSpPr>
        <p:spPr bwMode="auto">
          <a:xfrm>
            <a:off x="4500563" y="2492375"/>
            <a:ext cx="4248150" cy="457200"/>
          </a:xfrm>
          <a:prstGeom prst="rect">
            <a:avLst/>
          </a:prstGeom>
          <a:noFill/>
          <a:ln w="9525" algn="ctr">
            <a:noFill/>
            <a:miter lim="800000"/>
            <a:headEnd/>
            <a:tailEnd/>
          </a:ln>
        </p:spPr>
        <p:txBody>
          <a:bodyPr>
            <a:spAutoFit/>
          </a:bodyPr>
          <a:lstStyle/>
          <a:p>
            <a:pPr rtl="0" eaLnBrk="0" hangingPunct="0">
              <a:spcBef>
                <a:spcPct val="50000"/>
              </a:spcBef>
            </a:pPr>
            <a:endParaRPr lang="en-US" sz="2400">
              <a:solidFill>
                <a:srgbClr val="CC3300"/>
              </a:solidFill>
              <a:cs typeface="Homa" pitchFamily="2" charset="-78"/>
            </a:endParaRPr>
          </a:p>
        </p:txBody>
      </p:sp>
      <p:sp>
        <p:nvSpPr>
          <p:cNvPr id="292873" name="Text Box 6"/>
          <p:cNvSpPr txBox="1">
            <a:spLocks noChangeArrowheads="1"/>
          </p:cNvSpPr>
          <p:nvPr/>
        </p:nvSpPr>
        <p:spPr bwMode="auto">
          <a:xfrm>
            <a:off x="4356100" y="2205038"/>
            <a:ext cx="4392613" cy="5027612"/>
          </a:xfrm>
          <a:prstGeom prst="rect">
            <a:avLst/>
          </a:prstGeom>
          <a:noFill/>
          <a:ln w="9525" algn="ctr">
            <a:noFill/>
            <a:miter lim="800000"/>
            <a:headEnd/>
            <a:tailEnd/>
          </a:ln>
        </p:spPr>
        <p:txBody>
          <a:bodyPr>
            <a:spAutoFit/>
          </a:bodyPr>
          <a:lstStyle/>
          <a:p>
            <a:pPr eaLnBrk="0" hangingPunct="0">
              <a:buClr>
                <a:srgbClr val="00D600"/>
              </a:buClr>
              <a:buFont typeface="Wingdings" pitchFamily="2" charset="2"/>
              <a:buChar char="Ã"/>
            </a:pPr>
            <a:r>
              <a:rPr lang="fa-IR" sz="2400">
                <a:solidFill>
                  <a:schemeClr val="accent2"/>
                </a:solidFill>
                <a:cs typeface="Homa" pitchFamily="2" charset="-78"/>
              </a:rPr>
              <a:t>معيار کارايي:</a:t>
            </a:r>
          </a:p>
          <a:p>
            <a:pPr lvl="1" eaLnBrk="0" hangingPunct="0">
              <a:buClr>
                <a:srgbClr val="00D600"/>
              </a:buClr>
              <a:buFont typeface="Wingdings" pitchFamily="2" charset="2"/>
              <a:buChar char="×"/>
            </a:pPr>
            <a:r>
              <a:rPr lang="fa-IR" sz="1600">
                <a:solidFill>
                  <a:srgbClr val="CC3300"/>
                </a:solidFill>
                <a:cs typeface="Homa" pitchFamily="2" charset="-78"/>
              </a:rPr>
              <a:t>1000+ انتخاب طلا، 1000- افتادن در گودال يا خورده شدن، 1- هر مرحله، 10- براي استفاده از تير</a:t>
            </a:r>
          </a:p>
          <a:p>
            <a:pPr eaLnBrk="0" hangingPunct="0">
              <a:spcBef>
                <a:spcPct val="30000"/>
              </a:spcBef>
              <a:buClr>
                <a:srgbClr val="00D600"/>
              </a:buClr>
              <a:buFont typeface="Wingdings" pitchFamily="2" charset="2"/>
              <a:buChar char="Ã"/>
            </a:pPr>
            <a:r>
              <a:rPr lang="fa-IR" sz="2400">
                <a:solidFill>
                  <a:schemeClr val="accent2"/>
                </a:solidFill>
                <a:cs typeface="Homa" pitchFamily="2" charset="-78"/>
              </a:rPr>
              <a:t>محيط:</a:t>
            </a:r>
            <a:endParaRPr lang="fa-IR" sz="2000">
              <a:solidFill>
                <a:srgbClr val="CC3300"/>
              </a:solidFill>
              <a:cs typeface="Homa" pitchFamily="2" charset="-78"/>
            </a:endParaRPr>
          </a:p>
          <a:p>
            <a:pPr lvl="1" eaLnBrk="0" hangingPunct="0">
              <a:buClr>
                <a:srgbClr val="00D600"/>
              </a:buClr>
              <a:buFont typeface="Wingdings" pitchFamily="2" charset="2"/>
              <a:buChar char="×"/>
            </a:pPr>
            <a:r>
              <a:rPr lang="fa-IR" sz="1600">
                <a:solidFill>
                  <a:srgbClr val="CC3300"/>
                </a:solidFill>
                <a:cs typeface="Homa" pitchFamily="2" charset="-78"/>
              </a:rPr>
              <a:t>بوي تعفن در مربعهاي همجوار </a:t>
            </a:r>
            <a:r>
              <a:rPr lang="en-US" sz="1600">
                <a:solidFill>
                  <a:srgbClr val="CC3300"/>
                </a:solidFill>
                <a:cs typeface="Homa" pitchFamily="2" charset="-78"/>
              </a:rPr>
              <a:t>WUMPUS</a:t>
            </a:r>
            <a:endParaRPr lang="fa-IR" sz="1600">
              <a:solidFill>
                <a:srgbClr val="CC3300"/>
              </a:solidFill>
              <a:cs typeface="Homa" pitchFamily="2" charset="-78"/>
            </a:endParaRPr>
          </a:p>
          <a:p>
            <a:pPr lvl="1" eaLnBrk="0" hangingPunct="0">
              <a:buClr>
                <a:srgbClr val="00D600"/>
              </a:buClr>
              <a:buFont typeface="Wingdings" pitchFamily="2" charset="2"/>
              <a:buChar char="×"/>
            </a:pPr>
            <a:r>
              <a:rPr lang="fa-IR" sz="1600">
                <a:solidFill>
                  <a:srgbClr val="CC3300"/>
                </a:solidFill>
                <a:cs typeface="Homa" pitchFamily="2" charset="-78"/>
              </a:rPr>
              <a:t>نسيم در مربعهاي همجوار گودال</a:t>
            </a:r>
          </a:p>
          <a:p>
            <a:pPr lvl="1" eaLnBrk="0" hangingPunct="0">
              <a:buClr>
                <a:srgbClr val="00D600"/>
              </a:buClr>
              <a:buFont typeface="Wingdings" pitchFamily="2" charset="2"/>
              <a:buChar char="×"/>
            </a:pPr>
            <a:r>
              <a:rPr lang="fa-IR" sz="1600">
                <a:solidFill>
                  <a:srgbClr val="CC3300"/>
                </a:solidFill>
                <a:cs typeface="Homa" pitchFamily="2" charset="-78"/>
              </a:rPr>
              <a:t>درخشش در مربع حاوي طلا</a:t>
            </a:r>
          </a:p>
          <a:p>
            <a:pPr lvl="1" eaLnBrk="0" hangingPunct="0">
              <a:buClr>
                <a:srgbClr val="00D600"/>
              </a:buClr>
              <a:buFont typeface="Wingdings" pitchFamily="2" charset="2"/>
              <a:buChar char="×"/>
            </a:pPr>
            <a:r>
              <a:rPr lang="fa-IR" sz="1600">
                <a:solidFill>
                  <a:srgbClr val="CC3300"/>
                </a:solidFill>
                <a:cs typeface="Homa" pitchFamily="2" charset="-78"/>
              </a:rPr>
              <a:t>کشته شدن </a:t>
            </a:r>
            <a:r>
              <a:rPr lang="en-US" sz="1600">
                <a:solidFill>
                  <a:srgbClr val="CC3300"/>
                </a:solidFill>
                <a:cs typeface="Homa" pitchFamily="2" charset="-78"/>
              </a:rPr>
              <a:t>WUMPUS</a:t>
            </a:r>
            <a:r>
              <a:rPr lang="fa-IR" sz="1600">
                <a:solidFill>
                  <a:srgbClr val="CC3300"/>
                </a:solidFill>
                <a:cs typeface="Homa" pitchFamily="2" charset="-78"/>
              </a:rPr>
              <a:t> با شليک در صورت مقابله</a:t>
            </a:r>
          </a:p>
          <a:p>
            <a:pPr lvl="1" eaLnBrk="0" hangingPunct="0">
              <a:buClr>
                <a:srgbClr val="00D600"/>
              </a:buClr>
              <a:buFont typeface="Wingdings" pitchFamily="2" charset="2"/>
              <a:buChar char="×"/>
            </a:pPr>
            <a:r>
              <a:rPr lang="fa-IR" sz="1600">
                <a:solidFill>
                  <a:srgbClr val="CC3300"/>
                </a:solidFill>
                <a:cs typeface="Homa" pitchFamily="2" charset="-78"/>
              </a:rPr>
              <a:t>تير فقط مستقيم عمل ميکند</a:t>
            </a:r>
          </a:p>
          <a:p>
            <a:pPr lvl="1" eaLnBrk="0" hangingPunct="0">
              <a:buClr>
                <a:srgbClr val="00D600"/>
              </a:buClr>
              <a:buFont typeface="Wingdings" pitchFamily="2" charset="2"/>
              <a:buChar char="×"/>
            </a:pPr>
            <a:r>
              <a:rPr lang="fa-IR" sz="1600">
                <a:solidFill>
                  <a:srgbClr val="CC3300"/>
                </a:solidFill>
                <a:cs typeface="Homa" pitchFamily="2" charset="-78"/>
              </a:rPr>
              <a:t>برداشتن و انداختن طلا</a:t>
            </a:r>
          </a:p>
          <a:p>
            <a:pPr eaLnBrk="0" hangingPunct="0">
              <a:spcBef>
                <a:spcPct val="30000"/>
              </a:spcBef>
              <a:buClr>
                <a:srgbClr val="00D600"/>
              </a:buClr>
              <a:buFont typeface="Wingdings" pitchFamily="2" charset="2"/>
              <a:buChar char="Ã"/>
            </a:pPr>
            <a:r>
              <a:rPr lang="fa-IR" sz="2400">
                <a:solidFill>
                  <a:schemeClr val="accent2"/>
                </a:solidFill>
                <a:cs typeface="Homa" pitchFamily="2" charset="-78"/>
              </a:rPr>
              <a:t>حسگرها:</a:t>
            </a:r>
          </a:p>
          <a:p>
            <a:pPr lvl="1" eaLnBrk="0" hangingPunct="0">
              <a:buClr>
                <a:srgbClr val="00D600"/>
              </a:buClr>
              <a:buFont typeface="Wingdings" pitchFamily="2" charset="2"/>
              <a:buChar char="×"/>
            </a:pPr>
            <a:r>
              <a:rPr lang="fa-IR" sz="1600">
                <a:solidFill>
                  <a:srgbClr val="CC3300"/>
                </a:solidFill>
                <a:cs typeface="Homa" pitchFamily="2" charset="-78"/>
              </a:rPr>
              <a:t>بو تعفن، نسيم، تابش، ضربه، جيغ زدن</a:t>
            </a:r>
          </a:p>
          <a:p>
            <a:pPr eaLnBrk="0" hangingPunct="0">
              <a:spcBef>
                <a:spcPct val="30000"/>
              </a:spcBef>
              <a:buClr>
                <a:srgbClr val="00D600"/>
              </a:buClr>
              <a:buFont typeface="Wingdings" pitchFamily="2" charset="2"/>
              <a:buChar char="Ã"/>
            </a:pPr>
            <a:r>
              <a:rPr lang="fa-IR" sz="2400">
                <a:solidFill>
                  <a:schemeClr val="accent2"/>
                </a:solidFill>
                <a:cs typeface="Homa" pitchFamily="2" charset="-78"/>
              </a:rPr>
              <a:t>محرکها:</a:t>
            </a:r>
            <a:endParaRPr lang="fa-IR">
              <a:solidFill>
                <a:srgbClr val="CC3300"/>
              </a:solidFill>
              <a:cs typeface="Homa" pitchFamily="2" charset="-78"/>
            </a:endParaRPr>
          </a:p>
          <a:p>
            <a:pPr lvl="1" eaLnBrk="0" hangingPunct="0">
              <a:buClr>
                <a:srgbClr val="00D600"/>
              </a:buClr>
              <a:buFont typeface="Wingdings" pitchFamily="2" charset="2"/>
              <a:buChar char="×"/>
            </a:pPr>
            <a:r>
              <a:rPr lang="fa-IR" sz="1600">
                <a:solidFill>
                  <a:srgbClr val="CC3300"/>
                </a:solidFill>
                <a:cs typeface="Homa" pitchFamily="2" charset="-78"/>
              </a:rPr>
              <a:t>گردش به چپ، گردش به راست، جلو رفتن، برداشتن، انداختن، شليک کردن</a:t>
            </a:r>
            <a:endParaRPr lang="en-US" sz="1600">
              <a:solidFill>
                <a:srgbClr val="CC3300"/>
              </a:solidFill>
              <a:cs typeface="Homa" pitchFamily="2" charset="-78"/>
            </a:endParaRPr>
          </a:p>
          <a:p>
            <a:pPr eaLnBrk="0" hangingPunct="0">
              <a:spcBef>
                <a:spcPct val="50000"/>
              </a:spcBef>
              <a:buClr>
                <a:srgbClr val="00D600"/>
              </a:buClr>
              <a:buFont typeface="Wingdings" pitchFamily="2" charset="2"/>
              <a:buChar char="×"/>
            </a:pPr>
            <a:endParaRPr lang="en-US" sz="20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5"/>
          <p:cNvSpPr>
            <a:spLocks noGrp="1"/>
          </p:cNvSpPr>
          <p:nvPr>
            <p:ph type="sldNum" sz="quarter" idx="12"/>
          </p:nvPr>
        </p:nvSpPr>
        <p:spPr/>
        <p:txBody>
          <a:bodyPr/>
          <a:lstStyle/>
          <a:p>
            <a:pPr>
              <a:defRPr/>
            </a:pPr>
            <a:fld id="{949EDBFC-EDA4-4947-855B-A10A8F205D2C}" type="slidenum">
              <a:rPr lang="ar-SA" altLang="en-US"/>
              <a:pPr>
                <a:defRPr/>
              </a:pPr>
              <a:t>281</a:t>
            </a:fld>
            <a:endParaRPr lang="en-US" altLang="en-US"/>
          </a:p>
        </p:txBody>
      </p:sp>
      <p:sp>
        <p:nvSpPr>
          <p:cNvPr id="29389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sp>
        <p:nvSpPr>
          <p:cNvPr id="293894"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توصيف جهان </a:t>
            </a:r>
            <a:r>
              <a:rPr lang="en-US" sz="2400" b="1">
                <a:solidFill>
                  <a:schemeClr val="accent2"/>
                </a:solidFill>
                <a:cs typeface="Homa" pitchFamily="2" charset="-78"/>
              </a:rPr>
              <a:t>WUMPUS</a:t>
            </a:r>
            <a:endParaRPr lang="fa-IR" sz="2400" b="1">
              <a:solidFill>
                <a:schemeClr val="accent2"/>
              </a:solidFill>
              <a:cs typeface="Homa" pitchFamily="2" charset="-78"/>
            </a:endParaRPr>
          </a:p>
        </p:txBody>
      </p:sp>
      <p:sp>
        <p:nvSpPr>
          <p:cNvPr id="293895" name="Text Box 4"/>
          <p:cNvSpPr txBox="1">
            <a:spLocks noChangeArrowheads="1"/>
          </p:cNvSpPr>
          <p:nvPr/>
        </p:nvSpPr>
        <p:spPr bwMode="auto">
          <a:xfrm>
            <a:off x="684213" y="2562225"/>
            <a:ext cx="7704137" cy="3746500"/>
          </a:xfrm>
          <a:prstGeom prst="rect">
            <a:avLst/>
          </a:prstGeom>
          <a:noFill/>
          <a:ln w="9525" algn="ctr">
            <a:noFill/>
            <a:miter lim="800000"/>
            <a:headEnd/>
            <a:tailEnd/>
          </a:ln>
        </p:spPr>
        <p:txBody>
          <a:bodyPr>
            <a:spAutoFit/>
          </a:bodyPr>
          <a:lstStyle/>
          <a:p>
            <a:pPr eaLnBrk="0" hangingPunct="0">
              <a:spcBef>
                <a:spcPct val="30000"/>
              </a:spcBef>
            </a:pPr>
            <a:r>
              <a:rPr lang="fa-IR" sz="3200">
                <a:solidFill>
                  <a:schemeClr val="accent2"/>
                </a:solidFill>
                <a:cs typeface="Homa" pitchFamily="2" charset="-78"/>
              </a:rPr>
              <a:t>قابل مشاهده کامل:</a:t>
            </a:r>
            <a:r>
              <a:rPr lang="fa-IR" sz="2400">
                <a:solidFill>
                  <a:srgbClr val="CC3300"/>
                </a:solidFill>
                <a:cs typeface="Homa" pitchFamily="2" charset="-78"/>
              </a:rPr>
              <a:t> خير, فقط ادراک محلي</a:t>
            </a:r>
          </a:p>
          <a:p>
            <a:pPr eaLnBrk="0" hangingPunct="0">
              <a:spcBef>
                <a:spcPct val="30000"/>
              </a:spcBef>
            </a:pPr>
            <a:r>
              <a:rPr lang="fa-IR" sz="3200">
                <a:solidFill>
                  <a:schemeClr val="accent2"/>
                </a:solidFill>
                <a:cs typeface="Homa" pitchFamily="2" charset="-78"/>
              </a:rPr>
              <a:t>قطعي:</a:t>
            </a:r>
            <a:r>
              <a:rPr lang="fa-IR" sz="2400">
                <a:solidFill>
                  <a:srgbClr val="CC3300"/>
                </a:solidFill>
                <a:cs typeface="Homa" pitchFamily="2" charset="-78"/>
              </a:rPr>
              <a:t> بله، نتيجه دقيقا مشخص است</a:t>
            </a:r>
          </a:p>
          <a:p>
            <a:pPr eaLnBrk="0" hangingPunct="0">
              <a:spcBef>
                <a:spcPct val="30000"/>
              </a:spcBef>
            </a:pPr>
            <a:r>
              <a:rPr lang="fa-IR" sz="3200">
                <a:solidFill>
                  <a:schemeClr val="accent2"/>
                </a:solidFill>
                <a:cs typeface="Homa" pitchFamily="2" charset="-78"/>
              </a:rPr>
              <a:t>رويدادي:</a:t>
            </a:r>
            <a:r>
              <a:rPr lang="fa-IR" sz="2400">
                <a:solidFill>
                  <a:srgbClr val="CC3300"/>
                </a:solidFill>
                <a:cs typeface="Homa" pitchFamily="2" charset="-78"/>
              </a:rPr>
              <a:t> خير، ترتيبي از فعاليتهاست</a:t>
            </a:r>
          </a:p>
          <a:p>
            <a:pPr eaLnBrk="0" hangingPunct="0">
              <a:spcBef>
                <a:spcPct val="30000"/>
              </a:spcBef>
            </a:pPr>
            <a:r>
              <a:rPr lang="fa-IR" sz="3200">
                <a:solidFill>
                  <a:schemeClr val="accent2"/>
                </a:solidFill>
                <a:cs typeface="Homa" pitchFamily="2" charset="-78"/>
              </a:rPr>
              <a:t>ايستا:</a:t>
            </a:r>
            <a:r>
              <a:rPr lang="fa-IR" sz="2400">
                <a:solidFill>
                  <a:srgbClr val="CC3300"/>
                </a:solidFill>
                <a:cs typeface="Homa" pitchFamily="2" charset="-78"/>
              </a:rPr>
              <a:t> بله, </a:t>
            </a:r>
            <a:r>
              <a:rPr lang="en-US" sz="2400">
                <a:solidFill>
                  <a:srgbClr val="CC3300"/>
                </a:solidFill>
                <a:cs typeface="Homa" pitchFamily="2" charset="-78"/>
              </a:rPr>
              <a:t>WUMPUS</a:t>
            </a:r>
            <a:r>
              <a:rPr lang="fa-IR" sz="2400">
                <a:solidFill>
                  <a:srgbClr val="CC3300"/>
                </a:solidFill>
                <a:cs typeface="Homa" pitchFamily="2" charset="-78"/>
              </a:rPr>
              <a:t> و گودالها حرکت ندارند</a:t>
            </a:r>
          </a:p>
          <a:p>
            <a:pPr eaLnBrk="0" hangingPunct="0">
              <a:spcBef>
                <a:spcPct val="30000"/>
              </a:spcBef>
            </a:pPr>
            <a:r>
              <a:rPr lang="fa-IR" sz="3200">
                <a:solidFill>
                  <a:schemeClr val="accent2"/>
                </a:solidFill>
                <a:cs typeface="Homa" pitchFamily="2" charset="-78"/>
              </a:rPr>
              <a:t>گسسته:</a:t>
            </a:r>
            <a:r>
              <a:rPr lang="fa-IR" sz="2400">
                <a:solidFill>
                  <a:srgbClr val="CC3300"/>
                </a:solidFill>
                <a:cs typeface="Homa" pitchFamily="2" charset="-78"/>
              </a:rPr>
              <a:t> بله</a:t>
            </a:r>
          </a:p>
          <a:p>
            <a:pPr eaLnBrk="0" hangingPunct="0">
              <a:spcBef>
                <a:spcPct val="30000"/>
              </a:spcBef>
            </a:pPr>
            <a:r>
              <a:rPr lang="fa-IR" sz="3200">
                <a:solidFill>
                  <a:schemeClr val="accent2"/>
                </a:solidFill>
                <a:cs typeface="Homa" pitchFamily="2" charset="-78"/>
              </a:rPr>
              <a:t>تک عامله:</a:t>
            </a:r>
            <a:r>
              <a:rPr lang="fa-IR" sz="2400">
                <a:solidFill>
                  <a:srgbClr val="CC3300"/>
                </a:solidFill>
                <a:cs typeface="Homa" pitchFamily="2" charset="-78"/>
              </a:rPr>
              <a:t> بله، </a:t>
            </a:r>
            <a:r>
              <a:rPr lang="en-US" sz="2400">
                <a:solidFill>
                  <a:srgbClr val="CC3300"/>
                </a:solidFill>
                <a:cs typeface="Homa" pitchFamily="2" charset="-78"/>
              </a:rPr>
              <a:t>WUMPUS</a:t>
            </a:r>
            <a:r>
              <a:rPr lang="fa-IR" sz="2400">
                <a:solidFill>
                  <a:srgbClr val="CC3300"/>
                </a:solidFill>
                <a:cs typeface="Homa" pitchFamily="2" charset="-78"/>
              </a:rPr>
              <a:t> در اصل يک خصوصيت طبيعي است</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4"/>
          <p:cNvSpPr>
            <a:spLocks noGrp="1"/>
          </p:cNvSpPr>
          <p:nvPr>
            <p:ph type="sldNum" sz="quarter" idx="12"/>
          </p:nvPr>
        </p:nvSpPr>
        <p:spPr/>
        <p:txBody>
          <a:bodyPr/>
          <a:lstStyle/>
          <a:p>
            <a:pPr>
              <a:defRPr/>
            </a:pPr>
            <a:fld id="{AE5E9B23-36C2-40AC-A71D-21EE071575B0}" type="slidenum">
              <a:rPr lang="ar-SA" altLang="en-US"/>
              <a:pPr>
                <a:defRPr/>
              </a:pPr>
              <a:t>282</a:t>
            </a:fld>
            <a:endParaRPr lang="en-US" altLang="en-US"/>
          </a:p>
        </p:txBody>
      </p:sp>
      <p:sp>
        <p:nvSpPr>
          <p:cNvPr id="29491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pic>
        <p:nvPicPr>
          <p:cNvPr id="294918" name="Picture 3" descr="wumpus-seq0c"/>
          <p:cNvPicPr>
            <a:picLocks noChangeAspect="1" noChangeArrowheads="1"/>
          </p:cNvPicPr>
          <p:nvPr>
            <p:ph/>
          </p:nvPr>
        </p:nvPicPr>
        <p:blipFill>
          <a:blip r:embed="rId2"/>
          <a:srcRect/>
          <a:stretch>
            <a:fillRect/>
          </a:stretch>
        </p:blipFill>
        <p:spPr>
          <a:xfrm>
            <a:off x="3209925" y="2913063"/>
            <a:ext cx="2724150" cy="2754312"/>
          </a:xfrm>
          <a:noFill/>
        </p:spPr>
      </p:pic>
      <p:sp>
        <p:nvSpPr>
          <p:cNvPr id="294919" name="Text Box 4"/>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کاوش در جهان </a:t>
            </a:r>
            <a:r>
              <a:rPr lang="en-US" sz="2400" b="1">
                <a:solidFill>
                  <a:schemeClr val="accent2"/>
                </a:solidFill>
                <a:cs typeface="Homa" pitchFamily="2" charset="-78"/>
              </a:rPr>
              <a:t>WUMPUS</a:t>
            </a:r>
            <a:endParaRPr lang="fa-IR" sz="2400" b="1">
              <a:solidFill>
                <a:schemeClr val="accent2"/>
              </a:solidFill>
              <a:cs typeface="Homa" pitchFamily="2" charset="-78"/>
            </a:endParaRPr>
          </a:p>
        </p:txBody>
      </p:sp>
      <p:sp>
        <p:nvSpPr>
          <p:cNvPr id="294920" name="Text Box 5"/>
          <p:cNvSpPr txBox="1">
            <a:spLocks noChangeArrowheads="1"/>
          </p:cNvSpPr>
          <p:nvPr/>
        </p:nvSpPr>
        <p:spPr bwMode="auto">
          <a:xfrm>
            <a:off x="395288" y="4365625"/>
            <a:ext cx="1296987" cy="1685925"/>
          </a:xfrm>
          <a:prstGeom prst="rect">
            <a:avLst/>
          </a:prstGeom>
          <a:noFill/>
          <a:ln w="9525" algn="ctr">
            <a:noFill/>
            <a:miter lim="800000"/>
            <a:headEnd/>
            <a:tailEnd/>
          </a:ln>
        </p:spPr>
        <p:txBody>
          <a:bodyPr>
            <a:spAutoFit/>
          </a:bodyPr>
          <a:lstStyle/>
          <a:p>
            <a:pPr algn="l" eaLnBrk="0" hangingPunct="0">
              <a:spcBef>
                <a:spcPct val="10000"/>
              </a:spcBef>
            </a:pPr>
            <a:r>
              <a:rPr lang="fa-IR" sz="1200" b="1">
                <a:cs typeface="Lotus" pitchFamily="2" charset="-78"/>
              </a:rPr>
              <a:t>عامل = </a:t>
            </a:r>
            <a:r>
              <a:rPr lang="en-US" sz="1200" b="1">
                <a:cs typeface="Lotus" pitchFamily="2" charset="-78"/>
              </a:rPr>
              <a:t>A</a:t>
            </a:r>
          </a:p>
          <a:p>
            <a:pPr algn="l" eaLnBrk="0" hangingPunct="0">
              <a:spcBef>
                <a:spcPct val="10000"/>
              </a:spcBef>
            </a:pPr>
            <a:r>
              <a:rPr lang="fa-IR" sz="1200" b="1">
                <a:cs typeface="Lotus" pitchFamily="2" charset="-78"/>
              </a:rPr>
              <a:t>نسيم = </a:t>
            </a:r>
            <a:r>
              <a:rPr lang="en-US" sz="1200" b="1">
                <a:cs typeface="Lotus" pitchFamily="2" charset="-78"/>
              </a:rPr>
              <a:t>B</a:t>
            </a:r>
            <a:endParaRPr lang="fa-IR" sz="1200" b="1">
              <a:cs typeface="Lotus" pitchFamily="2" charset="-78"/>
            </a:endParaRPr>
          </a:p>
          <a:p>
            <a:pPr algn="l" eaLnBrk="0" hangingPunct="0">
              <a:spcBef>
                <a:spcPct val="10000"/>
              </a:spcBef>
            </a:pPr>
            <a:r>
              <a:rPr lang="fa-IR" sz="1200" b="1">
                <a:cs typeface="Lotus" pitchFamily="2" charset="-78"/>
              </a:rPr>
              <a:t>درخشش،طلا = </a:t>
            </a:r>
            <a:r>
              <a:rPr lang="en-US" sz="1200" b="1">
                <a:cs typeface="Lotus" pitchFamily="2" charset="-78"/>
              </a:rPr>
              <a:t>G</a:t>
            </a:r>
          </a:p>
          <a:p>
            <a:pPr algn="l" eaLnBrk="0" hangingPunct="0">
              <a:spcBef>
                <a:spcPct val="10000"/>
              </a:spcBef>
            </a:pPr>
            <a:r>
              <a:rPr lang="fa-IR" sz="1200" b="1">
                <a:cs typeface="Lotus" pitchFamily="2" charset="-78"/>
              </a:rPr>
              <a:t>مربع امن = </a:t>
            </a:r>
            <a:r>
              <a:rPr lang="en-US" sz="1200" b="1">
                <a:cs typeface="Lotus" pitchFamily="2" charset="-78"/>
              </a:rPr>
              <a:t>OK</a:t>
            </a:r>
            <a:endParaRPr lang="fa-IR" sz="1200" b="1">
              <a:cs typeface="Lotus" pitchFamily="2" charset="-78"/>
            </a:endParaRPr>
          </a:p>
          <a:p>
            <a:pPr algn="l" eaLnBrk="0" hangingPunct="0">
              <a:spcBef>
                <a:spcPct val="10000"/>
              </a:spcBef>
            </a:pPr>
            <a:r>
              <a:rPr lang="fa-IR" sz="1200" b="1">
                <a:cs typeface="Lotus" pitchFamily="2" charset="-78"/>
              </a:rPr>
              <a:t>گودال = </a:t>
            </a:r>
            <a:r>
              <a:rPr lang="en-US" sz="1200" b="1">
                <a:cs typeface="Lotus" pitchFamily="2" charset="-78"/>
              </a:rPr>
              <a:t>P</a:t>
            </a:r>
          </a:p>
          <a:p>
            <a:pPr algn="l" eaLnBrk="0" hangingPunct="0">
              <a:spcBef>
                <a:spcPct val="10000"/>
              </a:spcBef>
            </a:pPr>
            <a:r>
              <a:rPr lang="fa-IR" sz="1200" b="1">
                <a:cs typeface="Lotus" pitchFamily="2" charset="-78"/>
              </a:rPr>
              <a:t>تعفن = </a:t>
            </a:r>
            <a:r>
              <a:rPr lang="en-US" sz="1200" b="1">
                <a:cs typeface="Lotus" pitchFamily="2" charset="-78"/>
              </a:rPr>
              <a:t>S</a:t>
            </a:r>
          </a:p>
          <a:p>
            <a:pPr algn="l" eaLnBrk="0" hangingPunct="0">
              <a:spcBef>
                <a:spcPct val="10000"/>
              </a:spcBef>
            </a:pPr>
            <a:r>
              <a:rPr lang="fa-IR" sz="1200" b="1">
                <a:cs typeface="Lotus" pitchFamily="2" charset="-78"/>
              </a:rPr>
              <a:t>ملاقات شده = </a:t>
            </a:r>
            <a:r>
              <a:rPr lang="en-US" sz="1200" b="1">
                <a:cs typeface="Lotus" pitchFamily="2" charset="-78"/>
              </a:rPr>
              <a:t>V</a:t>
            </a:r>
          </a:p>
          <a:p>
            <a:pPr algn="l" eaLnBrk="0" hangingPunct="0">
              <a:spcBef>
                <a:spcPct val="10000"/>
              </a:spcBef>
            </a:pPr>
            <a:r>
              <a:rPr lang="en-US" sz="1200" b="1">
                <a:cs typeface="Lotus" pitchFamily="2" charset="-78"/>
              </a:rPr>
              <a:t>Wumpus</a:t>
            </a:r>
            <a:r>
              <a:rPr lang="fa-IR" sz="1200" b="1">
                <a:cs typeface="Lotus" pitchFamily="2" charset="-78"/>
              </a:rPr>
              <a:t> = </a:t>
            </a:r>
            <a:r>
              <a:rPr lang="en-US" sz="1200" b="1">
                <a:cs typeface="Lotus" pitchFamily="2" charset="-78"/>
              </a:rPr>
              <a:t>W</a:t>
            </a:r>
          </a:p>
        </p:txBody>
      </p:sp>
    </p:spTree>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4"/>
          <p:cNvSpPr>
            <a:spLocks noGrp="1"/>
          </p:cNvSpPr>
          <p:nvPr>
            <p:ph type="sldNum" sz="quarter" idx="12"/>
          </p:nvPr>
        </p:nvSpPr>
        <p:spPr/>
        <p:txBody>
          <a:bodyPr/>
          <a:lstStyle/>
          <a:p>
            <a:pPr>
              <a:defRPr/>
            </a:pPr>
            <a:fld id="{C0649020-2BC1-4404-AB88-C31EC4795205}" type="slidenum">
              <a:rPr lang="ar-SA" altLang="en-US"/>
              <a:pPr>
                <a:defRPr/>
              </a:pPr>
              <a:t>283</a:t>
            </a:fld>
            <a:endParaRPr lang="en-US" altLang="en-US"/>
          </a:p>
        </p:txBody>
      </p:sp>
      <p:sp>
        <p:nvSpPr>
          <p:cNvPr id="29594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sp>
        <p:nvSpPr>
          <p:cNvPr id="295942"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توصيف جهان </a:t>
            </a:r>
            <a:r>
              <a:rPr lang="en-US" sz="2400" b="1">
                <a:solidFill>
                  <a:schemeClr val="accent2"/>
                </a:solidFill>
                <a:cs typeface="Homa" pitchFamily="2" charset="-78"/>
              </a:rPr>
              <a:t>WUMPUS</a:t>
            </a:r>
            <a:endParaRPr lang="fa-IR" sz="2400" b="1">
              <a:solidFill>
                <a:schemeClr val="accent2"/>
              </a:solidFill>
              <a:cs typeface="Homa" pitchFamily="2" charset="-78"/>
            </a:endParaRPr>
          </a:p>
        </p:txBody>
      </p:sp>
      <p:pic>
        <p:nvPicPr>
          <p:cNvPr id="295943" name="Picture 4" descr="wumpus-seq1c"/>
          <p:cNvPicPr>
            <a:picLocks noChangeAspect="1" noChangeArrowheads="1"/>
          </p:cNvPicPr>
          <p:nvPr>
            <p:ph/>
          </p:nvPr>
        </p:nvPicPr>
        <p:blipFill>
          <a:blip r:embed="rId2"/>
          <a:srcRect/>
          <a:stretch>
            <a:fillRect/>
          </a:stretch>
        </p:blipFill>
        <p:spPr>
          <a:xfrm>
            <a:off x="3209925" y="2913063"/>
            <a:ext cx="2724150" cy="2754312"/>
          </a:xfrm>
          <a:noFill/>
        </p:spPr>
      </p:pic>
      <p:sp>
        <p:nvSpPr>
          <p:cNvPr id="295944" name="Text Box 5"/>
          <p:cNvSpPr txBox="1">
            <a:spLocks noChangeArrowheads="1"/>
          </p:cNvSpPr>
          <p:nvPr/>
        </p:nvSpPr>
        <p:spPr bwMode="auto">
          <a:xfrm>
            <a:off x="395288" y="4365625"/>
            <a:ext cx="1296987" cy="1685925"/>
          </a:xfrm>
          <a:prstGeom prst="rect">
            <a:avLst/>
          </a:prstGeom>
          <a:noFill/>
          <a:ln w="9525" algn="ctr">
            <a:noFill/>
            <a:miter lim="800000"/>
            <a:headEnd/>
            <a:tailEnd/>
          </a:ln>
        </p:spPr>
        <p:txBody>
          <a:bodyPr>
            <a:spAutoFit/>
          </a:bodyPr>
          <a:lstStyle/>
          <a:p>
            <a:pPr algn="l" eaLnBrk="0" hangingPunct="0">
              <a:spcBef>
                <a:spcPct val="10000"/>
              </a:spcBef>
            </a:pPr>
            <a:r>
              <a:rPr lang="fa-IR" sz="1200" b="1">
                <a:cs typeface="Lotus" pitchFamily="2" charset="-78"/>
              </a:rPr>
              <a:t>عامل = </a:t>
            </a:r>
            <a:r>
              <a:rPr lang="en-US" sz="1200" b="1">
                <a:cs typeface="Lotus" pitchFamily="2" charset="-78"/>
              </a:rPr>
              <a:t>A</a:t>
            </a:r>
          </a:p>
          <a:p>
            <a:pPr algn="l" eaLnBrk="0" hangingPunct="0">
              <a:spcBef>
                <a:spcPct val="10000"/>
              </a:spcBef>
            </a:pPr>
            <a:r>
              <a:rPr lang="fa-IR" sz="1200" b="1">
                <a:cs typeface="Lotus" pitchFamily="2" charset="-78"/>
              </a:rPr>
              <a:t>نسيم = </a:t>
            </a:r>
            <a:r>
              <a:rPr lang="en-US" sz="1200" b="1">
                <a:cs typeface="Lotus" pitchFamily="2" charset="-78"/>
              </a:rPr>
              <a:t>B</a:t>
            </a:r>
            <a:endParaRPr lang="fa-IR" sz="1200" b="1">
              <a:cs typeface="Lotus" pitchFamily="2" charset="-78"/>
            </a:endParaRPr>
          </a:p>
          <a:p>
            <a:pPr algn="l" eaLnBrk="0" hangingPunct="0">
              <a:spcBef>
                <a:spcPct val="10000"/>
              </a:spcBef>
            </a:pPr>
            <a:r>
              <a:rPr lang="fa-IR" sz="1200" b="1">
                <a:cs typeface="Lotus" pitchFamily="2" charset="-78"/>
              </a:rPr>
              <a:t>درخشش،طلا = </a:t>
            </a:r>
            <a:r>
              <a:rPr lang="en-US" sz="1200" b="1">
                <a:cs typeface="Lotus" pitchFamily="2" charset="-78"/>
              </a:rPr>
              <a:t>G</a:t>
            </a:r>
          </a:p>
          <a:p>
            <a:pPr algn="l" eaLnBrk="0" hangingPunct="0">
              <a:spcBef>
                <a:spcPct val="10000"/>
              </a:spcBef>
            </a:pPr>
            <a:r>
              <a:rPr lang="fa-IR" sz="1200" b="1">
                <a:cs typeface="Lotus" pitchFamily="2" charset="-78"/>
              </a:rPr>
              <a:t>مربع امن = </a:t>
            </a:r>
            <a:r>
              <a:rPr lang="en-US" sz="1200" b="1">
                <a:cs typeface="Lotus" pitchFamily="2" charset="-78"/>
              </a:rPr>
              <a:t>OK</a:t>
            </a:r>
            <a:endParaRPr lang="fa-IR" sz="1200" b="1">
              <a:cs typeface="Lotus" pitchFamily="2" charset="-78"/>
            </a:endParaRPr>
          </a:p>
          <a:p>
            <a:pPr algn="l" eaLnBrk="0" hangingPunct="0">
              <a:spcBef>
                <a:spcPct val="10000"/>
              </a:spcBef>
            </a:pPr>
            <a:r>
              <a:rPr lang="fa-IR" sz="1200" b="1">
                <a:cs typeface="Lotus" pitchFamily="2" charset="-78"/>
              </a:rPr>
              <a:t>گودال = </a:t>
            </a:r>
            <a:r>
              <a:rPr lang="en-US" sz="1200" b="1">
                <a:cs typeface="Lotus" pitchFamily="2" charset="-78"/>
              </a:rPr>
              <a:t>P</a:t>
            </a:r>
          </a:p>
          <a:p>
            <a:pPr algn="l" eaLnBrk="0" hangingPunct="0">
              <a:spcBef>
                <a:spcPct val="10000"/>
              </a:spcBef>
            </a:pPr>
            <a:r>
              <a:rPr lang="fa-IR" sz="1200" b="1">
                <a:cs typeface="Lotus" pitchFamily="2" charset="-78"/>
              </a:rPr>
              <a:t>تعفن = </a:t>
            </a:r>
            <a:r>
              <a:rPr lang="en-US" sz="1200" b="1">
                <a:cs typeface="Lotus" pitchFamily="2" charset="-78"/>
              </a:rPr>
              <a:t>S</a:t>
            </a:r>
          </a:p>
          <a:p>
            <a:pPr algn="l" eaLnBrk="0" hangingPunct="0">
              <a:spcBef>
                <a:spcPct val="10000"/>
              </a:spcBef>
            </a:pPr>
            <a:r>
              <a:rPr lang="fa-IR" sz="1200" b="1">
                <a:cs typeface="Lotus" pitchFamily="2" charset="-78"/>
              </a:rPr>
              <a:t>ملاقات شده = </a:t>
            </a:r>
            <a:r>
              <a:rPr lang="en-US" sz="1200" b="1">
                <a:cs typeface="Lotus" pitchFamily="2" charset="-78"/>
              </a:rPr>
              <a:t>V</a:t>
            </a:r>
          </a:p>
          <a:p>
            <a:pPr algn="l" eaLnBrk="0" hangingPunct="0">
              <a:spcBef>
                <a:spcPct val="10000"/>
              </a:spcBef>
            </a:pPr>
            <a:r>
              <a:rPr lang="en-US" sz="1200" b="1">
                <a:cs typeface="Lotus" pitchFamily="2" charset="-78"/>
              </a:rPr>
              <a:t>Wumpus</a:t>
            </a:r>
            <a:r>
              <a:rPr lang="fa-IR" sz="1200" b="1">
                <a:cs typeface="Lotus" pitchFamily="2" charset="-78"/>
              </a:rPr>
              <a:t> = </a:t>
            </a:r>
            <a:r>
              <a:rPr lang="en-US" sz="1200" b="1">
                <a:cs typeface="Lotus" pitchFamily="2" charset="-78"/>
              </a:rPr>
              <a:t>W</a:t>
            </a:r>
          </a:p>
        </p:txBody>
      </p:sp>
    </p:spTree>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4"/>
          <p:cNvSpPr>
            <a:spLocks noGrp="1"/>
          </p:cNvSpPr>
          <p:nvPr>
            <p:ph type="sldNum" sz="quarter" idx="12"/>
          </p:nvPr>
        </p:nvSpPr>
        <p:spPr/>
        <p:txBody>
          <a:bodyPr/>
          <a:lstStyle/>
          <a:p>
            <a:pPr>
              <a:defRPr/>
            </a:pPr>
            <a:fld id="{C602F78E-AE7F-447E-B58A-68C44E839743}" type="slidenum">
              <a:rPr lang="ar-SA" altLang="en-US"/>
              <a:pPr>
                <a:defRPr/>
              </a:pPr>
              <a:t>284</a:t>
            </a:fld>
            <a:endParaRPr lang="en-US" altLang="en-US"/>
          </a:p>
        </p:txBody>
      </p:sp>
      <p:sp>
        <p:nvSpPr>
          <p:cNvPr id="29696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sp>
        <p:nvSpPr>
          <p:cNvPr id="296966"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توصيف جهان </a:t>
            </a:r>
            <a:r>
              <a:rPr lang="en-US" sz="2400" b="1">
                <a:solidFill>
                  <a:schemeClr val="accent2"/>
                </a:solidFill>
                <a:cs typeface="Homa" pitchFamily="2" charset="-78"/>
              </a:rPr>
              <a:t>WUMPUS</a:t>
            </a:r>
            <a:endParaRPr lang="fa-IR" sz="2400" b="1">
              <a:solidFill>
                <a:schemeClr val="accent2"/>
              </a:solidFill>
              <a:cs typeface="Homa" pitchFamily="2" charset="-78"/>
            </a:endParaRPr>
          </a:p>
        </p:txBody>
      </p:sp>
      <p:pic>
        <p:nvPicPr>
          <p:cNvPr id="296967" name="Picture 4" descr="wumpus-seq2c"/>
          <p:cNvPicPr>
            <a:picLocks noChangeAspect="1" noChangeArrowheads="1"/>
          </p:cNvPicPr>
          <p:nvPr>
            <p:ph/>
          </p:nvPr>
        </p:nvPicPr>
        <p:blipFill>
          <a:blip r:embed="rId2"/>
          <a:srcRect/>
          <a:stretch>
            <a:fillRect/>
          </a:stretch>
        </p:blipFill>
        <p:spPr>
          <a:xfrm>
            <a:off x="3209925" y="2913063"/>
            <a:ext cx="2724150" cy="2754312"/>
          </a:xfrm>
          <a:noFill/>
        </p:spPr>
      </p:pic>
      <p:sp>
        <p:nvSpPr>
          <p:cNvPr id="296968" name="Text Box 5"/>
          <p:cNvSpPr txBox="1">
            <a:spLocks noChangeArrowheads="1"/>
          </p:cNvSpPr>
          <p:nvPr/>
        </p:nvSpPr>
        <p:spPr bwMode="auto">
          <a:xfrm>
            <a:off x="395288" y="4365625"/>
            <a:ext cx="1296987" cy="1685925"/>
          </a:xfrm>
          <a:prstGeom prst="rect">
            <a:avLst/>
          </a:prstGeom>
          <a:noFill/>
          <a:ln w="9525" algn="ctr">
            <a:noFill/>
            <a:miter lim="800000"/>
            <a:headEnd/>
            <a:tailEnd/>
          </a:ln>
        </p:spPr>
        <p:txBody>
          <a:bodyPr>
            <a:spAutoFit/>
          </a:bodyPr>
          <a:lstStyle/>
          <a:p>
            <a:pPr algn="l" eaLnBrk="0" hangingPunct="0">
              <a:spcBef>
                <a:spcPct val="10000"/>
              </a:spcBef>
            </a:pPr>
            <a:r>
              <a:rPr lang="fa-IR" sz="1200" b="1">
                <a:cs typeface="Lotus" pitchFamily="2" charset="-78"/>
              </a:rPr>
              <a:t>عامل = </a:t>
            </a:r>
            <a:r>
              <a:rPr lang="en-US" sz="1200" b="1">
                <a:cs typeface="Lotus" pitchFamily="2" charset="-78"/>
              </a:rPr>
              <a:t>A</a:t>
            </a:r>
          </a:p>
          <a:p>
            <a:pPr algn="l" eaLnBrk="0" hangingPunct="0">
              <a:spcBef>
                <a:spcPct val="10000"/>
              </a:spcBef>
            </a:pPr>
            <a:r>
              <a:rPr lang="fa-IR" sz="1200" b="1">
                <a:cs typeface="Lotus" pitchFamily="2" charset="-78"/>
              </a:rPr>
              <a:t>نسيم = </a:t>
            </a:r>
            <a:r>
              <a:rPr lang="en-US" sz="1200" b="1">
                <a:cs typeface="Lotus" pitchFamily="2" charset="-78"/>
              </a:rPr>
              <a:t>B</a:t>
            </a:r>
            <a:endParaRPr lang="fa-IR" sz="1200" b="1">
              <a:cs typeface="Lotus" pitchFamily="2" charset="-78"/>
            </a:endParaRPr>
          </a:p>
          <a:p>
            <a:pPr algn="l" eaLnBrk="0" hangingPunct="0">
              <a:spcBef>
                <a:spcPct val="10000"/>
              </a:spcBef>
            </a:pPr>
            <a:r>
              <a:rPr lang="fa-IR" sz="1200" b="1">
                <a:cs typeface="Lotus" pitchFamily="2" charset="-78"/>
              </a:rPr>
              <a:t>درخشش،طلا = </a:t>
            </a:r>
            <a:r>
              <a:rPr lang="en-US" sz="1200" b="1">
                <a:cs typeface="Lotus" pitchFamily="2" charset="-78"/>
              </a:rPr>
              <a:t>G</a:t>
            </a:r>
          </a:p>
          <a:p>
            <a:pPr algn="l" eaLnBrk="0" hangingPunct="0">
              <a:spcBef>
                <a:spcPct val="10000"/>
              </a:spcBef>
            </a:pPr>
            <a:r>
              <a:rPr lang="fa-IR" sz="1200" b="1">
                <a:cs typeface="Lotus" pitchFamily="2" charset="-78"/>
              </a:rPr>
              <a:t>مربع امن = </a:t>
            </a:r>
            <a:r>
              <a:rPr lang="en-US" sz="1200" b="1">
                <a:cs typeface="Lotus" pitchFamily="2" charset="-78"/>
              </a:rPr>
              <a:t>OK</a:t>
            </a:r>
            <a:endParaRPr lang="fa-IR" sz="1200" b="1">
              <a:cs typeface="Lotus" pitchFamily="2" charset="-78"/>
            </a:endParaRPr>
          </a:p>
          <a:p>
            <a:pPr algn="l" eaLnBrk="0" hangingPunct="0">
              <a:spcBef>
                <a:spcPct val="10000"/>
              </a:spcBef>
            </a:pPr>
            <a:r>
              <a:rPr lang="fa-IR" sz="1200" b="1">
                <a:cs typeface="Lotus" pitchFamily="2" charset="-78"/>
              </a:rPr>
              <a:t>گودال = </a:t>
            </a:r>
            <a:r>
              <a:rPr lang="en-US" sz="1200" b="1">
                <a:cs typeface="Lotus" pitchFamily="2" charset="-78"/>
              </a:rPr>
              <a:t>P</a:t>
            </a:r>
          </a:p>
          <a:p>
            <a:pPr algn="l" eaLnBrk="0" hangingPunct="0">
              <a:spcBef>
                <a:spcPct val="10000"/>
              </a:spcBef>
            </a:pPr>
            <a:r>
              <a:rPr lang="fa-IR" sz="1200" b="1">
                <a:cs typeface="Lotus" pitchFamily="2" charset="-78"/>
              </a:rPr>
              <a:t>تعفن = </a:t>
            </a:r>
            <a:r>
              <a:rPr lang="en-US" sz="1200" b="1">
                <a:cs typeface="Lotus" pitchFamily="2" charset="-78"/>
              </a:rPr>
              <a:t>S</a:t>
            </a:r>
          </a:p>
          <a:p>
            <a:pPr algn="l" eaLnBrk="0" hangingPunct="0">
              <a:spcBef>
                <a:spcPct val="10000"/>
              </a:spcBef>
            </a:pPr>
            <a:r>
              <a:rPr lang="fa-IR" sz="1200" b="1">
                <a:cs typeface="Lotus" pitchFamily="2" charset="-78"/>
              </a:rPr>
              <a:t>ملاقات شده = </a:t>
            </a:r>
            <a:r>
              <a:rPr lang="en-US" sz="1200" b="1">
                <a:cs typeface="Lotus" pitchFamily="2" charset="-78"/>
              </a:rPr>
              <a:t>V</a:t>
            </a:r>
          </a:p>
          <a:p>
            <a:pPr algn="l" eaLnBrk="0" hangingPunct="0">
              <a:spcBef>
                <a:spcPct val="10000"/>
              </a:spcBef>
            </a:pPr>
            <a:r>
              <a:rPr lang="en-US" sz="1200" b="1">
                <a:cs typeface="Lotus" pitchFamily="2" charset="-78"/>
              </a:rPr>
              <a:t>Wumpus</a:t>
            </a:r>
            <a:r>
              <a:rPr lang="fa-IR" sz="1200" b="1">
                <a:cs typeface="Lotus" pitchFamily="2" charset="-78"/>
              </a:rPr>
              <a:t> = </a:t>
            </a:r>
            <a:r>
              <a:rPr lang="en-US" sz="1200" b="1">
                <a:cs typeface="Lotus" pitchFamily="2" charset="-78"/>
              </a:rPr>
              <a:t>W</a:t>
            </a:r>
          </a:p>
        </p:txBody>
      </p:sp>
    </p:spTree>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4"/>
          <p:cNvSpPr>
            <a:spLocks noGrp="1"/>
          </p:cNvSpPr>
          <p:nvPr>
            <p:ph type="sldNum" sz="quarter" idx="12"/>
          </p:nvPr>
        </p:nvSpPr>
        <p:spPr/>
        <p:txBody>
          <a:bodyPr/>
          <a:lstStyle/>
          <a:p>
            <a:pPr>
              <a:defRPr/>
            </a:pPr>
            <a:fld id="{50F8CED2-5BAE-4A47-A5A4-08A450324FF2}" type="slidenum">
              <a:rPr lang="ar-SA" altLang="en-US"/>
              <a:pPr>
                <a:defRPr/>
              </a:pPr>
              <a:t>285</a:t>
            </a:fld>
            <a:endParaRPr lang="en-US" altLang="en-US"/>
          </a:p>
        </p:txBody>
      </p:sp>
      <p:sp>
        <p:nvSpPr>
          <p:cNvPr id="29798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sp>
        <p:nvSpPr>
          <p:cNvPr id="297990"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توصيف جهان </a:t>
            </a:r>
            <a:r>
              <a:rPr lang="en-US" sz="2400" b="1">
                <a:solidFill>
                  <a:schemeClr val="accent2"/>
                </a:solidFill>
                <a:cs typeface="Homa" pitchFamily="2" charset="-78"/>
              </a:rPr>
              <a:t>WUMPUS</a:t>
            </a:r>
            <a:endParaRPr lang="fa-IR" sz="2400" b="1">
              <a:solidFill>
                <a:schemeClr val="accent2"/>
              </a:solidFill>
              <a:cs typeface="Homa" pitchFamily="2" charset="-78"/>
            </a:endParaRPr>
          </a:p>
        </p:txBody>
      </p:sp>
      <p:pic>
        <p:nvPicPr>
          <p:cNvPr id="297991" name="Picture 4" descr="wumpus-seq3c"/>
          <p:cNvPicPr>
            <a:picLocks noChangeAspect="1" noChangeArrowheads="1"/>
          </p:cNvPicPr>
          <p:nvPr>
            <p:ph/>
          </p:nvPr>
        </p:nvPicPr>
        <p:blipFill>
          <a:blip r:embed="rId2"/>
          <a:srcRect/>
          <a:stretch>
            <a:fillRect/>
          </a:stretch>
        </p:blipFill>
        <p:spPr>
          <a:xfrm>
            <a:off x="3209925" y="2913063"/>
            <a:ext cx="2724150" cy="2754312"/>
          </a:xfrm>
          <a:noFill/>
        </p:spPr>
      </p:pic>
      <p:sp>
        <p:nvSpPr>
          <p:cNvPr id="297992" name="Text Box 5"/>
          <p:cNvSpPr txBox="1">
            <a:spLocks noChangeArrowheads="1"/>
          </p:cNvSpPr>
          <p:nvPr/>
        </p:nvSpPr>
        <p:spPr bwMode="auto">
          <a:xfrm>
            <a:off x="395288" y="4365625"/>
            <a:ext cx="1296987" cy="1685925"/>
          </a:xfrm>
          <a:prstGeom prst="rect">
            <a:avLst/>
          </a:prstGeom>
          <a:noFill/>
          <a:ln w="9525" algn="ctr">
            <a:noFill/>
            <a:miter lim="800000"/>
            <a:headEnd/>
            <a:tailEnd/>
          </a:ln>
        </p:spPr>
        <p:txBody>
          <a:bodyPr>
            <a:spAutoFit/>
          </a:bodyPr>
          <a:lstStyle/>
          <a:p>
            <a:pPr algn="l" eaLnBrk="0" hangingPunct="0">
              <a:spcBef>
                <a:spcPct val="10000"/>
              </a:spcBef>
            </a:pPr>
            <a:r>
              <a:rPr lang="fa-IR" sz="1200" b="1">
                <a:cs typeface="Lotus" pitchFamily="2" charset="-78"/>
              </a:rPr>
              <a:t>عامل = </a:t>
            </a:r>
            <a:r>
              <a:rPr lang="en-US" sz="1200" b="1">
                <a:cs typeface="Lotus" pitchFamily="2" charset="-78"/>
              </a:rPr>
              <a:t>A</a:t>
            </a:r>
          </a:p>
          <a:p>
            <a:pPr algn="l" eaLnBrk="0" hangingPunct="0">
              <a:spcBef>
                <a:spcPct val="10000"/>
              </a:spcBef>
            </a:pPr>
            <a:r>
              <a:rPr lang="fa-IR" sz="1200" b="1">
                <a:cs typeface="Lotus" pitchFamily="2" charset="-78"/>
              </a:rPr>
              <a:t>نسيم = </a:t>
            </a:r>
            <a:r>
              <a:rPr lang="en-US" sz="1200" b="1">
                <a:cs typeface="Lotus" pitchFamily="2" charset="-78"/>
              </a:rPr>
              <a:t>B</a:t>
            </a:r>
            <a:endParaRPr lang="fa-IR" sz="1200" b="1">
              <a:cs typeface="Lotus" pitchFamily="2" charset="-78"/>
            </a:endParaRPr>
          </a:p>
          <a:p>
            <a:pPr algn="l" eaLnBrk="0" hangingPunct="0">
              <a:spcBef>
                <a:spcPct val="10000"/>
              </a:spcBef>
            </a:pPr>
            <a:r>
              <a:rPr lang="fa-IR" sz="1200" b="1">
                <a:cs typeface="Lotus" pitchFamily="2" charset="-78"/>
              </a:rPr>
              <a:t>درخشش،طلا = </a:t>
            </a:r>
            <a:r>
              <a:rPr lang="en-US" sz="1200" b="1">
                <a:cs typeface="Lotus" pitchFamily="2" charset="-78"/>
              </a:rPr>
              <a:t>G</a:t>
            </a:r>
          </a:p>
          <a:p>
            <a:pPr algn="l" eaLnBrk="0" hangingPunct="0">
              <a:spcBef>
                <a:spcPct val="10000"/>
              </a:spcBef>
            </a:pPr>
            <a:r>
              <a:rPr lang="fa-IR" sz="1200" b="1">
                <a:cs typeface="Lotus" pitchFamily="2" charset="-78"/>
              </a:rPr>
              <a:t>مربع امن = </a:t>
            </a:r>
            <a:r>
              <a:rPr lang="en-US" sz="1200" b="1">
                <a:cs typeface="Lotus" pitchFamily="2" charset="-78"/>
              </a:rPr>
              <a:t>OK</a:t>
            </a:r>
            <a:endParaRPr lang="fa-IR" sz="1200" b="1">
              <a:cs typeface="Lotus" pitchFamily="2" charset="-78"/>
            </a:endParaRPr>
          </a:p>
          <a:p>
            <a:pPr algn="l" eaLnBrk="0" hangingPunct="0">
              <a:spcBef>
                <a:spcPct val="10000"/>
              </a:spcBef>
            </a:pPr>
            <a:r>
              <a:rPr lang="fa-IR" sz="1200" b="1">
                <a:cs typeface="Lotus" pitchFamily="2" charset="-78"/>
              </a:rPr>
              <a:t>گودال = </a:t>
            </a:r>
            <a:r>
              <a:rPr lang="en-US" sz="1200" b="1">
                <a:cs typeface="Lotus" pitchFamily="2" charset="-78"/>
              </a:rPr>
              <a:t>P</a:t>
            </a:r>
          </a:p>
          <a:p>
            <a:pPr algn="l" eaLnBrk="0" hangingPunct="0">
              <a:spcBef>
                <a:spcPct val="10000"/>
              </a:spcBef>
            </a:pPr>
            <a:r>
              <a:rPr lang="fa-IR" sz="1200" b="1">
                <a:cs typeface="Lotus" pitchFamily="2" charset="-78"/>
              </a:rPr>
              <a:t>تعفن = </a:t>
            </a:r>
            <a:r>
              <a:rPr lang="en-US" sz="1200" b="1">
                <a:cs typeface="Lotus" pitchFamily="2" charset="-78"/>
              </a:rPr>
              <a:t>S</a:t>
            </a:r>
          </a:p>
          <a:p>
            <a:pPr algn="l" eaLnBrk="0" hangingPunct="0">
              <a:spcBef>
                <a:spcPct val="10000"/>
              </a:spcBef>
            </a:pPr>
            <a:r>
              <a:rPr lang="fa-IR" sz="1200" b="1">
                <a:cs typeface="Lotus" pitchFamily="2" charset="-78"/>
              </a:rPr>
              <a:t>ملاقات شده = </a:t>
            </a:r>
            <a:r>
              <a:rPr lang="en-US" sz="1200" b="1">
                <a:cs typeface="Lotus" pitchFamily="2" charset="-78"/>
              </a:rPr>
              <a:t>V</a:t>
            </a:r>
          </a:p>
          <a:p>
            <a:pPr algn="l" eaLnBrk="0" hangingPunct="0">
              <a:spcBef>
                <a:spcPct val="10000"/>
              </a:spcBef>
            </a:pPr>
            <a:r>
              <a:rPr lang="en-US" sz="1200" b="1">
                <a:cs typeface="Lotus" pitchFamily="2" charset="-78"/>
              </a:rPr>
              <a:t>Wumpus</a:t>
            </a:r>
            <a:r>
              <a:rPr lang="fa-IR" sz="1200" b="1">
                <a:cs typeface="Lotus" pitchFamily="2" charset="-78"/>
              </a:rPr>
              <a:t> = </a:t>
            </a:r>
            <a:r>
              <a:rPr lang="en-US" sz="1200" b="1">
                <a:cs typeface="Lotus" pitchFamily="2" charset="-78"/>
              </a:rPr>
              <a:t>W</a:t>
            </a:r>
          </a:p>
        </p:txBody>
      </p:sp>
    </p:spTree>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4"/>
          <p:cNvSpPr>
            <a:spLocks noGrp="1"/>
          </p:cNvSpPr>
          <p:nvPr>
            <p:ph type="sldNum" sz="quarter" idx="12"/>
          </p:nvPr>
        </p:nvSpPr>
        <p:spPr/>
        <p:txBody>
          <a:bodyPr/>
          <a:lstStyle/>
          <a:p>
            <a:pPr>
              <a:defRPr/>
            </a:pPr>
            <a:fld id="{5958BE71-AF56-4A66-A1CE-8B76717C094C}" type="slidenum">
              <a:rPr lang="ar-SA" altLang="en-US"/>
              <a:pPr>
                <a:defRPr/>
              </a:pPr>
              <a:t>286</a:t>
            </a:fld>
            <a:endParaRPr lang="en-US" altLang="en-US"/>
          </a:p>
        </p:txBody>
      </p:sp>
      <p:sp>
        <p:nvSpPr>
          <p:cNvPr id="29901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sp>
        <p:nvSpPr>
          <p:cNvPr id="299014"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توصيف جهان </a:t>
            </a:r>
            <a:r>
              <a:rPr lang="en-US" sz="2400" b="1">
                <a:solidFill>
                  <a:schemeClr val="accent2"/>
                </a:solidFill>
                <a:cs typeface="Homa" pitchFamily="2" charset="-78"/>
              </a:rPr>
              <a:t>WUMPUS</a:t>
            </a:r>
            <a:endParaRPr lang="fa-IR" sz="2400" b="1">
              <a:solidFill>
                <a:schemeClr val="accent2"/>
              </a:solidFill>
              <a:cs typeface="Homa" pitchFamily="2" charset="-78"/>
            </a:endParaRPr>
          </a:p>
        </p:txBody>
      </p:sp>
      <p:pic>
        <p:nvPicPr>
          <p:cNvPr id="299015" name="Picture 4" descr="wumpus-seq4c"/>
          <p:cNvPicPr>
            <a:picLocks noChangeAspect="1" noChangeArrowheads="1"/>
          </p:cNvPicPr>
          <p:nvPr>
            <p:ph/>
          </p:nvPr>
        </p:nvPicPr>
        <p:blipFill>
          <a:blip r:embed="rId2"/>
          <a:srcRect/>
          <a:stretch>
            <a:fillRect/>
          </a:stretch>
        </p:blipFill>
        <p:spPr>
          <a:xfrm>
            <a:off x="3209925" y="2913063"/>
            <a:ext cx="2724150" cy="2754312"/>
          </a:xfrm>
          <a:noFill/>
        </p:spPr>
      </p:pic>
      <p:sp>
        <p:nvSpPr>
          <p:cNvPr id="299016" name="Text Box 5"/>
          <p:cNvSpPr txBox="1">
            <a:spLocks noChangeArrowheads="1"/>
          </p:cNvSpPr>
          <p:nvPr/>
        </p:nvSpPr>
        <p:spPr bwMode="auto">
          <a:xfrm>
            <a:off x="395288" y="4365625"/>
            <a:ext cx="1296987" cy="1685925"/>
          </a:xfrm>
          <a:prstGeom prst="rect">
            <a:avLst/>
          </a:prstGeom>
          <a:noFill/>
          <a:ln w="9525" algn="ctr">
            <a:noFill/>
            <a:miter lim="800000"/>
            <a:headEnd/>
            <a:tailEnd/>
          </a:ln>
        </p:spPr>
        <p:txBody>
          <a:bodyPr>
            <a:spAutoFit/>
          </a:bodyPr>
          <a:lstStyle/>
          <a:p>
            <a:pPr algn="l" eaLnBrk="0" hangingPunct="0">
              <a:spcBef>
                <a:spcPct val="10000"/>
              </a:spcBef>
            </a:pPr>
            <a:r>
              <a:rPr lang="fa-IR" sz="1200" b="1">
                <a:cs typeface="Lotus" pitchFamily="2" charset="-78"/>
              </a:rPr>
              <a:t>عامل = </a:t>
            </a:r>
            <a:r>
              <a:rPr lang="en-US" sz="1200" b="1">
                <a:cs typeface="Lotus" pitchFamily="2" charset="-78"/>
              </a:rPr>
              <a:t>A</a:t>
            </a:r>
          </a:p>
          <a:p>
            <a:pPr algn="l" eaLnBrk="0" hangingPunct="0">
              <a:spcBef>
                <a:spcPct val="10000"/>
              </a:spcBef>
            </a:pPr>
            <a:r>
              <a:rPr lang="fa-IR" sz="1200" b="1">
                <a:cs typeface="Lotus" pitchFamily="2" charset="-78"/>
              </a:rPr>
              <a:t>نسيم = </a:t>
            </a:r>
            <a:r>
              <a:rPr lang="en-US" sz="1200" b="1">
                <a:cs typeface="Lotus" pitchFamily="2" charset="-78"/>
              </a:rPr>
              <a:t>B</a:t>
            </a:r>
            <a:endParaRPr lang="fa-IR" sz="1200" b="1">
              <a:cs typeface="Lotus" pitchFamily="2" charset="-78"/>
            </a:endParaRPr>
          </a:p>
          <a:p>
            <a:pPr algn="l" eaLnBrk="0" hangingPunct="0">
              <a:spcBef>
                <a:spcPct val="10000"/>
              </a:spcBef>
            </a:pPr>
            <a:r>
              <a:rPr lang="fa-IR" sz="1200" b="1">
                <a:cs typeface="Lotus" pitchFamily="2" charset="-78"/>
              </a:rPr>
              <a:t>درخشش،طلا = </a:t>
            </a:r>
            <a:r>
              <a:rPr lang="en-US" sz="1200" b="1">
                <a:cs typeface="Lotus" pitchFamily="2" charset="-78"/>
              </a:rPr>
              <a:t>G</a:t>
            </a:r>
          </a:p>
          <a:p>
            <a:pPr algn="l" eaLnBrk="0" hangingPunct="0">
              <a:spcBef>
                <a:spcPct val="10000"/>
              </a:spcBef>
            </a:pPr>
            <a:r>
              <a:rPr lang="fa-IR" sz="1200" b="1">
                <a:cs typeface="Lotus" pitchFamily="2" charset="-78"/>
              </a:rPr>
              <a:t>مربع امن = </a:t>
            </a:r>
            <a:r>
              <a:rPr lang="en-US" sz="1200" b="1">
                <a:cs typeface="Lotus" pitchFamily="2" charset="-78"/>
              </a:rPr>
              <a:t>OK</a:t>
            </a:r>
            <a:endParaRPr lang="fa-IR" sz="1200" b="1">
              <a:cs typeface="Lotus" pitchFamily="2" charset="-78"/>
            </a:endParaRPr>
          </a:p>
          <a:p>
            <a:pPr algn="l" eaLnBrk="0" hangingPunct="0">
              <a:spcBef>
                <a:spcPct val="10000"/>
              </a:spcBef>
            </a:pPr>
            <a:r>
              <a:rPr lang="fa-IR" sz="1200" b="1">
                <a:cs typeface="Lotus" pitchFamily="2" charset="-78"/>
              </a:rPr>
              <a:t>گودال = </a:t>
            </a:r>
            <a:r>
              <a:rPr lang="en-US" sz="1200" b="1">
                <a:cs typeface="Lotus" pitchFamily="2" charset="-78"/>
              </a:rPr>
              <a:t>P</a:t>
            </a:r>
          </a:p>
          <a:p>
            <a:pPr algn="l" eaLnBrk="0" hangingPunct="0">
              <a:spcBef>
                <a:spcPct val="10000"/>
              </a:spcBef>
            </a:pPr>
            <a:r>
              <a:rPr lang="fa-IR" sz="1200" b="1">
                <a:cs typeface="Lotus" pitchFamily="2" charset="-78"/>
              </a:rPr>
              <a:t>تعفن = </a:t>
            </a:r>
            <a:r>
              <a:rPr lang="en-US" sz="1200" b="1">
                <a:cs typeface="Lotus" pitchFamily="2" charset="-78"/>
              </a:rPr>
              <a:t>S</a:t>
            </a:r>
          </a:p>
          <a:p>
            <a:pPr algn="l" eaLnBrk="0" hangingPunct="0">
              <a:spcBef>
                <a:spcPct val="10000"/>
              </a:spcBef>
            </a:pPr>
            <a:r>
              <a:rPr lang="fa-IR" sz="1200" b="1">
                <a:cs typeface="Lotus" pitchFamily="2" charset="-78"/>
              </a:rPr>
              <a:t>ملاقات شده = </a:t>
            </a:r>
            <a:r>
              <a:rPr lang="en-US" sz="1200" b="1">
                <a:cs typeface="Lotus" pitchFamily="2" charset="-78"/>
              </a:rPr>
              <a:t>V</a:t>
            </a:r>
          </a:p>
          <a:p>
            <a:pPr algn="l" eaLnBrk="0" hangingPunct="0">
              <a:spcBef>
                <a:spcPct val="10000"/>
              </a:spcBef>
            </a:pPr>
            <a:r>
              <a:rPr lang="en-US" sz="1200" b="1">
                <a:cs typeface="Lotus" pitchFamily="2" charset="-78"/>
              </a:rPr>
              <a:t>Wumpus</a:t>
            </a:r>
            <a:r>
              <a:rPr lang="fa-IR" sz="1200" b="1">
                <a:cs typeface="Lotus" pitchFamily="2" charset="-78"/>
              </a:rPr>
              <a:t> = </a:t>
            </a:r>
            <a:r>
              <a:rPr lang="en-US" sz="1200" b="1">
                <a:cs typeface="Lotus" pitchFamily="2" charset="-78"/>
              </a:rPr>
              <a:t>W</a:t>
            </a:r>
          </a:p>
        </p:txBody>
      </p:sp>
    </p:spTree>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4"/>
          <p:cNvSpPr>
            <a:spLocks noGrp="1"/>
          </p:cNvSpPr>
          <p:nvPr>
            <p:ph type="sldNum" sz="quarter" idx="12"/>
          </p:nvPr>
        </p:nvSpPr>
        <p:spPr/>
        <p:txBody>
          <a:bodyPr/>
          <a:lstStyle/>
          <a:p>
            <a:pPr>
              <a:defRPr/>
            </a:pPr>
            <a:fld id="{7B10EB11-97EC-414A-9864-B989042A4318}" type="slidenum">
              <a:rPr lang="ar-SA" altLang="en-US"/>
              <a:pPr>
                <a:defRPr/>
              </a:pPr>
              <a:t>287</a:t>
            </a:fld>
            <a:endParaRPr lang="en-US" altLang="en-US"/>
          </a:p>
        </p:txBody>
      </p:sp>
      <p:sp>
        <p:nvSpPr>
          <p:cNvPr id="30003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sp>
        <p:nvSpPr>
          <p:cNvPr id="300038"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توصيف جهان </a:t>
            </a:r>
            <a:r>
              <a:rPr lang="en-US" sz="2400" b="1">
                <a:solidFill>
                  <a:schemeClr val="accent2"/>
                </a:solidFill>
                <a:cs typeface="Homa" pitchFamily="2" charset="-78"/>
              </a:rPr>
              <a:t>WUMPUS</a:t>
            </a:r>
            <a:endParaRPr lang="fa-IR" sz="2400" b="1">
              <a:solidFill>
                <a:schemeClr val="accent2"/>
              </a:solidFill>
              <a:cs typeface="Homa" pitchFamily="2" charset="-78"/>
            </a:endParaRPr>
          </a:p>
        </p:txBody>
      </p:sp>
      <p:pic>
        <p:nvPicPr>
          <p:cNvPr id="300039" name="Picture 4" descr="wumpus-seq5c"/>
          <p:cNvPicPr>
            <a:picLocks noChangeAspect="1" noChangeArrowheads="1"/>
          </p:cNvPicPr>
          <p:nvPr>
            <p:ph/>
          </p:nvPr>
        </p:nvPicPr>
        <p:blipFill>
          <a:blip r:embed="rId2"/>
          <a:srcRect/>
          <a:stretch>
            <a:fillRect/>
          </a:stretch>
        </p:blipFill>
        <p:spPr>
          <a:xfrm>
            <a:off x="3209925" y="2913063"/>
            <a:ext cx="2724150" cy="2754312"/>
          </a:xfrm>
          <a:noFill/>
        </p:spPr>
      </p:pic>
      <p:sp>
        <p:nvSpPr>
          <p:cNvPr id="300040" name="Text Box 5"/>
          <p:cNvSpPr txBox="1">
            <a:spLocks noChangeArrowheads="1"/>
          </p:cNvSpPr>
          <p:nvPr/>
        </p:nvSpPr>
        <p:spPr bwMode="auto">
          <a:xfrm>
            <a:off x="395288" y="4365625"/>
            <a:ext cx="1296987" cy="1685925"/>
          </a:xfrm>
          <a:prstGeom prst="rect">
            <a:avLst/>
          </a:prstGeom>
          <a:noFill/>
          <a:ln w="9525" algn="ctr">
            <a:noFill/>
            <a:miter lim="800000"/>
            <a:headEnd/>
            <a:tailEnd/>
          </a:ln>
        </p:spPr>
        <p:txBody>
          <a:bodyPr>
            <a:spAutoFit/>
          </a:bodyPr>
          <a:lstStyle/>
          <a:p>
            <a:pPr algn="l" eaLnBrk="0" hangingPunct="0">
              <a:spcBef>
                <a:spcPct val="10000"/>
              </a:spcBef>
            </a:pPr>
            <a:r>
              <a:rPr lang="fa-IR" sz="1200" b="1">
                <a:cs typeface="Lotus" pitchFamily="2" charset="-78"/>
              </a:rPr>
              <a:t>عامل = </a:t>
            </a:r>
            <a:r>
              <a:rPr lang="en-US" sz="1200" b="1">
                <a:cs typeface="Lotus" pitchFamily="2" charset="-78"/>
              </a:rPr>
              <a:t>A</a:t>
            </a:r>
          </a:p>
          <a:p>
            <a:pPr algn="l" eaLnBrk="0" hangingPunct="0">
              <a:spcBef>
                <a:spcPct val="10000"/>
              </a:spcBef>
            </a:pPr>
            <a:r>
              <a:rPr lang="fa-IR" sz="1200" b="1">
                <a:cs typeface="Lotus" pitchFamily="2" charset="-78"/>
              </a:rPr>
              <a:t>نسيم = </a:t>
            </a:r>
            <a:r>
              <a:rPr lang="en-US" sz="1200" b="1">
                <a:cs typeface="Lotus" pitchFamily="2" charset="-78"/>
              </a:rPr>
              <a:t>B</a:t>
            </a:r>
            <a:endParaRPr lang="fa-IR" sz="1200" b="1">
              <a:cs typeface="Lotus" pitchFamily="2" charset="-78"/>
            </a:endParaRPr>
          </a:p>
          <a:p>
            <a:pPr algn="l" eaLnBrk="0" hangingPunct="0">
              <a:spcBef>
                <a:spcPct val="10000"/>
              </a:spcBef>
            </a:pPr>
            <a:r>
              <a:rPr lang="fa-IR" sz="1200" b="1">
                <a:cs typeface="Lotus" pitchFamily="2" charset="-78"/>
              </a:rPr>
              <a:t>درخشش،طلا = </a:t>
            </a:r>
            <a:r>
              <a:rPr lang="en-US" sz="1200" b="1">
                <a:cs typeface="Lotus" pitchFamily="2" charset="-78"/>
              </a:rPr>
              <a:t>G</a:t>
            </a:r>
          </a:p>
          <a:p>
            <a:pPr algn="l" eaLnBrk="0" hangingPunct="0">
              <a:spcBef>
                <a:spcPct val="10000"/>
              </a:spcBef>
            </a:pPr>
            <a:r>
              <a:rPr lang="fa-IR" sz="1200" b="1">
                <a:cs typeface="Lotus" pitchFamily="2" charset="-78"/>
              </a:rPr>
              <a:t>مربع امن = </a:t>
            </a:r>
            <a:r>
              <a:rPr lang="en-US" sz="1200" b="1">
                <a:cs typeface="Lotus" pitchFamily="2" charset="-78"/>
              </a:rPr>
              <a:t>OK</a:t>
            </a:r>
            <a:endParaRPr lang="fa-IR" sz="1200" b="1">
              <a:cs typeface="Lotus" pitchFamily="2" charset="-78"/>
            </a:endParaRPr>
          </a:p>
          <a:p>
            <a:pPr algn="l" eaLnBrk="0" hangingPunct="0">
              <a:spcBef>
                <a:spcPct val="10000"/>
              </a:spcBef>
            </a:pPr>
            <a:r>
              <a:rPr lang="fa-IR" sz="1200" b="1">
                <a:cs typeface="Lotus" pitchFamily="2" charset="-78"/>
              </a:rPr>
              <a:t>گودال = </a:t>
            </a:r>
            <a:r>
              <a:rPr lang="en-US" sz="1200" b="1">
                <a:cs typeface="Lotus" pitchFamily="2" charset="-78"/>
              </a:rPr>
              <a:t>P</a:t>
            </a:r>
          </a:p>
          <a:p>
            <a:pPr algn="l" eaLnBrk="0" hangingPunct="0">
              <a:spcBef>
                <a:spcPct val="10000"/>
              </a:spcBef>
            </a:pPr>
            <a:r>
              <a:rPr lang="fa-IR" sz="1200" b="1">
                <a:cs typeface="Lotus" pitchFamily="2" charset="-78"/>
              </a:rPr>
              <a:t>تعفن = </a:t>
            </a:r>
            <a:r>
              <a:rPr lang="en-US" sz="1200" b="1">
                <a:cs typeface="Lotus" pitchFamily="2" charset="-78"/>
              </a:rPr>
              <a:t>S</a:t>
            </a:r>
          </a:p>
          <a:p>
            <a:pPr algn="l" eaLnBrk="0" hangingPunct="0">
              <a:spcBef>
                <a:spcPct val="10000"/>
              </a:spcBef>
            </a:pPr>
            <a:r>
              <a:rPr lang="fa-IR" sz="1200" b="1">
                <a:cs typeface="Lotus" pitchFamily="2" charset="-78"/>
              </a:rPr>
              <a:t>ملاقات شده = </a:t>
            </a:r>
            <a:r>
              <a:rPr lang="en-US" sz="1200" b="1">
                <a:cs typeface="Lotus" pitchFamily="2" charset="-78"/>
              </a:rPr>
              <a:t>V</a:t>
            </a:r>
          </a:p>
          <a:p>
            <a:pPr algn="l" eaLnBrk="0" hangingPunct="0">
              <a:spcBef>
                <a:spcPct val="10000"/>
              </a:spcBef>
            </a:pPr>
            <a:r>
              <a:rPr lang="en-US" sz="1200" b="1">
                <a:cs typeface="Lotus" pitchFamily="2" charset="-78"/>
              </a:rPr>
              <a:t>Wumpus</a:t>
            </a:r>
            <a:r>
              <a:rPr lang="fa-IR" sz="1200" b="1">
                <a:cs typeface="Lotus" pitchFamily="2" charset="-78"/>
              </a:rPr>
              <a:t> = </a:t>
            </a:r>
            <a:r>
              <a:rPr lang="en-US" sz="1200" b="1">
                <a:cs typeface="Lotus" pitchFamily="2" charset="-78"/>
              </a:rPr>
              <a:t>W</a:t>
            </a:r>
          </a:p>
        </p:txBody>
      </p:sp>
    </p:spTree>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4"/>
          <p:cNvSpPr>
            <a:spLocks noGrp="1"/>
          </p:cNvSpPr>
          <p:nvPr>
            <p:ph type="sldNum" sz="quarter" idx="12"/>
          </p:nvPr>
        </p:nvSpPr>
        <p:spPr/>
        <p:txBody>
          <a:bodyPr/>
          <a:lstStyle/>
          <a:p>
            <a:pPr>
              <a:defRPr/>
            </a:pPr>
            <a:fld id="{62EBD73F-6A2E-4AB3-8E67-1285D3C478B3}" type="slidenum">
              <a:rPr lang="ar-SA" altLang="en-US"/>
              <a:pPr>
                <a:defRPr/>
              </a:pPr>
              <a:t>288</a:t>
            </a:fld>
            <a:endParaRPr lang="en-US" altLang="en-US"/>
          </a:p>
        </p:txBody>
      </p:sp>
      <p:sp>
        <p:nvSpPr>
          <p:cNvPr id="30106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sp>
        <p:nvSpPr>
          <p:cNvPr id="301062"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توصيف جهان </a:t>
            </a:r>
            <a:r>
              <a:rPr lang="en-US" sz="2400" b="1">
                <a:solidFill>
                  <a:schemeClr val="accent2"/>
                </a:solidFill>
                <a:cs typeface="Homa" pitchFamily="2" charset="-78"/>
              </a:rPr>
              <a:t>WUMPUS</a:t>
            </a:r>
            <a:endParaRPr lang="fa-IR" sz="2400" b="1">
              <a:solidFill>
                <a:schemeClr val="accent2"/>
              </a:solidFill>
              <a:cs typeface="Homa" pitchFamily="2" charset="-78"/>
            </a:endParaRPr>
          </a:p>
        </p:txBody>
      </p:sp>
      <p:pic>
        <p:nvPicPr>
          <p:cNvPr id="301063" name="Picture 4" descr="wumpus-seq6c"/>
          <p:cNvPicPr>
            <a:picLocks noChangeAspect="1" noChangeArrowheads="1"/>
          </p:cNvPicPr>
          <p:nvPr>
            <p:ph/>
          </p:nvPr>
        </p:nvPicPr>
        <p:blipFill>
          <a:blip r:embed="rId2"/>
          <a:srcRect/>
          <a:stretch>
            <a:fillRect/>
          </a:stretch>
        </p:blipFill>
        <p:spPr>
          <a:xfrm>
            <a:off x="3209925" y="2913063"/>
            <a:ext cx="2724150" cy="2754312"/>
          </a:xfrm>
          <a:noFill/>
        </p:spPr>
      </p:pic>
      <p:sp>
        <p:nvSpPr>
          <p:cNvPr id="301064" name="Text Box 5"/>
          <p:cNvSpPr txBox="1">
            <a:spLocks noChangeArrowheads="1"/>
          </p:cNvSpPr>
          <p:nvPr/>
        </p:nvSpPr>
        <p:spPr bwMode="auto">
          <a:xfrm>
            <a:off x="395288" y="4365625"/>
            <a:ext cx="1296987" cy="1685925"/>
          </a:xfrm>
          <a:prstGeom prst="rect">
            <a:avLst/>
          </a:prstGeom>
          <a:noFill/>
          <a:ln w="9525" algn="ctr">
            <a:noFill/>
            <a:miter lim="800000"/>
            <a:headEnd/>
            <a:tailEnd/>
          </a:ln>
        </p:spPr>
        <p:txBody>
          <a:bodyPr>
            <a:spAutoFit/>
          </a:bodyPr>
          <a:lstStyle/>
          <a:p>
            <a:pPr algn="l" eaLnBrk="0" hangingPunct="0">
              <a:spcBef>
                <a:spcPct val="10000"/>
              </a:spcBef>
            </a:pPr>
            <a:r>
              <a:rPr lang="fa-IR" sz="1200" b="1">
                <a:cs typeface="Lotus" pitchFamily="2" charset="-78"/>
              </a:rPr>
              <a:t>عامل = </a:t>
            </a:r>
            <a:r>
              <a:rPr lang="en-US" sz="1200" b="1">
                <a:cs typeface="Lotus" pitchFamily="2" charset="-78"/>
              </a:rPr>
              <a:t>A</a:t>
            </a:r>
          </a:p>
          <a:p>
            <a:pPr algn="l" eaLnBrk="0" hangingPunct="0">
              <a:spcBef>
                <a:spcPct val="10000"/>
              </a:spcBef>
            </a:pPr>
            <a:r>
              <a:rPr lang="fa-IR" sz="1200" b="1">
                <a:cs typeface="Lotus" pitchFamily="2" charset="-78"/>
              </a:rPr>
              <a:t>نسيم = </a:t>
            </a:r>
            <a:r>
              <a:rPr lang="en-US" sz="1200" b="1">
                <a:cs typeface="Lotus" pitchFamily="2" charset="-78"/>
              </a:rPr>
              <a:t>B</a:t>
            </a:r>
            <a:endParaRPr lang="fa-IR" sz="1200" b="1">
              <a:cs typeface="Lotus" pitchFamily="2" charset="-78"/>
            </a:endParaRPr>
          </a:p>
          <a:p>
            <a:pPr algn="l" eaLnBrk="0" hangingPunct="0">
              <a:spcBef>
                <a:spcPct val="10000"/>
              </a:spcBef>
            </a:pPr>
            <a:r>
              <a:rPr lang="fa-IR" sz="1200" b="1">
                <a:cs typeface="Lotus" pitchFamily="2" charset="-78"/>
              </a:rPr>
              <a:t>درخشش،طلا = </a:t>
            </a:r>
            <a:r>
              <a:rPr lang="en-US" sz="1200" b="1">
                <a:cs typeface="Lotus" pitchFamily="2" charset="-78"/>
              </a:rPr>
              <a:t>G</a:t>
            </a:r>
          </a:p>
          <a:p>
            <a:pPr algn="l" eaLnBrk="0" hangingPunct="0">
              <a:spcBef>
                <a:spcPct val="10000"/>
              </a:spcBef>
            </a:pPr>
            <a:r>
              <a:rPr lang="fa-IR" sz="1200" b="1">
                <a:cs typeface="Lotus" pitchFamily="2" charset="-78"/>
              </a:rPr>
              <a:t>مربع امن = </a:t>
            </a:r>
            <a:r>
              <a:rPr lang="en-US" sz="1200" b="1">
                <a:cs typeface="Lotus" pitchFamily="2" charset="-78"/>
              </a:rPr>
              <a:t>OK</a:t>
            </a:r>
            <a:endParaRPr lang="fa-IR" sz="1200" b="1">
              <a:cs typeface="Lotus" pitchFamily="2" charset="-78"/>
            </a:endParaRPr>
          </a:p>
          <a:p>
            <a:pPr algn="l" eaLnBrk="0" hangingPunct="0">
              <a:spcBef>
                <a:spcPct val="10000"/>
              </a:spcBef>
            </a:pPr>
            <a:r>
              <a:rPr lang="fa-IR" sz="1200" b="1">
                <a:cs typeface="Lotus" pitchFamily="2" charset="-78"/>
              </a:rPr>
              <a:t>گودال = </a:t>
            </a:r>
            <a:r>
              <a:rPr lang="en-US" sz="1200" b="1">
                <a:cs typeface="Lotus" pitchFamily="2" charset="-78"/>
              </a:rPr>
              <a:t>P</a:t>
            </a:r>
          </a:p>
          <a:p>
            <a:pPr algn="l" eaLnBrk="0" hangingPunct="0">
              <a:spcBef>
                <a:spcPct val="10000"/>
              </a:spcBef>
            </a:pPr>
            <a:r>
              <a:rPr lang="fa-IR" sz="1200" b="1">
                <a:cs typeface="Lotus" pitchFamily="2" charset="-78"/>
              </a:rPr>
              <a:t>تعفن = </a:t>
            </a:r>
            <a:r>
              <a:rPr lang="en-US" sz="1200" b="1">
                <a:cs typeface="Lotus" pitchFamily="2" charset="-78"/>
              </a:rPr>
              <a:t>S</a:t>
            </a:r>
          </a:p>
          <a:p>
            <a:pPr algn="l" eaLnBrk="0" hangingPunct="0">
              <a:spcBef>
                <a:spcPct val="10000"/>
              </a:spcBef>
            </a:pPr>
            <a:r>
              <a:rPr lang="fa-IR" sz="1200" b="1">
                <a:cs typeface="Lotus" pitchFamily="2" charset="-78"/>
              </a:rPr>
              <a:t>ملاقات شده = </a:t>
            </a:r>
            <a:r>
              <a:rPr lang="en-US" sz="1200" b="1">
                <a:cs typeface="Lotus" pitchFamily="2" charset="-78"/>
              </a:rPr>
              <a:t>V</a:t>
            </a:r>
          </a:p>
          <a:p>
            <a:pPr algn="l" eaLnBrk="0" hangingPunct="0">
              <a:spcBef>
                <a:spcPct val="10000"/>
              </a:spcBef>
            </a:pPr>
            <a:r>
              <a:rPr lang="en-US" sz="1200" b="1">
                <a:cs typeface="Lotus" pitchFamily="2" charset="-78"/>
              </a:rPr>
              <a:t>Wumpus</a:t>
            </a:r>
            <a:r>
              <a:rPr lang="fa-IR" sz="1200" b="1">
                <a:cs typeface="Lotus" pitchFamily="2" charset="-78"/>
              </a:rPr>
              <a:t> = </a:t>
            </a:r>
            <a:r>
              <a:rPr lang="en-US" sz="1200" b="1">
                <a:cs typeface="Lotus" pitchFamily="2" charset="-78"/>
              </a:rPr>
              <a:t>W</a:t>
            </a:r>
          </a:p>
        </p:txBody>
      </p:sp>
    </p:spTree>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4"/>
          <p:cNvSpPr>
            <a:spLocks noGrp="1"/>
          </p:cNvSpPr>
          <p:nvPr>
            <p:ph type="sldNum" sz="quarter" idx="12"/>
          </p:nvPr>
        </p:nvSpPr>
        <p:spPr/>
        <p:txBody>
          <a:bodyPr/>
          <a:lstStyle/>
          <a:p>
            <a:pPr>
              <a:defRPr/>
            </a:pPr>
            <a:fld id="{E69ABA9B-9D73-455E-BF0B-90D69E897855}" type="slidenum">
              <a:rPr lang="ar-SA" altLang="en-US"/>
              <a:pPr>
                <a:defRPr/>
              </a:pPr>
              <a:t>289</a:t>
            </a:fld>
            <a:endParaRPr lang="en-US" altLang="en-US"/>
          </a:p>
        </p:txBody>
      </p:sp>
      <p:sp>
        <p:nvSpPr>
          <p:cNvPr id="30208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sp>
        <p:nvSpPr>
          <p:cNvPr id="302086"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توصيف جهان </a:t>
            </a:r>
            <a:r>
              <a:rPr lang="en-US" sz="2400" b="1">
                <a:solidFill>
                  <a:schemeClr val="accent2"/>
                </a:solidFill>
                <a:cs typeface="Homa" pitchFamily="2" charset="-78"/>
              </a:rPr>
              <a:t>WUMPUS</a:t>
            </a:r>
            <a:endParaRPr lang="fa-IR" sz="2400" b="1">
              <a:solidFill>
                <a:schemeClr val="accent2"/>
              </a:solidFill>
              <a:cs typeface="Homa" pitchFamily="2" charset="-78"/>
            </a:endParaRPr>
          </a:p>
        </p:txBody>
      </p:sp>
      <p:pic>
        <p:nvPicPr>
          <p:cNvPr id="302087" name="Picture 4" descr="wumpus-seq7c"/>
          <p:cNvPicPr>
            <a:picLocks noChangeAspect="1" noChangeArrowheads="1"/>
          </p:cNvPicPr>
          <p:nvPr>
            <p:ph/>
          </p:nvPr>
        </p:nvPicPr>
        <p:blipFill>
          <a:blip r:embed="rId2"/>
          <a:srcRect/>
          <a:stretch>
            <a:fillRect/>
          </a:stretch>
        </p:blipFill>
        <p:spPr>
          <a:xfrm>
            <a:off x="3209925" y="2913063"/>
            <a:ext cx="2724150" cy="2754312"/>
          </a:xfrm>
          <a:noFill/>
        </p:spPr>
      </p:pic>
      <p:sp>
        <p:nvSpPr>
          <p:cNvPr id="302088" name="Text Box 5"/>
          <p:cNvSpPr txBox="1">
            <a:spLocks noChangeArrowheads="1"/>
          </p:cNvSpPr>
          <p:nvPr/>
        </p:nvSpPr>
        <p:spPr bwMode="auto">
          <a:xfrm>
            <a:off x="395288" y="4365625"/>
            <a:ext cx="1296987" cy="1685925"/>
          </a:xfrm>
          <a:prstGeom prst="rect">
            <a:avLst/>
          </a:prstGeom>
          <a:noFill/>
          <a:ln w="9525" algn="ctr">
            <a:noFill/>
            <a:miter lim="800000"/>
            <a:headEnd/>
            <a:tailEnd/>
          </a:ln>
        </p:spPr>
        <p:txBody>
          <a:bodyPr>
            <a:spAutoFit/>
          </a:bodyPr>
          <a:lstStyle/>
          <a:p>
            <a:pPr algn="l" eaLnBrk="0" hangingPunct="0">
              <a:spcBef>
                <a:spcPct val="10000"/>
              </a:spcBef>
            </a:pPr>
            <a:r>
              <a:rPr lang="fa-IR" sz="1200" b="1">
                <a:cs typeface="Lotus" pitchFamily="2" charset="-78"/>
              </a:rPr>
              <a:t>عامل = </a:t>
            </a:r>
            <a:r>
              <a:rPr lang="en-US" sz="1200" b="1">
                <a:cs typeface="Lotus" pitchFamily="2" charset="-78"/>
              </a:rPr>
              <a:t>A</a:t>
            </a:r>
          </a:p>
          <a:p>
            <a:pPr algn="l" eaLnBrk="0" hangingPunct="0">
              <a:spcBef>
                <a:spcPct val="10000"/>
              </a:spcBef>
            </a:pPr>
            <a:r>
              <a:rPr lang="fa-IR" sz="1200" b="1">
                <a:cs typeface="Lotus" pitchFamily="2" charset="-78"/>
              </a:rPr>
              <a:t>نسيم = </a:t>
            </a:r>
            <a:r>
              <a:rPr lang="en-US" sz="1200" b="1">
                <a:cs typeface="Lotus" pitchFamily="2" charset="-78"/>
              </a:rPr>
              <a:t>B</a:t>
            </a:r>
            <a:endParaRPr lang="fa-IR" sz="1200" b="1">
              <a:cs typeface="Lotus" pitchFamily="2" charset="-78"/>
            </a:endParaRPr>
          </a:p>
          <a:p>
            <a:pPr algn="l" eaLnBrk="0" hangingPunct="0">
              <a:spcBef>
                <a:spcPct val="10000"/>
              </a:spcBef>
            </a:pPr>
            <a:r>
              <a:rPr lang="fa-IR" sz="1200" b="1">
                <a:cs typeface="Lotus" pitchFamily="2" charset="-78"/>
              </a:rPr>
              <a:t>درخشش،طلا = </a:t>
            </a:r>
            <a:r>
              <a:rPr lang="en-US" sz="1200" b="1">
                <a:cs typeface="Lotus" pitchFamily="2" charset="-78"/>
              </a:rPr>
              <a:t>G</a:t>
            </a:r>
          </a:p>
          <a:p>
            <a:pPr algn="l" eaLnBrk="0" hangingPunct="0">
              <a:spcBef>
                <a:spcPct val="10000"/>
              </a:spcBef>
            </a:pPr>
            <a:r>
              <a:rPr lang="fa-IR" sz="1200" b="1">
                <a:cs typeface="Lotus" pitchFamily="2" charset="-78"/>
              </a:rPr>
              <a:t>مربع امن = </a:t>
            </a:r>
            <a:r>
              <a:rPr lang="en-US" sz="1200" b="1">
                <a:cs typeface="Lotus" pitchFamily="2" charset="-78"/>
              </a:rPr>
              <a:t>OK</a:t>
            </a:r>
            <a:endParaRPr lang="fa-IR" sz="1200" b="1">
              <a:cs typeface="Lotus" pitchFamily="2" charset="-78"/>
            </a:endParaRPr>
          </a:p>
          <a:p>
            <a:pPr algn="l" eaLnBrk="0" hangingPunct="0">
              <a:spcBef>
                <a:spcPct val="10000"/>
              </a:spcBef>
            </a:pPr>
            <a:r>
              <a:rPr lang="fa-IR" sz="1200" b="1">
                <a:cs typeface="Lotus" pitchFamily="2" charset="-78"/>
              </a:rPr>
              <a:t>گودال = </a:t>
            </a:r>
            <a:r>
              <a:rPr lang="en-US" sz="1200" b="1">
                <a:cs typeface="Lotus" pitchFamily="2" charset="-78"/>
              </a:rPr>
              <a:t>P</a:t>
            </a:r>
          </a:p>
          <a:p>
            <a:pPr algn="l" eaLnBrk="0" hangingPunct="0">
              <a:spcBef>
                <a:spcPct val="10000"/>
              </a:spcBef>
            </a:pPr>
            <a:r>
              <a:rPr lang="fa-IR" sz="1200" b="1">
                <a:cs typeface="Lotus" pitchFamily="2" charset="-78"/>
              </a:rPr>
              <a:t>تعفن = </a:t>
            </a:r>
            <a:r>
              <a:rPr lang="en-US" sz="1200" b="1">
                <a:cs typeface="Lotus" pitchFamily="2" charset="-78"/>
              </a:rPr>
              <a:t>S</a:t>
            </a:r>
          </a:p>
          <a:p>
            <a:pPr algn="l" eaLnBrk="0" hangingPunct="0">
              <a:spcBef>
                <a:spcPct val="10000"/>
              </a:spcBef>
            </a:pPr>
            <a:r>
              <a:rPr lang="fa-IR" sz="1200" b="1">
                <a:cs typeface="Lotus" pitchFamily="2" charset="-78"/>
              </a:rPr>
              <a:t>ملاقات شده = </a:t>
            </a:r>
            <a:r>
              <a:rPr lang="en-US" sz="1200" b="1">
                <a:cs typeface="Lotus" pitchFamily="2" charset="-78"/>
              </a:rPr>
              <a:t>V</a:t>
            </a:r>
          </a:p>
          <a:p>
            <a:pPr algn="l" eaLnBrk="0" hangingPunct="0">
              <a:spcBef>
                <a:spcPct val="10000"/>
              </a:spcBef>
            </a:pPr>
            <a:r>
              <a:rPr lang="en-US" sz="1200" b="1">
                <a:cs typeface="Lotus" pitchFamily="2" charset="-78"/>
              </a:rPr>
              <a:t>Wumpus</a:t>
            </a:r>
            <a:r>
              <a:rPr lang="fa-IR" sz="1200" b="1">
                <a:cs typeface="Lotus" pitchFamily="2" charset="-78"/>
              </a:rPr>
              <a:t> = </a:t>
            </a:r>
            <a:r>
              <a:rPr lang="en-US" sz="1200" b="1">
                <a:cs typeface="Lotus" pitchFamily="2" charset="-78"/>
              </a:rPr>
              <a:t>W</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92792A81-74BB-48CE-B55E-9CAC41C2358D}" type="slidenum">
              <a:rPr lang="ar-SA" altLang="en-US"/>
              <a:pPr>
                <a:defRPr/>
              </a:pPr>
              <a:t>29</a:t>
            </a:fld>
            <a:endParaRPr lang="en-US" altLang="en-US"/>
          </a:p>
        </p:txBody>
      </p:sp>
      <p:sp>
        <p:nvSpPr>
          <p:cNvPr id="52229" name="Rectangle 2"/>
          <p:cNvSpPr>
            <a:spLocks noGrp="1" noChangeArrowheads="1"/>
          </p:cNvSpPr>
          <p:nvPr>
            <p:ph type="body" idx="1"/>
          </p:nvPr>
        </p:nvSpPr>
        <p:spPr>
          <a:xfrm>
            <a:off x="457200" y="1600200"/>
            <a:ext cx="8229600" cy="2624138"/>
          </a:xfrm>
          <a:noFill/>
        </p:spPr>
        <p:txBody>
          <a:bodyPr/>
          <a:lstStyle/>
          <a:p>
            <a:pPr eaLnBrk="1" hangingPunct="1">
              <a:lnSpc>
                <a:spcPct val="135000"/>
              </a:lnSpc>
              <a:buClr>
                <a:srgbClr val="7F5429"/>
              </a:buClr>
              <a:buFont typeface="Wingdings" pitchFamily="2" charset="2"/>
              <a:buChar char="§"/>
            </a:pPr>
            <a:r>
              <a:rPr lang="en-US" sz="2100" u="sng" smtClean="0">
                <a:cs typeface="Zar" pitchFamily="2" charset="-78"/>
              </a:rPr>
              <a:t>IBM 701</a:t>
            </a:r>
            <a:r>
              <a:rPr lang="ar-SA" sz="2100" smtClean="0">
                <a:cs typeface="Zar" pitchFamily="2" charset="-78"/>
              </a:rPr>
              <a:t>: اولين کامپيوتر سودآور، توسط ناتانيل روچتر در 1952 ساخته شد. </a:t>
            </a:r>
            <a:endParaRPr lang="fa-IR" sz="2100" smtClean="0">
              <a:cs typeface="Zar" pitchFamily="2" charset="-78"/>
            </a:endParaRPr>
          </a:p>
          <a:p>
            <a:pPr eaLnBrk="1" hangingPunct="1">
              <a:lnSpc>
                <a:spcPct val="135000"/>
              </a:lnSpc>
              <a:buClr>
                <a:srgbClr val="7F5429"/>
              </a:buClr>
              <a:buFont typeface="Wingdings" pitchFamily="2" charset="2"/>
              <a:buChar char="§"/>
            </a:pPr>
            <a:endParaRPr lang="fa-IR" sz="2100" smtClean="0">
              <a:cs typeface="Zar" pitchFamily="2" charset="-78"/>
            </a:endParaRPr>
          </a:p>
          <a:p>
            <a:pPr eaLnBrk="1" hangingPunct="1">
              <a:lnSpc>
                <a:spcPct val="135000"/>
              </a:lnSpc>
              <a:buClr>
                <a:srgbClr val="7F5429"/>
              </a:buClr>
              <a:buFont typeface="Wingdings" pitchFamily="2" charset="2"/>
              <a:buChar char="§"/>
            </a:pPr>
            <a:r>
              <a:rPr lang="ar-SA" sz="2100" smtClean="0">
                <a:cs typeface="Zar" pitchFamily="2" charset="-78"/>
              </a:rPr>
              <a:t>چارلز بابيج: طراحي ماشيني که جداول لگاريتمي را محاسبه کند.</a:t>
            </a:r>
            <a:endParaRPr lang="fa-IR" sz="2100" smtClean="0">
              <a:cs typeface="Zar" pitchFamily="2" charset="-78"/>
            </a:endParaRPr>
          </a:p>
          <a:p>
            <a:pPr lvl="2" eaLnBrk="1" hangingPunct="1">
              <a:lnSpc>
                <a:spcPct val="135000"/>
              </a:lnSpc>
              <a:buClr>
                <a:srgbClr val="7F5429"/>
              </a:buClr>
              <a:buFont typeface="Wingdings" pitchFamily="2" charset="2"/>
              <a:buChar char="v"/>
            </a:pPr>
            <a:r>
              <a:rPr lang="fa-IR" smtClean="0">
                <a:cs typeface="Zar" pitchFamily="2" charset="-78"/>
              </a:rPr>
              <a:t> </a:t>
            </a:r>
            <a:r>
              <a:rPr lang="ar-SA" smtClean="0">
                <a:cs typeface="Zar" pitchFamily="2" charset="-78"/>
              </a:rPr>
              <a:t>طراحي موتور آناليتيکي</a:t>
            </a:r>
            <a:endParaRPr lang="fa-IR" smtClean="0">
              <a:cs typeface="Zar" pitchFamily="2" charset="-78"/>
            </a:endParaRPr>
          </a:p>
          <a:p>
            <a:pPr lvl="2" eaLnBrk="1" hangingPunct="1">
              <a:lnSpc>
                <a:spcPct val="135000"/>
              </a:lnSpc>
              <a:buClr>
                <a:srgbClr val="7F5429"/>
              </a:buClr>
              <a:buFont typeface="Wingdings" pitchFamily="2" charset="2"/>
              <a:buChar char="v"/>
            </a:pPr>
            <a:r>
              <a:rPr lang="fa-IR" smtClean="0">
                <a:cs typeface="Zar" pitchFamily="2" charset="-78"/>
              </a:rPr>
              <a:t> </a:t>
            </a:r>
            <a:r>
              <a:rPr lang="ar-SA" smtClean="0">
                <a:cs typeface="Zar" pitchFamily="2" charset="-78"/>
              </a:rPr>
              <a:t>طرح حافظه قابل‌آدرس‌دهي، برنامه ذخيره شده و پرش‌هاي شرطي</a:t>
            </a:r>
            <a:endParaRPr lang="en-US" smtClean="0">
              <a:cs typeface="Zar" pitchFamily="2" charset="-78"/>
            </a:endParaRPr>
          </a:p>
        </p:txBody>
      </p:sp>
    </p:spTree>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5"/>
          <p:cNvSpPr>
            <a:spLocks noGrp="1"/>
          </p:cNvSpPr>
          <p:nvPr>
            <p:ph type="sldNum" sz="quarter" idx="12"/>
          </p:nvPr>
        </p:nvSpPr>
        <p:spPr/>
        <p:txBody>
          <a:bodyPr/>
          <a:lstStyle/>
          <a:p>
            <a:pPr>
              <a:defRPr/>
            </a:pPr>
            <a:fld id="{BBF491CD-9922-4269-BD20-8A43CE0A2537}" type="slidenum">
              <a:rPr lang="ar-SA" altLang="en-US"/>
              <a:pPr>
                <a:defRPr/>
              </a:pPr>
              <a:t>290</a:t>
            </a:fld>
            <a:endParaRPr lang="en-US" altLang="en-US"/>
          </a:p>
        </p:txBody>
      </p:sp>
      <p:sp>
        <p:nvSpPr>
          <p:cNvPr id="30310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sp>
        <p:nvSpPr>
          <p:cNvPr id="303110"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منطق</a:t>
            </a:r>
            <a:endParaRPr lang="fa-IR" sz="2400" b="1">
              <a:solidFill>
                <a:schemeClr val="accent2"/>
              </a:solidFill>
              <a:cs typeface="Homa" pitchFamily="2" charset="-78"/>
            </a:endParaRPr>
          </a:p>
        </p:txBody>
      </p:sp>
      <p:sp>
        <p:nvSpPr>
          <p:cNvPr id="303111" name="Text Box 4"/>
          <p:cNvSpPr txBox="1">
            <a:spLocks noChangeArrowheads="1"/>
          </p:cNvSpPr>
          <p:nvPr/>
        </p:nvSpPr>
        <p:spPr bwMode="auto">
          <a:xfrm>
            <a:off x="395288" y="2420938"/>
            <a:ext cx="8208962" cy="3935412"/>
          </a:xfrm>
          <a:prstGeom prst="rect">
            <a:avLst/>
          </a:prstGeom>
          <a:noFill/>
          <a:ln w="9525" algn="ctr">
            <a:noFill/>
            <a:miter lim="800000"/>
            <a:headEnd/>
            <a:tailEnd/>
          </a:ln>
        </p:spPr>
        <p:txBody>
          <a:bodyPr>
            <a:spAutoFit/>
          </a:bodyPr>
          <a:lstStyle/>
          <a:p>
            <a:pPr eaLnBrk="0" hangingPunct="0">
              <a:spcBef>
                <a:spcPct val="50000"/>
              </a:spcBef>
              <a:buClr>
                <a:srgbClr val="00D600"/>
              </a:buClr>
              <a:buFont typeface="Wingdings" pitchFamily="2" charset="2"/>
              <a:buChar char="Ã"/>
            </a:pPr>
            <a:r>
              <a:rPr lang="fa-IR" sz="2800">
                <a:solidFill>
                  <a:srgbClr val="CC3300"/>
                </a:solidFill>
                <a:cs typeface="Homa" pitchFamily="2" charset="-78"/>
              </a:rPr>
              <a:t>يک زبان رسمي:</a:t>
            </a:r>
          </a:p>
          <a:p>
            <a:pPr lvl="2" eaLnBrk="0" hangingPunct="0">
              <a:spcBef>
                <a:spcPct val="10000"/>
              </a:spcBef>
              <a:buClr>
                <a:srgbClr val="00D600"/>
              </a:buClr>
              <a:buFont typeface="Wingdings" pitchFamily="2" charset="2"/>
              <a:buChar char="×"/>
            </a:pPr>
            <a:r>
              <a:rPr lang="fa-IR" sz="2400" b="1">
                <a:solidFill>
                  <a:srgbClr val="CC3300"/>
                </a:solidFill>
                <a:cs typeface="Homa" pitchFamily="2" charset="-78"/>
              </a:rPr>
              <a:t>ترکيب</a:t>
            </a:r>
            <a:r>
              <a:rPr lang="fa-IR" sz="2400">
                <a:solidFill>
                  <a:srgbClr val="CC3300"/>
                </a:solidFill>
                <a:cs typeface="Homa" pitchFamily="2" charset="-78"/>
              </a:rPr>
              <a:t>(نحو): چه کلمه بندي صحيح است.(خوش فرم)</a:t>
            </a:r>
          </a:p>
          <a:p>
            <a:pPr lvl="2" eaLnBrk="0" hangingPunct="0">
              <a:spcBef>
                <a:spcPct val="10000"/>
              </a:spcBef>
              <a:buClr>
                <a:srgbClr val="00D600"/>
              </a:buClr>
              <a:buFont typeface="Wingdings" pitchFamily="2" charset="2"/>
              <a:buChar char="×"/>
            </a:pPr>
            <a:r>
              <a:rPr lang="fa-IR" sz="2400" b="1">
                <a:solidFill>
                  <a:srgbClr val="CC3300"/>
                </a:solidFill>
                <a:cs typeface="Homa" pitchFamily="2" charset="-78"/>
              </a:rPr>
              <a:t>معناشناسي</a:t>
            </a:r>
            <a:r>
              <a:rPr lang="fa-IR" sz="2400">
                <a:solidFill>
                  <a:srgbClr val="CC3300"/>
                </a:solidFill>
                <a:cs typeface="Homa" pitchFamily="2" charset="-78"/>
              </a:rPr>
              <a:t>: يک کلمه بندي صحيح چه معنايي دارد</a:t>
            </a:r>
          </a:p>
          <a:p>
            <a:pPr lvl="2" eaLnBrk="0" hangingPunct="0">
              <a:spcBef>
                <a:spcPct val="10000"/>
              </a:spcBef>
              <a:buClr>
                <a:srgbClr val="00D600"/>
              </a:buClr>
              <a:buFont typeface="Wingdings" pitchFamily="2" charset="2"/>
              <a:buChar char="×"/>
            </a:pPr>
            <a:r>
              <a:rPr lang="fa-IR" sz="2400">
                <a:solidFill>
                  <a:srgbClr val="CC3300"/>
                </a:solidFill>
                <a:cs typeface="Homa" pitchFamily="2" charset="-78"/>
              </a:rPr>
              <a:t>در منطق، معناي زبان، درستي هر جمله را در برابر هر جهان ممکن تعريف ميکند</a:t>
            </a:r>
          </a:p>
          <a:p>
            <a:pPr eaLnBrk="0" hangingPunct="0">
              <a:spcBef>
                <a:spcPct val="50000"/>
              </a:spcBef>
              <a:buClr>
                <a:srgbClr val="00D600"/>
              </a:buClr>
              <a:buFont typeface="Wingdings" pitchFamily="2" charset="2"/>
              <a:buChar char="Ã"/>
            </a:pPr>
            <a:r>
              <a:rPr lang="fa-IR" sz="2800">
                <a:solidFill>
                  <a:srgbClr val="CC3300"/>
                </a:solidFill>
                <a:cs typeface="Homa" pitchFamily="2" charset="-78"/>
              </a:rPr>
              <a:t>مثال، در زبان رياضيات</a:t>
            </a:r>
          </a:p>
          <a:p>
            <a:pPr lvl="2" eaLnBrk="0" hangingPunct="0">
              <a:spcBef>
                <a:spcPct val="10000"/>
              </a:spcBef>
              <a:buClr>
                <a:srgbClr val="00D600"/>
              </a:buClr>
              <a:buFont typeface="Wingdings" pitchFamily="2" charset="2"/>
              <a:buChar char="×"/>
            </a:pPr>
            <a:r>
              <a:rPr lang="en-US" sz="2400">
                <a:solidFill>
                  <a:srgbClr val="CC3300"/>
                </a:solidFill>
                <a:cs typeface="Homa" pitchFamily="2" charset="-78"/>
              </a:rPr>
              <a:t>X+2 &gt;= y</a:t>
            </a:r>
            <a:r>
              <a:rPr lang="fa-IR" sz="2400">
                <a:solidFill>
                  <a:srgbClr val="CC3300"/>
                </a:solidFill>
                <a:cs typeface="Homa" pitchFamily="2" charset="-78"/>
              </a:rPr>
              <a:t> يک جمله اما </a:t>
            </a:r>
            <a:r>
              <a:rPr lang="en-US" sz="2400">
                <a:solidFill>
                  <a:srgbClr val="CC3300"/>
                </a:solidFill>
                <a:cs typeface="Homa" pitchFamily="2" charset="-78"/>
              </a:rPr>
              <a:t>x2+y</a:t>
            </a:r>
            <a:r>
              <a:rPr lang="fa-IR" sz="2400">
                <a:solidFill>
                  <a:srgbClr val="CC3300"/>
                </a:solidFill>
                <a:cs typeface="Homa" pitchFamily="2" charset="-78"/>
              </a:rPr>
              <a:t> جمله نيست</a:t>
            </a:r>
          </a:p>
          <a:p>
            <a:pPr lvl="2" eaLnBrk="0" hangingPunct="0">
              <a:spcBef>
                <a:spcPct val="10000"/>
              </a:spcBef>
              <a:buClr>
                <a:srgbClr val="00D600"/>
              </a:buClr>
              <a:buFont typeface="Wingdings" pitchFamily="2" charset="2"/>
              <a:buChar char="×"/>
            </a:pPr>
            <a:r>
              <a:rPr lang="en-US" sz="2400">
                <a:solidFill>
                  <a:srgbClr val="CC3300"/>
                </a:solidFill>
                <a:cs typeface="Homa" pitchFamily="2" charset="-78"/>
              </a:rPr>
              <a:t>X+2 &gt;= y</a:t>
            </a:r>
            <a:r>
              <a:rPr lang="fa-IR" sz="2400">
                <a:solidFill>
                  <a:srgbClr val="CC3300"/>
                </a:solidFill>
                <a:cs typeface="Homa" pitchFamily="2" charset="-78"/>
              </a:rPr>
              <a:t> در جهان درست است اگر </a:t>
            </a:r>
            <a:r>
              <a:rPr lang="en-US" sz="2400">
                <a:solidFill>
                  <a:srgbClr val="CC3300"/>
                </a:solidFill>
                <a:cs typeface="Homa" pitchFamily="2" charset="-78"/>
              </a:rPr>
              <a:t>x=7 </a:t>
            </a:r>
            <a:r>
              <a:rPr lang="fa-IR" sz="2400">
                <a:solidFill>
                  <a:srgbClr val="CC3300"/>
                </a:solidFill>
                <a:cs typeface="Homa" pitchFamily="2" charset="-78"/>
              </a:rPr>
              <a:t> و </a:t>
            </a:r>
            <a:r>
              <a:rPr lang="en-US" sz="2400">
                <a:solidFill>
                  <a:srgbClr val="CC3300"/>
                </a:solidFill>
                <a:cs typeface="Homa" pitchFamily="2" charset="-78"/>
              </a:rPr>
              <a:t>y =1</a:t>
            </a:r>
            <a:r>
              <a:rPr lang="fa-IR" sz="2400">
                <a:solidFill>
                  <a:srgbClr val="CC3300"/>
                </a:solidFill>
                <a:cs typeface="Homa" pitchFamily="2" charset="-78"/>
              </a:rPr>
              <a:t> </a:t>
            </a:r>
          </a:p>
          <a:p>
            <a:pPr lvl="2" eaLnBrk="0" hangingPunct="0">
              <a:spcBef>
                <a:spcPct val="10000"/>
              </a:spcBef>
              <a:buClr>
                <a:srgbClr val="00D600"/>
              </a:buClr>
              <a:buFont typeface="Wingdings" pitchFamily="2" charset="2"/>
              <a:buChar char="×"/>
            </a:pPr>
            <a:r>
              <a:rPr lang="en-US" sz="2400">
                <a:solidFill>
                  <a:srgbClr val="CC3300"/>
                </a:solidFill>
                <a:cs typeface="Homa" pitchFamily="2" charset="-78"/>
              </a:rPr>
              <a:t>X+2 &gt;= y</a:t>
            </a:r>
            <a:r>
              <a:rPr lang="fa-IR" sz="2400">
                <a:solidFill>
                  <a:srgbClr val="CC3300"/>
                </a:solidFill>
                <a:cs typeface="Homa" pitchFamily="2" charset="-78"/>
              </a:rPr>
              <a:t> در جهان غلط است اگر </a:t>
            </a:r>
            <a:r>
              <a:rPr lang="en-US" sz="2400">
                <a:solidFill>
                  <a:srgbClr val="CC3300"/>
                </a:solidFill>
                <a:cs typeface="Homa" pitchFamily="2" charset="-78"/>
              </a:rPr>
              <a:t>x=0 </a:t>
            </a:r>
            <a:r>
              <a:rPr lang="fa-IR" sz="2400">
                <a:solidFill>
                  <a:srgbClr val="CC3300"/>
                </a:solidFill>
                <a:cs typeface="Homa" pitchFamily="2" charset="-78"/>
              </a:rPr>
              <a:t> و </a:t>
            </a:r>
            <a:r>
              <a:rPr lang="en-US" sz="2400">
                <a:solidFill>
                  <a:srgbClr val="CC3300"/>
                </a:solidFill>
                <a:cs typeface="Homa" pitchFamily="2" charset="-78"/>
              </a:rPr>
              <a:t> y =6</a:t>
            </a:r>
          </a:p>
        </p:txBody>
      </p:sp>
    </p:spTree>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5"/>
          <p:cNvSpPr>
            <a:spLocks noGrp="1"/>
          </p:cNvSpPr>
          <p:nvPr>
            <p:ph type="sldNum" sz="quarter" idx="12"/>
          </p:nvPr>
        </p:nvSpPr>
        <p:spPr/>
        <p:txBody>
          <a:bodyPr/>
          <a:lstStyle/>
          <a:p>
            <a:pPr>
              <a:defRPr/>
            </a:pPr>
            <a:fld id="{F996DA13-29D0-40E9-994B-0F5E22954720}" type="slidenum">
              <a:rPr lang="ar-SA" altLang="en-US"/>
              <a:pPr>
                <a:defRPr/>
              </a:pPr>
              <a:t>291</a:t>
            </a:fld>
            <a:endParaRPr lang="en-US" altLang="en-US"/>
          </a:p>
        </p:txBody>
      </p:sp>
      <p:sp>
        <p:nvSpPr>
          <p:cNvPr id="30413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sp>
        <p:nvSpPr>
          <p:cNvPr id="304134"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استلزام</a:t>
            </a:r>
            <a:endParaRPr lang="fa-IR" sz="2400" b="1">
              <a:solidFill>
                <a:schemeClr val="accent2"/>
              </a:solidFill>
              <a:cs typeface="Homa" pitchFamily="2" charset="-78"/>
            </a:endParaRPr>
          </a:p>
        </p:txBody>
      </p:sp>
      <p:sp>
        <p:nvSpPr>
          <p:cNvPr id="304135" name="Text Box 4"/>
          <p:cNvSpPr txBox="1">
            <a:spLocks noChangeArrowheads="1"/>
          </p:cNvSpPr>
          <p:nvPr/>
        </p:nvSpPr>
        <p:spPr bwMode="auto">
          <a:xfrm>
            <a:off x="539750" y="2420938"/>
            <a:ext cx="7993063" cy="3598862"/>
          </a:xfrm>
          <a:prstGeom prst="rect">
            <a:avLst/>
          </a:prstGeom>
          <a:noFill/>
          <a:ln w="9525" algn="ctr">
            <a:noFill/>
            <a:miter lim="800000"/>
            <a:headEnd/>
            <a:tailEnd/>
          </a:ln>
        </p:spPr>
        <p:txBody>
          <a:bodyPr>
            <a:spAutoFit/>
          </a:bodyPr>
          <a:lstStyle/>
          <a:p>
            <a:pPr eaLnBrk="0" hangingPunct="0">
              <a:spcBef>
                <a:spcPct val="50000"/>
              </a:spcBef>
              <a:buClr>
                <a:srgbClr val="00D600"/>
              </a:buClr>
              <a:buFont typeface="Wingdings" pitchFamily="2" charset="2"/>
              <a:buChar char="Ã"/>
            </a:pPr>
            <a:r>
              <a:rPr lang="fa-IR" sz="2400">
                <a:solidFill>
                  <a:srgbClr val="CC3300"/>
                </a:solidFill>
                <a:cs typeface="Homa" pitchFamily="2" charset="-78"/>
              </a:rPr>
              <a:t>استلزام منطقي بين جملات اين است که جمله اي بطور منطقي از جمله ديگر پيروي ميکند</a:t>
            </a:r>
          </a:p>
          <a:p>
            <a:pPr algn="ctr" eaLnBrk="0" hangingPunct="0"/>
            <a:r>
              <a:rPr lang="en-US" sz="3200">
                <a:cs typeface="Homa" pitchFamily="2" charset="-78"/>
              </a:rPr>
              <a:t>a ╞ b</a:t>
            </a:r>
            <a:r>
              <a:rPr lang="fa-IR" sz="3200">
                <a:cs typeface="Homa" pitchFamily="2" charset="-78"/>
              </a:rPr>
              <a:t> </a:t>
            </a:r>
            <a:endParaRPr lang="en-US" sz="3200">
              <a:cs typeface="Homa" pitchFamily="2" charset="-78"/>
            </a:endParaRPr>
          </a:p>
          <a:p>
            <a:pPr lvl="2" eaLnBrk="0" hangingPunct="0">
              <a:spcBef>
                <a:spcPct val="10000"/>
              </a:spcBef>
              <a:buClr>
                <a:srgbClr val="00D600"/>
              </a:buClr>
              <a:buFont typeface="Wingdings" pitchFamily="2" charset="2"/>
              <a:buChar char="×"/>
            </a:pPr>
            <a:r>
              <a:rPr lang="fa-IR" sz="2000">
                <a:solidFill>
                  <a:srgbClr val="CC3300"/>
                </a:solidFill>
                <a:cs typeface="Homa" pitchFamily="2" charset="-78"/>
              </a:rPr>
              <a:t>جمله </a:t>
            </a:r>
            <a:r>
              <a:rPr lang="en-US" sz="2000">
                <a:solidFill>
                  <a:srgbClr val="CC3300"/>
                </a:solidFill>
                <a:cs typeface="Homa" pitchFamily="2" charset="-78"/>
              </a:rPr>
              <a:t>a</a:t>
            </a:r>
            <a:r>
              <a:rPr lang="fa-IR" sz="2000">
                <a:solidFill>
                  <a:srgbClr val="CC3300"/>
                </a:solidFill>
                <a:cs typeface="Homa" pitchFamily="2" charset="-78"/>
              </a:rPr>
              <a:t> استلزام جمله </a:t>
            </a:r>
            <a:r>
              <a:rPr lang="en-US" sz="2000">
                <a:solidFill>
                  <a:srgbClr val="CC3300"/>
                </a:solidFill>
                <a:cs typeface="Homa" pitchFamily="2" charset="-78"/>
              </a:rPr>
              <a:t>b</a:t>
            </a:r>
            <a:r>
              <a:rPr lang="fa-IR" sz="2000">
                <a:solidFill>
                  <a:srgbClr val="CC3300"/>
                </a:solidFill>
                <a:cs typeface="Homa" pitchFamily="2" charset="-78"/>
              </a:rPr>
              <a:t> است</a:t>
            </a:r>
          </a:p>
          <a:p>
            <a:pPr lvl="2" eaLnBrk="0" hangingPunct="0">
              <a:spcBef>
                <a:spcPct val="10000"/>
              </a:spcBef>
              <a:buClr>
                <a:srgbClr val="00D600"/>
              </a:buClr>
              <a:buFont typeface="Wingdings" pitchFamily="2" charset="2"/>
              <a:buChar char="×"/>
            </a:pPr>
            <a:r>
              <a:rPr lang="fa-IR" sz="2000">
                <a:solidFill>
                  <a:srgbClr val="CC3300"/>
                </a:solidFill>
                <a:cs typeface="Homa" pitchFamily="2" charset="-78"/>
              </a:rPr>
              <a:t>جمله </a:t>
            </a:r>
            <a:r>
              <a:rPr lang="en-US" sz="2000">
                <a:solidFill>
                  <a:srgbClr val="CC3300"/>
                </a:solidFill>
                <a:cs typeface="Homa" pitchFamily="2" charset="-78"/>
              </a:rPr>
              <a:t>a</a:t>
            </a:r>
            <a:r>
              <a:rPr lang="fa-IR" sz="2000">
                <a:solidFill>
                  <a:srgbClr val="CC3300"/>
                </a:solidFill>
                <a:cs typeface="Homa" pitchFamily="2" charset="-78"/>
              </a:rPr>
              <a:t> جمله </a:t>
            </a:r>
            <a:r>
              <a:rPr lang="en-US" sz="2000">
                <a:solidFill>
                  <a:srgbClr val="CC3300"/>
                </a:solidFill>
                <a:cs typeface="Homa" pitchFamily="2" charset="-78"/>
              </a:rPr>
              <a:t>b</a:t>
            </a:r>
            <a:r>
              <a:rPr lang="fa-IR" sz="2000">
                <a:solidFill>
                  <a:srgbClr val="CC3300"/>
                </a:solidFill>
                <a:cs typeface="Homa" pitchFamily="2" charset="-78"/>
              </a:rPr>
              <a:t> را ايجاد ميکند</a:t>
            </a:r>
          </a:p>
          <a:p>
            <a:pPr lvl="2" eaLnBrk="0" hangingPunct="0">
              <a:spcBef>
                <a:spcPct val="10000"/>
              </a:spcBef>
              <a:buClr>
                <a:srgbClr val="00D600"/>
              </a:buClr>
              <a:buFont typeface="Wingdings" pitchFamily="2" charset="2"/>
              <a:buChar char="×"/>
            </a:pPr>
            <a:r>
              <a:rPr lang="fa-IR" sz="2000">
                <a:solidFill>
                  <a:srgbClr val="CC3300"/>
                </a:solidFill>
                <a:cs typeface="Homa" pitchFamily="2" charset="-78"/>
              </a:rPr>
              <a:t>اگر و فقط اگر، در هر مدلي که </a:t>
            </a:r>
            <a:r>
              <a:rPr lang="en-US" sz="2000">
                <a:solidFill>
                  <a:srgbClr val="CC3300"/>
                </a:solidFill>
                <a:cs typeface="Homa" pitchFamily="2" charset="-78"/>
              </a:rPr>
              <a:t>a</a:t>
            </a:r>
            <a:r>
              <a:rPr lang="fa-IR" sz="2000">
                <a:solidFill>
                  <a:srgbClr val="CC3300"/>
                </a:solidFill>
                <a:cs typeface="Homa" pitchFamily="2" charset="-78"/>
              </a:rPr>
              <a:t> درست است، </a:t>
            </a:r>
            <a:r>
              <a:rPr lang="en-US" sz="2000">
                <a:solidFill>
                  <a:srgbClr val="CC3300"/>
                </a:solidFill>
                <a:cs typeface="Homa" pitchFamily="2" charset="-78"/>
              </a:rPr>
              <a:t>b</a:t>
            </a:r>
            <a:r>
              <a:rPr lang="fa-IR" sz="2000">
                <a:solidFill>
                  <a:srgbClr val="CC3300"/>
                </a:solidFill>
                <a:cs typeface="Homa" pitchFamily="2" charset="-78"/>
              </a:rPr>
              <a:t> نيز درست است</a:t>
            </a:r>
          </a:p>
          <a:p>
            <a:pPr lvl="2" eaLnBrk="0" hangingPunct="0">
              <a:spcBef>
                <a:spcPct val="10000"/>
              </a:spcBef>
              <a:buClr>
                <a:srgbClr val="00D600"/>
              </a:buClr>
              <a:buFont typeface="Wingdings" pitchFamily="2" charset="2"/>
              <a:buChar char="×"/>
            </a:pPr>
            <a:r>
              <a:rPr lang="fa-IR" sz="2000">
                <a:solidFill>
                  <a:srgbClr val="CC3300"/>
                </a:solidFill>
                <a:cs typeface="Homa" pitchFamily="2" charset="-78"/>
              </a:rPr>
              <a:t>اگر </a:t>
            </a:r>
            <a:r>
              <a:rPr lang="en-US" sz="2000">
                <a:solidFill>
                  <a:srgbClr val="CC3300"/>
                </a:solidFill>
                <a:cs typeface="Homa" pitchFamily="2" charset="-78"/>
              </a:rPr>
              <a:t>a</a:t>
            </a:r>
            <a:r>
              <a:rPr lang="fa-IR" sz="2000">
                <a:solidFill>
                  <a:srgbClr val="CC3300"/>
                </a:solidFill>
                <a:cs typeface="Homa" pitchFamily="2" charset="-78"/>
              </a:rPr>
              <a:t> درست باشد، </a:t>
            </a:r>
            <a:r>
              <a:rPr lang="en-US" sz="2000">
                <a:solidFill>
                  <a:srgbClr val="CC3300"/>
                </a:solidFill>
                <a:cs typeface="Homa" pitchFamily="2" charset="-78"/>
              </a:rPr>
              <a:t>b</a:t>
            </a:r>
            <a:r>
              <a:rPr lang="fa-IR" sz="2000">
                <a:solidFill>
                  <a:srgbClr val="CC3300"/>
                </a:solidFill>
                <a:cs typeface="Homa" pitchFamily="2" charset="-78"/>
              </a:rPr>
              <a:t> نيز درست است</a:t>
            </a:r>
          </a:p>
          <a:p>
            <a:pPr lvl="2" eaLnBrk="0" hangingPunct="0">
              <a:spcBef>
                <a:spcPct val="10000"/>
              </a:spcBef>
              <a:buClr>
                <a:srgbClr val="00D600"/>
              </a:buClr>
              <a:buFont typeface="Wingdings" pitchFamily="2" charset="2"/>
              <a:buChar char="×"/>
            </a:pPr>
            <a:r>
              <a:rPr lang="fa-IR" sz="2000">
                <a:solidFill>
                  <a:srgbClr val="CC3300"/>
                </a:solidFill>
                <a:cs typeface="Homa" pitchFamily="2" charset="-78"/>
              </a:rPr>
              <a:t>درستي </a:t>
            </a:r>
            <a:r>
              <a:rPr lang="en-US" sz="2000">
                <a:solidFill>
                  <a:srgbClr val="CC3300"/>
                </a:solidFill>
                <a:cs typeface="Homa" pitchFamily="2" charset="-78"/>
              </a:rPr>
              <a:t>b</a:t>
            </a:r>
            <a:r>
              <a:rPr lang="fa-IR" sz="2000">
                <a:solidFill>
                  <a:srgbClr val="CC3300"/>
                </a:solidFill>
                <a:cs typeface="Homa" pitchFamily="2" charset="-78"/>
              </a:rPr>
              <a:t> در درستي </a:t>
            </a:r>
            <a:r>
              <a:rPr lang="en-US" sz="2000">
                <a:solidFill>
                  <a:srgbClr val="CC3300"/>
                </a:solidFill>
                <a:cs typeface="Homa" pitchFamily="2" charset="-78"/>
              </a:rPr>
              <a:t>a</a:t>
            </a:r>
            <a:r>
              <a:rPr lang="fa-IR" sz="2000">
                <a:solidFill>
                  <a:srgbClr val="CC3300"/>
                </a:solidFill>
                <a:cs typeface="Homa" pitchFamily="2" charset="-78"/>
              </a:rPr>
              <a:t> نهفته است</a:t>
            </a:r>
            <a:r>
              <a:rPr lang="fa-IR" sz="2400">
                <a:solidFill>
                  <a:srgbClr val="CC3300"/>
                </a:solidFill>
                <a:cs typeface="Homa" pitchFamily="2" charset="-78"/>
              </a:rPr>
              <a:t> </a:t>
            </a:r>
          </a:p>
          <a:p>
            <a:pPr eaLnBrk="0" hangingPunct="0">
              <a:spcBef>
                <a:spcPct val="50000"/>
              </a:spcBef>
              <a:buClr>
                <a:srgbClr val="00D600"/>
              </a:buClr>
              <a:buFont typeface="Wingdings" pitchFamily="2" charset="2"/>
              <a:buChar char="Ã"/>
            </a:pPr>
            <a:r>
              <a:rPr lang="fa-IR" sz="2400">
                <a:solidFill>
                  <a:srgbClr val="CC3300"/>
                </a:solidFill>
                <a:cs typeface="Homa" pitchFamily="2" charset="-78"/>
              </a:rPr>
              <a:t>مثال: جمله </a:t>
            </a:r>
            <a:r>
              <a:rPr lang="en-US" sz="2400">
                <a:solidFill>
                  <a:srgbClr val="CC3300"/>
                </a:solidFill>
                <a:cs typeface="Homa" pitchFamily="2" charset="-78"/>
              </a:rPr>
              <a:t>x+y=4</a:t>
            </a:r>
            <a:r>
              <a:rPr lang="fa-IR" sz="2400">
                <a:solidFill>
                  <a:srgbClr val="CC3300"/>
                </a:solidFill>
                <a:cs typeface="Homa" pitchFamily="2" charset="-78"/>
              </a:rPr>
              <a:t> مستلزم جمله </a:t>
            </a:r>
            <a:r>
              <a:rPr lang="en-US" sz="2400">
                <a:solidFill>
                  <a:srgbClr val="CC3300"/>
                </a:solidFill>
                <a:cs typeface="Homa" pitchFamily="2" charset="-78"/>
              </a:rPr>
              <a:t>4=x+y</a:t>
            </a:r>
            <a:r>
              <a:rPr lang="fa-IR" sz="2400">
                <a:solidFill>
                  <a:srgbClr val="CC3300"/>
                </a:solidFill>
                <a:cs typeface="Homa" pitchFamily="2" charset="-78"/>
              </a:rPr>
              <a:t> است</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4"/>
          <p:cNvSpPr>
            <a:spLocks noGrp="1"/>
          </p:cNvSpPr>
          <p:nvPr>
            <p:ph type="sldNum" sz="quarter" idx="12"/>
          </p:nvPr>
        </p:nvSpPr>
        <p:spPr/>
        <p:txBody>
          <a:bodyPr/>
          <a:lstStyle/>
          <a:p>
            <a:pPr>
              <a:defRPr/>
            </a:pPr>
            <a:fld id="{13ED7993-843D-4951-A157-4A6E5D64D316}" type="slidenum">
              <a:rPr lang="ar-SA" altLang="en-US"/>
              <a:pPr>
                <a:defRPr/>
              </a:pPr>
              <a:t>292</a:t>
            </a:fld>
            <a:endParaRPr lang="en-US" altLang="en-US"/>
          </a:p>
        </p:txBody>
      </p:sp>
      <p:pic>
        <p:nvPicPr>
          <p:cNvPr id="305157" name="Picture 2" descr="wumpus-models1"/>
          <p:cNvPicPr>
            <a:picLocks noChangeAspect="1" noChangeArrowheads="1"/>
          </p:cNvPicPr>
          <p:nvPr>
            <p:ph/>
          </p:nvPr>
        </p:nvPicPr>
        <p:blipFill>
          <a:blip r:embed="rId2"/>
          <a:srcRect/>
          <a:stretch>
            <a:fillRect/>
          </a:stretch>
        </p:blipFill>
        <p:spPr>
          <a:xfrm>
            <a:off x="1116013" y="2030413"/>
            <a:ext cx="6146800" cy="4567237"/>
          </a:xfrm>
          <a:noFill/>
        </p:spPr>
      </p:pic>
      <p:sp>
        <p:nvSpPr>
          <p:cNvPr id="305158" name="Text Box 3"/>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sp>
        <p:nvSpPr>
          <p:cNvPr id="305159" name="Text Box 4"/>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مدلهاي </a:t>
            </a:r>
            <a:r>
              <a:rPr lang="en-US" sz="3200">
                <a:solidFill>
                  <a:schemeClr val="accent2"/>
                </a:solidFill>
                <a:cs typeface="Homa" pitchFamily="2" charset="-78"/>
              </a:rPr>
              <a:t>Wumpus</a:t>
            </a:r>
            <a:endParaRPr lang="fa-IR" sz="2400" b="1">
              <a:solidFill>
                <a:schemeClr val="accent2"/>
              </a:solidFill>
              <a:cs typeface="Homa" pitchFamily="2" charset="-78"/>
            </a:endParaRPr>
          </a:p>
        </p:txBody>
      </p:sp>
    </p:spTree>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4"/>
          <p:cNvSpPr>
            <a:spLocks noGrp="1"/>
          </p:cNvSpPr>
          <p:nvPr>
            <p:ph type="sldNum" sz="quarter" idx="12"/>
          </p:nvPr>
        </p:nvSpPr>
        <p:spPr/>
        <p:txBody>
          <a:bodyPr/>
          <a:lstStyle/>
          <a:p>
            <a:pPr>
              <a:defRPr/>
            </a:pPr>
            <a:fld id="{AF5531CB-80F0-4554-8410-6F7B94F04EF6}" type="slidenum">
              <a:rPr lang="ar-SA" altLang="en-US"/>
              <a:pPr>
                <a:defRPr/>
              </a:pPr>
              <a:t>293</a:t>
            </a:fld>
            <a:endParaRPr lang="en-US" altLang="en-US"/>
          </a:p>
        </p:txBody>
      </p:sp>
      <p:sp>
        <p:nvSpPr>
          <p:cNvPr id="30618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sp>
        <p:nvSpPr>
          <p:cNvPr id="306182"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مدلهاي </a:t>
            </a:r>
            <a:r>
              <a:rPr lang="en-US" sz="3200">
                <a:solidFill>
                  <a:schemeClr val="accent2"/>
                </a:solidFill>
                <a:cs typeface="Homa" pitchFamily="2" charset="-78"/>
              </a:rPr>
              <a:t>Wumpus</a:t>
            </a:r>
            <a:endParaRPr lang="fa-IR" sz="2400" b="1">
              <a:solidFill>
                <a:schemeClr val="accent2"/>
              </a:solidFill>
              <a:cs typeface="Homa" pitchFamily="2" charset="-78"/>
            </a:endParaRPr>
          </a:p>
        </p:txBody>
      </p:sp>
      <p:pic>
        <p:nvPicPr>
          <p:cNvPr id="306183" name="Picture 4" descr="wumpus-models2"/>
          <p:cNvPicPr>
            <a:picLocks noChangeAspect="1" noChangeArrowheads="1"/>
          </p:cNvPicPr>
          <p:nvPr>
            <p:ph/>
          </p:nvPr>
        </p:nvPicPr>
        <p:blipFill>
          <a:blip r:embed="rId2"/>
          <a:srcRect/>
          <a:stretch>
            <a:fillRect/>
          </a:stretch>
        </p:blipFill>
        <p:spPr>
          <a:xfrm>
            <a:off x="250825" y="2276475"/>
            <a:ext cx="5281613" cy="3924300"/>
          </a:xfrm>
          <a:noFill/>
        </p:spPr>
      </p:pic>
      <p:sp>
        <p:nvSpPr>
          <p:cNvPr id="306184" name="Text Box 5"/>
          <p:cNvSpPr txBox="1">
            <a:spLocks noChangeArrowheads="1"/>
          </p:cNvSpPr>
          <p:nvPr/>
        </p:nvSpPr>
        <p:spPr bwMode="auto">
          <a:xfrm>
            <a:off x="5291138" y="2308225"/>
            <a:ext cx="3673475" cy="4144963"/>
          </a:xfrm>
          <a:prstGeom prst="rect">
            <a:avLst/>
          </a:prstGeom>
          <a:noFill/>
          <a:ln w="9525" algn="ctr">
            <a:noFill/>
            <a:miter lim="800000"/>
            <a:headEnd/>
            <a:tailEnd/>
          </a:ln>
        </p:spPr>
        <p:txBody>
          <a:bodyPr>
            <a:spAutoFit/>
          </a:bodyPr>
          <a:lstStyle/>
          <a:p>
            <a:pPr algn="ctr" rtl="0" eaLnBrk="0" hangingPunct="0">
              <a:spcBef>
                <a:spcPct val="50000"/>
              </a:spcBef>
            </a:pPr>
            <a:r>
              <a:rPr lang="en-US" sz="2400" b="1">
                <a:solidFill>
                  <a:srgbClr val="CC3300"/>
                </a:solidFill>
                <a:cs typeface="Lotus" pitchFamily="2" charset="-78"/>
              </a:rPr>
              <a:t>KB</a:t>
            </a:r>
            <a:endParaRPr lang="fa-IR" sz="2400" b="1">
              <a:solidFill>
                <a:srgbClr val="CC3300"/>
              </a:solidFill>
              <a:cs typeface="Lotus" pitchFamily="2" charset="-78"/>
            </a:endParaRPr>
          </a:p>
          <a:p>
            <a:pPr algn="ctr" rtl="0" eaLnBrk="0" hangingPunct="0">
              <a:spcBef>
                <a:spcPct val="50000"/>
              </a:spcBef>
            </a:pPr>
            <a:r>
              <a:rPr lang="en-US" sz="3200" b="1">
                <a:solidFill>
                  <a:srgbClr val="CC3300"/>
                </a:solidFill>
                <a:cs typeface="Lotus" pitchFamily="2" charset="-78"/>
              </a:rPr>
              <a:t> =</a:t>
            </a:r>
            <a:r>
              <a:rPr lang="en-US" sz="2400" b="1">
                <a:solidFill>
                  <a:srgbClr val="CC3300"/>
                </a:solidFill>
                <a:cs typeface="Lotus" pitchFamily="2" charset="-78"/>
              </a:rPr>
              <a:t> </a:t>
            </a:r>
          </a:p>
          <a:p>
            <a:pPr algn="ctr" eaLnBrk="0" hangingPunct="0">
              <a:spcBef>
                <a:spcPct val="50000"/>
              </a:spcBef>
            </a:pPr>
            <a:r>
              <a:rPr lang="fa-IR" sz="3200" b="1">
                <a:solidFill>
                  <a:srgbClr val="CC3300"/>
                </a:solidFill>
                <a:cs typeface="Lotus" pitchFamily="2" charset="-78"/>
              </a:rPr>
              <a:t> قوانين دنياي </a:t>
            </a:r>
            <a:r>
              <a:rPr lang="en-US" sz="3200" b="1">
                <a:solidFill>
                  <a:srgbClr val="CC3300"/>
                </a:solidFill>
                <a:cs typeface="Lotus" pitchFamily="2" charset="-78"/>
              </a:rPr>
              <a:t>Wumpus</a:t>
            </a:r>
            <a:endParaRPr lang="fa-IR" sz="3200" b="1">
              <a:solidFill>
                <a:srgbClr val="CC3300"/>
              </a:solidFill>
              <a:cs typeface="Lotus" pitchFamily="2" charset="-78"/>
            </a:endParaRPr>
          </a:p>
          <a:p>
            <a:pPr algn="ctr" eaLnBrk="0" hangingPunct="0">
              <a:spcBef>
                <a:spcPct val="50000"/>
              </a:spcBef>
            </a:pPr>
            <a:r>
              <a:rPr lang="fa-IR" sz="4400" b="1">
                <a:solidFill>
                  <a:srgbClr val="CC3300"/>
                </a:solidFill>
                <a:cs typeface="Lotus" pitchFamily="2" charset="-78"/>
              </a:rPr>
              <a:t>+</a:t>
            </a:r>
          </a:p>
          <a:p>
            <a:pPr algn="ctr" eaLnBrk="0" hangingPunct="0">
              <a:spcBef>
                <a:spcPct val="50000"/>
              </a:spcBef>
            </a:pPr>
            <a:r>
              <a:rPr lang="fa-IR" sz="3200" b="1">
                <a:solidFill>
                  <a:srgbClr val="CC3300"/>
                </a:solidFill>
                <a:cs typeface="Lotus" pitchFamily="2" charset="-78"/>
              </a:rPr>
              <a:t>مشاهدات</a:t>
            </a:r>
            <a:endParaRPr lang="en-US" sz="3200" b="1">
              <a:solidFill>
                <a:srgbClr val="CC3300"/>
              </a:solidFill>
              <a:cs typeface="Lotus" pitchFamily="2" charset="-78"/>
            </a:endParaRPr>
          </a:p>
        </p:txBody>
      </p:sp>
    </p:spTree>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4"/>
          <p:cNvSpPr>
            <a:spLocks noGrp="1"/>
          </p:cNvSpPr>
          <p:nvPr>
            <p:ph type="sldNum" sz="quarter" idx="12"/>
          </p:nvPr>
        </p:nvSpPr>
        <p:spPr/>
        <p:txBody>
          <a:bodyPr/>
          <a:lstStyle/>
          <a:p>
            <a:pPr>
              <a:defRPr/>
            </a:pPr>
            <a:fld id="{1CA28FD9-1C6D-453D-B2C9-F7C12E0F0F5E}" type="slidenum">
              <a:rPr lang="ar-SA" altLang="en-US"/>
              <a:pPr>
                <a:defRPr/>
              </a:pPr>
              <a:t>294</a:t>
            </a:fld>
            <a:endParaRPr lang="en-US" altLang="en-US"/>
          </a:p>
        </p:txBody>
      </p:sp>
      <p:sp>
        <p:nvSpPr>
          <p:cNvPr id="30720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pic>
        <p:nvPicPr>
          <p:cNvPr id="307206" name="Picture 3" descr="wumpus-models3"/>
          <p:cNvPicPr>
            <a:picLocks noChangeAspect="1" noChangeArrowheads="1"/>
          </p:cNvPicPr>
          <p:nvPr>
            <p:ph/>
          </p:nvPr>
        </p:nvPicPr>
        <p:blipFill>
          <a:blip r:embed="rId2"/>
          <a:srcRect/>
          <a:stretch>
            <a:fillRect/>
          </a:stretch>
        </p:blipFill>
        <p:spPr>
          <a:xfrm>
            <a:off x="2284413" y="2201863"/>
            <a:ext cx="4629150" cy="3465512"/>
          </a:xfrm>
          <a:noFill/>
        </p:spPr>
      </p:pic>
      <p:sp>
        <p:nvSpPr>
          <p:cNvPr id="307207" name="Text Box 4"/>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مدلهاي </a:t>
            </a:r>
            <a:r>
              <a:rPr lang="en-US" sz="3200">
                <a:solidFill>
                  <a:schemeClr val="accent2"/>
                </a:solidFill>
                <a:cs typeface="Homa" pitchFamily="2" charset="-78"/>
              </a:rPr>
              <a:t>Wumpus</a:t>
            </a:r>
            <a:endParaRPr lang="fa-IR" sz="2400" b="1">
              <a:solidFill>
                <a:schemeClr val="accent2"/>
              </a:solidFill>
              <a:cs typeface="Homa" pitchFamily="2" charset="-78"/>
            </a:endParaRPr>
          </a:p>
        </p:txBody>
      </p:sp>
      <p:sp>
        <p:nvSpPr>
          <p:cNvPr id="307208" name="Text Box 5"/>
          <p:cNvSpPr txBox="1">
            <a:spLocks noChangeArrowheads="1"/>
          </p:cNvSpPr>
          <p:nvPr/>
        </p:nvSpPr>
        <p:spPr bwMode="auto">
          <a:xfrm>
            <a:off x="250825" y="5734050"/>
            <a:ext cx="8569325" cy="822325"/>
          </a:xfrm>
          <a:prstGeom prst="rect">
            <a:avLst/>
          </a:prstGeom>
          <a:noFill/>
          <a:ln w="9525" algn="ctr">
            <a:noFill/>
            <a:miter lim="800000"/>
            <a:headEnd/>
            <a:tailEnd/>
          </a:ln>
        </p:spPr>
        <p:txBody>
          <a:bodyPr>
            <a:spAutoFit/>
          </a:bodyPr>
          <a:lstStyle/>
          <a:p>
            <a:pPr algn="ctr" rtl="0" eaLnBrk="0" hangingPunct="0"/>
            <a:r>
              <a:rPr lang="en-US" sz="2400" i="1">
                <a:cs typeface="Homa" pitchFamily="2" charset="-78"/>
              </a:rPr>
              <a:t>KB </a:t>
            </a:r>
            <a:r>
              <a:rPr lang="en-US" sz="2400">
                <a:cs typeface="Homa" pitchFamily="2" charset="-78"/>
              </a:rPr>
              <a:t>= wumpus</a:t>
            </a:r>
            <a:r>
              <a:rPr lang="fa-IR" sz="2400">
                <a:cs typeface="Homa" pitchFamily="2" charset="-78"/>
              </a:rPr>
              <a:t>دنياي </a:t>
            </a:r>
            <a:r>
              <a:rPr lang="en-US" sz="2400">
                <a:cs typeface="Homa" pitchFamily="2" charset="-78"/>
              </a:rPr>
              <a:t> + </a:t>
            </a:r>
            <a:r>
              <a:rPr lang="fa-IR" sz="2400">
                <a:cs typeface="Homa" pitchFamily="2" charset="-78"/>
              </a:rPr>
              <a:t>مشاهدات</a:t>
            </a:r>
            <a:endParaRPr lang="en-US" sz="2400">
              <a:cs typeface="Homa" pitchFamily="2" charset="-78"/>
            </a:endParaRPr>
          </a:p>
          <a:p>
            <a:pPr algn="ctr" rtl="0" eaLnBrk="0" hangingPunct="0"/>
            <a:r>
              <a:rPr lang="en-US" sz="2400">
                <a:cs typeface="Homa" pitchFamily="2" charset="-78"/>
              </a:rPr>
              <a:t>α1 = "[1,2] </a:t>
            </a:r>
            <a:r>
              <a:rPr lang="fa-IR" sz="2400">
                <a:cs typeface="Homa" pitchFamily="2" charset="-78"/>
              </a:rPr>
              <a:t>امن است</a:t>
            </a:r>
            <a:r>
              <a:rPr lang="en-US" sz="2400">
                <a:cs typeface="Homa" pitchFamily="2" charset="-78"/>
              </a:rPr>
              <a:t>", </a:t>
            </a:r>
            <a:r>
              <a:rPr lang="en-US" sz="2400" i="1">
                <a:cs typeface="Homa" pitchFamily="2" charset="-78"/>
              </a:rPr>
              <a:t>KB</a:t>
            </a:r>
            <a:r>
              <a:rPr lang="en-US" sz="2400">
                <a:cs typeface="Homa" pitchFamily="2" charset="-78"/>
              </a:rPr>
              <a:t> ╞ α1</a:t>
            </a:r>
          </a:p>
        </p:txBody>
      </p:sp>
    </p:spTree>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4"/>
          <p:cNvSpPr>
            <a:spLocks noGrp="1"/>
          </p:cNvSpPr>
          <p:nvPr>
            <p:ph type="sldNum" sz="quarter" idx="12"/>
          </p:nvPr>
        </p:nvSpPr>
        <p:spPr/>
        <p:txBody>
          <a:bodyPr/>
          <a:lstStyle/>
          <a:p>
            <a:pPr>
              <a:defRPr/>
            </a:pPr>
            <a:fld id="{DBC68DA8-6147-4B9B-8762-076C99CCB83E}" type="slidenum">
              <a:rPr lang="ar-SA" altLang="en-US"/>
              <a:pPr>
                <a:defRPr/>
              </a:pPr>
              <a:t>295</a:t>
            </a:fld>
            <a:endParaRPr lang="en-US" altLang="en-US"/>
          </a:p>
        </p:txBody>
      </p:sp>
      <p:sp>
        <p:nvSpPr>
          <p:cNvPr id="30822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pic>
        <p:nvPicPr>
          <p:cNvPr id="308230" name="Picture 3" descr="wumpus-models2"/>
          <p:cNvPicPr>
            <a:picLocks noChangeAspect="1" noChangeArrowheads="1"/>
          </p:cNvPicPr>
          <p:nvPr>
            <p:ph/>
          </p:nvPr>
        </p:nvPicPr>
        <p:blipFill>
          <a:blip r:embed="rId2"/>
          <a:srcRect/>
          <a:stretch>
            <a:fillRect/>
          </a:stretch>
        </p:blipFill>
        <p:spPr>
          <a:xfrm>
            <a:off x="2282825" y="2198688"/>
            <a:ext cx="4629150" cy="3465512"/>
          </a:xfrm>
          <a:noFill/>
        </p:spPr>
      </p:pic>
      <p:sp>
        <p:nvSpPr>
          <p:cNvPr id="308231" name="Text Box 4"/>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مدلهاي </a:t>
            </a:r>
            <a:r>
              <a:rPr lang="en-US" sz="3200">
                <a:solidFill>
                  <a:schemeClr val="accent2"/>
                </a:solidFill>
                <a:cs typeface="Homa" pitchFamily="2" charset="-78"/>
              </a:rPr>
              <a:t>Wumpus</a:t>
            </a:r>
            <a:endParaRPr lang="fa-IR" sz="2400" b="1">
              <a:solidFill>
                <a:schemeClr val="accent2"/>
              </a:solidFill>
              <a:cs typeface="Homa" pitchFamily="2" charset="-78"/>
            </a:endParaRPr>
          </a:p>
        </p:txBody>
      </p:sp>
      <p:sp>
        <p:nvSpPr>
          <p:cNvPr id="308232" name="Rectangle 5"/>
          <p:cNvSpPr>
            <a:spLocks noChangeArrowheads="1"/>
          </p:cNvSpPr>
          <p:nvPr/>
        </p:nvSpPr>
        <p:spPr bwMode="auto">
          <a:xfrm>
            <a:off x="2508250" y="5734050"/>
            <a:ext cx="4127500" cy="457200"/>
          </a:xfrm>
          <a:prstGeom prst="rect">
            <a:avLst/>
          </a:prstGeom>
          <a:noFill/>
          <a:ln w="9525" algn="ctr">
            <a:noFill/>
            <a:miter lim="800000"/>
            <a:headEnd/>
            <a:tailEnd/>
          </a:ln>
        </p:spPr>
        <p:txBody>
          <a:bodyPr wrap="none">
            <a:spAutoFit/>
          </a:bodyPr>
          <a:lstStyle/>
          <a:p>
            <a:pPr rtl="0" eaLnBrk="0" hangingPunct="0"/>
            <a:r>
              <a:rPr lang="en-US" sz="2400" i="1">
                <a:cs typeface="Homa" pitchFamily="2" charset="-78"/>
              </a:rPr>
              <a:t>KB </a:t>
            </a:r>
            <a:r>
              <a:rPr lang="en-US" sz="2400">
                <a:cs typeface="Homa" pitchFamily="2" charset="-78"/>
              </a:rPr>
              <a:t>= wumpus</a:t>
            </a:r>
            <a:r>
              <a:rPr lang="fa-IR" sz="2400">
                <a:cs typeface="Homa" pitchFamily="2" charset="-78"/>
              </a:rPr>
              <a:t>دنياي </a:t>
            </a:r>
            <a:r>
              <a:rPr lang="en-US" sz="2400">
                <a:cs typeface="Homa" pitchFamily="2" charset="-78"/>
              </a:rPr>
              <a:t> + </a:t>
            </a:r>
            <a:r>
              <a:rPr lang="fa-IR" sz="2400">
                <a:cs typeface="Homa" pitchFamily="2" charset="-78"/>
              </a:rPr>
              <a:t>مشاهدات</a:t>
            </a:r>
            <a:endParaRPr lang="en-US" sz="2400">
              <a:cs typeface="Homa" pitchFamily="2" charset="-78"/>
            </a:endParaRPr>
          </a:p>
        </p:txBody>
      </p:sp>
    </p:spTree>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8"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9" name="Slide Number Placeholder 4"/>
          <p:cNvSpPr>
            <a:spLocks noGrp="1"/>
          </p:cNvSpPr>
          <p:nvPr>
            <p:ph type="sldNum" sz="quarter" idx="12"/>
          </p:nvPr>
        </p:nvSpPr>
        <p:spPr/>
        <p:txBody>
          <a:bodyPr/>
          <a:lstStyle/>
          <a:p>
            <a:pPr>
              <a:defRPr/>
            </a:pPr>
            <a:fld id="{A87BFB29-27CC-4F40-9E64-E2AB78906269}" type="slidenum">
              <a:rPr lang="ar-SA" altLang="en-US"/>
              <a:pPr>
                <a:defRPr/>
              </a:pPr>
              <a:t>296</a:t>
            </a:fld>
            <a:endParaRPr lang="en-US" altLang="en-US"/>
          </a:p>
        </p:txBody>
      </p:sp>
      <p:sp>
        <p:nvSpPr>
          <p:cNvPr id="30925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sp>
        <p:nvSpPr>
          <p:cNvPr id="309254"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مدلهاي </a:t>
            </a:r>
            <a:r>
              <a:rPr lang="en-US" sz="3200">
                <a:solidFill>
                  <a:schemeClr val="accent2"/>
                </a:solidFill>
                <a:cs typeface="Homa" pitchFamily="2" charset="-78"/>
              </a:rPr>
              <a:t>Wumpus</a:t>
            </a:r>
            <a:endParaRPr lang="fa-IR" sz="2400" b="1">
              <a:solidFill>
                <a:schemeClr val="accent2"/>
              </a:solidFill>
              <a:cs typeface="Homa" pitchFamily="2" charset="-78"/>
            </a:endParaRPr>
          </a:p>
        </p:txBody>
      </p:sp>
      <p:pic>
        <p:nvPicPr>
          <p:cNvPr id="309255" name="Picture 4" descr="wumpus-models4"/>
          <p:cNvPicPr>
            <a:picLocks noChangeAspect="1" noChangeArrowheads="1"/>
          </p:cNvPicPr>
          <p:nvPr>
            <p:ph/>
          </p:nvPr>
        </p:nvPicPr>
        <p:blipFill>
          <a:blip r:embed="rId2"/>
          <a:srcRect/>
          <a:stretch>
            <a:fillRect/>
          </a:stretch>
        </p:blipFill>
        <p:spPr>
          <a:xfrm>
            <a:off x="2282825" y="2198688"/>
            <a:ext cx="4749800" cy="3465512"/>
          </a:xfrm>
          <a:noFill/>
        </p:spPr>
      </p:pic>
      <p:sp>
        <p:nvSpPr>
          <p:cNvPr id="309256" name="Text Box 5"/>
          <p:cNvSpPr txBox="1">
            <a:spLocks noChangeArrowheads="1"/>
          </p:cNvSpPr>
          <p:nvPr/>
        </p:nvSpPr>
        <p:spPr bwMode="auto">
          <a:xfrm>
            <a:off x="250825" y="5734050"/>
            <a:ext cx="8569325" cy="822325"/>
          </a:xfrm>
          <a:prstGeom prst="rect">
            <a:avLst/>
          </a:prstGeom>
          <a:noFill/>
          <a:ln w="9525" algn="ctr">
            <a:noFill/>
            <a:miter lim="800000"/>
            <a:headEnd/>
            <a:tailEnd/>
          </a:ln>
        </p:spPr>
        <p:txBody>
          <a:bodyPr>
            <a:spAutoFit/>
          </a:bodyPr>
          <a:lstStyle/>
          <a:p>
            <a:pPr algn="ctr" rtl="0" eaLnBrk="0" hangingPunct="0"/>
            <a:r>
              <a:rPr lang="en-US" sz="2400" i="1">
                <a:cs typeface="Homa" pitchFamily="2" charset="-78"/>
              </a:rPr>
              <a:t>KB </a:t>
            </a:r>
            <a:r>
              <a:rPr lang="en-US" sz="2400">
                <a:cs typeface="Homa" pitchFamily="2" charset="-78"/>
              </a:rPr>
              <a:t>= wumpus</a:t>
            </a:r>
            <a:r>
              <a:rPr lang="fa-IR" sz="2400">
                <a:cs typeface="Homa" pitchFamily="2" charset="-78"/>
              </a:rPr>
              <a:t>دنياي </a:t>
            </a:r>
            <a:r>
              <a:rPr lang="en-US" sz="2400">
                <a:cs typeface="Homa" pitchFamily="2" charset="-78"/>
              </a:rPr>
              <a:t> + </a:t>
            </a:r>
            <a:r>
              <a:rPr lang="fa-IR" sz="2400">
                <a:cs typeface="Homa" pitchFamily="2" charset="-78"/>
              </a:rPr>
              <a:t>مشاهدات</a:t>
            </a:r>
            <a:endParaRPr lang="en-US" sz="2400">
              <a:cs typeface="Homa" pitchFamily="2" charset="-78"/>
            </a:endParaRPr>
          </a:p>
          <a:p>
            <a:pPr algn="ctr" rtl="0" eaLnBrk="0" hangingPunct="0"/>
            <a:r>
              <a:rPr lang="en-US" sz="2400">
                <a:cs typeface="Homa" pitchFamily="2" charset="-78"/>
              </a:rPr>
              <a:t>α</a:t>
            </a:r>
            <a:r>
              <a:rPr lang="en-US" sz="1400">
                <a:cs typeface="Homa" pitchFamily="2" charset="-78"/>
              </a:rPr>
              <a:t>2</a:t>
            </a:r>
            <a:r>
              <a:rPr lang="en-US" sz="2400">
                <a:cs typeface="Homa" pitchFamily="2" charset="-78"/>
              </a:rPr>
              <a:t> = "[2,2] </a:t>
            </a:r>
            <a:r>
              <a:rPr lang="fa-IR" sz="2400">
                <a:cs typeface="Homa" pitchFamily="2" charset="-78"/>
              </a:rPr>
              <a:t>امن است</a:t>
            </a:r>
            <a:r>
              <a:rPr lang="en-US" sz="2400">
                <a:cs typeface="Homa" pitchFamily="2" charset="-78"/>
              </a:rPr>
              <a:t>", </a:t>
            </a:r>
            <a:r>
              <a:rPr lang="en-US" sz="2400" i="1">
                <a:cs typeface="Homa" pitchFamily="2" charset="-78"/>
              </a:rPr>
              <a:t>KB</a:t>
            </a:r>
            <a:r>
              <a:rPr lang="en-US" sz="2400">
                <a:cs typeface="Homa" pitchFamily="2" charset="-78"/>
              </a:rPr>
              <a:t> ╞ α</a:t>
            </a:r>
            <a:r>
              <a:rPr lang="en-US" sz="1400">
                <a:cs typeface="Homa" pitchFamily="2" charset="-78"/>
              </a:rPr>
              <a:t>2</a:t>
            </a:r>
          </a:p>
        </p:txBody>
      </p:sp>
      <p:sp>
        <p:nvSpPr>
          <p:cNvPr id="309257" name="Line 6"/>
          <p:cNvSpPr>
            <a:spLocks noChangeShapeType="1"/>
          </p:cNvSpPr>
          <p:nvPr/>
        </p:nvSpPr>
        <p:spPr bwMode="auto">
          <a:xfrm flipV="1">
            <a:off x="5894388" y="6097588"/>
            <a:ext cx="152400" cy="381000"/>
          </a:xfrm>
          <a:prstGeom prst="line">
            <a:avLst/>
          </a:prstGeom>
          <a:noFill/>
          <a:ln w="2857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4"/>
          <p:cNvSpPr>
            <a:spLocks noGrp="1"/>
          </p:cNvSpPr>
          <p:nvPr>
            <p:ph type="sldNum" sz="quarter" idx="12"/>
          </p:nvPr>
        </p:nvSpPr>
        <p:spPr/>
        <p:txBody>
          <a:bodyPr/>
          <a:lstStyle/>
          <a:p>
            <a:pPr>
              <a:defRPr/>
            </a:pPr>
            <a:fld id="{553BA307-0E1F-414A-98CE-FB0162A98F54}" type="slidenum">
              <a:rPr lang="ar-SA" altLang="en-US"/>
              <a:pPr>
                <a:defRPr/>
              </a:pPr>
              <a:t>297</a:t>
            </a:fld>
            <a:endParaRPr lang="en-US" altLang="en-US"/>
          </a:p>
        </p:txBody>
      </p:sp>
      <p:sp>
        <p:nvSpPr>
          <p:cNvPr id="31027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sp>
        <p:nvSpPr>
          <p:cNvPr id="310278"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منطق گزاره اي</a:t>
            </a:r>
            <a:endParaRPr lang="fa-IR" sz="2400" b="1">
              <a:solidFill>
                <a:schemeClr val="accent2"/>
              </a:solidFill>
              <a:cs typeface="Homa" pitchFamily="2" charset="-78"/>
            </a:endParaRPr>
          </a:p>
        </p:txBody>
      </p:sp>
      <p:sp>
        <p:nvSpPr>
          <p:cNvPr id="310279" name="Text Box 4"/>
          <p:cNvSpPr txBox="1">
            <a:spLocks noChangeArrowheads="1"/>
          </p:cNvSpPr>
          <p:nvPr/>
        </p:nvSpPr>
        <p:spPr bwMode="auto">
          <a:xfrm>
            <a:off x="539750" y="2492375"/>
            <a:ext cx="7920038" cy="3965575"/>
          </a:xfrm>
          <a:prstGeom prst="rect">
            <a:avLst/>
          </a:prstGeom>
          <a:noFill/>
          <a:ln w="9525" algn="ctr">
            <a:noFill/>
            <a:miter lim="800000"/>
            <a:headEnd/>
            <a:tailEnd/>
          </a:ln>
        </p:spPr>
        <p:txBody>
          <a:bodyPr>
            <a:spAutoFit/>
          </a:bodyPr>
          <a:lstStyle/>
          <a:p>
            <a:pPr eaLnBrk="0" hangingPunct="0">
              <a:spcBef>
                <a:spcPct val="50000"/>
              </a:spcBef>
              <a:buClr>
                <a:srgbClr val="00D600"/>
              </a:buClr>
              <a:buFont typeface="Wingdings" pitchFamily="2" charset="2"/>
              <a:buChar char="Ã"/>
            </a:pPr>
            <a:r>
              <a:rPr lang="fa-IR" sz="2000">
                <a:solidFill>
                  <a:srgbClr val="CC3300"/>
                </a:solidFill>
                <a:cs typeface="Homa" pitchFamily="2" charset="-78"/>
              </a:rPr>
              <a:t>نحو منطق گزاره اي، جملات مجاز را تعريف ميکند</a:t>
            </a:r>
          </a:p>
          <a:p>
            <a:pPr eaLnBrk="0" hangingPunct="0">
              <a:spcBef>
                <a:spcPct val="50000"/>
              </a:spcBef>
              <a:buClr>
                <a:srgbClr val="00D600"/>
              </a:buClr>
              <a:buFont typeface="Wingdings" pitchFamily="2" charset="2"/>
              <a:buChar char="Ã"/>
            </a:pPr>
            <a:r>
              <a:rPr lang="fa-IR" sz="2000">
                <a:solidFill>
                  <a:srgbClr val="CC3300"/>
                </a:solidFill>
                <a:cs typeface="Homa" pitchFamily="2" charset="-78"/>
              </a:rPr>
              <a:t>جملات اتميک(عناصر غير قابل تعميم) تشکيل شده از يک نماد گزاره</a:t>
            </a:r>
          </a:p>
          <a:p>
            <a:pPr eaLnBrk="0" hangingPunct="0">
              <a:spcBef>
                <a:spcPct val="50000"/>
              </a:spcBef>
              <a:buClr>
                <a:srgbClr val="00D600"/>
              </a:buClr>
              <a:buFont typeface="Wingdings" pitchFamily="2" charset="2"/>
              <a:buChar char="Ã"/>
            </a:pPr>
            <a:r>
              <a:rPr lang="fa-IR" sz="2000">
                <a:solidFill>
                  <a:srgbClr val="CC3300"/>
                </a:solidFill>
                <a:cs typeface="Homa" pitchFamily="2" charset="-78"/>
              </a:rPr>
              <a:t>هر يک از اين نمادها به گزاره اي درست يا نادرست اختصاص دارد</a:t>
            </a:r>
          </a:p>
          <a:p>
            <a:pPr lvl="1" eaLnBrk="0" hangingPunct="0">
              <a:buClr>
                <a:srgbClr val="00D600"/>
              </a:buClr>
              <a:buFont typeface="Wingdings" pitchFamily="2" charset="2"/>
              <a:buChar char="×"/>
            </a:pPr>
            <a:r>
              <a:rPr lang="fa-IR">
                <a:solidFill>
                  <a:srgbClr val="CC3300"/>
                </a:solidFill>
                <a:cs typeface="Homa" pitchFamily="2" charset="-78"/>
              </a:rPr>
              <a:t>نمادها از حروف بزرگ مثل </a:t>
            </a:r>
            <a:r>
              <a:rPr lang="en-US">
                <a:solidFill>
                  <a:srgbClr val="CC3300"/>
                </a:solidFill>
                <a:cs typeface="Homa" pitchFamily="2" charset="-78"/>
              </a:rPr>
              <a:t>P</a:t>
            </a:r>
            <a:r>
              <a:rPr lang="fa-IR">
                <a:solidFill>
                  <a:srgbClr val="CC3300"/>
                </a:solidFill>
                <a:cs typeface="Homa" pitchFamily="2" charset="-78"/>
              </a:rPr>
              <a:t>,</a:t>
            </a:r>
            <a:r>
              <a:rPr lang="en-US">
                <a:solidFill>
                  <a:srgbClr val="CC3300"/>
                </a:solidFill>
                <a:cs typeface="Homa" pitchFamily="2" charset="-78"/>
              </a:rPr>
              <a:t>Q</a:t>
            </a:r>
            <a:r>
              <a:rPr lang="fa-IR">
                <a:solidFill>
                  <a:srgbClr val="CC3300"/>
                </a:solidFill>
                <a:cs typeface="Homa" pitchFamily="2" charset="-78"/>
              </a:rPr>
              <a:t>,</a:t>
            </a:r>
            <a:r>
              <a:rPr lang="en-US">
                <a:solidFill>
                  <a:srgbClr val="CC3300"/>
                </a:solidFill>
                <a:cs typeface="Homa" pitchFamily="2" charset="-78"/>
              </a:rPr>
              <a:t>R</a:t>
            </a:r>
            <a:r>
              <a:rPr lang="fa-IR">
                <a:solidFill>
                  <a:srgbClr val="CC3300"/>
                </a:solidFill>
                <a:cs typeface="Homa" pitchFamily="2" charset="-78"/>
              </a:rPr>
              <a:t> استفاده ميکنند</a:t>
            </a:r>
          </a:p>
          <a:p>
            <a:pPr eaLnBrk="0" hangingPunct="0">
              <a:spcBef>
                <a:spcPct val="50000"/>
              </a:spcBef>
              <a:buClr>
                <a:srgbClr val="00D600"/>
              </a:buClr>
              <a:buFont typeface="Wingdings" pitchFamily="2" charset="2"/>
              <a:buChar char="Ã"/>
            </a:pPr>
            <a:r>
              <a:rPr lang="fa-IR" sz="2000">
                <a:solidFill>
                  <a:srgbClr val="CC3300"/>
                </a:solidFill>
                <a:cs typeface="Homa" pitchFamily="2" charset="-78"/>
              </a:rPr>
              <a:t>جملات پيچيده با استفاده از رابطهاي منطقي، از جملات ساده تر ساخته ميشوند</a:t>
            </a:r>
          </a:p>
          <a:p>
            <a:pPr lvl="1" eaLnBrk="0" hangingPunct="0">
              <a:buClr>
                <a:srgbClr val="00D600"/>
              </a:buClr>
              <a:buFont typeface="Wingdings" pitchFamily="2" charset="2"/>
              <a:buChar char="×"/>
            </a:pPr>
            <a:r>
              <a:rPr lang="en-US">
                <a:solidFill>
                  <a:srgbClr val="CC3300"/>
                </a:solidFill>
                <a:cs typeface="Homa" pitchFamily="2" charset="-78"/>
              </a:rPr>
              <a:t>┐</a:t>
            </a:r>
            <a:r>
              <a:rPr lang="fa-IR">
                <a:solidFill>
                  <a:srgbClr val="CC3300"/>
                </a:solidFill>
                <a:cs typeface="Homa" pitchFamily="2" charset="-78"/>
              </a:rPr>
              <a:t> (</a:t>
            </a:r>
            <a:r>
              <a:rPr lang="en-US">
                <a:solidFill>
                  <a:srgbClr val="CC3300"/>
                </a:solidFill>
                <a:cs typeface="Homa" pitchFamily="2" charset="-78"/>
              </a:rPr>
              <a:t>not</a:t>
            </a:r>
            <a:r>
              <a:rPr lang="fa-IR">
                <a:solidFill>
                  <a:srgbClr val="CC3300"/>
                </a:solidFill>
                <a:cs typeface="Homa" pitchFamily="2" charset="-78"/>
              </a:rPr>
              <a:t>) جمله اي مثل </a:t>
            </a:r>
            <a:r>
              <a:rPr lang="en-US">
                <a:solidFill>
                  <a:srgbClr val="CC3300"/>
                </a:solidFill>
                <a:cs typeface="Homa" pitchFamily="2" charset="-78"/>
              </a:rPr>
              <a:t>┐W</a:t>
            </a:r>
            <a:r>
              <a:rPr lang="en-US" sz="1000">
                <a:solidFill>
                  <a:srgbClr val="CC3300"/>
                </a:solidFill>
                <a:cs typeface="Homa" pitchFamily="2" charset="-78"/>
              </a:rPr>
              <a:t>1,3</a:t>
            </a:r>
            <a:r>
              <a:rPr lang="en-US">
                <a:solidFill>
                  <a:srgbClr val="CC3300"/>
                </a:solidFill>
                <a:cs typeface="Homa" pitchFamily="2" charset="-78"/>
              </a:rPr>
              <a:t> </a:t>
            </a:r>
            <a:r>
              <a:rPr lang="fa-IR">
                <a:solidFill>
                  <a:srgbClr val="CC3300"/>
                </a:solidFill>
                <a:cs typeface="Homa" pitchFamily="2" charset="-78"/>
              </a:rPr>
              <a:t> نقيض  </a:t>
            </a:r>
            <a:r>
              <a:rPr lang="en-US">
                <a:solidFill>
                  <a:srgbClr val="CC3300"/>
                </a:solidFill>
                <a:cs typeface="Homa" pitchFamily="2" charset="-78"/>
              </a:rPr>
              <a:t>W</a:t>
            </a:r>
            <a:r>
              <a:rPr lang="en-US" sz="1000">
                <a:solidFill>
                  <a:srgbClr val="CC3300"/>
                </a:solidFill>
                <a:cs typeface="Homa" pitchFamily="2" charset="-78"/>
              </a:rPr>
              <a:t>1,3</a:t>
            </a:r>
            <a:r>
              <a:rPr lang="fa-IR">
                <a:solidFill>
                  <a:srgbClr val="CC3300"/>
                </a:solidFill>
                <a:cs typeface="Homa" pitchFamily="2" charset="-78"/>
              </a:rPr>
              <a:t> است</a:t>
            </a:r>
          </a:p>
          <a:p>
            <a:pPr lvl="1" algn="justLow" eaLnBrk="0" hangingPunct="0">
              <a:buClr>
                <a:srgbClr val="00D600"/>
              </a:buClr>
              <a:buFont typeface="Wingdings" pitchFamily="2" charset="2"/>
              <a:buChar char="×"/>
            </a:pPr>
            <a:r>
              <a:rPr lang="fa-IR">
                <a:solidFill>
                  <a:srgbClr val="CC3300"/>
                </a:solidFill>
                <a:cs typeface="Homa" pitchFamily="2" charset="-78"/>
              </a:rPr>
              <a:t>ليترال يک جمله اتميک(ليترال مثبت)، يا يک جمله اتميک منفي(ليترال منفي) است</a:t>
            </a:r>
          </a:p>
          <a:p>
            <a:pPr lvl="1" algn="justLow" eaLnBrk="0" hangingPunct="0">
              <a:buClr>
                <a:srgbClr val="00D600"/>
              </a:buClr>
              <a:buFont typeface="Wingdings" pitchFamily="2" charset="2"/>
              <a:buChar char="×"/>
            </a:pPr>
            <a:r>
              <a:rPr lang="en-US">
                <a:solidFill>
                  <a:srgbClr val="CC3300"/>
                </a:solidFill>
                <a:cs typeface="Homa" pitchFamily="2" charset="-78"/>
              </a:rPr>
              <a:t>^</a:t>
            </a:r>
            <a:r>
              <a:rPr lang="fa-IR">
                <a:solidFill>
                  <a:srgbClr val="CC3300"/>
                </a:solidFill>
                <a:cs typeface="Homa" pitchFamily="2" charset="-78"/>
              </a:rPr>
              <a:t> (</a:t>
            </a:r>
            <a:r>
              <a:rPr lang="en-US">
                <a:solidFill>
                  <a:srgbClr val="CC3300"/>
                </a:solidFill>
                <a:cs typeface="Homa" pitchFamily="2" charset="-78"/>
              </a:rPr>
              <a:t>and</a:t>
            </a:r>
            <a:r>
              <a:rPr lang="fa-IR">
                <a:solidFill>
                  <a:srgbClr val="CC3300"/>
                </a:solidFill>
                <a:cs typeface="Homa" pitchFamily="2" charset="-78"/>
              </a:rPr>
              <a:t>) مثل </a:t>
            </a:r>
            <a:r>
              <a:rPr lang="en-US">
                <a:solidFill>
                  <a:srgbClr val="CC3300"/>
                </a:solidFill>
                <a:cs typeface="Homa" pitchFamily="2" charset="-78"/>
              </a:rPr>
              <a:t>P</a:t>
            </a:r>
            <a:r>
              <a:rPr lang="en-US" sz="1000">
                <a:solidFill>
                  <a:srgbClr val="CC3300"/>
                </a:solidFill>
                <a:cs typeface="Homa" pitchFamily="2" charset="-78"/>
              </a:rPr>
              <a:t>1,3</a:t>
            </a:r>
            <a:r>
              <a:rPr lang="fa-IR">
                <a:solidFill>
                  <a:srgbClr val="CC3300"/>
                </a:solidFill>
                <a:cs typeface="Homa" pitchFamily="2" charset="-78"/>
              </a:rPr>
              <a:t> </a:t>
            </a:r>
            <a:r>
              <a:rPr lang="en-US">
                <a:solidFill>
                  <a:srgbClr val="CC3300"/>
                </a:solidFill>
                <a:cs typeface="Homa" pitchFamily="2" charset="-78"/>
              </a:rPr>
              <a:t>^</a:t>
            </a:r>
            <a:r>
              <a:rPr lang="fa-IR">
                <a:solidFill>
                  <a:srgbClr val="CC3300"/>
                </a:solidFill>
                <a:cs typeface="Homa" pitchFamily="2" charset="-78"/>
              </a:rPr>
              <a:t> </a:t>
            </a:r>
            <a:r>
              <a:rPr lang="en-US">
                <a:solidFill>
                  <a:srgbClr val="CC3300"/>
                </a:solidFill>
                <a:cs typeface="Homa" pitchFamily="2" charset="-78"/>
              </a:rPr>
              <a:t>W</a:t>
            </a:r>
            <a:r>
              <a:rPr lang="en-US" sz="1000">
                <a:solidFill>
                  <a:srgbClr val="CC3300"/>
                </a:solidFill>
                <a:cs typeface="Homa" pitchFamily="2" charset="-78"/>
              </a:rPr>
              <a:t>1,3</a:t>
            </a:r>
            <a:r>
              <a:rPr lang="fa-IR">
                <a:solidFill>
                  <a:srgbClr val="CC3300"/>
                </a:solidFill>
                <a:cs typeface="Homa" pitchFamily="2" charset="-78"/>
              </a:rPr>
              <a:t> ترکيب عطفي نام دارد.هر بخش آن يک عطف ناميده ميشود</a:t>
            </a:r>
          </a:p>
          <a:p>
            <a:pPr lvl="1" algn="justLow" eaLnBrk="0" hangingPunct="0">
              <a:buClr>
                <a:srgbClr val="00D600"/>
              </a:buClr>
              <a:buFont typeface="Wingdings" pitchFamily="2" charset="2"/>
              <a:buChar char="×"/>
            </a:pPr>
            <a:r>
              <a:rPr lang="el-GR">
                <a:solidFill>
                  <a:srgbClr val="CC3300"/>
                </a:solidFill>
              </a:rPr>
              <a:t>ν</a:t>
            </a:r>
            <a:r>
              <a:rPr lang="fa-IR">
                <a:solidFill>
                  <a:srgbClr val="CC3300"/>
                </a:solidFill>
                <a:cs typeface="Homa" pitchFamily="2" charset="-78"/>
              </a:rPr>
              <a:t> (</a:t>
            </a:r>
            <a:r>
              <a:rPr lang="en-US">
                <a:solidFill>
                  <a:srgbClr val="CC3300"/>
                </a:solidFill>
                <a:cs typeface="Homa" pitchFamily="2" charset="-78"/>
              </a:rPr>
              <a:t>or</a:t>
            </a:r>
            <a:r>
              <a:rPr lang="fa-IR">
                <a:solidFill>
                  <a:srgbClr val="CC3300"/>
                </a:solidFill>
                <a:cs typeface="Homa" pitchFamily="2" charset="-78"/>
              </a:rPr>
              <a:t>) مثل </a:t>
            </a:r>
            <a:r>
              <a:rPr lang="en-US">
                <a:solidFill>
                  <a:srgbClr val="CC3300"/>
                </a:solidFill>
                <a:cs typeface="Homa" pitchFamily="2" charset="-78"/>
              </a:rPr>
              <a:t>W</a:t>
            </a:r>
            <a:r>
              <a:rPr lang="en-US" sz="1000">
                <a:solidFill>
                  <a:srgbClr val="CC3300"/>
                </a:solidFill>
                <a:cs typeface="Homa" pitchFamily="2" charset="-78"/>
              </a:rPr>
              <a:t>2,2</a:t>
            </a:r>
            <a:r>
              <a:rPr lang="fa-IR">
                <a:solidFill>
                  <a:srgbClr val="CC3300"/>
                </a:solidFill>
                <a:cs typeface="Homa" pitchFamily="2" charset="-78"/>
              </a:rPr>
              <a:t> </a:t>
            </a:r>
            <a:r>
              <a:rPr lang="el-GR">
                <a:solidFill>
                  <a:srgbClr val="CC3300"/>
                </a:solidFill>
                <a:cs typeface="Homa" pitchFamily="2" charset="-78"/>
              </a:rPr>
              <a:t>ν</a:t>
            </a:r>
            <a:r>
              <a:rPr lang="fa-IR">
                <a:solidFill>
                  <a:srgbClr val="CC3300"/>
                </a:solidFill>
                <a:cs typeface="Homa" pitchFamily="2" charset="-78"/>
              </a:rPr>
              <a:t> (</a:t>
            </a:r>
            <a:r>
              <a:rPr lang="en-US">
                <a:solidFill>
                  <a:srgbClr val="CC3300"/>
                </a:solidFill>
                <a:cs typeface="Homa" pitchFamily="2" charset="-78"/>
              </a:rPr>
              <a:t>P</a:t>
            </a:r>
            <a:r>
              <a:rPr lang="en-US" sz="1000">
                <a:solidFill>
                  <a:srgbClr val="CC3300"/>
                </a:solidFill>
                <a:cs typeface="Homa" pitchFamily="2" charset="-78"/>
              </a:rPr>
              <a:t>3,1</a:t>
            </a:r>
            <a:r>
              <a:rPr lang="fa-IR">
                <a:solidFill>
                  <a:srgbClr val="CC3300"/>
                </a:solidFill>
                <a:cs typeface="Homa" pitchFamily="2" charset="-78"/>
              </a:rPr>
              <a:t> </a:t>
            </a:r>
            <a:r>
              <a:rPr lang="en-US">
                <a:solidFill>
                  <a:srgbClr val="CC3300"/>
                </a:solidFill>
                <a:cs typeface="Homa" pitchFamily="2" charset="-78"/>
              </a:rPr>
              <a:t>^</a:t>
            </a:r>
            <a:r>
              <a:rPr lang="fa-IR">
                <a:solidFill>
                  <a:srgbClr val="CC3300"/>
                </a:solidFill>
                <a:cs typeface="Homa" pitchFamily="2" charset="-78"/>
              </a:rPr>
              <a:t> </a:t>
            </a:r>
            <a:r>
              <a:rPr lang="en-US">
                <a:solidFill>
                  <a:srgbClr val="CC3300"/>
                </a:solidFill>
                <a:cs typeface="Homa" pitchFamily="2" charset="-78"/>
              </a:rPr>
              <a:t>W</a:t>
            </a:r>
            <a:r>
              <a:rPr lang="en-US" sz="1000">
                <a:solidFill>
                  <a:srgbClr val="CC3300"/>
                </a:solidFill>
                <a:cs typeface="Homa" pitchFamily="2" charset="-78"/>
              </a:rPr>
              <a:t>1,3</a:t>
            </a:r>
            <a:r>
              <a:rPr lang="fa-IR">
                <a:solidFill>
                  <a:srgbClr val="CC3300"/>
                </a:solidFill>
                <a:cs typeface="Homa" pitchFamily="2" charset="-78"/>
              </a:rPr>
              <a:t>) ترکيب فصلي مربوط به فصل هاي </a:t>
            </a:r>
            <a:r>
              <a:rPr lang="en-US">
                <a:solidFill>
                  <a:srgbClr val="CC3300"/>
                </a:solidFill>
                <a:cs typeface="Homa" pitchFamily="2" charset="-78"/>
              </a:rPr>
              <a:t>W</a:t>
            </a:r>
            <a:r>
              <a:rPr lang="en-US" sz="1000">
                <a:solidFill>
                  <a:srgbClr val="CC3300"/>
                </a:solidFill>
                <a:cs typeface="Homa" pitchFamily="2" charset="-78"/>
              </a:rPr>
              <a:t>2,2</a:t>
            </a:r>
            <a:r>
              <a:rPr lang="fa-IR">
                <a:solidFill>
                  <a:srgbClr val="CC3300"/>
                </a:solidFill>
                <a:cs typeface="Homa" pitchFamily="2" charset="-78"/>
              </a:rPr>
              <a:t> و </a:t>
            </a:r>
            <a:r>
              <a:rPr lang="en-US">
                <a:solidFill>
                  <a:srgbClr val="CC3300"/>
                </a:solidFill>
                <a:cs typeface="Homa" pitchFamily="2" charset="-78"/>
              </a:rPr>
              <a:t>P</a:t>
            </a:r>
            <a:r>
              <a:rPr lang="en-US" sz="1000">
                <a:solidFill>
                  <a:srgbClr val="CC3300"/>
                </a:solidFill>
                <a:cs typeface="Homa" pitchFamily="2" charset="-78"/>
              </a:rPr>
              <a:t>3,1</a:t>
            </a:r>
            <a:r>
              <a:rPr lang="fa-IR">
                <a:solidFill>
                  <a:srgbClr val="CC3300"/>
                </a:solidFill>
                <a:cs typeface="Homa" pitchFamily="2" charset="-78"/>
              </a:rPr>
              <a:t> </a:t>
            </a:r>
            <a:r>
              <a:rPr lang="en-US">
                <a:solidFill>
                  <a:srgbClr val="CC3300"/>
                </a:solidFill>
                <a:cs typeface="Homa" pitchFamily="2" charset="-78"/>
              </a:rPr>
              <a:t>^</a:t>
            </a:r>
            <a:r>
              <a:rPr lang="fa-IR">
                <a:solidFill>
                  <a:srgbClr val="CC3300"/>
                </a:solidFill>
                <a:cs typeface="Homa" pitchFamily="2" charset="-78"/>
              </a:rPr>
              <a:t> </a:t>
            </a:r>
            <a:r>
              <a:rPr lang="en-US">
                <a:solidFill>
                  <a:srgbClr val="CC3300"/>
                </a:solidFill>
                <a:cs typeface="Homa" pitchFamily="2" charset="-78"/>
              </a:rPr>
              <a:t>W</a:t>
            </a:r>
            <a:r>
              <a:rPr lang="en-US" sz="1000">
                <a:solidFill>
                  <a:srgbClr val="CC3300"/>
                </a:solidFill>
                <a:cs typeface="Homa" pitchFamily="2" charset="-78"/>
              </a:rPr>
              <a:t>1,3</a:t>
            </a:r>
            <a:endParaRPr lang="fa-IR" sz="1000">
              <a:solidFill>
                <a:srgbClr val="CC3300"/>
              </a:solidFill>
              <a:cs typeface="Homa" pitchFamily="2" charset="-78"/>
            </a:endParaRPr>
          </a:p>
          <a:p>
            <a:pPr lvl="1" algn="justLow" eaLnBrk="0" hangingPunct="0">
              <a:buClr>
                <a:srgbClr val="00D600"/>
              </a:buClr>
              <a:buFont typeface="Wingdings" pitchFamily="2" charset="2"/>
              <a:buChar char="×"/>
            </a:pPr>
            <a:r>
              <a:rPr lang="en-US">
                <a:solidFill>
                  <a:srgbClr val="CC3300"/>
                </a:solidFill>
                <a:cs typeface="Homa" pitchFamily="2" charset="-78"/>
              </a:rPr>
              <a:t>=&gt;</a:t>
            </a:r>
            <a:r>
              <a:rPr lang="fa-IR">
                <a:solidFill>
                  <a:srgbClr val="CC3300"/>
                </a:solidFill>
                <a:cs typeface="Homa" pitchFamily="2" charset="-78"/>
              </a:rPr>
              <a:t> (استلزام): </a:t>
            </a:r>
            <a:r>
              <a:rPr lang="en-US">
                <a:solidFill>
                  <a:srgbClr val="CC3300"/>
                </a:solidFill>
                <a:cs typeface="Homa" pitchFamily="2" charset="-78"/>
              </a:rPr>
              <a:t>W2,2</a:t>
            </a:r>
            <a:r>
              <a:rPr lang="fa-IR">
                <a:solidFill>
                  <a:srgbClr val="CC3300"/>
                </a:solidFill>
                <a:cs typeface="Homa" pitchFamily="2" charset="-78"/>
              </a:rPr>
              <a:t> </a:t>
            </a:r>
            <a:r>
              <a:rPr lang="en-US">
                <a:solidFill>
                  <a:srgbClr val="CC3300"/>
                </a:solidFill>
                <a:cs typeface="Homa" pitchFamily="2" charset="-78"/>
              </a:rPr>
              <a:t>┐</a:t>
            </a:r>
            <a:r>
              <a:rPr lang="fa-IR">
                <a:solidFill>
                  <a:srgbClr val="CC3300"/>
                </a:solidFill>
                <a:cs typeface="Homa" pitchFamily="2" charset="-78"/>
              </a:rPr>
              <a:t>  </a:t>
            </a:r>
            <a:r>
              <a:rPr lang="el-GR">
                <a:solidFill>
                  <a:srgbClr val="CC3300"/>
                </a:solidFill>
                <a:cs typeface="Homa" pitchFamily="2" charset="-78"/>
              </a:rPr>
              <a:t>ν</a:t>
            </a:r>
            <a:r>
              <a:rPr lang="fa-IR">
                <a:solidFill>
                  <a:srgbClr val="CC3300"/>
                </a:solidFill>
                <a:cs typeface="Homa" pitchFamily="2" charset="-78"/>
              </a:rPr>
              <a:t> (</a:t>
            </a:r>
            <a:r>
              <a:rPr lang="en-US">
                <a:solidFill>
                  <a:srgbClr val="CC3300"/>
                </a:solidFill>
                <a:cs typeface="Homa" pitchFamily="2" charset="-78"/>
              </a:rPr>
              <a:t>P3,1</a:t>
            </a:r>
            <a:r>
              <a:rPr lang="fa-IR">
                <a:solidFill>
                  <a:srgbClr val="CC3300"/>
                </a:solidFill>
                <a:cs typeface="Homa" pitchFamily="2" charset="-78"/>
              </a:rPr>
              <a:t> </a:t>
            </a:r>
            <a:r>
              <a:rPr lang="en-US">
                <a:solidFill>
                  <a:srgbClr val="CC3300"/>
                </a:solidFill>
                <a:cs typeface="Homa" pitchFamily="2" charset="-78"/>
              </a:rPr>
              <a:t>^</a:t>
            </a:r>
            <a:r>
              <a:rPr lang="fa-IR">
                <a:solidFill>
                  <a:srgbClr val="CC3300"/>
                </a:solidFill>
                <a:cs typeface="Homa" pitchFamily="2" charset="-78"/>
              </a:rPr>
              <a:t> </a:t>
            </a:r>
            <a:r>
              <a:rPr lang="en-US">
                <a:solidFill>
                  <a:srgbClr val="CC3300"/>
                </a:solidFill>
                <a:cs typeface="Homa" pitchFamily="2" charset="-78"/>
              </a:rPr>
              <a:t>W1,3</a:t>
            </a:r>
            <a:r>
              <a:rPr lang="fa-IR">
                <a:solidFill>
                  <a:srgbClr val="CC3300"/>
                </a:solidFill>
                <a:cs typeface="Homa" pitchFamily="2" charset="-78"/>
              </a:rPr>
              <a:t>) استلزام يا شرطي ناميده ميشود. مقدمه يا مقدم آن </a:t>
            </a:r>
            <a:r>
              <a:rPr lang="en-US">
                <a:solidFill>
                  <a:srgbClr val="CC3300"/>
                </a:solidFill>
                <a:cs typeface="Homa" pitchFamily="2" charset="-78"/>
              </a:rPr>
              <a:t>P</a:t>
            </a:r>
            <a:r>
              <a:rPr lang="en-US" sz="1000">
                <a:solidFill>
                  <a:srgbClr val="CC3300"/>
                </a:solidFill>
                <a:cs typeface="Homa" pitchFamily="2" charset="-78"/>
              </a:rPr>
              <a:t>3,1</a:t>
            </a:r>
            <a:r>
              <a:rPr lang="fa-IR">
                <a:solidFill>
                  <a:srgbClr val="CC3300"/>
                </a:solidFill>
                <a:cs typeface="Homa" pitchFamily="2" charset="-78"/>
              </a:rPr>
              <a:t> </a:t>
            </a:r>
            <a:r>
              <a:rPr lang="en-US">
                <a:solidFill>
                  <a:srgbClr val="CC3300"/>
                </a:solidFill>
                <a:cs typeface="Homa" pitchFamily="2" charset="-78"/>
              </a:rPr>
              <a:t>^</a:t>
            </a:r>
            <a:r>
              <a:rPr lang="fa-IR">
                <a:solidFill>
                  <a:srgbClr val="CC3300"/>
                </a:solidFill>
                <a:cs typeface="Homa" pitchFamily="2" charset="-78"/>
              </a:rPr>
              <a:t> </a:t>
            </a:r>
            <a:r>
              <a:rPr lang="en-US">
                <a:solidFill>
                  <a:srgbClr val="CC3300"/>
                </a:solidFill>
                <a:cs typeface="Homa" pitchFamily="2" charset="-78"/>
              </a:rPr>
              <a:t>W</a:t>
            </a:r>
            <a:r>
              <a:rPr lang="en-US" sz="1000">
                <a:solidFill>
                  <a:srgbClr val="CC3300"/>
                </a:solidFill>
                <a:cs typeface="Homa" pitchFamily="2" charset="-78"/>
              </a:rPr>
              <a:t>1,3</a:t>
            </a:r>
            <a:r>
              <a:rPr lang="fa-IR">
                <a:solidFill>
                  <a:srgbClr val="CC3300"/>
                </a:solidFill>
                <a:cs typeface="Homa" pitchFamily="2" charset="-78"/>
              </a:rPr>
              <a:t> و نتيجه يا تالي آن </a:t>
            </a:r>
            <a:r>
              <a:rPr lang="en-US">
                <a:solidFill>
                  <a:srgbClr val="CC3300"/>
                </a:solidFill>
                <a:cs typeface="Homa" pitchFamily="2" charset="-78"/>
              </a:rPr>
              <a:t>W</a:t>
            </a:r>
            <a:r>
              <a:rPr lang="en-US" sz="1000">
                <a:solidFill>
                  <a:srgbClr val="CC3300"/>
                </a:solidFill>
                <a:cs typeface="Homa" pitchFamily="2" charset="-78"/>
              </a:rPr>
              <a:t>2,2</a:t>
            </a:r>
            <a:r>
              <a:rPr lang="fa-IR">
                <a:solidFill>
                  <a:srgbClr val="CC3300"/>
                </a:solidFill>
                <a:cs typeface="Homa" pitchFamily="2" charset="-78"/>
              </a:rPr>
              <a:t> </a:t>
            </a:r>
            <a:r>
              <a:rPr lang="en-US">
                <a:solidFill>
                  <a:srgbClr val="CC3300"/>
                </a:solidFill>
                <a:cs typeface="Homa" pitchFamily="2" charset="-78"/>
              </a:rPr>
              <a:t>┐</a:t>
            </a:r>
            <a:r>
              <a:rPr lang="fa-IR">
                <a:solidFill>
                  <a:srgbClr val="CC3300"/>
                </a:solidFill>
                <a:cs typeface="Homa" pitchFamily="2" charset="-78"/>
              </a:rPr>
              <a:t> است</a:t>
            </a:r>
          </a:p>
          <a:p>
            <a:pPr lvl="1" algn="justLow" eaLnBrk="0" hangingPunct="0">
              <a:buClr>
                <a:srgbClr val="00D600"/>
              </a:buClr>
              <a:buFont typeface="Wingdings" pitchFamily="2" charset="2"/>
              <a:buChar char="×"/>
            </a:pPr>
            <a:r>
              <a:rPr lang="en-US">
                <a:solidFill>
                  <a:srgbClr val="CC3300"/>
                </a:solidFill>
                <a:cs typeface="Homa" pitchFamily="2" charset="-78"/>
                <a:sym typeface="Wingdings" pitchFamily="2" charset="2"/>
              </a:rPr>
              <a:t></a:t>
            </a:r>
            <a:r>
              <a:rPr lang="fa-IR">
                <a:solidFill>
                  <a:srgbClr val="CC3300"/>
                </a:solidFill>
                <a:cs typeface="Homa" pitchFamily="2" charset="-78"/>
                <a:sym typeface="Wingdings" pitchFamily="2" charset="2"/>
              </a:rPr>
              <a:t> جمله </a:t>
            </a:r>
            <a:r>
              <a:rPr lang="en-US">
                <a:solidFill>
                  <a:srgbClr val="CC3300"/>
                </a:solidFill>
                <a:cs typeface="Homa" pitchFamily="2" charset="-78"/>
                <a:sym typeface="Wingdings" pitchFamily="2" charset="2"/>
              </a:rPr>
              <a:t>W</a:t>
            </a:r>
            <a:r>
              <a:rPr lang="en-US" sz="1000">
                <a:solidFill>
                  <a:srgbClr val="CC3300"/>
                </a:solidFill>
                <a:cs typeface="Homa" pitchFamily="2" charset="-78"/>
                <a:sym typeface="Wingdings" pitchFamily="2" charset="2"/>
              </a:rPr>
              <a:t>2,2</a:t>
            </a:r>
            <a:r>
              <a:rPr lang="fa-IR">
                <a:solidFill>
                  <a:srgbClr val="CC3300"/>
                </a:solidFill>
                <a:cs typeface="Homa" pitchFamily="2" charset="-78"/>
                <a:sym typeface="Wingdings" pitchFamily="2" charset="2"/>
              </a:rPr>
              <a:t> </a:t>
            </a:r>
            <a:r>
              <a:rPr lang="en-US">
                <a:solidFill>
                  <a:srgbClr val="CC3300"/>
                </a:solidFill>
                <a:cs typeface="Homa" pitchFamily="2" charset="-78"/>
                <a:sym typeface="Wingdings" pitchFamily="2" charset="2"/>
              </a:rPr>
              <a:t></a:t>
            </a:r>
            <a:r>
              <a:rPr lang="fa-IR">
                <a:solidFill>
                  <a:srgbClr val="CC3300"/>
                </a:solidFill>
                <a:cs typeface="Homa" pitchFamily="2" charset="-78"/>
                <a:sym typeface="Wingdings" pitchFamily="2" charset="2"/>
              </a:rPr>
              <a:t> </a:t>
            </a:r>
            <a:r>
              <a:rPr lang="en-US">
                <a:solidFill>
                  <a:srgbClr val="CC3300"/>
                </a:solidFill>
                <a:cs typeface="Homa" pitchFamily="2" charset="-78"/>
                <a:sym typeface="Wingdings" pitchFamily="2" charset="2"/>
              </a:rPr>
              <a:t>W</a:t>
            </a:r>
            <a:r>
              <a:rPr lang="en-US" sz="1000">
                <a:solidFill>
                  <a:srgbClr val="CC3300"/>
                </a:solidFill>
                <a:cs typeface="Homa" pitchFamily="2" charset="-78"/>
                <a:sym typeface="Wingdings" pitchFamily="2" charset="2"/>
              </a:rPr>
              <a:t>1,3</a:t>
            </a:r>
            <a:r>
              <a:rPr lang="fa-IR">
                <a:solidFill>
                  <a:srgbClr val="CC3300"/>
                </a:solidFill>
                <a:cs typeface="Homa" pitchFamily="2" charset="-78"/>
                <a:sym typeface="Wingdings" pitchFamily="2" charset="2"/>
              </a:rPr>
              <a:t> دو شرطي نام دارد</a:t>
            </a:r>
            <a:endParaRPr lang="fa-IR">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4"/>
          <p:cNvSpPr>
            <a:spLocks noGrp="1"/>
          </p:cNvSpPr>
          <p:nvPr>
            <p:ph type="sldNum" sz="quarter" idx="12"/>
          </p:nvPr>
        </p:nvSpPr>
        <p:spPr/>
        <p:txBody>
          <a:bodyPr/>
          <a:lstStyle/>
          <a:p>
            <a:pPr>
              <a:defRPr/>
            </a:pPr>
            <a:fld id="{50E2D203-CE22-4752-AF84-30BD8C54D8A8}" type="slidenum">
              <a:rPr lang="ar-SA" altLang="en-US"/>
              <a:pPr>
                <a:defRPr/>
              </a:pPr>
              <a:t>298</a:t>
            </a:fld>
            <a:endParaRPr lang="en-US" altLang="en-US"/>
          </a:p>
        </p:txBody>
      </p:sp>
      <p:sp>
        <p:nvSpPr>
          <p:cNvPr id="31130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pic>
        <p:nvPicPr>
          <p:cNvPr id="311302" name="Picture 3"/>
          <p:cNvPicPr>
            <a:picLocks noChangeAspect="1" noChangeArrowheads="1"/>
          </p:cNvPicPr>
          <p:nvPr>
            <p:ph/>
          </p:nvPr>
        </p:nvPicPr>
        <p:blipFill>
          <a:blip r:embed="rId2"/>
          <a:srcRect/>
          <a:stretch>
            <a:fillRect/>
          </a:stretch>
        </p:blipFill>
        <p:spPr>
          <a:xfrm>
            <a:off x="446088" y="2533650"/>
            <a:ext cx="8158162" cy="3990975"/>
          </a:xfrm>
          <a:noFill/>
        </p:spPr>
      </p:pic>
      <p:sp>
        <p:nvSpPr>
          <p:cNvPr id="311303" name="Text Box 4"/>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منطق گزاره اي</a:t>
            </a:r>
            <a:endParaRPr lang="fa-IR" sz="2400" b="1">
              <a:solidFill>
                <a:schemeClr val="accent2"/>
              </a:solidFill>
              <a:cs typeface="Homa" pitchFamily="2" charset="-78"/>
            </a:endParaRPr>
          </a:p>
        </p:txBody>
      </p:sp>
    </p:spTree>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56"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7" name="Slide Number Placeholder 4"/>
          <p:cNvSpPr>
            <a:spLocks noGrp="1"/>
          </p:cNvSpPr>
          <p:nvPr>
            <p:ph type="sldNum" sz="quarter" idx="12"/>
          </p:nvPr>
        </p:nvSpPr>
        <p:spPr/>
        <p:txBody>
          <a:bodyPr/>
          <a:lstStyle/>
          <a:p>
            <a:pPr>
              <a:defRPr/>
            </a:pPr>
            <a:fld id="{8D18E9E5-1FBF-4D87-8A32-110F65FA0754}" type="slidenum">
              <a:rPr lang="ar-SA" altLang="en-US"/>
              <a:pPr>
                <a:defRPr/>
              </a:pPr>
              <a:t>299</a:t>
            </a:fld>
            <a:endParaRPr lang="en-US" altLang="en-US"/>
          </a:p>
        </p:txBody>
      </p:sp>
      <p:sp>
        <p:nvSpPr>
          <p:cNvPr id="312325" name="Text Box 2"/>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جدول درستي پنج رابطه منطقي</a:t>
            </a:r>
            <a:endParaRPr lang="fa-IR" sz="2400" b="1">
              <a:solidFill>
                <a:schemeClr val="accent2"/>
              </a:solidFill>
              <a:cs typeface="Homa" pitchFamily="2" charset="-78"/>
            </a:endParaRPr>
          </a:p>
        </p:txBody>
      </p:sp>
      <p:sp>
        <p:nvSpPr>
          <p:cNvPr id="312326" name="Text Box 3"/>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sp>
        <p:nvSpPr>
          <p:cNvPr id="312327" name="Text Box 4"/>
          <p:cNvSpPr txBox="1">
            <a:spLocks noChangeArrowheads="1"/>
          </p:cNvSpPr>
          <p:nvPr/>
        </p:nvSpPr>
        <p:spPr bwMode="auto">
          <a:xfrm>
            <a:off x="395288" y="2636838"/>
            <a:ext cx="8137525" cy="457200"/>
          </a:xfrm>
          <a:prstGeom prst="rect">
            <a:avLst/>
          </a:prstGeom>
          <a:noFill/>
          <a:ln w="9525" algn="ctr">
            <a:noFill/>
            <a:miter lim="800000"/>
            <a:headEnd/>
            <a:tailEnd/>
          </a:ln>
        </p:spPr>
        <p:txBody>
          <a:bodyPr>
            <a:spAutoFit/>
          </a:bodyPr>
          <a:lstStyle/>
          <a:p>
            <a:pPr rtl="0" eaLnBrk="0" hangingPunct="0">
              <a:spcBef>
                <a:spcPct val="50000"/>
              </a:spcBef>
            </a:pPr>
            <a:endParaRPr lang="en-US" sz="2400">
              <a:solidFill>
                <a:srgbClr val="CC3300"/>
              </a:solidFill>
              <a:cs typeface="Homa" pitchFamily="2" charset="-78"/>
            </a:endParaRPr>
          </a:p>
        </p:txBody>
      </p:sp>
      <p:graphicFrame>
        <p:nvGraphicFramePr>
          <p:cNvPr id="351237" name="Group 5"/>
          <p:cNvGraphicFramePr>
            <a:graphicFrameLocks noGrp="1"/>
          </p:cNvGraphicFramePr>
          <p:nvPr>
            <p:ph/>
          </p:nvPr>
        </p:nvGraphicFramePr>
        <p:xfrm>
          <a:off x="755650" y="3068638"/>
          <a:ext cx="7772400" cy="3136900"/>
        </p:xfrm>
        <a:graphic>
          <a:graphicData uri="http://schemas.openxmlformats.org/drawingml/2006/table">
            <a:tbl>
              <a:tblPr/>
              <a:tblGrid>
                <a:gridCol w="1111250"/>
                <a:gridCol w="1109663"/>
                <a:gridCol w="1111250"/>
                <a:gridCol w="1108075"/>
                <a:gridCol w="1111250"/>
                <a:gridCol w="1109662"/>
                <a:gridCol w="1111250"/>
              </a:tblGrid>
              <a:tr h="762000">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Arial" charset="0"/>
                        </a:rPr>
                        <a:t>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Arial" charset="0"/>
                        </a:rPr>
                        <a:t>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Arial" charset="0"/>
                        </a:rPr>
                        <a:t> ┐P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Arial" charset="0"/>
                        </a:rPr>
                        <a:t>P ^ 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Arial" charset="0"/>
                        </a:rPr>
                        <a:t>P </a:t>
                      </a:r>
                      <a:r>
                        <a:rPr kumimoji="0" lang="el-GR" sz="2600" b="0" i="0" u="none" strike="noStrike" cap="none" normalizeH="0" baseline="0" smtClean="0">
                          <a:ln>
                            <a:noFill/>
                          </a:ln>
                          <a:solidFill>
                            <a:schemeClr val="tx1"/>
                          </a:solidFill>
                          <a:effectLst/>
                          <a:latin typeface="Arial" charset="0"/>
                          <a:cs typeface="Arial" charset="0"/>
                        </a:rPr>
                        <a:t>ν</a:t>
                      </a:r>
                      <a:r>
                        <a:rPr kumimoji="0" lang="en-US" sz="2600" b="0" i="0" u="none" strike="noStrike" cap="none" normalizeH="0" baseline="0" smtClean="0">
                          <a:ln>
                            <a:noFill/>
                          </a:ln>
                          <a:solidFill>
                            <a:schemeClr val="tx1"/>
                          </a:solidFill>
                          <a:effectLst/>
                          <a:latin typeface="Arial" charset="0"/>
                          <a:cs typeface="Arial" charset="0"/>
                        </a:rPr>
                        <a:t> 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Arial" charset="0"/>
                        </a:rPr>
                        <a:t>P=&gt;Q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Arial" charset="0"/>
                        </a:rPr>
                        <a:t>P</a:t>
                      </a:r>
                      <a:r>
                        <a:rPr kumimoji="0" lang="en-US" sz="2600" b="0" i="0" u="none" strike="noStrike" cap="none" normalizeH="0" baseline="0" smtClean="0">
                          <a:ln>
                            <a:noFill/>
                          </a:ln>
                          <a:solidFill>
                            <a:schemeClr val="tx1"/>
                          </a:solidFill>
                          <a:effectLst/>
                          <a:latin typeface="Arial" charset="0"/>
                          <a:cs typeface="Arial" charset="0"/>
                          <a:sym typeface="Wingdings" pitchFamily="2" charset="2"/>
                        </a:rPr>
                        <a:t>Q</a:t>
                      </a:r>
                      <a:endParaRPr kumimoji="0" lang="en-US" sz="2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675">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Arial"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Arial"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Arial"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Arial"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Arial"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Arial"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Arial" charset="0"/>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Arial"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Arial"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Arial"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Arial"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Arial"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Arial"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Arial" charset="0"/>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Arial"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Arial"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Arial"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Arial"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Arial"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Arial"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Arial" charset="0"/>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Arial"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Arial"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Arial"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Arial"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Arial"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Arial"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Arial" charset="0"/>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E14CD301-BD6F-46A3-BCF1-092857835951}" type="slidenum">
              <a:rPr lang="ar-SA" altLang="en-US"/>
              <a:pPr>
                <a:defRPr/>
              </a:pPr>
              <a:t>3</a:t>
            </a:fld>
            <a:endParaRPr lang="en-US" altLang="en-US"/>
          </a:p>
        </p:txBody>
      </p:sp>
      <p:sp>
        <p:nvSpPr>
          <p:cNvPr id="26629" name="Text Box 2"/>
          <p:cNvSpPr txBox="1">
            <a:spLocks noChangeArrowheads="1"/>
          </p:cNvSpPr>
          <p:nvPr/>
        </p:nvSpPr>
        <p:spPr bwMode="auto">
          <a:xfrm>
            <a:off x="395288" y="1773238"/>
            <a:ext cx="8353425" cy="4125912"/>
          </a:xfrm>
          <a:prstGeom prst="rect">
            <a:avLst/>
          </a:prstGeom>
          <a:noFill/>
          <a:ln w="9525">
            <a:noFill/>
            <a:miter lim="800000"/>
            <a:headEnd/>
            <a:tailEnd/>
          </a:ln>
        </p:spPr>
        <p:txBody>
          <a:bodyPr>
            <a:spAutoFit/>
          </a:bodyPr>
          <a:lstStyle/>
          <a:p>
            <a:pPr>
              <a:lnSpc>
                <a:spcPct val="135000"/>
              </a:lnSpc>
            </a:pPr>
            <a:r>
              <a:rPr lang="en-US" sz="2800">
                <a:cs typeface="Zar" pitchFamily="2" charset="-78"/>
              </a:rPr>
              <a:t>AI</a:t>
            </a:r>
            <a:r>
              <a:rPr lang="ar-SA" sz="2800">
                <a:cs typeface="Zar" pitchFamily="2" charset="-78"/>
              </a:rPr>
              <a:t>: به طور رسمي در سال 1956 مطرح شده است.</a:t>
            </a:r>
            <a:endParaRPr lang="fa-IR" sz="2800">
              <a:cs typeface="Zar" pitchFamily="2" charset="-78"/>
            </a:endParaRPr>
          </a:p>
          <a:p>
            <a:pPr>
              <a:lnSpc>
                <a:spcPct val="135000"/>
              </a:lnSpc>
            </a:pPr>
            <a:endParaRPr lang="fa-IR" sz="2800">
              <a:cs typeface="Zar" pitchFamily="2" charset="-78"/>
            </a:endParaRPr>
          </a:p>
          <a:p>
            <a:pPr>
              <a:lnSpc>
                <a:spcPct val="135000"/>
              </a:lnSpc>
            </a:pPr>
            <a:r>
              <a:rPr lang="ar-SA" sz="2800" b="1">
                <a:solidFill>
                  <a:srgbClr val="8C6428"/>
                </a:solidFill>
                <a:cs typeface="Zar" pitchFamily="2" charset="-78"/>
              </a:rPr>
              <a:t>علل مطالعه </a:t>
            </a:r>
            <a:r>
              <a:rPr lang="en-US" sz="2800" b="1">
                <a:solidFill>
                  <a:srgbClr val="8C6428"/>
                </a:solidFill>
                <a:cs typeface="Zar" pitchFamily="2" charset="-78"/>
              </a:rPr>
              <a:t>Al</a:t>
            </a:r>
            <a:r>
              <a:rPr lang="fa-IR" sz="2800" b="1">
                <a:solidFill>
                  <a:srgbClr val="8C6428"/>
                </a:solidFill>
                <a:cs typeface="Zar" pitchFamily="2" charset="-78"/>
              </a:rPr>
              <a:t>: </a:t>
            </a:r>
          </a:p>
          <a:p>
            <a:pPr>
              <a:lnSpc>
                <a:spcPct val="135000"/>
              </a:lnSpc>
              <a:buFontTx/>
              <a:buChar char="•"/>
            </a:pPr>
            <a:endParaRPr lang="en-US" sz="2800" b="1">
              <a:solidFill>
                <a:srgbClr val="8C6428"/>
              </a:solidFill>
              <a:cs typeface="Zar" pitchFamily="2" charset="-78"/>
            </a:endParaRPr>
          </a:p>
          <a:p>
            <a:pPr>
              <a:lnSpc>
                <a:spcPct val="135000"/>
              </a:lnSpc>
              <a:buFontTx/>
              <a:buChar char="•"/>
            </a:pPr>
            <a:r>
              <a:rPr lang="en-US" sz="2800">
                <a:cs typeface="Zar" pitchFamily="2" charset="-78"/>
              </a:rPr>
              <a:t>AI </a:t>
            </a:r>
            <a:r>
              <a:rPr lang="fa-IR" sz="2800">
                <a:cs typeface="Zar" pitchFamily="2" charset="-78"/>
              </a:rPr>
              <a:t> </a:t>
            </a:r>
            <a:r>
              <a:rPr lang="ar-SA" sz="2800">
                <a:cs typeface="Zar" pitchFamily="2" charset="-78"/>
              </a:rPr>
              <a:t>سعي دارد تا موجوديت</a:t>
            </a:r>
            <a:r>
              <a:rPr lang="fa-IR" sz="2800">
                <a:cs typeface="Zar" pitchFamily="2" charset="-78"/>
              </a:rPr>
              <a:t>‌</a:t>
            </a:r>
            <a:r>
              <a:rPr lang="ar-SA" sz="2800">
                <a:cs typeface="Zar" pitchFamily="2" charset="-78"/>
              </a:rPr>
              <a:t>هاي هوشمند را درک کند. از اين رو يکي از علل مطالعه آن يادگيري بيشتر در مورد خودمان است. </a:t>
            </a:r>
            <a:endParaRPr lang="fa-IR" sz="2800">
              <a:cs typeface="Zar" pitchFamily="2" charset="-78"/>
            </a:endParaRPr>
          </a:p>
          <a:p>
            <a:pPr>
              <a:lnSpc>
                <a:spcPct val="135000"/>
              </a:lnSpc>
              <a:buFontTx/>
              <a:buChar char="•"/>
            </a:pPr>
            <a:r>
              <a:rPr lang="fa-IR" sz="2800">
                <a:cs typeface="Zar" pitchFamily="2" charset="-78"/>
              </a:rPr>
              <a:t> </a:t>
            </a:r>
            <a:r>
              <a:rPr lang="ar-SA" sz="2800">
                <a:cs typeface="Zar" pitchFamily="2" charset="-78"/>
              </a:rPr>
              <a:t>جالب و مفيد بودن موجوديت</a:t>
            </a:r>
            <a:r>
              <a:rPr lang="fa-IR" sz="2800">
                <a:cs typeface="Zar" pitchFamily="2" charset="-78"/>
              </a:rPr>
              <a:t>‌</a:t>
            </a:r>
            <a:r>
              <a:rPr lang="ar-SA" sz="2800">
                <a:cs typeface="Zar" pitchFamily="2" charset="-78"/>
              </a:rPr>
              <a:t>هاي هوشمند .</a:t>
            </a:r>
            <a:endParaRPr lang="en-US" sz="2800">
              <a:cs typeface="Zar"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FB0351FE-EB17-494F-986C-7B70B915EA7E}" type="slidenum">
              <a:rPr lang="ar-SA" altLang="en-US"/>
              <a:pPr>
                <a:defRPr/>
              </a:pPr>
              <a:t>30</a:t>
            </a:fld>
            <a:endParaRPr lang="en-US" altLang="en-US"/>
          </a:p>
        </p:txBody>
      </p:sp>
      <p:sp>
        <p:nvSpPr>
          <p:cNvPr id="53253" name="Rectangle 2"/>
          <p:cNvSpPr>
            <a:spLocks noGrp="1" noChangeArrowheads="1"/>
          </p:cNvSpPr>
          <p:nvPr>
            <p:ph type="body" idx="1"/>
          </p:nvPr>
        </p:nvSpPr>
        <p:spPr>
          <a:xfrm>
            <a:off x="457200" y="1960563"/>
            <a:ext cx="8229600" cy="3057525"/>
          </a:xfrm>
          <a:noFill/>
        </p:spPr>
        <p:txBody>
          <a:bodyPr/>
          <a:lstStyle/>
          <a:p>
            <a:pPr eaLnBrk="1" hangingPunct="1">
              <a:lnSpc>
                <a:spcPct val="135000"/>
              </a:lnSpc>
              <a:buClr>
                <a:srgbClr val="7F5429"/>
              </a:buClr>
              <a:buFont typeface="Wingdings" pitchFamily="2" charset="2"/>
              <a:buChar char="§"/>
            </a:pPr>
            <a:r>
              <a:rPr lang="ar-SA" sz="2500" smtClean="0">
                <a:cs typeface="Zar" pitchFamily="2" charset="-78"/>
              </a:rPr>
              <a:t>کار در زمينه </a:t>
            </a:r>
            <a:r>
              <a:rPr lang="en-US" sz="2100" smtClean="0">
                <a:cs typeface="Zar" pitchFamily="2" charset="-78"/>
              </a:rPr>
              <a:t>AI</a:t>
            </a:r>
            <a:r>
              <a:rPr lang="ar-SA" sz="2500" smtClean="0">
                <a:cs typeface="Zar" pitchFamily="2" charset="-78"/>
              </a:rPr>
              <a:t> منجر به ايده‌هاي بسيار متعددي شد که به علوم کامپيوتر برگشت؛ مانند:</a:t>
            </a:r>
            <a:endParaRPr lang="fa-IR" sz="2500" smtClean="0">
              <a:cs typeface="Zar" pitchFamily="2" charset="-78"/>
            </a:endParaRPr>
          </a:p>
          <a:p>
            <a:pPr eaLnBrk="1" hangingPunct="1">
              <a:lnSpc>
                <a:spcPct val="135000"/>
              </a:lnSpc>
              <a:buClr>
                <a:srgbClr val="7F5429"/>
              </a:buClr>
              <a:buFont typeface="Wingdings" pitchFamily="2" charset="2"/>
              <a:buChar char="§"/>
            </a:pPr>
            <a:r>
              <a:rPr lang="ar-SA" sz="2500" smtClean="0">
                <a:cs typeface="Zar" pitchFamily="2" charset="-78"/>
              </a:rPr>
              <a:t>اشتراک زماني – مفسرهاي دوسويه – نوع داده ليست پيوندي – مديريت حافظه خودکار و برخي نکات کليدي برنامه‌نويسي شيءگرا و محيط‌هاي توسعه برنامه مجتمع با واسط کاربر گرافيکي.</a:t>
            </a:r>
            <a:endParaRPr lang="en-US" sz="2500" smtClean="0">
              <a:cs typeface="Zar" pitchFamily="2" charset="-78"/>
            </a:endParaRPr>
          </a:p>
        </p:txBody>
      </p:sp>
    </p:spTree>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4"/>
          <p:cNvSpPr>
            <a:spLocks noGrp="1"/>
          </p:cNvSpPr>
          <p:nvPr>
            <p:ph type="sldNum" sz="quarter" idx="12"/>
          </p:nvPr>
        </p:nvSpPr>
        <p:spPr/>
        <p:txBody>
          <a:bodyPr/>
          <a:lstStyle/>
          <a:p>
            <a:pPr>
              <a:defRPr/>
            </a:pPr>
            <a:fld id="{1308DE1A-963F-4EBD-A6CA-C7DC49B216E9}" type="slidenum">
              <a:rPr lang="ar-SA" altLang="en-US"/>
              <a:pPr>
                <a:defRPr/>
              </a:pPr>
              <a:t>300</a:t>
            </a:fld>
            <a:endParaRPr lang="en-US" altLang="en-US"/>
          </a:p>
        </p:txBody>
      </p:sp>
      <p:sp>
        <p:nvSpPr>
          <p:cNvPr id="313349" name="Text Box 2"/>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منطق گزاره اي در دنياي </a:t>
            </a:r>
            <a:r>
              <a:rPr lang="en-US" sz="3200">
                <a:solidFill>
                  <a:schemeClr val="accent2"/>
                </a:solidFill>
                <a:cs typeface="Homa" pitchFamily="2" charset="-78"/>
              </a:rPr>
              <a:t>Wumpus</a:t>
            </a:r>
            <a:endParaRPr lang="fa-IR" sz="2400" b="1">
              <a:solidFill>
                <a:schemeClr val="accent2"/>
              </a:solidFill>
              <a:cs typeface="Homa" pitchFamily="2" charset="-78"/>
            </a:endParaRPr>
          </a:p>
        </p:txBody>
      </p:sp>
      <p:sp>
        <p:nvSpPr>
          <p:cNvPr id="313350" name="Text Box 3"/>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sp>
        <p:nvSpPr>
          <p:cNvPr id="313351" name="Text Box 4"/>
          <p:cNvSpPr txBox="1">
            <a:spLocks noChangeArrowheads="1"/>
          </p:cNvSpPr>
          <p:nvPr/>
        </p:nvSpPr>
        <p:spPr bwMode="auto">
          <a:xfrm>
            <a:off x="4787900" y="3429000"/>
            <a:ext cx="3527425" cy="2830513"/>
          </a:xfrm>
          <a:prstGeom prst="rect">
            <a:avLst/>
          </a:prstGeom>
          <a:noFill/>
          <a:ln w="9525" algn="ctr">
            <a:noFill/>
            <a:miter lim="800000"/>
            <a:headEnd/>
            <a:tailEnd/>
          </a:ln>
        </p:spPr>
        <p:txBody>
          <a:bodyPr>
            <a:spAutoFit/>
          </a:bodyPr>
          <a:lstStyle/>
          <a:p>
            <a:pPr eaLnBrk="0" hangingPunct="0">
              <a:spcBef>
                <a:spcPct val="50000"/>
              </a:spcBef>
            </a:pPr>
            <a:r>
              <a:rPr lang="fa-IR" sz="2400">
                <a:solidFill>
                  <a:srgbClr val="CC3300"/>
                </a:solidFill>
                <a:cs typeface="Homa" pitchFamily="2" charset="-78"/>
              </a:rPr>
              <a:t>در </a:t>
            </a:r>
            <a:r>
              <a:rPr lang="en-US" sz="2400">
                <a:solidFill>
                  <a:srgbClr val="CC3300"/>
                </a:solidFill>
                <a:cs typeface="Homa" pitchFamily="2" charset="-78"/>
              </a:rPr>
              <a:t>B</a:t>
            </a:r>
            <a:r>
              <a:rPr lang="en-US" sz="1400">
                <a:solidFill>
                  <a:srgbClr val="CC3300"/>
                </a:solidFill>
                <a:cs typeface="Homa" pitchFamily="2" charset="-78"/>
              </a:rPr>
              <a:t>1,1</a:t>
            </a:r>
            <a:r>
              <a:rPr lang="fa-IR" sz="2400">
                <a:solidFill>
                  <a:srgbClr val="CC3300"/>
                </a:solidFill>
                <a:cs typeface="Homa" pitchFamily="2" charset="-78"/>
              </a:rPr>
              <a:t> نسيمي وجود دارد	</a:t>
            </a:r>
            <a:r>
              <a:rPr lang="en-US" sz="2400">
                <a:solidFill>
                  <a:srgbClr val="CC3300"/>
                </a:solidFill>
                <a:cs typeface="Homa" pitchFamily="2" charset="-78"/>
              </a:rPr>
              <a:t>    	</a:t>
            </a:r>
            <a:r>
              <a:rPr lang="fa-IR" sz="2400">
                <a:solidFill>
                  <a:srgbClr val="CC3300"/>
                </a:solidFill>
                <a:cs typeface="Homa" pitchFamily="2" charset="-78"/>
              </a:rPr>
              <a:t> </a:t>
            </a:r>
            <a:r>
              <a:rPr lang="en-US" sz="2400">
                <a:solidFill>
                  <a:srgbClr val="CC3300"/>
                </a:solidFill>
                <a:cs typeface="Homa" pitchFamily="2" charset="-78"/>
              </a:rPr>
              <a:t>B</a:t>
            </a:r>
            <a:r>
              <a:rPr lang="en-US" sz="1400">
                <a:solidFill>
                  <a:srgbClr val="CC3300"/>
                </a:solidFill>
                <a:cs typeface="Homa" pitchFamily="2" charset="-78"/>
              </a:rPr>
              <a:t>1,1</a:t>
            </a:r>
            <a:r>
              <a:rPr lang="en-US" sz="2400">
                <a:solidFill>
                  <a:srgbClr val="CC3300"/>
                </a:solidFill>
                <a:cs typeface="Homa" pitchFamily="2" charset="-78"/>
              </a:rPr>
              <a:t> </a:t>
            </a:r>
            <a:r>
              <a:rPr lang="en-US" sz="2400">
                <a:solidFill>
                  <a:srgbClr val="CC3300"/>
                </a:solidFill>
                <a:cs typeface="Homa" pitchFamily="2" charset="-78"/>
                <a:sym typeface="Wingdings" pitchFamily="2" charset="2"/>
              </a:rPr>
              <a:t> (P</a:t>
            </a:r>
            <a:r>
              <a:rPr lang="en-US" sz="1400">
                <a:solidFill>
                  <a:srgbClr val="CC3300"/>
                </a:solidFill>
                <a:cs typeface="Homa" pitchFamily="2" charset="-78"/>
                <a:sym typeface="Wingdings" pitchFamily="2" charset="2"/>
              </a:rPr>
              <a:t>1,2</a:t>
            </a:r>
            <a:r>
              <a:rPr lang="en-US" sz="2400">
                <a:solidFill>
                  <a:srgbClr val="CC3300"/>
                </a:solidFill>
                <a:cs typeface="Homa" pitchFamily="2" charset="-78"/>
                <a:sym typeface="Wingdings" pitchFamily="2" charset="2"/>
              </a:rPr>
              <a:t> </a:t>
            </a:r>
            <a:r>
              <a:rPr lang="el-GR" sz="2400">
                <a:solidFill>
                  <a:srgbClr val="CC3300"/>
                </a:solidFill>
                <a:cs typeface="Homa" pitchFamily="2" charset="-78"/>
              </a:rPr>
              <a:t>ν</a:t>
            </a:r>
            <a:r>
              <a:rPr lang="en-US" sz="2400">
                <a:solidFill>
                  <a:srgbClr val="CC3300"/>
                </a:solidFill>
                <a:cs typeface="Homa" pitchFamily="2" charset="-78"/>
              </a:rPr>
              <a:t> P</a:t>
            </a:r>
            <a:r>
              <a:rPr lang="en-US" sz="1400">
                <a:solidFill>
                  <a:srgbClr val="CC3300"/>
                </a:solidFill>
                <a:cs typeface="Homa" pitchFamily="2" charset="-78"/>
              </a:rPr>
              <a:t>2,1</a:t>
            </a:r>
            <a:r>
              <a:rPr lang="en-US" sz="2400">
                <a:solidFill>
                  <a:srgbClr val="CC3300"/>
                </a:solidFill>
                <a:cs typeface="Homa" pitchFamily="2" charset="-78"/>
              </a:rPr>
              <a:t>)</a:t>
            </a:r>
          </a:p>
          <a:p>
            <a:pPr eaLnBrk="0" hangingPunct="0">
              <a:spcBef>
                <a:spcPct val="50000"/>
              </a:spcBef>
            </a:pPr>
            <a:r>
              <a:rPr lang="fa-IR" sz="2400">
                <a:solidFill>
                  <a:srgbClr val="CC3300"/>
                </a:solidFill>
                <a:cs typeface="Homa" pitchFamily="2" charset="-78"/>
              </a:rPr>
              <a:t>در </a:t>
            </a:r>
            <a:r>
              <a:rPr lang="en-US" sz="2400">
                <a:solidFill>
                  <a:srgbClr val="CC3300"/>
                </a:solidFill>
                <a:cs typeface="Homa" pitchFamily="2" charset="-78"/>
              </a:rPr>
              <a:t>[1,1]</a:t>
            </a:r>
            <a:r>
              <a:rPr lang="fa-IR" sz="2400">
                <a:solidFill>
                  <a:srgbClr val="CC3300"/>
                </a:solidFill>
                <a:cs typeface="Homa" pitchFamily="2" charset="-78"/>
              </a:rPr>
              <a:t> گودالي وجود ندارد</a:t>
            </a:r>
            <a:r>
              <a:rPr lang="en-US" sz="2400">
                <a:solidFill>
                  <a:srgbClr val="CC3300"/>
                </a:solidFill>
                <a:cs typeface="Homa" pitchFamily="2" charset="-78"/>
              </a:rPr>
              <a:t>		    	  R</a:t>
            </a:r>
            <a:r>
              <a:rPr lang="en-US" sz="1400">
                <a:solidFill>
                  <a:srgbClr val="CC3300"/>
                </a:solidFill>
                <a:cs typeface="Homa" pitchFamily="2" charset="-78"/>
              </a:rPr>
              <a:t>1</a:t>
            </a:r>
            <a:r>
              <a:rPr lang="en-US" sz="2400">
                <a:solidFill>
                  <a:srgbClr val="CC3300"/>
                </a:solidFill>
                <a:cs typeface="Homa" pitchFamily="2" charset="-78"/>
              </a:rPr>
              <a:t>: ┐P</a:t>
            </a:r>
            <a:r>
              <a:rPr lang="en-US" sz="1400">
                <a:solidFill>
                  <a:srgbClr val="CC3300"/>
                </a:solidFill>
                <a:cs typeface="Homa" pitchFamily="2" charset="-78"/>
              </a:rPr>
              <a:t>1,1</a:t>
            </a:r>
            <a:r>
              <a:rPr lang="en-US" sz="2400">
                <a:solidFill>
                  <a:srgbClr val="CC3300"/>
                </a:solidFill>
                <a:cs typeface="Homa" pitchFamily="2" charset="-78"/>
              </a:rPr>
              <a:t> </a:t>
            </a:r>
          </a:p>
          <a:p>
            <a:pPr eaLnBrk="0" hangingPunct="0">
              <a:spcBef>
                <a:spcPct val="50000"/>
              </a:spcBef>
            </a:pPr>
            <a:endParaRPr lang="en-US" sz="2400">
              <a:solidFill>
                <a:srgbClr val="CC3300"/>
              </a:solidFill>
              <a:cs typeface="Homa" pitchFamily="2" charset="-78"/>
            </a:endParaRPr>
          </a:p>
          <a:p>
            <a:pPr eaLnBrk="0" hangingPunct="0">
              <a:spcBef>
                <a:spcPct val="50000"/>
              </a:spcBef>
            </a:pPr>
            <a:endParaRPr lang="en-US" sz="2400">
              <a:solidFill>
                <a:srgbClr val="CC3300"/>
              </a:solidFill>
              <a:cs typeface="Homa" pitchFamily="2" charset="-78"/>
            </a:endParaRPr>
          </a:p>
        </p:txBody>
      </p:sp>
      <p:pic>
        <p:nvPicPr>
          <p:cNvPr id="313352" name="Picture 5"/>
          <p:cNvPicPr>
            <a:picLocks noChangeAspect="1" noChangeArrowheads="1"/>
          </p:cNvPicPr>
          <p:nvPr>
            <p:ph/>
          </p:nvPr>
        </p:nvPicPr>
        <p:blipFill>
          <a:blip r:embed="rId2"/>
          <a:srcRect/>
          <a:stretch>
            <a:fillRect/>
          </a:stretch>
        </p:blipFill>
        <p:spPr>
          <a:xfrm>
            <a:off x="684213" y="2636838"/>
            <a:ext cx="3960812" cy="3713162"/>
          </a:xfrm>
          <a:noFill/>
        </p:spPr>
      </p:pic>
    </p:spTree>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8"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9" name="Slide Number Placeholder 4"/>
          <p:cNvSpPr>
            <a:spLocks noGrp="1"/>
          </p:cNvSpPr>
          <p:nvPr>
            <p:ph type="sldNum" sz="quarter" idx="12"/>
          </p:nvPr>
        </p:nvSpPr>
        <p:spPr/>
        <p:txBody>
          <a:bodyPr/>
          <a:lstStyle/>
          <a:p>
            <a:pPr>
              <a:defRPr/>
            </a:pPr>
            <a:fld id="{C165A0BF-C590-4099-98B8-E29720379F15}" type="slidenum">
              <a:rPr lang="ar-SA" altLang="en-US"/>
              <a:pPr>
                <a:defRPr/>
              </a:pPr>
              <a:t>301</a:t>
            </a:fld>
            <a:endParaRPr lang="en-US" altLang="en-US"/>
          </a:p>
        </p:txBody>
      </p:sp>
      <p:sp>
        <p:nvSpPr>
          <p:cNvPr id="18438"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sp>
        <p:nvSpPr>
          <p:cNvPr id="18439"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الگوهاي استدلال در منطق گزاره اي</a:t>
            </a:r>
          </a:p>
        </p:txBody>
      </p:sp>
      <p:sp>
        <p:nvSpPr>
          <p:cNvPr id="18440" name="Text Box 4"/>
          <p:cNvSpPr txBox="1">
            <a:spLocks noChangeArrowheads="1"/>
          </p:cNvSpPr>
          <p:nvPr/>
        </p:nvSpPr>
        <p:spPr bwMode="auto">
          <a:xfrm>
            <a:off x="468313" y="2420938"/>
            <a:ext cx="7991475" cy="1735137"/>
          </a:xfrm>
          <a:prstGeom prst="rect">
            <a:avLst/>
          </a:prstGeom>
          <a:noFill/>
          <a:ln w="9525" algn="ctr">
            <a:noFill/>
            <a:miter lim="800000"/>
            <a:headEnd/>
            <a:tailEnd/>
          </a:ln>
        </p:spPr>
        <p:txBody>
          <a:bodyPr>
            <a:spAutoFit/>
          </a:bodyPr>
          <a:lstStyle/>
          <a:p>
            <a:pPr eaLnBrk="0" hangingPunct="0">
              <a:spcBef>
                <a:spcPct val="50000"/>
              </a:spcBef>
              <a:buClr>
                <a:srgbClr val="00D600"/>
              </a:buClr>
              <a:buFont typeface="Wingdings" pitchFamily="2" charset="2"/>
              <a:buChar char="Ã"/>
            </a:pPr>
            <a:r>
              <a:rPr lang="fa-IR" sz="2400">
                <a:solidFill>
                  <a:srgbClr val="CC3300"/>
                </a:solidFill>
                <a:cs typeface="Homa" pitchFamily="2" charset="-78"/>
              </a:rPr>
              <a:t>قوانين استنتاج: الگوهايي استاندارد که زنجيره اي از نتايج را براي رسيدن به هدف ايجاد ميکند</a:t>
            </a:r>
          </a:p>
          <a:p>
            <a:pPr eaLnBrk="0" hangingPunct="0">
              <a:spcBef>
                <a:spcPct val="50000"/>
              </a:spcBef>
              <a:buClr>
                <a:srgbClr val="00D600"/>
              </a:buClr>
              <a:buFont typeface="Wingdings" pitchFamily="2" charset="2"/>
              <a:buChar char="Ã"/>
            </a:pPr>
            <a:r>
              <a:rPr lang="fa-IR" sz="2400">
                <a:solidFill>
                  <a:srgbClr val="CC3300"/>
                </a:solidFill>
                <a:cs typeface="Homa" pitchFamily="2" charset="-78"/>
              </a:rPr>
              <a:t>قياس استثنايي: با استفاده از ترکيب عطفي، ميتوان هر عطف را استنتاج کرد(</a:t>
            </a:r>
            <a:r>
              <a:rPr lang="fa-IR" sz="2000">
                <a:solidFill>
                  <a:srgbClr val="CC3300"/>
                </a:solidFill>
                <a:cs typeface="Homa" pitchFamily="2" charset="-78"/>
              </a:rPr>
              <a:t>يعني هر وقت جمله اي به شکل </a:t>
            </a:r>
            <a:r>
              <a:rPr lang="en-US" sz="2000">
                <a:solidFill>
                  <a:srgbClr val="CC3300"/>
                </a:solidFill>
                <a:cs typeface="Homa" pitchFamily="2" charset="-78"/>
              </a:rPr>
              <a:t>a=&gt;b</a:t>
            </a:r>
            <a:r>
              <a:rPr lang="fa-IR" sz="2000">
                <a:solidFill>
                  <a:srgbClr val="CC3300"/>
                </a:solidFill>
                <a:cs typeface="Homa" pitchFamily="2" charset="-78"/>
              </a:rPr>
              <a:t> داده شود، جمله </a:t>
            </a:r>
            <a:r>
              <a:rPr lang="en-US" sz="2000">
                <a:solidFill>
                  <a:srgbClr val="CC3300"/>
                </a:solidFill>
                <a:cs typeface="Homa" pitchFamily="2" charset="-78"/>
              </a:rPr>
              <a:t>b</a:t>
            </a:r>
            <a:r>
              <a:rPr lang="fa-IR" sz="2000">
                <a:solidFill>
                  <a:srgbClr val="CC3300"/>
                </a:solidFill>
                <a:cs typeface="Homa" pitchFamily="2" charset="-78"/>
              </a:rPr>
              <a:t> را ميتوان استنتاج کرد.)</a:t>
            </a:r>
            <a:endParaRPr lang="en-US" sz="2000">
              <a:solidFill>
                <a:srgbClr val="CC3300"/>
              </a:solidFill>
              <a:cs typeface="Homa" pitchFamily="2" charset="-78"/>
            </a:endParaRPr>
          </a:p>
        </p:txBody>
      </p:sp>
      <p:graphicFrame>
        <p:nvGraphicFramePr>
          <p:cNvPr id="18434" name="Object 5"/>
          <p:cNvGraphicFramePr>
            <a:graphicFrameLocks noChangeAspect="1"/>
          </p:cNvGraphicFramePr>
          <p:nvPr>
            <p:ph/>
          </p:nvPr>
        </p:nvGraphicFramePr>
        <p:xfrm>
          <a:off x="539750" y="4365625"/>
          <a:ext cx="2760663" cy="1787525"/>
        </p:xfrm>
        <a:graphic>
          <a:graphicData uri="http://schemas.openxmlformats.org/presentationml/2006/ole">
            <p:oleObj spid="_x0000_s18434" name="Equation" r:id="rId3" imgW="647640" imgH="419040" progId="Equation.3">
              <p:embed/>
            </p:oleObj>
          </a:graphicData>
        </a:graphic>
      </p:graphicFrame>
      <p:sp>
        <p:nvSpPr>
          <p:cNvPr id="18441" name="Text Box 6"/>
          <p:cNvSpPr txBox="1">
            <a:spLocks noChangeArrowheads="1"/>
          </p:cNvSpPr>
          <p:nvPr/>
        </p:nvSpPr>
        <p:spPr bwMode="auto">
          <a:xfrm>
            <a:off x="2989263" y="4437063"/>
            <a:ext cx="6119812" cy="1616075"/>
          </a:xfrm>
          <a:prstGeom prst="rect">
            <a:avLst/>
          </a:prstGeom>
          <a:noFill/>
          <a:ln w="9525" algn="ctr">
            <a:noFill/>
            <a:miter lim="800000"/>
            <a:headEnd/>
            <a:tailEnd/>
          </a:ln>
        </p:spPr>
        <p:txBody>
          <a:bodyPr>
            <a:spAutoFit/>
          </a:bodyPr>
          <a:lstStyle/>
          <a:p>
            <a:pPr algn="ctr" eaLnBrk="0" hangingPunct="0">
              <a:buClr>
                <a:srgbClr val="00D600"/>
              </a:buClr>
              <a:buFont typeface="Wingdings" pitchFamily="2" charset="2"/>
              <a:buChar char="§"/>
            </a:pPr>
            <a:r>
              <a:rPr lang="fa-IR" sz="2000">
                <a:solidFill>
                  <a:srgbClr val="CC3300"/>
                </a:solidFill>
                <a:cs typeface="Homa" pitchFamily="2" charset="-78"/>
              </a:rPr>
              <a:t>ميتوان از</a:t>
            </a:r>
            <a:endParaRPr lang="en-US" sz="2000">
              <a:solidFill>
                <a:srgbClr val="CC3300"/>
              </a:solidFill>
              <a:cs typeface="Homa" pitchFamily="2" charset="-78"/>
            </a:endParaRPr>
          </a:p>
          <a:p>
            <a:pPr algn="ctr" eaLnBrk="0" hangingPunct="0"/>
            <a:r>
              <a:rPr lang="en-US" sz="2000">
                <a:solidFill>
                  <a:srgbClr val="CC3300"/>
                </a:solidFill>
                <a:cs typeface="Homa" pitchFamily="2" charset="-78"/>
              </a:rPr>
              <a:t>(WumpusAhead ^ WumpusAlive)</a:t>
            </a:r>
          </a:p>
          <a:p>
            <a:pPr algn="ctr" eaLnBrk="0" hangingPunct="0"/>
            <a:r>
              <a:rPr lang="fa-IR" sz="2000">
                <a:solidFill>
                  <a:srgbClr val="CC3300"/>
                </a:solidFill>
                <a:cs typeface="Homa" pitchFamily="2" charset="-78"/>
              </a:rPr>
              <a:t>و</a:t>
            </a:r>
            <a:endParaRPr lang="en-US" sz="2000">
              <a:solidFill>
                <a:srgbClr val="CC3300"/>
              </a:solidFill>
              <a:cs typeface="Homa" pitchFamily="2" charset="-78"/>
            </a:endParaRPr>
          </a:p>
          <a:p>
            <a:pPr algn="ctr" eaLnBrk="0" hangingPunct="0"/>
            <a:r>
              <a:rPr lang="en-US" sz="2000">
                <a:solidFill>
                  <a:srgbClr val="CC3300"/>
                </a:solidFill>
                <a:cs typeface="Homa" pitchFamily="2" charset="-78"/>
              </a:rPr>
              <a:t>(WumpusAhead ^ WumpusAlive) =&gt; Shoot</a:t>
            </a:r>
          </a:p>
          <a:p>
            <a:pPr algn="ctr" eaLnBrk="0" hangingPunct="0"/>
            <a:r>
              <a:rPr lang="en-US" sz="2000">
                <a:solidFill>
                  <a:srgbClr val="CC3300"/>
                </a:solidFill>
                <a:cs typeface="Homa" pitchFamily="2" charset="-78"/>
              </a:rPr>
              <a:t>Shoot</a:t>
            </a:r>
            <a:r>
              <a:rPr lang="fa-IR" sz="2000">
                <a:solidFill>
                  <a:srgbClr val="CC3300"/>
                </a:solidFill>
                <a:cs typeface="Homa" pitchFamily="2" charset="-78"/>
              </a:rPr>
              <a:t> را استنتاج کرد</a:t>
            </a:r>
            <a:endParaRPr lang="en-US" sz="20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4"/>
          <p:cNvSpPr>
            <a:spLocks noGrp="1"/>
          </p:cNvSpPr>
          <p:nvPr>
            <p:ph type="dt" sz="quarter" idx="10"/>
          </p:nvPr>
        </p:nvSpPr>
        <p:spPr/>
        <p:txBody>
          <a:bodyPr/>
          <a:lstStyle/>
          <a:p>
            <a:pPr>
              <a:defRPr/>
            </a:pPr>
            <a:r>
              <a:rPr lang="en-US" smtClean="0"/>
              <a:t>Telegram: @Computer_IT_Engineering</a:t>
            </a:r>
            <a:endParaRPr lang="en-US" altLang="en-US"/>
          </a:p>
        </p:txBody>
      </p:sp>
      <p:sp>
        <p:nvSpPr>
          <p:cNvPr id="8" name="Footer Placeholder 5"/>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9" name="Slide Number Placeholder 6"/>
          <p:cNvSpPr>
            <a:spLocks noGrp="1"/>
          </p:cNvSpPr>
          <p:nvPr>
            <p:ph type="sldNum" sz="quarter" idx="12"/>
          </p:nvPr>
        </p:nvSpPr>
        <p:spPr/>
        <p:txBody>
          <a:bodyPr/>
          <a:lstStyle/>
          <a:p>
            <a:pPr>
              <a:defRPr/>
            </a:pPr>
            <a:fld id="{7DE7A2A8-B99F-4951-9D48-8074E15BD661}" type="slidenum">
              <a:rPr lang="ar-SA" altLang="en-US"/>
              <a:pPr>
                <a:defRPr/>
              </a:pPr>
              <a:t>302</a:t>
            </a:fld>
            <a:endParaRPr lang="en-US" altLang="en-US"/>
          </a:p>
        </p:txBody>
      </p:sp>
      <p:sp>
        <p:nvSpPr>
          <p:cNvPr id="1946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sp>
        <p:nvSpPr>
          <p:cNvPr id="19464" name="Text Box 3"/>
          <p:cNvSpPr txBox="1">
            <a:spLocks noChangeArrowheads="1"/>
          </p:cNvSpPr>
          <p:nvPr/>
        </p:nvSpPr>
        <p:spPr bwMode="auto">
          <a:xfrm>
            <a:off x="539750" y="2133600"/>
            <a:ext cx="7704138" cy="1766888"/>
          </a:xfrm>
          <a:prstGeom prst="rect">
            <a:avLst/>
          </a:prstGeom>
          <a:noFill/>
          <a:ln w="9525" algn="ctr">
            <a:noFill/>
            <a:miter lim="800000"/>
            <a:headEnd/>
            <a:tailEnd/>
          </a:ln>
        </p:spPr>
        <p:txBody>
          <a:bodyPr>
            <a:spAutoFit/>
          </a:bodyPr>
          <a:lstStyle/>
          <a:p>
            <a:pPr eaLnBrk="0" hangingPunct="0">
              <a:spcBef>
                <a:spcPct val="50000"/>
              </a:spcBef>
              <a:buClr>
                <a:srgbClr val="00D600"/>
              </a:buClr>
              <a:buFont typeface="Wingdings" pitchFamily="2" charset="2"/>
              <a:buChar char="Ã"/>
            </a:pPr>
            <a:r>
              <a:rPr lang="fa-IR" sz="2400">
                <a:solidFill>
                  <a:srgbClr val="CC3300"/>
                </a:solidFill>
                <a:cs typeface="Homa" pitchFamily="2" charset="-78"/>
              </a:rPr>
              <a:t>حذف </a:t>
            </a:r>
            <a:r>
              <a:rPr lang="en-US" sz="2400">
                <a:solidFill>
                  <a:srgbClr val="CC3300"/>
                </a:solidFill>
                <a:cs typeface="Homa" pitchFamily="2" charset="-78"/>
              </a:rPr>
              <a:t>and</a:t>
            </a:r>
            <a:r>
              <a:rPr lang="fa-IR" sz="2400">
                <a:solidFill>
                  <a:srgbClr val="CC3300"/>
                </a:solidFill>
                <a:cs typeface="Homa" pitchFamily="2" charset="-78"/>
              </a:rPr>
              <a:t>: هر عطف را ميتوان از ترکيب عطفي استنتاج کرد</a:t>
            </a:r>
          </a:p>
          <a:p>
            <a:pPr eaLnBrk="0" hangingPunct="0">
              <a:spcBef>
                <a:spcPct val="50000"/>
              </a:spcBef>
            </a:pPr>
            <a:r>
              <a:rPr lang="fa-IR" sz="2000">
                <a:solidFill>
                  <a:srgbClr val="CC3300"/>
                </a:solidFill>
                <a:cs typeface="Homa" pitchFamily="2" charset="-78"/>
              </a:rPr>
              <a:t>مثال: </a:t>
            </a:r>
            <a:r>
              <a:rPr lang="en-US" sz="2000">
                <a:solidFill>
                  <a:srgbClr val="CC3300"/>
                </a:solidFill>
                <a:cs typeface="Homa" pitchFamily="2" charset="-78"/>
              </a:rPr>
              <a:t>WumpusAlive</a:t>
            </a:r>
            <a:r>
              <a:rPr lang="fa-IR" sz="2000">
                <a:solidFill>
                  <a:srgbClr val="CC3300"/>
                </a:solidFill>
                <a:cs typeface="Homa" pitchFamily="2" charset="-78"/>
              </a:rPr>
              <a:t> را ميتوان از جمله زير استناج کرد</a:t>
            </a:r>
          </a:p>
          <a:p>
            <a:pPr eaLnBrk="0" hangingPunct="0"/>
            <a:r>
              <a:rPr lang="en-US" sz="2000">
                <a:solidFill>
                  <a:srgbClr val="CC3300"/>
                </a:solidFill>
                <a:cs typeface="Homa" pitchFamily="2" charset="-78"/>
              </a:rPr>
              <a:t>(WumpusAhead ^ WumpusAlive)</a:t>
            </a:r>
          </a:p>
          <a:p>
            <a:pPr eaLnBrk="0" hangingPunct="0">
              <a:spcBef>
                <a:spcPct val="50000"/>
              </a:spcBef>
            </a:pPr>
            <a:endParaRPr lang="en-US" sz="2400">
              <a:solidFill>
                <a:srgbClr val="CC3300"/>
              </a:solidFill>
              <a:cs typeface="Homa" pitchFamily="2" charset="-78"/>
            </a:endParaRPr>
          </a:p>
        </p:txBody>
      </p:sp>
      <p:graphicFrame>
        <p:nvGraphicFramePr>
          <p:cNvPr id="19458" name="Object 4"/>
          <p:cNvGraphicFramePr>
            <a:graphicFrameLocks noChangeAspect="1"/>
          </p:cNvGraphicFramePr>
          <p:nvPr>
            <p:ph sz="half" idx="1"/>
          </p:nvPr>
        </p:nvGraphicFramePr>
        <p:xfrm>
          <a:off x="835025" y="2260600"/>
          <a:ext cx="2090738" cy="2043113"/>
        </p:xfrm>
        <a:graphic>
          <a:graphicData uri="http://schemas.openxmlformats.org/presentationml/2006/ole">
            <p:oleObj spid="_x0000_s19458" name="Equation" r:id="rId3" imgW="419040" imgH="393480" progId="Equation.3">
              <p:embed/>
            </p:oleObj>
          </a:graphicData>
        </a:graphic>
      </p:graphicFrame>
      <p:sp>
        <p:nvSpPr>
          <p:cNvPr id="19465" name="Text Box 5"/>
          <p:cNvSpPr txBox="1">
            <a:spLocks noChangeArrowheads="1"/>
          </p:cNvSpPr>
          <p:nvPr/>
        </p:nvSpPr>
        <p:spPr bwMode="auto">
          <a:xfrm>
            <a:off x="395288" y="4005263"/>
            <a:ext cx="8137525" cy="1949450"/>
          </a:xfrm>
          <a:prstGeom prst="rect">
            <a:avLst/>
          </a:prstGeom>
          <a:noFill/>
          <a:ln w="9525" algn="ctr">
            <a:noFill/>
            <a:miter lim="800000"/>
            <a:headEnd/>
            <a:tailEnd/>
          </a:ln>
        </p:spPr>
        <p:txBody>
          <a:bodyPr>
            <a:spAutoFit/>
          </a:bodyPr>
          <a:lstStyle/>
          <a:p>
            <a:pPr rtl="0" eaLnBrk="0" hangingPunct="0">
              <a:spcBef>
                <a:spcPct val="50000"/>
              </a:spcBef>
            </a:pPr>
            <a:r>
              <a:rPr lang="fa-IR" sz="3200">
                <a:solidFill>
                  <a:schemeClr val="accent2"/>
                </a:solidFill>
                <a:cs typeface="Homa" pitchFamily="2" charset="-78"/>
              </a:rPr>
              <a:t>خاصيت يکنواختي</a:t>
            </a:r>
          </a:p>
          <a:p>
            <a:pPr rtl="0" eaLnBrk="0" hangingPunct="0">
              <a:spcBef>
                <a:spcPct val="50000"/>
              </a:spcBef>
            </a:pPr>
            <a:r>
              <a:rPr lang="fa-IR" sz="2400">
                <a:solidFill>
                  <a:srgbClr val="CC3300"/>
                </a:solidFill>
                <a:cs typeface="Homa" pitchFamily="2" charset="-78"/>
              </a:rPr>
              <a:t>مجموعه اي از جملات استلزامي که فقط ميتواند در صورت اضافه شدن اطلاعات به پايگاه دانش رشد کند. </a:t>
            </a:r>
          </a:p>
          <a:p>
            <a:pPr eaLnBrk="0" hangingPunct="0">
              <a:spcBef>
                <a:spcPct val="25000"/>
              </a:spcBef>
            </a:pPr>
            <a:r>
              <a:rPr lang="fa-IR" sz="2400">
                <a:solidFill>
                  <a:srgbClr val="CC3300"/>
                </a:solidFill>
                <a:cs typeface="Homa" pitchFamily="2" charset="-78"/>
              </a:rPr>
              <a:t>براي جملات </a:t>
            </a:r>
            <a:r>
              <a:rPr lang="en-US" sz="2400">
                <a:solidFill>
                  <a:srgbClr val="CC3300"/>
                </a:solidFill>
                <a:cs typeface="Homa" pitchFamily="2" charset="-78"/>
              </a:rPr>
              <a:t>a</a:t>
            </a:r>
            <a:r>
              <a:rPr lang="fa-IR" sz="2400">
                <a:solidFill>
                  <a:srgbClr val="CC3300"/>
                </a:solidFill>
                <a:cs typeface="Homa" pitchFamily="2" charset="-78"/>
              </a:rPr>
              <a:t> و </a:t>
            </a:r>
            <a:r>
              <a:rPr lang="en-US" sz="2400">
                <a:solidFill>
                  <a:srgbClr val="CC3300"/>
                </a:solidFill>
                <a:cs typeface="Homa" pitchFamily="2" charset="-78"/>
              </a:rPr>
              <a:t>b</a:t>
            </a:r>
            <a:r>
              <a:rPr lang="fa-IR" sz="2400">
                <a:solidFill>
                  <a:srgbClr val="CC3300"/>
                </a:solidFill>
                <a:cs typeface="Homa" pitchFamily="2" charset="-78"/>
              </a:rPr>
              <a:t> داريم:</a:t>
            </a:r>
            <a:endParaRPr lang="en-US" sz="2400">
              <a:solidFill>
                <a:srgbClr val="CC3300"/>
              </a:solidFill>
              <a:cs typeface="Homa" pitchFamily="2" charset="-78"/>
            </a:endParaRPr>
          </a:p>
        </p:txBody>
      </p:sp>
      <p:graphicFrame>
        <p:nvGraphicFramePr>
          <p:cNvPr id="19459" name="Object 6"/>
          <p:cNvGraphicFramePr>
            <a:graphicFrameLocks noChangeAspect="1"/>
          </p:cNvGraphicFramePr>
          <p:nvPr>
            <p:ph sz="half" idx="2"/>
          </p:nvPr>
        </p:nvGraphicFramePr>
        <p:xfrm>
          <a:off x="684213" y="5414963"/>
          <a:ext cx="4575175" cy="654050"/>
        </p:xfrm>
        <a:graphic>
          <a:graphicData uri="http://schemas.openxmlformats.org/presentationml/2006/ole">
            <p:oleObj spid="_x0000_s19459" name="Equation" r:id="rId4" imgW="1473120" imgH="203040" progId="Equation.3">
              <p:embed/>
            </p:oleObj>
          </a:graphicData>
        </a:graphic>
      </p:graphicFrame>
    </p:spTree>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4"/>
          <p:cNvSpPr>
            <a:spLocks noGrp="1"/>
          </p:cNvSpPr>
          <p:nvPr>
            <p:ph type="dt" sz="quarter" idx="10"/>
          </p:nvPr>
        </p:nvSpPr>
        <p:spPr/>
        <p:txBody>
          <a:bodyPr/>
          <a:lstStyle/>
          <a:p>
            <a:pPr>
              <a:defRPr/>
            </a:pPr>
            <a:r>
              <a:rPr lang="en-US" smtClean="0"/>
              <a:t>Telegram: @Computer_IT_Engineering</a:t>
            </a:r>
            <a:endParaRPr lang="en-US" altLang="en-US"/>
          </a:p>
        </p:txBody>
      </p:sp>
      <p:sp>
        <p:nvSpPr>
          <p:cNvPr id="8" name="Footer Placeholder 5"/>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9" name="Slide Number Placeholder 6"/>
          <p:cNvSpPr>
            <a:spLocks noGrp="1"/>
          </p:cNvSpPr>
          <p:nvPr>
            <p:ph type="sldNum" sz="quarter" idx="12"/>
          </p:nvPr>
        </p:nvSpPr>
        <p:spPr/>
        <p:txBody>
          <a:bodyPr/>
          <a:lstStyle/>
          <a:p>
            <a:pPr>
              <a:defRPr/>
            </a:pPr>
            <a:fld id="{5269F329-33F9-4651-A829-D9F01293CFE5}" type="slidenum">
              <a:rPr lang="ar-SA" altLang="en-US"/>
              <a:pPr>
                <a:defRPr/>
              </a:pPr>
              <a:t>303</a:t>
            </a:fld>
            <a:endParaRPr lang="en-US" altLang="en-US"/>
          </a:p>
        </p:txBody>
      </p:sp>
      <p:sp>
        <p:nvSpPr>
          <p:cNvPr id="2048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sp>
        <p:nvSpPr>
          <p:cNvPr id="20488"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قانون </a:t>
            </a:r>
            <a:r>
              <a:rPr lang="en-US" sz="3200">
                <a:solidFill>
                  <a:schemeClr val="accent2"/>
                </a:solidFill>
                <a:cs typeface="Homa" pitchFamily="2" charset="-78"/>
              </a:rPr>
              <a:t>resolution</a:t>
            </a:r>
            <a:endParaRPr lang="fa-IR" sz="3200">
              <a:solidFill>
                <a:schemeClr val="accent2"/>
              </a:solidFill>
              <a:cs typeface="Homa" pitchFamily="2" charset="-78"/>
            </a:endParaRPr>
          </a:p>
        </p:txBody>
      </p:sp>
      <p:sp>
        <p:nvSpPr>
          <p:cNvPr id="20489" name="Text Box 4"/>
          <p:cNvSpPr txBox="1">
            <a:spLocks noChangeArrowheads="1"/>
          </p:cNvSpPr>
          <p:nvPr/>
        </p:nvSpPr>
        <p:spPr bwMode="auto">
          <a:xfrm>
            <a:off x="323850" y="2420938"/>
            <a:ext cx="8208963" cy="2465387"/>
          </a:xfrm>
          <a:prstGeom prst="rect">
            <a:avLst/>
          </a:prstGeom>
          <a:noFill/>
          <a:ln w="9525" algn="ctr">
            <a:noFill/>
            <a:miter lim="800000"/>
            <a:headEnd/>
            <a:tailEnd/>
          </a:ln>
        </p:spPr>
        <p:txBody>
          <a:bodyPr>
            <a:spAutoFit/>
          </a:bodyPr>
          <a:lstStyle/>
          <a:p>
            <a:pPr eaLnBrk="0" hangingPunct="0">
              <a:spcBef>
                <a:spcPct val="50000"/>
              </a:spcBef>
              <a:buClr>
                <a:srgbClr val="00D600"/>
              </a:buClr>
              <a:buFont typeface="Wingdings" pitchFamily="2" charset="2"/>
              <a:buChar char="Ã"/>
            </a:pPr>
            <a:r>
              <a:rPr lang="fa-IR" sz="2400">
                <a:solidFill>
                  <a:srgbClr val="CC3300"/>
                </a:solidFill>
                <a:cs typeface="Homa" pitchFamily="2" charset="-78"/>
              </a:rPr>
              <a:t>قانون </a:t>
            </a:r>
            <a:r>
              <a:rPr lang="en-US" sz="2400">
                <a:solidFill>
                  <a:srgbClr val="CC3300"/>
                </a:solidFill>
                <a:cs typeface="Homa" pitchFamily="2" charset="-78"/>
              </a:rPr>
              <a:t>resolution</a:t>
            </a:r>
            <a:r>
              <a:rPr lang="fa-IR" sz="2400">
                <a:solidFill>
                  <a:srgbClr val="CC3300"/>
                </a:solidFill>
                <a:cs typeface="Homa" pitchFamily="2" charset="-78"/>
              </a:rPr>
              <a:t> واحد، يک عبارت و يک ليترال را گرفته، عبارت ديگري توليد ميکند</a:t>
            </a:r>
          </a:p>
          <a:p>
            <a:pPr eaLnBrk="0" hangingPunct="0">
              <a:spcBef>
                <a:spcPct val="50000"/>
              </a:spcBef>
            </a:pPr>
            <a:endParaRPr lang="fa-IR" sz="2400">
              <a:solidFill>
                <a:srgbClr val="CC3300"/>
              </a:solidFill>
              <a:cs typeface="Homa" pitchFamily="2" charset="-78"/>
            </a:endParaRPr>
          </a:p>
          <a:p>
            <a:pPr eaLnBrk="0" hangingPunct="0">
              <a:spcBef>
                <a:spcPct val="50000"/>
              </a:spcBef>
            </a:pPr>
            <a:endParaRPr lang="fa-IR" sz="2400">
              <a:solidFill>
                <a:srgbClr val="CC3300"/>
              </a:solidFill>
              <a:cs typeface="Homa" pitchFamily="2" charset="-78"/>
            </a:endParaRPr>
          </a:p>
          <a:p>
            <a:pPr eaLnBrk="0" hangingPunct="0">
              <a:spcBef>
                <a:spcPct val="50000"/>
              </a:spcBef>
              <a:buClr>
                <a:srgbClr val="00D600"/>
              </a:buClr>
              <a:buFont typeface="Wingdings" pitchFamily="2" charset="2"/>
              <a:buChar char="Ã"/>
            </a:pPr>
            <a:r>
              <a:rPr lang="fa-IR" sz="2400">
                <a:solidFill>
                  <a:srgbClr val="CC3300"/>
                </a:solidFill>
                <a:cs typeface="Homa" pitchFamily="2" charset="-78"/>
              </a:rPr>
              <a:t>قانون </a:t>
            </a:r>
            <a:r>
              <a:rPr lang="en-US" sz="2400">
                <a:solidFill>
                  <a:srgbClr val="CC3300"/>
                </a:solidFill>
                <a:cs typeface="Homa" pitchFamily="2" charset="-78"/>
              </a:rPr>
              <a:t>resulotion</a:t>
            </a:r>
            <a:r>
              <a:rPr lang="fa-IR" sz="2400">
                <a:solidFill>
                  <a:srgbClr val="CC3300"/>
                </a:solidFill>
                <a:cs typeface="Homa" pitchFamily="2" charset="-78"/>
              </a:rPr>
              <a:t> واحد ميتواند به قانون </a:t>
            </a:r>
            <a:r>
              <a:rPr lang="en-US" sz="2400">
                <a:solidFill>
                  <a:srgbClr val="CC3300"/>
                </a:solidFill>
                <a:cs typeface="Homa" pitchFamily="2" charset="-78"/>
              </a:rPr>
              <a:t>resulotion</a:t>
            </a:r>
            <a:r>
              <a:rPr lang="fa-IR" sz="2400">
                <a:solidFill>
                  <a:srgbClr val="CC3300"/>
                </a:solidFill>
                <a:cs typeface="Homa" pitchFamily="2" charset="-78"/>
              </a:rPr>
              <a:t> کامل تعميم داد:</a:t>
            </a:r>
            <a:endParaRPr lang="en-US" sz="2400">
              <a:solidFill>
                <a:srgbClr val="CC3300"/>
              </a:solidFill>
              <a:cs typeface="Homa" pitchFamily="2" charset="-78"/>
            </a:endParaRPr>
          </a:p>
        </p:txBody>
      </p:sp>
      <p:graphicFrame>
        <p:nvGraphicFramePr>
          <p:cNvPr id="20482" name="Object 5"/>
          <p:cNvGraphicFramePr>
            <a:graphicFrameLocks noChangeAspect="1"/>
          </p:cNvGraphicFramePr>
          <p:nvPr>
            <p:ph sz="half" idx="1"/>
          </p:nvPr>
        </p:nvGraphicFramePr>
        <p:xfrm>
          <a:off x="2146300" y="2757488"/>
          <a:ext cx="4332288" cy="1309687"/>
        </p:xfrm>
        <a:graphic>
          <a:graphicData uri="http://schemas.openxmlformats.org/presentationml/2006/ole">
            <p:oleObj spid="_x0000_s20482" name="Equation" r:id="rId3" imgW="1485720" imgH="431640" progId="Equation.3">
              <p:embed/>
            </p:oleObj>
          </a:graphicData>
        </a:graphic>
      </p:graphicFrame>
      <p:graphicFrame>
        <p:nvGraphicFramePr>
          <p:cNvPr id="20483" name="Object 6"/>
          <p:cNvGraphicFramePr>
            <a:graphicFrameLocks noChangeAspect="1"/>
          </p:cNvGraphicFramePr>
          <p:nvPr>
            <p:ph sz="half" idx="2"/>
          </p:nvPr>
        </p:nvGraphicFramePr>
        <p:xfrm>
          <a:off x="539750" y="5033963"/>
          <a:ext cx="8208963" cy="1131887"/>
        </p:xfrm>
        <a:graphic>
          <a:graphicData uri="http://schemas.openxmlformats.org/presentationml/2006/ole">
            <p:oleObj spid="_x0000_s20483" name="Equation" r:id="rId4" imgW="3403440" imgH="469800" progId="Equation.3">
              <p:embed/>
            </p:oleObj>
          </a:graphicData>
        </a:graphic>
      </p:graphicFrame>
    </p:spTree>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4"/>
          <p:cNvSpPr>
            <a:spLocks noGrp="1"/>
          </p:cNvSpPr>
          <p:nvPr>
            <p:ph type="sldNum" sz="quarter" idx="12"/>
          </p:nvPr>
        </p:nvSpPr>
        <p:spPr/>
        <p:txBody>
          <a:bodyPr/>
          <a:lstStyle/>
          <a:p>
            <a:pPr>
              <a:defRPr/>
            </a:pPr>
            <a:fld id="{E7CB9BFC-8B63-4C58-8306-E53B25E620E2}" type="slidenum">
              <a:rPr lang="ar-SA" altLang="en-US"/>
              <a:pPr>
                <a:defRPr/>
              </a:pPr>
              <a:t>304</a:t>
            </a:fld>
            <a:endParaRPr lang="en-US" altLang="en-US"/>
          </a:p>
        </p:txBody>
      </p:sp>
      <p:sp>
        <p:nvSpPr>
          <p:cNvPr id="21510"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sp>
        <p:nvSpPr>
          <p:cNvPr id="21511"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الگوريتم </a:t>
            </a:r>
            <a:r>
              <a:rPr lang="en-US" sz="3200">
                <a:solidFill>
                  <a:schemeClr val="accent2"/>
                </a:solidFill>
                <a:cs typeface="Homa" pitchFamily="2" charset="-78"/>
              </a:rPr>
              <a:t>resolution</a:t>
            </a:r>
            <a:endParaRPr lang="fa-IR" sz="3200">
              <a:solidFill>
                <a:schemeClr val="accent2"/>
              </a:solidFill>
              <a:cs typeface="Homa" pitchFamily="2" charset="-78"/>
            </a:endParaRPr>
          </a:p>
        </p:txBody>
      </p:sp>
      <p:sp>
        <p:nvSpPr>
          <p:cNvPr id="21512" name="Text Box 4"/>
          <p:cNvSpPr txBox="1">
            <a:spLocks noChangeArrowheads="1"/>
          </p:cNvSpPr>
          <p:nvPr/>
        </p:nvSpPr>
        <p:spPr bwMode="auto">
          <a:xfrm>
            <a:off x="468313" y="2349500"/>
            <a:ext cx="8135937" cy="4025900"/>
          </a:xfrm>
          <a:prstGeom prst="rect">
            <a:avLst/>
          </a:prstGeom>
          <a:noFill/>
          <a:ln w="9525" algn="ctr">
            <a:noFill/>
            <a:miter lim="800000"/>
            <a:headEnd/>
            <a:tailEnd/>
          </a:ln>
        </p:spPr>
        <p:txBody>
          <a:bodyPr>
            <a:spAutoFit/>
          </a:bodyPr>
          <a:lstStyle/>
          <a:p>
            <a:pPr eaLnBrk="0" hangingPunct="0">
              <a:spcBef>
                <a:spcPct val="50000"/>
              </a:spcBef>
              <a:buClr>
                <a:srgbClr val="00D600"/>
              </a:buClr>
              <a:buFont typeface="Wingdings" pitchFamily="2" charset="2"/>
              <a:buChar char="Ã"/>
            </a:pPr>
            <a:r>
              <a:rPr lang="fa-IR" sz="2400">
                <a:solidFill>
                  <a:srgbClr val="CC3300"/>
                </a:solidFill>
                <a:cs typeface="Homa" pitchFamily="2" charset="-78"/>
              </a:rPr>
              <a:t>شکل نرمال عطفي(</a:t>
            </a:r>
            <a:r>
              <a:rPr lang="en-US" sz="2400">
                <a:solidFill>
                  <a:srgbClr val="CC3300"/>
                </a:solidFill>
                <a:cs typeface="Homa" pitchFamily="2" charset="-78"/>
              </a:rPr>
              <a:t>CNF</a:t>
            </a:r>
            <a:r>
              <a:rPr lang="fa-IR" sz="2400">
                <a:solidFill>
                  <a:srgbClr val="CC3300"/>
                </a:solidFill>
                <a:cs typeface="Homa" pitchFamily="2" charset="-78"/>
              </a:rPr>
              <a:t>): </a:t>
            </a:r>
            <a:r>
              <a:rPr lang="fa-IR" sz="2000">
                <a:solidFill>
                  <a:srgbClr val="CC3300"/>
                </a:solidFill>
                <a:cs typeface="Homa" pitchFamily="2" charset="-78"/>
              </a:rPr>
              <a:t>جمله اي که بصورت ترکيب عطفي از ترکيبات فصلي ليترالها بيان ميشود.در هر عبارت موجود در جمله </a:t>
            </a:r>
            <a:r>
              <a:rPr lang="en-US" sz="2000">
                <a:solidFill>
                  <a:srgbClr val="CC3300"/>
                </a:solidFill>
                <a:cs typeface="Homa" pitchFamily="2" charset="-78"/>
              </a:rPr>
              <a:t>k-CNF</a:t>
            </a:r>
            <a:r>
              <a:rPr lang="fa-IR" sz="2000">
                <a:solidFill>
                  <a:srgbClr val="CC3300"/>
                </a:solidFill>
                <a:cs typeface="Homa" pitchFamily="2" charset="-78"/>
              </a:rPr>
              <a:t> دقيقا </a:t>
            </a:r>
            <a:r>
              <a:rPr lang="en-US" sz="2000">
                <a:solidFill>
                  <a:srgbClr val="CC3300"/>
                </a:solidFill>
                <a:cs typeface="Homa" pitchFamily="2" charset="-78"/>
              </a:rPr>
              <a:t>k</a:t>
            </a:r>
            <a:r>
              <a:rPr lang="fa-IR" sz="2000">
                <a:solidFill>
                  <a:srgbClr val="CC3300"/>
                </a:solidFill>
                <a:cs typeface="Homa" pitchFamily="2" charset="-78"/>
              </a:rPr>
              <a:t> ليترال وجود دارد</a:t>
            </a:r>
          </a:p>
          <a:p>
            <a:pPr eaLnBrk="0" hangingPunct="0">
              <a:spcBef>
                <a:spcPct val="50000"/>
              </a:spcBef>
            </a:pPr>
            <a:endParaRPr lang="fa-IR" sz="2000">
              <a:solidFill>
                <a:srgbClr val="CC3300"/>
              </a:solidFill>
              <a:cs typeface="Homa" pitchFamily="2" charset="-78"/>
            </a:endParaRPr>
          </a:p>
          <a:p>
            <a:pPr eaLnBrk="0" hangingPunct="0">
              <a:spcBef>
                <a:spcPct val="75000"/>
              </a:spcBef>
              <a:buClr>
                <a:srgbClr val="00D600"/>
              </a:buClr>
              <a:buFont typeface="Wingdings" pitchFamily="2" charset="2"/>
              <a:buChar char="Ã"/>
            </a:pPr>
            <a:r>
              <a:rPr lang="fa-IR" sz="2400">
                <a:solidFill>
                  <a:srgbClr val="CC3300"/>
                </a:solidFill>
                <a:cs typeface="Homa" pitchFamily="2" charset="-78"/>
              </a:rPr>
              <a:t>الگوريتم </a:t>
            </a:r>
            <a:r>
              <a:rPr lang="en-US" sz="2400">
                <a:solidFill>
                  <a:srgbClr val="CC3300"/>
                </a:solidFill>
                <a:cs typeface="Homa" pitchFamily="2" charset="-78"/>
              </a:rPr>
              <a:t>resolution</a:t>
            </a:r>
            <a:r>
              <a:rPr lang="fa-IR" sz="2400">
                <a:solidFill>
                  <a:srgbClr val="CC3300"/>
                </a:solidFill>
                <a:cs typeface="Homa" pitchFamily="2" charset="-78"/>
              </a:rPr>
              <a:t>:</a:t>
            </a:r>
          </a:p>
          <a:p>
            <a:pPr lvl="1" eaLnBrk="0" hangingPunct="0">
              <a:buClr>
                <a:srgbClr val="00D600"/>
              </a:buClr>
              <a:buFont typeface="Wingdings" pitchFamily="2" charset="2"/>
              <a:buChar char="×"/>
            </a:pPr>
            <a:r>
              <a:rPr lang="fa-IR" sz="2000">
                <a:solidFill>
                  <a:srgbClr val="CC3300"/>
                </a:solidFill>
                <a:cs typeface="Homa" pitchFamily="2" charset="-78"/>
              </a:rPr>
              <a:t>براي اينکه نشان دهيم</a:t>
            </a:r>
            <a:r>
              <a:rPr lang="en-US" sz="2000">
                <a:solidFill>
                  <a:srgbClr val="CC3300"/>
                </a:solidFill>
                <a:cs typeface="Homa" pitchFamily="2" charset="-78"/>
              </a:rPr>
              <a:t>KB|=a </a:t>
            </a:r>
            <a:r>
              <a:rPr lang="fa-IR" sz="2000">
                <a:solidFill>
                  <a:srgbClr val="CC3300"/>
                </a:solidFill>
                <a:cs typeface="Homa" pitchFamily="2" charset="-78"/>
              </a:rPr>
              <a:t>, مشخص ميکنيم (</a:t>
            </a:r>
            <a:r>
              <a:rPr lang="en-US" sz="2000">
                <a:solidFill>
                  <a:srgbClr val="CC3300"/>
                </a:solidFill>
                <a:cs typeface="Homa" pitchFamily="2" charset="-78"/>
              </a:rPr>
              <a:t>KB ^ ┐a</a:t>
            </a:r>
            <a:r>
              <a:rPr lang="fa-IR" sz="2000">
                <a:solidFill>
                  <a:srgbClr val="CC3300"/>
                </a:solidFill>
                <a:cs typeface="Homa" pitchFamily="2" charset="-78"/>
              </a:rPr>
              <a:t>) ارضا کننده نيست</a:t>
            </a:r>
            <a:r>
              <a:rPr lang="en-US" sz="2000">
                <a:solidFill>
                  <a:srgbClr val="CC3300"/>
                </a:solidFill>
                <a:cs typeface="Homa" pitchFamily="2" charset="-78"/>
              </a:rPr>
              <a:t> </a:t>
            </a:r>
            <a:endParaRPr lang="fa-IR" sz="2000">
              <a:solidFill>
                <a:srgbClr val="CC3300"/>
              </a:solidFill>
              <a:cs typeface="Homa" pitchFamily="2" charset="-78"/>
            </a:endParaRPr>
          </a:p>
          <a:p>
            <a:pPr lvl="1" eaLnBrk="0" hangingPunct="0">
              <a:buClr>
                <a:srgbClr val="00D600"/>
              </a:buClr>
              <a:buFont typeface="Wingdings" pitchFamily="2" charset="2"/>
              <a:buChar char="×"/>
            </a:pPr>
            <a:r>
              <a:rPr lang="fa-IR" sz="1600">
                <a:solidFill>
                  <a:srgbClr val="CC3300"/>
                </a:solidFill>
                <a:cs typeface="Homa" pitchFamily="2" charset="-78"/>
              </a:rPr>
              <a:t>ابتدا </a:t>
            </a:r>
            <a:r>
              <a:rPr lang="fa-IR">
                <a:solidFill>
                  <a:srgbClr val="CC3300"/>
                </a:solidFill>
                <a:cs typeface="Homa" pitchFamily="2" charset="-78"/>
              </a:rPr>
              <a:t>(</a:t>
            </a:r>
            <a:r>
              <a:rPr lang="en-US">
                <a:solidFill>
                  <a:srgbClr val="CC3300"/>
                </a:solidFill>
                <a:cs typeface="Homa" pitchFamily="2" charset="-78"/>
              </a:rPr>
              <a:t>KB ^ ┐a</a:t>
            </a:r>
            <a:r>
              <a:rPr lang="fa-IR">
                <a:solidFill>
                  <a:srgbClr val="CC3300"/>
                </a:solidFill>
                <a:cs typeface="Homa" pitchFamily="2" charset="-78"/>
              </a:rPr>
              <a:t>) را به </a:t>
            </a:r>
            <a:r>
              <a:rPr lang="en-US">
                <a:solidFill>
                  <a:srgbClr val="CC3300"/>
                </a:solidFill>
                <a:cs typeface="Homa" pitchFamily="2" charset="-78"/>
              </a:rPr>
              <a:t>CNF</a:t>
            </a:r>
            <a:r>
              <a:rPr lang="fa-IR">
                <a:solidFill>
                  <a:srgbClr val="CC3300"/>
                </a:solidFill>
                <a:cs typeface="Homa" pitchFamily="2" charset="-78"/>
              </a:rPr>
              <a:t> تبديل ميکنيم</a:t>
            </a:r>
          </a:p>
          <a:p>
            <a:pPr lvl="1" eaLnBrk="0" hangingPunct="0">
              <a:buClr>
                <a:srgbClr val="00D600"/>
              </a:buClr>
              <a:buFont typeface="Wingdings" pitchFamily="2" charset="2"/>
              <a:buChar char="×"/>
            </a:pPr>
            <a:r>
              <a:rPr lang="fa-IR">
                <a:solidFill>
                  <a:srgbClr val="CC3300"/>
                </a:solidFill>
                <a:cs typeface="Homa" pitchFamily="2" charset="-78"/>
              </a:rPr>
              <a:t>سپس قانون </a:t>
            </a:r>
            <a:r>
              <a:rPr lang="en-US">
                <a:solidFill>
                  <a:srgbClr val="CC3300"/>
                </a:solidFill>
                <a:cs typeface="Homa" pitchFamily="2" charset="-78"/>
              </a:rPr>
              <a:t>resulotion</a:t>
            </a:r>
            <a:r>
              <a:rPr lang="fa-IR">
                <a:solidFill>
                  <a:srgbClr val="CC3300"/>
                </a:solidFill>
                <a:cs typeface="Homa" pitchFamily="2" charset="-78"/>
              </a:rPr>
              <a:t> به عبارات کوچک حاصل اعمال ميشود</a:t>
            </a:r>
          </a:p>
          <a:p>
            <a:pPr lvl="1" eaLnBrk="0" hangingPunct="0">
              <a:buClr>
                <a:srgbClr val="00D600"/>
              </a:buClr>
              <a:buFont typeface="Wingdings" pitchFamily="2" charset="2"/>
              <a:buChar char="×"/>
            </a:pPr>
            <a:r>
              <a:rPr lang="fa-IR">
                <a:solidFill>
                  <a:srgbClr val="CC3300"/>
                </a:solidFill>
                <a:cs typeface="Homa" pitchFamily="2" charset="-78"/>
              </a:rPr>
              <a:t>هر جفتي که شامل ليترالهاي مکمل باشد، </a:t>
            </a:r>
            <a:r>
              <a:rPr lang="en-US">
                <a:solidFill>
                  <a:srgbClr val="CC3300"/>
                </a:solidFill>
                <a:cs typeface="Homa" pitchFamily="2" charset="-78"/>
              </a:rPr>
              <a:t>resulotion</a:t>
            </a:r>
            <a:r>
              <a:rPr lang="fa-IR">
                <a:solidFill>
                  <a:srgbClr val="CC3300"/>
                </a:solidFill>
                <a:cs typeface="Homa" pitchFamily="2" charset="-78"/>
              </a:rPr>
              <a:t> ميشود تا عبارت جديدي ايجاد گردد</a:t>
            </a:r>
          </a:p>
          <a:p>
            <a:pPr lvl="1" eaLnBrk="0" hangingPunct="0">
              <a:buClr>
                <a:srgbClr val="00D600"/>
              </a:buClr>
              <a:buFont typeface="Wingdings" pitchFamily="2" charset="2"/>
              <a:buChar char="×"/>
            </a:pPr>
            <a:r>
              <a:rPr lang="fa-IR">
                <a:solidFill>
                  <a:srgbClr val="CC3300"/>
                </a:solidFill>
                <a:cs typeface="Homa" pitchFamily="2" charset="-78"/>
              </a:rPr>
              <a:t>اگر اين عبارت قبلا در مجموعه نباشد، به آن اضافه ميشود</a:t>
            </a:r>
          </a:p>
          <a:p>
            <a:pPr lvl="1" eaLnBrk="0" hangingPunct="0">
              <a:buClr>
                <a:srgbClr val="00D600"/>
              </a:buClr>
              <a:buFont typeface="Wingdings" pitchFamily="2" charset="2"/>
              <a:buChar char="×"/>
            </a:pPr>
            <a:r>
              <a:rPr lang="fa-IR">
                <a:solidFill>
                  <a:srgbClr val="CC3300"/>
                </a:solidFill>
                <a:cs typeface="Homa" pitchFamily="2" charset="-78"/>
              </a:rPr>
              <a:t>فرايند تا محقق شدن يکي از شروط زير ادامه مي يابد:</a:t>
            </a:r>
          </a:p>
          <a:p>
            <a:pPr lvl="3" eaLnBrk="0" hangingPunct="0">
              <a:buClr>
                <a:srgbClr val="00D600"/>
              </a:buClr>
              <a:buFont typeface="Wingdings" pitchFamily="2" charset="2"/>
              <a:buChar char="§"/>
            </a:pPr>
            <a:r>
              <a:rPr lang="fa-IR" sz="1600">
                <a:solidFill>
                  <a:srgbClr val="CC3300"/>
                </a:solidFill>
                <a:cs typeface="Homa" pitchFamily="2" charset="-78"/>
              </a:rPr>
              <a:t>هيچ عبارت ديگري وجود نداشته باشد که بتواند اضافه شود. در اين مورد، </a:t>
            </a:r>
            <a:r>
              <a:rPr lang="en-US" sz="1600">
                <a:solidFill>
                  <a:srgbClr val="CC3300"/>
                </a:solidFill>
                <a:cs typeface="Homa" pitchFamily="2" charset="-78"/>
              </a:rPr>
              <a:t>b</a:t>
            </a:r>
            <a:r>
              <a:rPr lang="fa-IR" sz="1600">
                <a:solidFill>
                  <a:srgbClr val="CC3300"/>
                </a:solidFill>
                <a:cs typeface="Homa" pitchFamily="2" charset="-78"/>
              </a:rPr>
              <a:t> استلزام </a:t>
            </a:r>
            <a:r>
              <a:rPr lang="en-US" sz="1600">
                <a:solidFill>
                  <a:srgbClr val="CC3300"/>
                </a:solidFill>
                <a:cs typeface="Homa" pitchFamily="2" charset="-78"/>
              </a:rPr>
              <a:t>a</a:t>
            </a:r>
            <a:r>
              <a:rPr lang="fa-IR" sz="1600">
                <a:solidFill>
                  <a:srgbClr val="CC3300"/>
                </a:solidFill>
                <a:cs typeface="Homa" pitchFamily="2" charset="-78"/>
              </a:rPr>
              <a:t> نيست</a:t>
            </a:r>
          </a:p>
          <a:p>
            <a:pPr lvl="3" eaLnBrk="0" hangingPunct="0">
              <a:buClr>
                <a:srgbClr val="00D600"/>
              </a:buClr>
              <a:buFont typeface="Wingdings" pitchFamily="2" charset="2"/>
              <a:buChar char="§"/>
            </a:pPr>
            <a:r>
              <a:rPr lang="fa-IR" sz="1600">
                <a:solidFill>
                  <a:srgbClr val="CC3300"/>
                </a:solidFill>
                <a:cs typeface="Homa" pitchFamily="2" charset="-78"/>
              </a:rPr>
              <a:t>کاربرد قانون </a:t>
            </a:r>
            <a:r>
              <a:rPr lang="en-US" sz="1600">
                <a:solidFill>
                  <a:srgbClr val="CC3300"/>
                </a:solidFill>
                <a:cs typeface="Homa" pitchFamily="2" charset="-78"/>
              </a:rPr>
              <a:t>resolution</a:t>
            </a:r>
            <a:r>
              <a:rPr lang="fa-IR" sz="1600">
                <a:solidFill>
                  <a:srgbClr val="CC3300"/>
                </a:solidFill>
                <a:cs typeface="Homa" pitchFamily="2" charset="-78"/>
              </a:rPr>
              <a:t>، عبارت تهي را بدست ميدهد که در اين مورد، </a:t>
            </a:r>
            <a:r>
              <a:rPr lang="en-US" sz="1600">
                <a:solidFill>
                  <a:srgbClr val="CC3300"/>
                </a:solidFill>
                <a:cs typeface="Homa" pitchFamily="2" charset="-78"/>
              </a:rPr>
              <a:t>b</a:t>
            </a:r>
            <a:r>
              <a:rPr lang="fa-IR" sz="1600">
                <a:solidFill>
                  <a:srgbClr val="CC3300"/>
                </a:solidFill>
                <a:cs typeface="Homa" pitchFamily="2" charset="-78"/>
              </a:rPr>
              <a:t> استلزام </a:t>
            </a:r>
            <a:r>
              <a:rPr lang="en-US" sz="1600">
                <a:solidFill>
                  <a:srgbClr val="CC3300"/>
                </a:solidFill>
                <a:cs typeface="Homa" pitchFamily="2" charset="-78"/>
              </a:rPr>
              <a:t>a</a:t>
            </a:r>
            <a:r>
              <a:rPr lang="fa-IR" sz="1600">
                <a:solidFill>
                  <a:srgbClr val="CC3300"/>
                </a:solidFill>
                <a:cs typeface="Homa" pitchFamily="2" charset="-78"/>
              </a:rPr>
              <a:t> است</a:t>
            </a:r>
            <a:endParaRPr lang="en-US" sz="1600">
              <a:solidFill>
                <a:srgbClr val="CC3300"/>
              </a:solidFill>
              <a:cs typeface="Homa" pitchFamily="2" charset="-78"/>
            </a:endParaRPr>
          </a:p>
        </p:txBody>
      </p:sp>
      <p:graphicFrame>
        <p:nvGraphicFramePr>
          <p:cNvPr id="21506" name="Object 5"/>
          <p:cNvGraphicFramePr>
            <a:graphicFrameLocks noChangeAspect="1"/>
          </p:cNvGraphicFramePr>
          <p:nvPr>
            <p:ph/>
          </p:nvPr>
        </p:nvGraphicFramePr>
        <p:xfrm>
          <a:off x="1250950" y="2859088"/>
          <a:ext cx="6454775" cy="771525"/>
        </p:xfrm>
        <a:graphic>
          <a:graphicData uri="http://schemas.openxmlformats.org/presentationml/2006/ole">
            <p:oleObj spid="_x0000_s21506" name="Equation" r:id="rId3" imgW="2031840" imgH="241200" progId="Equation.3">
              <p:embed/>
            </p:oleObj>
          </a:graphicData>
        </a:graphic>
      </p:graphicFrame>
    </p:spTree>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4"/>
          <p:cNvSpPr>
            <a:spLocks noGrp="1"/>
          </p:cNvSpPr>
          <p:nvPr>
            <p:ph type="sldNum" sz="quarter" idx="12"/>
          </p:nvPr>
        </p:nvSpPr>
        <p:spPr/>
        <p:txBody>
          <a:bodyPr/>
          <a:lstStyle/>
          <a:p>
            <a:pPr>
              <a:defRPr/>
            </a:pPr>
            <a:fld id="{6C322357-AD12-4CBA-89EA-2D26588B2764}" type="slidenum">
              <a:rPr lang="ar-SA" altLang="en-US"/>
              <a:pPr>
                <a:defRPr/>
              </a:pPr>
              <a:t>305</a:t>
            </a:fld>
            <a:endParaRPr lang="en-US" altLang="en-US"/>
          </a:p>
        </p:txBody>
      </p:sp>
      <p:sp>
        <p:nvSpPr>
          <p:cNvPr id="31437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pic>
        <p:nvPicPr>
          <p:cNvPr id="314374" name="Picture 3" descr="wumpus-resolution"/>
          <p:cNvPicPr>
            <a:picLocks noChangeAspect="1" noChangeArrowheads="1"/>
          </p:cNvPicPr>
          <p:nvPr>
            <p:ph/>
          </p:nvPr>
        </p:nvPicPr>
        <p:blipFill>
          <a:blip r:embed="rId2"/>
          <a:srcRect/>
          <a:stretch>
            <a:fillRect/>
          </a:stretch>
        </p:blipFill>
        <p:spPr>
          <a:xfrm>
            <a:off x="468313" y="3346450"/>
            <a:ext cx="8280400" cy="1811338"/>
          </a:xfrm>
          <a:noFill/>
        </p:spPr>
      </p:pic>
      <p:sp>
        <p:nvSpPr>
          <p:cNvPr id="314375" name="Text Box 4"/>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مثال:الگوريتم </a:t>
            </a:r>
            <a:r>
              <a:rPr lang="en-US" sz="3200">
                <a:solidFill>
                  <a:schemeClr val="accent2"/>
                </a:solidFill>
                <a:cs typeface="Homa" pitchFamily="2" charset="-78"/>
              </a:rPr>
              <a:t>resolution</a:t>
            </a:r>
            <a:endParaRPr lang="fa-IR" sz="3200">
              <a:solidFill>
                <a:schemeClr val="accent2"/>
              </a:solidFill>
              <a:cs typeface="Homa" pitchFamily="2" charset="-78"/>
            </a:endParaRPr>
          </a:p>
        </p:txBody>
      </p:sp>
      <p:sp>
        <p:nvSpPr>
          <p:cNvPr id="314376" name="Text Box 5"/>
          <p:cNvSpPr txBox="1">
            <a:spLocks noChangeArrowheads="1"/>
          </p:cNvSpPr>
          <p:nvPr/>
        </p:nvSpPr>
        <p:spPr bwMode="auto">
          <a:xfrm>
            <a:off x="323850" y="5373688"/>
            <a:ext cx="7993063" cy="457200"/>
          </a:xfrm>
          <a:prstGeom prst="rect">
            <a:avLst/>
          </a:prstGeom>
          <a:noFill/>
          <a:ln w="9525" algn="ctr">
            <a:noFill/>
            <a:miter lim="800000"/>
            <a:headEnd/>
            <a:tailEnd/>
          </a:ln>
        </p:spPr>
        <p:txBody>
          <a:bodyPr>
            <a:spAutoFit/>
          </a:bodyPr>
          <a:lstStyle/>
          <a:p>
            <a:pPr algn="ctr" rtl="0" eaLnBrk="0" hangingPunct="0">
              <a:spcBef>
                <a:spcPct val="50000"/>
              </a:spcBef>
            </a:pPr>
            <a:r>
              <a:rPr lang="en-US" sz="2400" i="1">
                <a:solidFill>
                  <a:srgbClr val="CC3300"/>
                </a:solidFill>
                <a:cs typeface="Homa" pitchFamily="2" charset="-78"/>
              </a:rPr>
              <a:t>KB</a:t>
            </a:r>
            <a:r>
              <a:rPr lang="en-US" sz="2400">
                <a:solidFill>
                  <a:srgbClr val="CC3300"/>
                </a:solidFill>
                <a:cs typeface="Homa" pitchFamily="2" charset="-78"/>
              </a:rPr>
              <a:t> = (B1,1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(P1,2</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P2,1))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B1,1 α =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P1,2</a:t>
            </a:r>
          </a:p>
        </p:txBody>
      </p:sp>
    </p:spTree>
  </p:cSld>
  <p:clrMapOvr>
    <a:masterClrMapping/>
  </p:clrMapOvr>
  <p:transition/>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5"/>
          <p:cNvSpPr>
            <a:spLocks noGrp="1"/>
          </p:cNvSpPr>
          <p:nvPr>
            <p:ph type="sldNum" sz="quarter" idx="12"/>
          </p:nvPr>
        </p:nvSpPr>
        <p:spPr/>
        <p:txBody>
          <a:bodyPr/>
          <a:lstStyle/>
          <a:p>
            <a:pPr>
              <a:defRPr/>
            </a:pPr>
            <a:fld id="{4B5DB845-88DB-4C8A-B39A-1EB1C2BC264C}" type="slidenum">
              <a:rPr lang="ar-SA" altLang="en-US"/>
              <a:pPr>
                <a:defRPr/>
              </a:pPr>
              <a:t>306</a:t>
            </a:fld>
            <a:endParaRPr lang="en-US" altLang="en-US"/>
          </a:p>
        </p:txBody>
      </p:sp>
      <p:sp>
        <p:nvSpPr>
          <p:cNvPr id="31539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sp>
        <p:nvSpPr>
          <p:cNvPr id="315398"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زنجير پيشرو و عقبگرد</a:t>
            </a:r>
          </a:p>
        </p:txBody>
      </p:sp>
      <p:sp>
        <p:nvSpPr>
          <p:cNvPr id="315399" name="Text Box 4"/>
          <p:cNvSpPr txBox="1">
            <a:spLocks noChangeArrowheads="1"/>
          </p:cNvSpPr>
          <p:nvPr/>
        </p:nvSpPr>
        <p:spPr bwMode="auto">
          <a:xfrm>
            <a:off x="395288" y="2636838"/>
            <a:ext cx="8353425" cy="3503612"/>
          </a:xfrm>
          <a:prstGeom prst="rect">
            <a:avLst/>
          </a:prstGeom>
          <a:noFill/>
          <a:ln w="9525" algn="ctr">
            <a:noFill/>
            <a:miter lim="800000"/>
            <a:headEnd/>
            <a:tailEnd/>
          </a:ln>
        </p:spPr>
        <p:txBody>
          <a:bodyPr>
            <a:spAutoFit/>
          </a:bodyPr>
          <a:lstStyle/>
          <a:p>
            <a:pPr algn="justLow" eaLnBrk="0" hangingPunct="0">
              <a:spcBef>
                <a:spcPct val="50000"/>
              </a:spcBef>
              <a:buClr>
                <a:srgbClr val="00D600"/>
              </a:buClr>
              <a:buFont typeface="Wingdings" pitchFamily="2" charset="2"/>
              <a:buChar char="Ã"/>
            </a:pPr>
            <a:r>
              <a:rPr lang="fa-IR" sz="2400">
                <a:solidFill>
                  <a:srgbClr val="CC3300"/>
                </a:solidFill>
                <a:cs typeface="Homa" pitchFamily="2" charset="-78"/>
              </a:rPr>
              <a:t>عبارات هورن: ترکيب فصلي ليترالهايي است که فقط يکي از آنها مثبت است</a:t>
            </a:r>
          </a:p>
          <a:p>
            <a:pPr lvl="2" algn="justLow" eaLnBrk="0" hangingPunct="0">
              <a:buClr>
                <a:srgbClr val="00D600"/>
              </a:buClr>
              <a:buFont typeface="Wingdings" pitchFamily="2" charset="2"/>
              <a:buChar char="×"/>
            </a:pPr>
            <a:r>
              <a:rPr lang="fa-IR" sz="2000">
                <a:solidFill>
                  <a:srgbClr val="CC3300"/>
                </a:solidFill>
                <a:cs typeface="Homa" pitchFamily="2" charset="-78"/>
              </a:rPr>
              <a:t>هر عبارت </a:t>
            </a:r>
            <a:r>
              <a:rPr lang="fa-IR" sz="2000" b="1">
                <a:solidFill>
                  <a:srgbClr val="CC3300"/>
                </a:solidFill>
                <a:cs typeface="Homa" pitchFamily="2" charset="-78"/>
              </a:rPr>
              <a:t>هورن</a:t>
            </a:r>
            <a:r>
              <a:rPr lang="fa-IR" sz="2000">
                <a:solidFill>
                  <a:srgbClr val="CC3300"/>
                </a:solidFill>
                <a:cs typeface="Homa" pitchFamily="2" charset="-78"/>
              </a:rPr>
              <a:t> را ميتوان به صورت يک استلزام نوشت که مقدمه آن ترکيب عطفي ليترالهاي مثبت و تالي آن يک ليترال مثبت است</a:t>
            </a:r>
          </a:p>
          <a:p>
            <a:pPr lvl="2" algn="justLow" eaLnBrk="0" hangingPunct="0">
              <a:buClr>
                <a:srgbClr val="00D600"/>
              </a:buClr>
              <a:buFont typeface="Wingdings" pitchFamily="2" charset="2"/>
              <a:buChar char="×"/>
            </a:pPr>
            <a:r>
              <a:rPr lang="fa-IR" sz="2000">
                <a:solidFill>
                  <a:srgbClr val="CC3300"/>
                </a:solidFill>
                <a:cs typeface="Homa" pitchFamily="2" charset="-78"/>
              </a:rPr>
              <a:t>اين نوع عبارات هورن که فقط يک ليترال مثبت دارند، </a:t>
            </a:r>
            <a:r>
              <a:rPr lang="fa-IR" sz="2000" b="1">
                <a:solidFill>
                  <a:srgbClr val="CC3300"/>
                </a:solidFill>
                <a:cs typeface="Homa" pitchFamily="2" charset="-78"/>
              </a:rPr>
              <a:t>عبارات معين</a:t>
            </a:r>
            <a:r>
              <a:rPr lang="fa-IR" sz="2000">
                <a:solidFill>
                  <a:srgbClr val="CC3300"/>
                </a:solidFill>
                <a:cs typeface="Homa" pitchFamily="2" charset="-78"/>
              </a:rPr>
              <a:t> ناميده ميشوند</a:t>
            </a:r>
          </a:p>
          <a:p>
            <a:pPr lvl="2" algn="justLow" eaLnBrk="0" hangingPunct="0">
              <a:buClr>
                <a:srgbClr val="00D600"/>
              </a:buClr>
              <a:buFont typeface="Wingdings" pitchFamily="2" charset="2"/>
              <a:buChar char="×"/>
            </a:pPr>
            <a:r>
              <a:rPr lang="fa-IR" sz="2000">
                <a:solidFill>
                  <a:srgbClr val="CC3300"/>
                </a:solidFill>
                <a:cs typeface="Homa" pitchFamily="2" charset="-78"/>
              </a:rPr>
              <a:t>ليترال مثبت را </a:t>
            </a:r>
            <a:r>
              <a:rPr lang="fa-IR" sz="2000" b="1">
                <a:solidFill>
                  <a:srgbClr val="CC3300"/>
                </a:solidFill>
                <a:cs typeface="Homa" pitchFamily="2" charset="-78"/>
              </a:rPr>
              <a:t>رأس</a:t>
            </a:r>
            <a:r>
              <a:rPr lang="fa-IR" sz="2000">
                <a:solidFill>
                  <a:srgbClr val="CC3300"/>
                </a:solidFill>
                <a:cs typeface="Homa" pitchFamily="2" charset="-78"/>
              </a:rPr>
              <a:t> و ليترالهاي منفي را </a:t>
            </a:r>
            <a:r>
              <a:rPr lang="fa-IR" sz="2000" b="1">
                <a:solidFill>
                  <a:srgbClr val="CC3300"/>
                </a:solidFill>
                <a:cs typeface="Homa" pitchFamily="2" charset="-78"/>
              </a:rPr>
              <a:t>بدنه</a:t>
            </a:r>
            <a:r>
              <a:rPr lang="fa-IR" sz="2000">
                <a:solidFill>
                  <a:srgbClr val="CC3300"/>
                </a:solidFill>
                <a:cs typeface="Homa" pitchFamily="2" charset="-78"/>
              </a:rPr>
              <a:t> </a:t>
            </a:r>
            <a:r>
              <a:rPr lang="fa-IR" sz="2000" b="1">
                <a:solidFill>
                  <a:srgbClr val="CC3300"/>
                </a:solidFill>
                <a:cs typeface="Homa" pitchFamily="2" charset="-78"/>
              </a:rPr>
              <a:t>عبارت</a:t>
            </a:r>
            <a:r>
              <a:rPr lang="fa-IR" sz="2000">
                <a:solidFill>
                  <a:srgbClr val="CC3300"/>
                </a:solidFill>
                <a:cs typeface="Homa" pitchFamily="2" charset="-78"/>
              </a:rPr>
              <a:t> گويند</a:t>
            </a:r>
          </a:p>
          <a:p>
            <a:pPr lvl="2" algn="justLow" eaLnBrk="0" hangingPunct="0">
              <a:buClr>
                <a:srgbClr val="00D600"/>
              </a:buClr>
              <a:buFont typeface="Wingdings" pitchFamily="2" charset="2"/>
              <a:buChar char="×"/>
            </a:pPr>
            <a:r>
              <a:rPr lang="fa-IR" sz="2000">
                <a:solidFill>
                  <a:srgbClr val="CC3300"/>
                </a:solidFill>
                <a:cs typeface="Homa" pitchFamily="2" charset="-78"/>
              </a:rPr>
              <a:t>عبارت معيني که فاقد ليترالهاي منفي باشد، گزاره اي بنام </a:t>
            </a:r>
            <a:r>
              <a:rPr lang="fa-IR" sz="2000" b="1">
                <a:solidFill>
                  <a:srgbClr val="CC3300"/>
                </a:solidFill>
                <a:cs typeface="Homa" pitchFamily="2" charset="-78"/>
              </a:rPr>
              <a:t>حقيقت</a:t>
            </a:r>
            <a:r>
              <a:rPr lang="fa-IR" sz="2000">
                <a:solidFill>
                  <a:srgbClr val="CC3300"/>
                </a:solidFill>
                <a:cs typeface="Homa" pitchFamily="2" charset="-78"/>
              </a:rPr>
              <a:t> نام دارد</a:t>
            </a:r>
          </a:p>
          <a:p>
            <a:pPr lvl="2" algn="justLow" eaLnBrk="0" hangingPunct="0">
              <a:buClr>
                <a:srgbClr val="00D600"/>
              </a:buClr>
              <a:buFont typeface="Wingdings" pitchFamily="2" charset="2"/>
              <a:buChar char="×"/>
            </a:pPr>
            <a:r>
              <a:rPr lang="fa-IR" sz="2000" b="1">
                <a:solidFill>
                  <a:srgbClr val="CC3300"/>
                </a:solidFill>
                <a:cs typeface="Homa" pitchFamily="2" charset="-78"/>
              </a:rPr>
              <a:t>عبارات معين</a:t>
            </a:r>
            <a:r>
              <a:rPr lang="fa-IR" sz="2000">
                <a:solidFill>
                  <a:srgbClr val="CC3300"/>
                </a:solidFill>
                <a:cs typeface="Homa" pitchFamily="2" charset="-78"/>
              </a:rPr>
              <a:t> اساس </a:t>
            </a:r>
            <a:r>
              <a:rPr lang="fa-IR" sz="2000" b="1">
                <a:solidFill>
                  <a:srgbClr val="CC3300"/>
                </a:solidFill>
                <a:cs typeface="Homa" pitchFamily="2" charset="-78"/>
              </a:rPr>
              <a:t>برنامه نويسي منطقي</a:t>
            </a:r>
            <a:r>
              <a:rPr lang="fa-IR" sz="2000">
                <a:solidFill>
                  <a:srgbClr val="CC3300"/>
                </a:solidFill>
                <a:cs typeface="Homa" pitchFamily="2" charset="-78"/>
              </a:rPr>
              <a:t> را ميسازد</a:t>
            </a:r>
            <a:endParaRPr lang="en-US" sz="2000">
              <a:solidFill>
                <a:srgbClr val="CC3300"/>
              </a:solidFill>
              <a:cs typeface="Homa" pitchFamily="2" charset="-78"/>
            </a:endParaRPr>
          </a:p>
          <a:p>
            <a:pPr algn="justLow" eaLnBrk="0" hangingPunct="0">
              <a:spcBef>
                <a:spcPct val="50000"/>
              </a:spcBef>
              <a:buClr>
                <a:srgbClr val="00D600"/>
              </a:buClr>
              <a:buFont typeface="Wingdings" pitchFamily="2" charset="2"/>
              <a:buChar char="Ã"/>
            </a:pPr>
            <a:r>
              <a:rPr lang="fa-IR" sz="2400">
                <a:solidFill>
                  <a:srgbClr val="CC3300"/>
                </a:solidFill>
                <a:cs typeface="Homa" pitchFamily="2" charset="-78"/>
              </a:rPr>
              <a:t>استنتاج با عبارات هورن، از طريق الگوريتم هاي </a:t>
            </a:r>
            <a:r>
              <a:rPr lang="fa-IR" sz="2400" b="1">
                <a:solidFill>
                  <a:srgbClr val="CC3300"/>
                </a:solidFill>
                <a:cs typeface="Homa" pitchFamily="2" charset="-78"/>
              </a:rPr>
              <a:t>زنجير پيشرو</a:t>
            </a:r>
            <a:r>
              <a:rPr lang="fa-IR" sz="2400">
                <a:solidFill>
                  <a:srgbClr val="CC3300"/>
                </a:solidFill>
                <a:cs typeface="Homa" pitchFamily="2" charset="-78"/>
              </a:rPr>
              <a:t> و </a:t>
            </a:r>
            <a:r>
              <a:rPr lang="fa-IR" sz="2400" b="1">
                <a:solidFill>
                  <a:srgbClr val="CC3300"/>
                </a:solidFill>
                <a:cs typeface="Homa" pitchFamily="2" charset="-78"/>
              </a:rPr>
              <a:t>زنجير عقبگرد</a:t>
            </a:r>
            <a:r>
              <a:rPr lang="fa-IR" sz="2400">
                <a:solidFill>
                  <a:srgbClr val="CC3300"/>
                </a:solidFill>
                <a:cs typeface="Homa" pitchFamily="2" charset="-78"/>
              </a:rPr>
              <a:t> انجام ميگيرد</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4"/>
          <p:cNvSpPr>
            <a:spLocks noGrp="1"/>
          </p:cNvSpPr>
          <p:nvPr>
            <p:ph type="sldNum" sz="quarter" idx="12"/>
          </p:nvPr>
        </p:nvSpPr>
        <p:spPr/>
        <p:txBody>
          <a:bodyPr/>
          <a:lstStyle/>
          <a:p>
            <a:pPr>
              <a:defRPr/>
            </a:pPr>
            <a:fld id="{100DA21A-4D56-4F7D-A5AF-6A729B782104}" type="slidenum">
              <a:rPr lang="ar-SA" altLang="en-US"/>
              <a:pPr>
                <a:defRPr/>
              </a:pPr>
              <a:t>307</a:t>
            </a:fld>
            <a:endParaRPr lang="en-US" altLang="en-US"/>
          </a:p>
        </p:txBody>
      </p:sp>
      <p:sp>
        <p:nvSpPr>
          <p:cNvPr id="31642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sp>
        <p:nvSpPr>
          <p:cNvPr id="316422"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زنجير پيشرو</a:t>
            </a:r>
          </a:p>
        </p:txBody>
      </p:sp>
      <p:pic>
        <p:nvPicPr>
          <p:cNvPr id="316423" name="Picture 4"/>
          <p:cNvPicPr>
            <a:picLocks noChangeAspect="1" noChangeArrowheads="1"/>
          </p:cNvPicPr>
          <p:nvPr>
            <p:ph/>
          </p:nvPr>
        </p:nvPicPr>
        <p:blipFill>
          <a:blip r:embed="rId2"/>
          <a:srcRect l="51563" t="32292" r="4688" b="30208"/>
          <a:stretch>
            <a:fillRect/>
          </a:stretch>
        </p:blipFill>
        <p:spPr>
          <a:xfrm>
            <a:off x="2339975" y="3213100"/>
            <a:ext cx="4608513" cy="3455988"/>
          </a:xfrm>
          <a:noFill/>
        </p:spPr>
      </p:pic>
      <p:sp>
        <p:nvSpPr>
          <p:cNvPr id="316424" name="Text Box 5"/>
          <p:cNvSpPr txBox="1">
            <a:spLocks noChangeArrowheads="1"/>
          </p:cNvSpPr>
          <p:nvPr/>
        </p:nvSpPr>
        <p:spPr bwMode="auto">
          <a:xfrm>
            <a:off x="684213" y="2535238"/>
            <a:ext cx="7704137" cy="822325"/>
          </a:xfrm>
          <a:prstGeom prst="rect">
            <a:avLst/>
          </a:prstGeom>
          <a:noFill/>
          <a:ln w="9525" algn="ctr">
            <a:noFill/>
            <a:miter lim="800000"/>
            <a:headEnd/>
            <a:tailEnd/>
          </a:ln>
        </p:spPr>
        <p:txBody>
          <a:bodyPr>
            <a:spAutoFit/>
          </a:bodyPr>
          <a:lstStyle/>
          <a:p>
            <a:pPr eaLnBrk="0" hangingPunct="0">
              <a:spcBef>
                <a:spcPct val="50000"/>
              </a:spcBef>
            </a:pPr>
            <a:r>
              <a:rPr lang="fa-IR" sz="2400">
                <a:solidFill>
                  <a:srgbClr val="CC3300"/>
                </a:solidFill>
                <a:cs typeface="Homa" pitchFamily="2" charset="-78"/>
              </a:rPr>
              <a:t>الگوريتم زنجير پيشرو تعيين ميکند آيا نماد گزاره اي </a:t>
            </a:r>
            <a:r>
              <a:rPr lang="en-US" sz="2400">
                <a:solidFill>
                  <a:srgbClr val="CC3300"/>
                </a:solidFill>
                <a:cs typeface="Homa" pitchFamily="2" charset="-78"/>
              </a:rPr>
              <a:t>q</a:t>
            </a:r>
            <a:r>
              <a:rPr lang="fa-IR" sz="2400">
                <a:solidFill>
                  <a:srgbClr val="CC3300"/>
                </a:solidFill>
                <a:cs typeface="Homa" pitchFamily="2" charset="-78"/>
              </a:rPr>
              <a:t>(تقاضا)، توسط پايگاه دانش عبارات هورن ايجاب ميشود يا خير</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4"/>
          <p:cNvSpPr>
            <a:spLocks noGrp="1"/>
          </p:cNvSpPr>
          <p:nvPr>
            <p:ph type="sldNum" sz="quarter" idx="12"/>
          </p:nvPr>
        </p:nvSpPr>
        <p:spPr/>
        <p:txBody>
          <a:bodyPr/>
          <a:lstStyle/>
          <a:p>
            <a:pPr>
              <a:defRPr/>
            </a:pPr>
            <a:fld id="{42156000-9A86-4A62-8CDC-3A35221F79E3}" type="slidenum">
              <a:rPr lang="ar-SA" altLang="en-US"/>
              <a:pPr>
                <a:defRPr/>
              </a:pPr>
              <a:t>308</a:t>
            </a:fld>
            <a:endParaRPr lang="en-US" altLang="en-US"/>
          </a:p>
        </p:txBody>
      </p:sp>
      <p:sp>
        <p:nvSpPr>
          <p:cNvPr id="31744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sp>
        <p:nvSpPr>
          <p:cNvPr id="317446"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زنجير پيشرو</a:t>
            </a:r>
          </a:p>
        </p:txBody>
      </p:sp>
      <p:pic>
        <p:nvPicPr>
          <p:cNvPr id="317447" name="Picture 4" descr="fc-horn-example01c"/>
          <p:cNvPicPr>
            <a:picLocks noChangeAspect="1" noChangeArrowheads="1"/>
          </p:cNvPicPr>
          <p:nvPr>
            <p:ph/>
          </p:nvPr>
        </p:nvPicPr>
        <p:blipFill>
          <a:blip r:embed="rId2"/>
          <a:srcRect/>
          <a:stretch>
            <a:fillRect/>
          </a:stretch>
        </p:blipFill>
        <p:spPr>
          <a:xfrm>
            <a:off x="3132138" y="2409825"/>
            <a:ext cx="2709862" cy="4030663"/>
          </a:xfrm>
          <a:noFill/>
        </p:spPr>
      </p:pic>
    </p:spTree>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4"/>
          <p:cNvSpPr>
            <a:spLocks noGrp="1"/>
          </p:cNvSpPr>
          <p:nvPr>
            <p:ph type="sldNum" sz="quarter" idx="12"/>
          </p:nvPr>
        </p:nvSpPr>
        <p:spPr/>
        <p:txBody>
          <a:bodyPr/>
          <a:lstStyle/>
          <a:p>
            <a:pPr>
              <a:defRPr/>
            </a:pPr>
            <a:fld id="{F5AAF1D9-78E1-4531-84EA-2D541D69C65A}" type="slidenum">
              <a:rPr lang="ar-SA" altLang="en-US"/>
              <a:pPr>
                <a:defRPr/>
              </a:pPr>
              <a:t>309</a:t>
            </a:fld>
            <a:endParaRPr lang="en-US" altLang="en-US"/>
          </a:p>
        </p:txBody>
      </p:sp>
      <p:sp>
        <p:nvSpPr>
          <p:cNvPr id="31846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pic>
        <p:nvPicPr>
          <p:cNvPr id="318470" name="Picture 3" descr="fc-horn-example02c"/>
          <p:cNvPicPr>
            <a:picLocks noChangeAspect="1" noChangeArrowheads="1"/>
          </p:cNvPicPr>
          <p:nvPr>
            <p:ph/>
          </p:nvPr>
        </p:nvPicPr>
        <p:blipFill>
          <a:blip r:embed="rId2"/>
          <a:srcRect/>
          <a:stretch>
            <a:fillRect/>
          </a:stretch>
        </p:blipFill>
        <p:spPr>
          <a:xfrm>
            <a:off x="3130550" y="2409825"/>
            <a:ext cx="2709863" cy="4030663"/>
          </a:xfrm>
          <a:noFill/>
        </p:spPr>
      </p:pic>
      <p:sp>
        <p:nvSpPr>
          <p:cNvPr id="318471" name="Text Box 4"/>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زنجير پيشرو</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842C25B0-7474-4658-B91E-B47CDBC440FD}" type="slidenum">
              <a:rPr lang="ar-SA" altLang="en-US"/>
              <a:pPr>
                <a:defRPr/>
              </a:pPr>
              <a:t>31</a:t>
            </a:fld>
            <a:endParaRPr lang="en-US" altLang="en-US"/>
          </a:p>
        </p:txBody>
      </p:sp>
      <p:sp>
        <p:nvSpPr>
          <p:cNvPr id="54277" name="Rectangle 2"/>
          <p:cNvSpPr>
            <a:spLocks noGrp="1" noChangeArrowheads="1"/>
          </p:cNvSpPr>
          <p:nvPr>
            <p:ph type="body" idx="1"/>
          </p:nvPr>
        </p:nvSpPr>
        <p:spPr>
          <a:noFill/>
        </p:spPr>
        <p:txBody>
          <a:bodyPr/>
          <a:lstStyle/>
          <a:p>
            <a:pPr eaLnBrk="1" hangingPunct="1">
              <a:lnSpc>
                <a:spcPct val="135000"/>
              </a:lnSpc>
              <a:buFont typeface="Wingdings" pitchFamily="2" charset="2"/>
              <a:buNone/>
            </a:pPr>
            <a:r>
              <a:rPr lang="ar-SA" sz="3100" b="1" smtClean="0">
                <a:solidFill>
                  <a:srgbClr val="8C6428"/>
                </a:solidFill>
                <a:cs typeface="Zar" pitchFamily="2" charset="-78"/>
              </a:rPr>
              <a:t>زبان‌شناسي (1975- تاکنون)</a:t>
            </a:r>
            <a:endParaRPr lang="fa-IR" sz="3100" b="1" smtClean="0">
              <a:solidFill>
                <a:srgbClr val="8C6428"/>
              </a:solidFill>
              <a:cs typeface="Zar" pitchFamily="2" charset="-78"/>
            </a:endParaRPr>
          </a:p>
          <a:p>
            <a:pPr eaLnBrk="1" hangingPunct="1">
              <a:lnSpc>
                <a:spcPct val="135000"/>
              </a:lnSpc>
              <a:buFont typeface="Wingdings" pitchFamily="2" charset="2"/>
              <a:buNone/>
            </a:pPr>
            <a:endParaRPr lang="fa-IR" sz="3100" smtClean="0">
              <a:solidFill>
                <a:srgbClr val="8C6428"/>
              </a:solidFill>
              <a:cs typeface="Zar" pitchFamily="2" charset="-78"/>
            </a:endParaRPr>
          </a:p>
          <a:p>
            <a:pPr eaLnBrk="1" hangingPunct="1">
              <a:lnSpc>
                <a:spcPct val="135000"/>
              </a:lnSpc>
              <a:buFont typeface="Wingdings" pitchFamily="2" charset="2"/>
              <a:buNone/>
            </a:pPr>
            <a:r>
              <a:rPr lang="ar-SA" sz="2500" smtClean="0">
                <a:cs typeface="Zar" pitchFamily="2" charset="-78"/>
              </a:rPr>
              <a:t>اسکينر در سال 1975 کتابي در زمينه رفتارگرايان براي يادگيري زبان، با نام «رفتار زباني» منتشر کرد.</a:t>
            </a:r>
            <a:endParaRPr lang="fa-IR" sz="2500" smtClean="0">
              <a:cs typeface="Zar" pitchFamily="2" charset="-78"/>
            </a:endParaRPr>
          </a:p>
          <a:p>
            <a:pPr eaLnBrk="1" hangingPunct="1">
              <a:lnSpc>
                <a:spcPct val="135000"/>
              </a:lnSpc>
              <a:buFont typeface="Wingdings" pitchFamily="2" charset="2"/>
              <a:buNone/>
            </a:pPr>
            <a:r>
              <a:rPr lang="ar-SA" sz="2500" smtClean="0">
                <a:cs typeface="Zar" pitchFamily="2" charset="-78"/>
              </a:rPr>
              <a:t>نوآم چامسکي بر اساس تئو</a:t>
            </a:r>
            <a:r>
              <a:rPr lang="fa-IR" sz="2500" smtClean="0">
                <a:cs typeface="Zar" pitchFamily="2" charset="-78"/>
              </a:rPr>
              <a:t>ر</a:t>
            </a:r>
            <a:r>
              <a:rPr lang="ar-SA" sz="2500" smtClean="0">
                <a:cs typeface="Zar" pitchFamily="2" charset="-78"/>
              </a:rPr>
              <a:t>ي خودش يعني ساختارهاي ترکيبي، اين کتاب را تجديد نظر و چاپ کرد. که به اندازه اصل کتاب شهرت پيدا کرد.</a:t>
            </a:r>
            <a:endParaRPr lang="fa-IR" sz="2500" smtClean="0">
              <a:cs typeface="Zar" pitchFamily="2" charset="-78"/>
            </a:endParaRPr>
          </a:p>
          <a:p>
            <a:pPr eaLnBrk="1" hangingPunct="1">
              <a:lnSpc>
                <a:spcPct val="135000"/>
              </a:lnSpc>
              <a:buFont typeface="Wingdings" pitchFamily="2" charset="2"/>
              <a:buNone/>
            </a:pPr>
            <a:r>
              <a:rPr lang="fa-IR" sz="2500" smtClean="0">
                <a:cs typeface="Zar" pitchFamily="2" charset="-78"/>
              </a:rPr>
              <a:t>	</a:t>
            </a:r>
            <a:r>
              <a:rPr lang="ar-SA" sz="2500" smtClean="0">
                <a:cs typeface="Zar" pitchFamily="2" charset="-78"/>
              </a:rPr>
              <a:t>تئوري چامسکي بر اساس مدل‌هاي نحوي قرار دارد.</a:t>
            </a:r>
            <a:endParaRPr lang="en-US" sz="2500" smtClean="0">
              <a:cs typeface="Zar" pitchFamily="2" charset="-78"/>
            </a:endParaRPr>
          </a:p>
        </p:txBody>
      </p:sp>
    </p:spTree>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4"/>
          <p:cNvSpPr>
            <a:spLocks noGrp="1"/>
          </p:cNvSpPr>
          <p:nvPr>
            <p:ph type="sldNum" sz="quarter" idx="12"/>
          </p:nvPr>
        </p:nvSpPr>
        <p:spPr/>
        <p:txBody>
          <a:bodyPr/>
          <a:lstStyle/>
          <a:p>
            <a:pPr>
              <a:defRPr/>
            </a:pPr>
            <a:fld id="{E1E25B2F-6C83-4902-B166-9666EF0A0C31}" type="slidenum">
              <a:rPr lang="ar-SA" altLang="en-US"/>
              <a:pPr>
                <a:defRPr/>
              </a:pPr>
              <a:t>310</a:t>
            </a:fld>
            <a:endParaRPr lang="en-US" altLang="en-US"/>
          </a:p>
        </p:txBody>
      </p:sp>
      <p:sp>
        <p:nvSpPr>
          <p:cNvPr id="31949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pic>
        <p:nvPicPr>
          <p:cNvPr id="319494" name="Picture 3" descr="fc-horn-example03c"/>
          <p:cNvPicPr>
            <a:picLocks noChangeAspect="1" noChangeArrowheads="1"/>
          </p:cNvPicPr>
          <p:nvPr>
            <p:ph/>
          </p:nvPr>
        </p:nvPicPr>
        <p:blipFill>
          <a:blip r:embed="rId2"/>
          <a:srcRect/>
          <a:stretch>
            <a:fillRect/>
          </a:stretch>
        </p:blipFill>
        <p:spPr>
          <a:xfrm>
            <a:off x="3130550" y="2409825"/>
            <a:ext cx="2709863" cy="4030663"/>
          </a:xfrm>
          <a:noFill/>
        </p:spPr>
      </p:pic>
      <p:sp>
        <p:nvSpPr>
          <p:cNvPr id="319495" name="Text Box 4"/>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زنجير پيشرو</a:t>
            </a:r>
          </a:p>
        </p:txBody>
      </p:sp>
    </p:spTree>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4"/>
          <p:cNvSpPr>
            <a:spLocks noGrp="1"/>
          </p:cNvSpPr>
          <p:nvPr>
            <p:ph type="sldNum" sz="quarter" idx="12"/>
          </p:nvPr>
        </p:nvSpPr>
        <p:spPr/>
        <p:txBody>
          <a:bodyPr/>
          <a:lstStyle/>
          <a:p>
            <a:pPr>
              <a:defRPr/>
            </a:pPr>
            <a:fld id="{E72F7808-CF15-4277-B2C9-6201AF940784}" type="slidenum">
              <a:rPr lang="ar-SA" altLang="en-US"/>
              <a:pPr>
                <a:defRPr/>
              </a:pPr>
              <a:t>311</a:t>
            </a:fld>
            <a:endParaRPr lang="en-US" altLang="en-US"/>
          </a:p>
        </p:txBody>
      </p:sp>
      <p:sp>
        <p:nvSpPr>
          <p:cNvPr id="32051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sp>
        <p:nvSpPr>
          <p:cNvPr id="320518"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زنجير پيشرو</a:t>
            </a:r>
          </a:p>
        </p:txBody>
      </p:sp>
      <p:pic>
        <p:nvPicPr>
          <p:cNvPr id="320519" name="Picture 4" descr="fc-horn-example04c"/>
          <p:cNvPicPr>
            <a:picLocks noChangeAspect="1" noChangeArrowheads="1"/>
          </p:cNvPicPr>
          <p:nvPr>
            <p:ph/>
          </p:nvPr>
        </p:nvPicPr>
        <p:blipFill>
          <a:blip r:embed="rId2"/>
          <a:srcRect/>
          <a:stretch>
            <a:fillRect/>
          </a:stretch>
        </p:blipFill>
        <p:spPr>
          <a:xfrm>
            <a:off x="3130550" y="2409825"/>
            <a:ext cx="2709863" cy="4030663"/>
          </a:xfrm>
          <a:noFill/>
        </p:spPr>
      </p:pic>
    </p:spTree>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4"/>
          <p:cNvSpPr>
            <a:spLocks noGrp="1"/>
          </p:cNvSpPr>
          <p:nvPr>
            <p:ph type="sldNum" sz="quarter" idx="12"/>
          </p:nvPr>
        </p:nvSpPr>
        <p:spPr/>
        <p:txBody>
          <a:bodyPr/>
          <a:lstStyle/>
          <a:p>
            <a:pPr>
              <a:defRPr/>
            </a:pPr>
            <a:fld id="{C88B7152-8DE0-4C5C-B974-67A3FCBC0B98}" type="slidenum">
              <a:rPr lang="ar-SA" altLang="en-US"/>
              <a:pPr>
                <a:defRPr/>
              </a:pPr>
              <a:t>312</a:t>
            </a:fld>
            <a:endParaRPr lang="en-US" altLang="en-US"/>
          </a:p>
        </p:txBody>
      </p:sp>
      <p:sp>
        <p:nvSpPr>
          <p:cNvPr id="32154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sp>
        <p:nvSpPr>
          <p:cNvPr id="321542"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زنجير پيشرو</a:t>
            </a:r>
          </a:p>
        </p:txBody>
      </p:sp>
      <p:pic>
        <p:nvPicPr>
          <p:cNvPr id="321543" name="Picture 4" descr="fc-horn-example05c"/>
          <p:cNvPicPr>
            <a:picLocks noChangeAspect="1" noChangeArrowheads="1"/>
          </p:cNvPicPr>
          <p:nvPr>
            <p:ph/>
          </p:nvPr>
        </p:nvPicPr>
        <p:blipFill>
          <a:blip r:embed="rId2"/>
          <a:srcRect/>
          <a:stretch>
            <a:fillRect/>
          </a:stretch>
        </p:blipFill>
        <p:spPr>
          <a:xfrm>
            <a:off x="3130550" y="2409825"/>
            <a:ext cx="2709863" cy="4030663"/>
          </a:xfrm>
          <a:noFill/>
        </p:spPr>
      </p:pic>
    </p:spTree>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4"/>
          <p:cNvSpPr>
            <a:spLocks noGrp="1"/>
          </p:cNvSpPr>
          <p:nvPr>
            <p:ph type="sldNum" sz="quarter" idx="12"/>
          </p:nvPr>
        </p:nvSpPr>
        <p:spPr/>
        <p:txBody>
          <a:bodyPr/>
          <a:lstStyle/>
          <a:p>
            <a:pPr>
              <a:defRPr/>
            </a:pPr>
            <a:fld id="{B94946B2-52A5-47F7-BF29-48F692989700}" type="slidenum">
              <a:rPr lang="ar-SA" altLang="en-US"/>
              <a:pPr>
                <a:defRPr/>
              </a:pPr>
              <a:t>313</a:t>
            </a:fld>
            <a:endParaRPr lang="en-US" altLang="en-US"/>
          </a:p>
        </p:txBody>
      </p:sp>
      <p:sp>
        <p:nvSpPr>
          <p:cNvPr id="32256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sp>
        <p:nvSpPr>
          <p:cNvPr id="322566"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زنجير پيشرو</a:t>
            </a:r>
          </a:p>
        </p:txBody>
      </p:sp>
      <p:pic>
        <p:nvPicPr>
          <p:cNvPr id="322567" name="Picture 4" descr="fc-horn-example06c"/>
          <p:cNvPicPr>
            <a:picLocks noChangeAspect="1" noChangeArrowheads="1"/>
          </p:cNvPicPr>
          <p:nvPr>
            <p:ph/>
          </p:nvPr>
        </p:nvPicPr>
        <p:blipFill>
          <a:blip r:embed="rId2"/>
          <a:srcRect/>
          <a:stretch>
            <a:fillRect/>
          </a:stretch>
        </p:blipFill>
        <p:spPr>
          <a:xfrm>
            <a:off x="3130550" y="2409825"/>
            <a:ext cx="2709863" cy="4030663"/>
          </a:xfrm>
          <a:noFill/>
        </p:spPr>
      </p:pic>
    </p:spTree>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4"/>
          <p:cNvSpPr>
            <a:spLocks noGrp="1"/>
          </p:cNvSpPr>
          <p:nvPr>
            <p:ph type="sldNum" sz="quarter" idx="12"/>
          </p:nvPr>
        </p:nvSpPr>
        <p:spPr/>
        <p:txBody>
          <a:bodyPr/>
          <a:lstStyle/>
          <a:p>
            <a:pPr>
              <a:defRPr/>
            </a:pPr>
            <a:fld id="{2A3F0851-8021-4AAF-866A-CABE85BB2DFB}" type="slidenum">
              <a:rPr lang="ar-SA" altLang="en-US"/>
              <a:pPr>
                <a:defRPr/>
              </a:pPr>
              <a:t>314</a:t>
            </a:fld>
            <a:endParaRPr lang="en-US" altLang="en-US"/>
          </a:p>
        </p:txBody>
      </p:sp>
      <p:sp>
        <p:nvSpPr>
          <p:cNvPr id="32358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sp>
        <p:nvSpPr>
          <p:cNvPr id="323590"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زنجير پيشرو</a:t>
            </a:r>
          </a:p>
        </p:txBody>
      </p:sp>
      <p:pic>
        <p:nvPicPr>
          <p:cNvPr id="323591" name="Picture 4" descr="fc-horn-example07c"/>
          <p:cNvPicPr>
            <a:picLocks noChangeAspect="1" noChangeArrowheads="1"/>
          </p:cNvPicPr>
          <p:nvPr>
            <p:ph/>
          </p:nvPr>
        </p:nvPicPr>
        <p:blipFill>
          <a:blip r:embed="rId2"/>
          <a:srcRect/>
          <a:stretch>
            <a:fillRect/>
          </a:stretch>
        </p:blipFill>
        <p:spPr>
          <a:xfrm>
            <a:off x="3130550" y="2409825"/>
            <a:ext cx="2709863" cy="4030663"/>
          </a:xfrm>
          <a:noFill/>
        </p:spPr>
      </p:pic>
    </p:spTree>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4"/>
          <p:cNvSpPr>
            <a:spLocks noGrp="1"/>
          </p:cNvSpPr>
          <p:nvPr>
            <p:ph type="sldNum" sz="quarter" idx="12"/>
          </p:nvPr>
        </p:nvSpPr>
        <p:spPr/>
        <p:txBody>
          <a:bodyPr/>
          <a:lstStyle/>
          <a:p>
            <a:pPr>
              <a:defRPr/>
            </a:pPr>
            <a:fld id="{22B1562B-4CFB-4D17-8F4C-F957EF3B6374}" type="slidenum">
              <a:rPr lang="ar-SA" altLang="en-US"/>
              <a:pPr>
                <a:defRPr/>
              </a:pPr>
              <a:t>315</a:t>
            </a:fld>
            <a:endParaRPr lang="en-US" altLang="en-US"/>
          </a:p>
        </p:txBody>
      </p:sp>
      <p:sp>
        <p:nvSpPr>
          <p:cNvPr id="32461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sp>
        <p:nvSpPr>
          <p:cNvPr id="324614"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زنجير پيشرو</a:t>
            </a:r>
          </a:p>
        </p:txBody>
      </p:sp>
      <p:pic>
        <p:nvPicPr>
          <p:cNvPr id="324615" name="Picture 4" descr="fc-horn-example08c"/>
          <p:cNvPicPr>
            <a:picLocks noChangeAspect="1" noChangeArrowheads="1"/>
          </p:cNvPicPr>
          <p:nvPr>
            <p:ph/>
          </p:nvPr>
        </p:nvPicPr>
        <p:blipFill>
          <a:blip r:embed="rId2"/>
          <a:srcRect/>
          <a:stretch>
            <a:fillRect/>
          </a:stretch>
        </p:blipFill>
        <p:spPr>
          <a:xfrm>
            <a:off x="3130550" y="2409825"/>
            <a:ext cx="2709863" cy="4030663"/>
          </a:xfrm>
          <a:noFill/>
        </p:spPr>
      </p:pic>
    </p:spTree>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4"/>
          <p:cNvSpPr>
            <a:spLocks noGrp="1"/>
          </p:cNvSpPr>
          <p:nvPr>
            <p:ph type="sldNum" sz="quarter" idx="12"/>
          </p:nvPr>
        </p:nvSpPr>
        <p:spPr/>
        <p:txBody>
          <a:bodyPr/>
          <a:lstStyle/>
          <a:p>
            <a:pPr>
              <a:defRPr/>
            </a:pPr>
            <a:fld id="{71651169-EAAC-4636-87A6-3E9710FB4888}" type="slidenum">
              <a:rPr lang="ar-SA" altLang="en-US"/>
              <a:pPr>
                <a:defRPr/>
              </a:pPr>
              <a:t>316</a:t>
            </a:fld>
            <a:endParaRPr lang="en-US" altLang="en-US"/>
          </a:p>
        </p:txBody>
      </p:sp>
      <p:sp>
        <p:nvSpPr>
          <p:cNvPr id="32563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sp>
        <p:nvSpPr>
          <p:cNvPr id="325638"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الگوريتم عقبگرد کامل</a:t>
            </a:r>
          </a:p>
        </p:txBody>
      </p:sp>
      <p:pic>
        <p:nvPicPr>
          <p:cNvPr id="325639" name="Picture 4" descr="bc-horn-example01c"/>
          <p:cNvPicPr>
            <a:picLocks noChangeAspect="1" noChangeArrowheads="1"/>
          </p:cNvPicPr>
          <p:nvPr>
            <p:ph/>
          </p:nvPr>
        </p:nvPicPr>
        <p:blipFill>
          <a:blip r:embed="rId2"/>
          <a:srcRect/>
          <a:stretch>
            <a:fillRect/>
          </a:stretch>
        </p:blipFill>
        <p:spPr>
          <a:xfrm>
            <a:off x="3130550" y="2409825"/>
            <a:ext cx="2709863" cy="4030663"/>
          </a:xfrm>
          <a:noFill/>
        </p:spPr>
      </p:pic>
    </p:spTree>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4"/>
          <p:cNvSpPr>
            <a:spLocks noGrp="1"/>
          </p:cNvSpPr>
          <p:nvPr>
            <p:ph type="sldNum" sz="quarter" idx="12"/>
          </p:nvPr>
        </p:nvSpPr>
        <p:spPr/>
        <p:txBody>
          <a:bodyPr/>
          <a:lstStyle/>
          <a:p>
            <a:pPr>
              <a:defRPr/>
            </a:pPr>
            <a:fld id="{4F33FF3E-F6FB-4910-BEBC-C2281472BBD6}" type="slidenum">
              <a:rPr lang="ar-SA" altLang="en-US"/>
              <a:pPr>
                <a:defRPr/>
              </a:pPr>
              <a:t>317</a:t>
            </a:fld>
            <a:endParaRPr lang="en-US" altLang="en-US"/>
          </a:p>
        </p:txBody>
      </p:sp>
      <p:sp>
        <p:nvSpPr>
          <p:cNvPr id="32666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sp>
        <p:nvSpPr>
          <p:cNvPr id="326662"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الگوريتم عقبگرد کامل</a:t>
            </a:r>
          </a:p>
        </p:txBody>
      </p:sp>
      <p:pic>
        <p:nvPicPr>
          <p:cNvPr id="326663" name="Picture 4"/>
          <p:cNvPicPr>
            <a:picLocks noChangeAspect="1" noChangeArrowheads="1"/>
          </p:cNvPicPr>
          <p:nvPr>
            <p:ph/>
          </p:nvPr>
        </p:nvPicPr>
        <p:blipFill>
          <a:blip r:embed="rId2"/>
          <a:srcRect l="51563" t="32292" r="4688" b="30208"/>
          <a:stretch>
            <a:fillRect/>
          </a:stretch>
        </p:blipFill>
        <p:spPr>
          <a:xfrm>
            <a:off x="2427288" y="3170238"/>
            <a:ext cx="4665662" cy="3498850"/>
          </a:xfrm>
          <a:noFill/>
        </p:spPr>
      </p:pic>
      <p:sp>
        <p:nvSpPr>
          <p:cNvPr id="326664" name="Text Box 5"/>
          <p:cNvSpPr txBox="1">
            <a:spLocks noChangeArrowheads="1"/>
          </p:cNvSpPr>
          <p:nvPr/>
        </p:nvSpPr>
        <p:spPr bwMode="auto">
          <a:xfrm>
            <a:off x="468313" y="2420938"/>
            <a:ext cx="8135937" cy="457200"/>
          </a:xfrm>
          <a:prstGeom prst="rect">
            <a:avLst/>
          </a:prstGeom>
          <a:noFill/>
          <a:ln w="9525" algn="ctr">
            <a:noFill/>
            <a:miter lim="800000"/>
            <a:headEnd/>
            <a:tailEnd/>
          </a:ln>
        </p:spPr>
        <p:txBody>
          <a:bodyPr>
            <a:spAutoFit/>
          </a:bodyPr>
          <a:lstStyle/>
          <a:p>
            <a:pPr eaLnBrk="0" hangingPunct="0">
              <a:spcBef>
                <a:spcPct val="50000"/>
              </a:spcBef>
              <a:buClr>
                <a:srgbClr val="00D600"/>
              </a:buClr>
              <a:buFont typeface="Wingdings" pitchFamily="2" charset="2"/>
              <a:buChar char="Ã"/>
            </a:pPr>
            <a:r>
              <a:rPr lang="fa-IR" sz="2400">
                <a:solidFill>
                  <a:srgbClr val="CC3300"/>
                </a:solidFill>
                <a:cs typeface="Homa" pitchFamily="2" charset="-78"/>
              </a:rPr>
              <a:t>تغييرات عمده: خاتمه زودرس، اکتشاف نماد محض، اکتشاف عبارت واحد</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4"/>
          <p:cNvSpPr>
            <a:spLocks noGrp="1"/>
          </p:cNvSpPr>
          <p:nvPr>
            <p:ph type="sldNum" sz="quarter" idx="12"/>
          </p:nvPr>
        </p:nvSpPr>
        <p:spPr/>
        <p:txBody>
          <a:bodyPr/>
          <a:lstStyle/>
          <a:p>
            <a:pPr>
              <a:defRPr/>
            </a:pPr>
            <a:fld id="{0135D327-A3EC-4A4E-9FFA-761A31064160}" type="slidenum">
              <a:rPr lang="ar-SA" altLang="en-US"/>
              <a:pPr>
                <a:defRPr/>
              </a:pPr>
              <a:t>318</a:t>
            </a:fld>
            <a:endParaRPr lang="en-US" altLang="en-US"/>
          </a:p>
        </p:txBody>
      </p:sp>
      <p:sp>
        <p:nvSpPr>
          <p:cNvPr id="32768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sp>
        <p:nvSpPr>
          <p:cNvPr id="327686"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الگوريتم عقبگرد کامل</a:t>
            </a:r>
          </a:p>
        </p:txBody>
      </p:sp>
      <p:pic>
        <p:nvPicPr>
          <p:cNvPr id="327687" name="Picture 4" descr="bc-horn-example02c"/>
          <p:cNvPicPr>
            <a:picLocks noChangeAspect="1" noChangeArrowheads="1"/>
          </p:cNvPicPr>
          <p:nvPr>
            <p:ph/>
          </p:nvPr>
        </p:nvPicPr>
        <p:blipFill>
          <a:blip r:embed="rId2"/>
          <a:srcRect/>
          <a:stretch>
            <a:fillRect/>
          </a:stretch>
        </p:blipFill>
        <p:spPr>
          <a:xfrm>
            <a:off x="3130550" y="2409825"/>
            <a:ext cx="2709863" cy="4030663"/>
          </a:xfrm>
          <a:noFill/>
        </p:spPr>
      </p:pic>
    </p:spTree>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4"/>
          <p:cNvSpPr>
            <a:spLocks noGrp="1"/>
          </p:cNvSpPr>
          <p:nvPr>
            <p:ph type="sldNum" sz="quarter" idx="12"/>
          </p:nvPr>
        </p:nvSpPr>
        <p:spPr/>
        <p:txBody>
          <a:bodyPr/>
          <a:lstStyle/>
          <a:p>
            <a:pPr>
              <a:defRPr/>
            </a:pPr>
            <a:fld id="{73633809-4C73-4923-A20F-81F807DC4082}" type="slidenum">
              <a:rPr lang="ar-SA" altLang="en-US"/>
              <a:pPr>
                <a:defRPr/>
              </a:pPr>
              <a:t>319</a:t>
            </a:fld>
            <a:endParaRPr lang="en-US" altLang="en-US"/>
          </a:p>
        </p:txBody>
      </p:sp>
      <p:sp>
        <p:nvSpPr>
          <p:cNvPr id="32870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sp>
        <p:nvSpPr>
          <p:cNvPr id="328710"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الگوريتم عقبگرد کامل</a:t>
            </a:r>
          </a:p>
        </p:txBody>
      </p:sp>
      <p:pic>
        <p:nvPicPr>
          <p:cNvPr id="328711" name="Picture 4" descr="bc-horn-example03c"/>
          <p:cNvPicPr>
            <a:picLocks noChangeAspect="1" noChangeArrowheads="1"/>
          </p:cNvPicPr>
          <p:nvPr>
            <p:ph/>
          </p:nvPr>
        </p:nvPicPr>
        <p:blipFill>
          <a:blip r:embed="rId2"/>
          <a:srcRect/>
          <a:stretch>
            <a:fillRect/>
          </a:stretch>
        </p:blipFill>
        <p:spPr>
          <a:xfrm>
            <a:off x="3130550" y="2409825"/>
            <a:ext cx="2709863" cy="4030663"/>
          </a:xfr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CDBADB27-EC7B-49C4-A8B8-F28D9B37518A}" type="slidenum">
              <a:rPr lang="ar-SA" altLang="en-US"/>
              <a:pPr>
                <a:defRPr/>
              </a:pPr>
              <a:t>32</a:t>
            </a:fld>
            <a:endParaRPr lang="en-US" altLang="en-US"/>
          </a:p>
        </p:txBody>
      </p:sp>
      <p:sp>
        <p:nvSpPr>
          <p:cNvPr id="55301" name="Rectangle 2"/>
          <p:cNvSpPr>
            <a:spLocks noGrp="1" noChangeArrowheads="1"/>
          </p:cNvSpPr>
          <p:nvPr>
            <p:ph type="body" idx="1"/>
          </p:nvPr>
        </p:nvSpPr>
        <p:spPr>
          <a:xfrm>
            <a:off x="133350" y="1916113"/>
            <a:ext cx="8686800" cy="3529012"/>
          </a:xfrm>
          <a:noFill/>
        </p:spPr>
        <p:txBody>
          <a:bodyPr/>
          <a:lstStyle/>
          <a:p>
            <a:pPr eaLnBrk="1" hangingPunct="1">
              <a:lnSpc>
                <a:spcPct val="135000"/>
              </a:lnSpc>
              <a:buClr>
                <a:srgbClr val="7F5429"/>
              </a:buClr>
              <a:buFont typeface="Wingdings" pitchFamily="2" charset="2"/>
              <a:buChar char="§"/>
            </a:pPr>
            <a:r>
              <a:rPr lang="ar-SA" sz="2500" smtClean="0">
                <a:cs typeface="Zar" pitchFamily="2" charset="-78"/>
              </a:rPr>
              <a:t>زبان‌شناسي مدرن و </a:t>
            </a:r>
            <a:r>
              <a:rPr lang="en-US" sz="2100" smtClean="0">
                <a:cs typeface="Zar" pitchFamily="2" charset="-78"/>
              </a:rPr>
              <a:t>AI</a:t>
            </a:r>
            <a:r>
              <a:rPr lang="ar-SA" sz="2500" smtClean="0">
                <a:cs typeface="Zar" pitchFamily="2" charset="-78"/>
              </a:rPr>
              <a:t> در يک زمان متولد شدند، بنابراين زبان‌شناسي نقش مهمي در رشد </a:t>
            </a:r>
            <a:r>
              <a:rPr lang="en-US" sz="2100" smtClean="0">
                <a:cs typeface="Zar" pitchFamily="2" charset="-78"/>
              </a:rPr>
              <a:t>AI</a:t>
            </a:r>
            <a:r>
              <a:rPr lang="ar-SA" sz="2500" smtClean="0">
                <a:cs typeface="Zar" pitchFamily="2" charset="-78"/>
              </a:rPr>
              <a:t> بازي نمي‌کند.</a:t>
            </a:r>
            <a:endParaRPr lang="fa-IR" sz="2500" smtClean="0">
              <a:cs typeface="Zar" pitchFamily="2" charset="-78"/>
            </a:endParaRPr>
          </a:p>
          <a:p>
            <a:pPr eaLnBrk="1" hangingPunct="1">
              <a:lnSpc>
                <a:spcPct val="135000"/>
              </a:lnSpc>
              <a:buClr>
                <a:srgbClr val="7F5429"/>
              </a:buClr>
              <a:buFont typeface="Wingdings" pitchFamily="2" charset="2"/>
              <a:buChar char="§"/>
            </a:pPr>
            <a:r>
              <a:rPr lang="ar-SA" sz="2500" smtClean="0">
                <a:cs typeface="Zar" pitchFamily="2" charset="-78"/>
              </a:rPr>
              <a:t>اين دو دريک زمينه مشترک به نام</a:t>
            </a:r>
            <a:endParaRPr lang="en-US" sz="2500" smtClean="0">
              <a:cs typeface="Zar" pitchFamily="2" charset="-78"/>
            </a:endParaRPr>
          </a:p>
          <a:p>
            <a:pPr eaLnBrk="1" hangingPunct="1">
              <a:lnSpc>
                <a:spcPct val="135000"/>
              </a:lnSpc>
              <a:buClr>
                <a:srgbClr val="7F5429"/>
              </a:buClr>
              <a:buFont typeface="Wingdings" pitchFamily="2" charset="2"/>
              <a:buNone/>
            </a:pPr>
            <a:r>
              <a:rPr lang="ar-SA" sz="2500" smtClean="0">
                <a:cs typeface="Zar" pitchFamily="2" charset="-78"/>
              </a:rPr>
              <a:t> </a:t>
            </a:r>
            <a:r>
              <a:rPr lang="fa-IR" sz="2500" smtClean="0">
                <a:cs typeface="Zar" pitchFamily="2" charset="-78"/>
              </a:rPr>
              <a:t>	</a:t>
            </a:r>
            <a:r>
              <a:rPr lang="ar-SA" sz="2500" smtClean="0">
                <a:cs typeface="Zar" pitchFamily="2" charset="-78"/>
              </a:rPr>
              <a:t>زبان‌شناسي محاسباتي</a:t>
            </a:r>
            <a:r>
              <a:rPr lang="en-US" sz="2500" smtClean="0">
                <a:cs typeface="Zar" pitchFamily="2" charset="-78"/>
              </a:rPr>
              <a:t>(Computatioal linguistics)</a:t>
            </a:r>
            <a:r>
              <a:rPr lang="ar-SA" sz="2500" smtClean="0">
                <a:cs typeface="Zar" pitchFamily="2" charset="-78"/>
              </a:rPr>
              <a:t> يا </a:t>
            </a:r>
            <a:endParaRPr lang="fa-IR" sz="2500" smtClean="0">
              <a:cs typeface="Zar" pitchFamily="2" charset="-78"/>
            </a:endParaRPr>
          </a:p>
          <a:p>
            <a:pPr eaLnBrk="1" hangingPunct="1">
              <a:lnSpc>
                <a:spcPct val="135000"/>
              </a:lnSpc>
              <a:buClr>
                <a:srgbClr val="7F5429"/>
              </a:buClr>
              <a:buFont typeface="Wingdings" pitchFamily="2" charset="2"/>
              <a:buNone/>
            </a:pPr>
            <a:r>
              <a:rPr lang="fa-IR" sz="2500" smtClean="0">
                <a:cs typeface="Zar" pitchFamily="2" charset="-78"/>
              </a:rPr>
              <a:t>	</a:t>
            </a:r>
            <a:r>
              <a:rPr lang="ar-SA" sz="2500" smtClean="0">
                <a:cs typeface="Zar" pitchFamily="2" charset="-78"/>
              </a:rPr>
              <a:t>پردازش زبان طبيعي </a:t>
            </a:r>
            <a:r>
              <a:rPr lang="en-US" sz="2500" smtClean="0">
                <a:cs typeface="Zar" pitchFamily="2" charset="-78"/>
              </a:rPr>
              <a:t>(natural language processing)</a:t>
            </a:r>
            <a:endParaRPr lang="fa-IR" sz="2500" smtClean="0">
              <a:cs typeface="Zar" pitchFamily="2" charset="-78"/>
            </a:endParaRPr>
          </a:p>
          <a:p>
            <a:pPr eaLnBrk="1" hangingPunct="1">
              <a:lnSpc>
                <a:spcPct val="135000"/>
              </a:lnSpc>
              <a:buClr>
                <a:srgbClr val="7F5429"/>
              </a:buClr>
              <a:buFont typeface="Wingdings" pitchFamily="2" charset="2"/>
              <a:buNone/>
            </a:pPr>
            <a:r>
              <a:rPr lang="fa-IR" sz="2500" smtClean="0">
                <a:cs typeface="Zar" pitchFamily="2" charset="-78"/>
              </a:rPr>
              <a:t>	</a:t>
            </a:r>
            <a:r>
              <a:rPr lang="ar-SA" sz="2500" smtClean="0">
                <a:cs typeface="Zar" pitchFamily="2" charset="-78"/>
              </a:rPr>
              <a:t>بهم تنيده شده‌اند که در آن بر روي مسئله استفاده زبان تمرکز شده است.</a:t>
            </a:r>
            <a:endParaRPr lang="en-US" sz="2500" smtClean="0">
              <a:cs typeface="Zar" pitchFamily="2" charset="-78"/>
            </a:endParaRPr>
          </a:p>
        </p:txBody>
      </p:sp>
    </p:spTree>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4"/>
          <p:cNvSpPr>
            <a:spLocks noGrp="1"/>
          </p:cNvSpPr>
          <p:nvPr>
            <p:ph type="sldNum" sz="quarter" idx="12"/>
          </p:nvPr>
        </p:nvSpPr>
        <p:spPr/>
        <p:txBody>
          <a:bodyPr/>
          <a:lstStyle/>
          <a:p>
            <a:pPr>
              <a:defRPr/>
            </a:pPr>
            <a:fld id="{5B6AEFC0-A372-42AA-BFAE-F62AF22E9B3E}" type="slidenum">
              <a:rPr lang="ar-SA" altLang="en-US"/>
              <a:pPr>
                <a:defRPr/>
              </a:pPr>
              <a:t>320</a:t>
            </a:fld>
            <a:endParaRPr lang="en-US" altLang="en-US"/>
          </a:p>
        </p:txBody>
      </p:sp>
      <p:sp>
        <p:nvSpPr>
          <p:cNvPr id="32973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sp>
        <p:nvSpPr>
          <p:cNvPr id="329734"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الگوريتم عقبگرد کامل</a:t>
            </a:r>
          </a:p>
        </p:txBody>
      </p:sp>
      <p:pic>
        <p:nvPicPr>
          <p:cNvPr id="329735" name="Picture 4" descr="bc-horn-example04c"/>
          <p:cNvPicPr>
            <a:picLocks noChangeAspect="1" noChangeArrowheads="1"/>
          </p:cNvPicPr>
          <p:nvPr>
            <p:ph/>
          </p:nvPr>
        </p:nvPicPr>
        <p:blipFill>
          <a:blip r:embed="rId2"/>
          <a:srcRect/>
          <a:stretch>
            <a:fillRect/>
          </a:stretch>
        </p:blipFill>
        <p:spPr>
          <a:xfrm>
            <a:off x="3130550" y="2409825"/>
            <a:ext cx="2709863" cy="4030663"/>
          </a:xfrm>
          <a:noFill/>
        </p:spPr>
      </p:pic>
    </p:spTree>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4"/>
          <p:cNvSpPr>
            <a:spLocks noGrp="1"/>
          </p:cNvSpPr>
          <p:nvPr>
            <p:ph type="sldNum" sz="quarter" idx="12"/>
          </p:nvPr>
        </p:nvSpPr>
        <p:spPr/>
        <p:txBody>
          <a:bodyPr/>
          <a:lstStyle/>
          <a:p>
            <a:pPr>
              <a:defRPr/>
            </a:pPr>
            <a:fld id="{0F2B7ACF-BD1E-46EA-9A8F-618CE3B275CD}" type="slidenum">
              <a:rPr lang="ar-SA" altLang="en-US"/>
              <a:pPr>
                <a:defRPr/>
              </a:pPr>
              <a:t>321</a:t>
            </a:fld>
            <a:endParaRPr lang="en-US" altLang="en-US"/>
          </a:p>
        </p:txBody>
      </p:sp>
      <p:sp>
        <p:nvSpPr>
          <p:cNvPr id="33075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sp>
        <p:nvSpPr>
          <p:cNvPr id="330758"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الگوريتم عقبگرد کامل</a:t>
            </a:r>
          </a:p>
        </p:txBody>
      </p:sp>
      <p:pic>
        <p:nvPicPr>
          <p:cNvPr id="330759" name="Picture 4" descr="bc-horn-example05c"/>
          <p:cNvPicPr>
            <a:picLocks noChangeAspect="1" noChangeArrowheads="1"/>
          </p:cNvPicPr>
          <p:nvPr>
            <p:ph/>
          </p:nvPr>
        </p:nvPicPr>
        <p:blipFill>
          <a:blip r:embed="rId2"/>
          <a:srcRect/>
          <a:stretch>
            <a:fillRect/>
          </a:stretch>
        </p:blipFill>
        <p:spPr>
          <a:xfrm>
            <a:off x="3130550" y="2409825"/>
            <a:ext cx="2709863" cy="4030663"/>
          </a:xfrm>
          <a:noFill/>
        </p:spPr>
      </p:pic>
    </p:spTree>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4"/>
          <p:cNvSpPr>
            <a:spLocks noGrp="1"/>
          </p:cNvSpPr>
          <p:nvPr>
            <p:ph type="sldNum" sz="quarter" idx="12"/>
          </p:nvPr>
        </p:nvSpPr>
        <p:spPr/>
        <p:txBody>
          <a:bodyPr/>
          <a:lstStyle/>
          <a:p>
            <a:pPr>
              <a:defRPr/>
            </a:pPr>
            <a:fld id="{D289E4C8-CA88-48C2-B29F-5E74BFB9E97E}" type="slidenum">
              <a:rPr lang="ar-SA" altLang="en-US"/>
              <a:pPr>
                <a:defRPr/>
              </a:pPr>
              <a:t>322</a:t>
            </a:fld>
            <a:endParaRPr lang="en-US" altLang="en-US"/>
          </a:p>
        </p:txBody>
      </p:sp>
      <p:sp>
        <p:nvSpPr>
          <p:cNvPr id="33178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sp>
        <p:nvSpPr>
          <p:cNvPr id="331782"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الگوريتم عقبگرد کامل</a:t>
            </a:r>
          </a:p>
        </p:txBody>
      </p:sp>
      <p:pic>
        <p:nvPicPr>
          <p:cNvPr id="331783" name="Picture 4" descr="bc-horn-example06c"/>
          <p:cNvPicPr>
            <a:picLocks noChangeAspect="1" noChangeArrowheads="1"/>
          </p:cNvPicPr>
          <p:nvPr>
            <p:ph/>
          </p:nvPr>
        </p:nvPicPr>
        <p:blipFill>
          <a:blip r:embed="rId2"/>
          <a:srcRect/>
          <a:stretch>
            <a:fillRect/>
          </a:stretch>
        </p:blipFill>
        <p:spPr>
          <a:xfrm>
            <a:off x="3130550" y="2409825"/>
            <a:ext cx="2709863" cy="4030663"/>
          </a:xfrm>
          <a:noFill/>
        </p:spPr>
      </p:pic>
    </p:spTree>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4"/>
          <p:cNvSpPr>
            <a:spLocks noGrp="1"/>
          </p:cNvSpPr>
          <p:nvPr>
            <p:ph type="sldNum" sz="quarter" idx="12"/>
          </p:nvPr>
        </p:nvSpPr>
        <p:spPr/>
        <p:txBody>
          <a:bodyPr/>
          <a:lstStyle/>
          <a:p>
            <a:pPr>
              <a:defRPr/>
            </a:pPr>
            <a:fld id="{16FC966C-91C0-42A9-A370-8BEDE2FF769B}" type="slidenum">
              <a:rPr lang="ar-SA" altLang="en-US"/>
              <a:pPr>
                <a:defRPr/>
              </a:pPr>
              <a:t>323</a:t>
            </a:fld>
            <a:endParaRPr lang="en-US" altLang="en-US"/>
          </a:p>
        </p:txBody>
      </p:sp>
      <p:sp>
        <p:nvSpPr>
          <p:cNvPr id="33280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sp>
        <p:nvSpPr>
          <p:cNvPr id="332806"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الگوريتم عقبگرد کامل</a:t>
            </a:r>
          </a:p>
        </p:txBody>
      </p:sp>
      <p:pic>
        <p:nvPicPr>
          <p:cNvPr id="332807" name="Picture 4" descr="bc-horn-example07c"/>
          <p:cNvPicPr>
            <a:picLocks noChangeAspect="1" noChangeArrowheads="1"/>
          </p:cNvPicPr>
          <p:nvPr>
            <p:ph/>
          </p:nvPr>
        </p:nvPicPr>
        <p:blipFill>
          <a:blip r:embed="rId2"/>
          <a:srcRect/>
          <a:stretch>
            <a:fillRect/>
          </a:stretch>
        </p:blipFill>
        <p:spPr>
          <a:xfrm>
            <a:off x="3130550" y="2409825"/>
            <a:ext cx="2709863" cy="4030663"/>
          </a:xfrm>
          <a:noFill/>
        </p:spPr>
      </p:pic>
    </p:spTree>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4"/>
          <p:cNvSpPr>
            <a:spLocks noGrp="1"/>
          </p:cNvSpPr>
          <p:nvPr>
            <p:ph type="sldNum" sz="quarter" idx="12"/>
          </p:nvPr>
        </p:nvSpPr>
        <p:spPr/>
        <p:txBody>
          <a:bodyPr/>
          <a:lstStyle/>
          <a:p>
            <a:pPr>
              <a:defRPr/>
            </a:pPr>
            <a:fld id="{D89F1B82-10D1-4003-8881-FB28EEB46115}" type="slidenum">
              <a:rPr lang="ar-SA" altLang="en-US"/>
              <a:pPr>
                <a:defRPr/>
              </a:pPr>
              <a:t>324</a:t>
            </a:fld>
            <a:endParaRPr lang="en-US" altLang="en-US"/>
          </a:p>
        </p:txBody>
      </p:sp>
      <p:sp>
        <p:nvSpPr>
          <p:cNvPr id="33382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sp>
        <p:nvSpPr>
          <p:cNvPr id="333830"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الگوريتم عقبگرد کامل</a:t>
            </a:r>
          </a:p>
        </p:txBody>
      </p:sp>
      <p:pic>
        <p:nvPicPr>
          <p:cNvPr id="333831" name="Picture 4" descr="bc-horn-example08c"/>
          <p:cNvPicPr>
            <a:picLocks noChangeAspect="1" noChangeArrowheads="1"/>
          </p:cNvPicPr>
          <p:nvPr>
            <p:ph/>
          </p:nvPr>
        </p:nvPicPr>
        <p:blipFill>
          <a:blip r:embed="rId2"/>
          <a:srcRect/>
          <a:stretch>
            <a:fillRect/>
          </a:stretch>
        </p:blipFill>
        <p:spPr>
          <a:xfrm>
            <a:off x="3130550" y="2409825"/>
            <a:ext cx="2709863" cy="4030663"/>
          </a:xfrm>
          <a:noFill/>
        </p:spPr>
      </p:pic>
    </p:spTree>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4"/>
          <p:cNvSpPr>
            <a:spLocks noGrp="1"/>
          </p:cNvSpPr>
          <p:nvPr>
            <p:ph type="sldNum" sz="quarter" idx="12"/>
          </p:nvPr>
        </p:nvSpPr>
        <p:spPr/>
        <p:txBody>
          <a:bodyPr/>
          <a:lstStyle/>
          <a:p>
            <a:pPr>
              <a:defRPr/>
            </a:pPr>
            <a:fld id="{84B8C304-206C-485D-9EAB-D9E4770F5734}" type="slidenum">
              <a:rPr lang="ar-SA" altLang="en-US"/>
              <a:pPr>
                <a:defRPr/>
              </a:pPr>
              <a:t>325</a:t>
            </a:fld>
            <a:endParaRPr lang="en-US" altLang="en-US"/>
          </a:p>
        </p:txBody>
      </p:sp>
      <p:sp>
        <p:nvSpPr>
          <p:cNvPr id="33485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sp>
        <p:nvSpPr>
          <p:cNvPr id="334854"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الگوريتم عقبگرد کامل</a:t>
            </a:r>
          </a:p>
        </p:txBody>
      </p:sp>
      <p:pic>
        <p:nvPicPr>
          <p:cNvPr id="334855" name="Picture 4" descr="bc-horn-example09c"/>
          <p:cNvPicPr>
            <a:picLocks noChangeAspect="1" noChangeArrowheads="1"/>
          </p:cNvPicPr>
          <p:nvPr>
            <p:ph/>
          </p:nvPr>
        </p:nvPicPr>
        <p:blipFill>
          <a:blip r:embed="rId2"/>
          <a:srcRect/>
          <a:stretch>
            <a:fillRect/>
          </a:stretch>
        </p:blipFill>
        <p:spPr>
          <a:xfrm>
            <a:off x="3130550" y="2409825"/>
            <a:ext cx="2709863" cy="4030663"/>
          </a:xfrm>
          <a:noFill/>
        </p:spPr>
      </p:pic>
    </p:spTree>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4"/>
          <p:cNvSpPr>
            <a:spLocks noGrp="1"/>
          </p:cNvSpPr>
          <p:nvPr>
            <p:ph type="sldNum" sz="quarter" idx="12"/>
          </p:nvPr>
        </p:nvSpPr>
        <p:spPr/>
        <p:txBody>
          <a:bodyPr/>
          <a:lstStyle/>
          <a:p>
            <a:pPr>
              <a:defRPr/>
            </a:pPr>
            <a:fld id="{802C9ADF-A0C9-4519-82A9-329EFE9B1501}" type="slidenum">
              <a:rPr lang="ar-SA" altLang="en-US"/>
              <a:pPr>
                <a:defRPr/>
              </a:pPr>
              <a:t>326</a:t>
            </a:fld>
            <a:endParaRPr lang="en-US" altLang="en-US"/>
          </a:p>
        </p:txBody>
      </p:sp>
      <p:sp>
        <p:nvSpPr>
          <p:cNvPr id="33587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عاملهاي منطقي</a:t>
            </a:r>
            <a:endParaRPr lang="en-US" sz="4000">
              <a:latin typeface="Times New Roman" pitchFamily="18" charset="0"/>
              <a:cs typeface="Homa" pitchFamily="2" charset="-78"/>
            </a:endParaRPr>
          </a:p>
        </p:txBody>
      </p:sp>
      <p:sp>
        <p:nvSpPr>
          <p:cNvPr id="335878" name="Text Box 3"/>
          <p:cNvSpPr txBox="1">
            <a:spLocks noChangeArrowheads="1"/>
          </p:cNvSpPr>
          <p:nvPr/>
        </p:nvSpPr>
        <p:spPr bwMode="auto">
          <a:xfrm>
            <a:off x="250825" y="1844675"/>
            <a:ext cx="8137525" cy="579438"/>
          </a:xfrm>
          <a:prstGeom prst="rect">
            <a:avLst/>
          </a:prstGeom>
          <a:noFill/>
          <a:ln w="9525" algn="ctr">
            <a:noFill/>
            <a:miter lim="800000"/>
            <a:headEnd/>
            <a:tailEnd/>
          </a:ln>
        </p:spPr>
        <p:txBody>
          <a:bodyPr>
            <a:spAutoFit/>
          </a:bodyPr>
          <a:lstStyle/>
          <a:p>
            <a:pPr algn="ctr" eaLnBrk="0" hangingPunct="0">
              <a:spcBef>
                <a:spcPct val="50000"/>
              </a:spcBef>
            </a:pPr>
            <a:r>
              <a:rPr lang="fa-IR" sz="3200">
                <a:solidFill>
                  <a:schemeClr val="accent2"/>
                </a:solidFill>
                <a:cs typeface="Homa" pitchFamily="2" charset="-78"/>
              </a:rPr>
              <a:t>الگوريتم عقبگرد کامل</a:t>
            </a:r>
          </a:p>
        </p:txBody>
      </p:sp>
      <p:pic>
        <p:nvPicPr>
          <p:cNvPr id="335879" name="Picture 4" descr="bc-horn-example10c"/>
          <p:cNvPicPr>
            <a:picLocks noChangeAspect="1" noChangeArrowheads="1"/>
          </p:cNvPicPr>
          <p:nvPr>
            <p:ph/>
          </p:nvPr>
        </p:nvPicPr>
        <p:blipFill>
          <a:blip r:embed="rId2"/>
          <a:srcRect/>
          <a:stretch>
            <a:fillRect/>
          </a:stretch>
        </p:blipFill>
        <p:spPr>
          <a:xfrm>
            <a:off x="3130550" y="2409825"/>
            <a:ext cx="2709863" cy="4030663"/>
          </a:xfrm>
          <a:noFill/>
        </p:spPr>
      </p:pic>
    </p:spTree>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2"/>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3"/>
          <p:cNvSpPr>
            <a:spLocks noGrp="1"/>
          </p:cNvSpPr>
          <p:nvPr>
            <p:ph type="sldNum" sz="quarter" idx="12"/>
          </p:nvPr>
        </p:nvSpPr>
        <p:spPr/>
        <p:txBody>
          <a:bodyPr/>
          <a:lstStyle/>
          <a:p>
            <a:pPr>
              <a:defRPr/>
            </a:pPr>
            <a:fld id="{2B92EBFD-010B-4FB7-86F1-340FF9B4B0BC}" type="slidenum">
              <a:rPr lang="ar-SA" altLang="en-US"/>
              <a:pPr>
                <a:defRPr/>
              </a:pPr>
              <a:t>327</a:t>
            </a:fld>
            <a:endParaRPr lang="en-US" altLang="en-US"/>
          </a:p>
        </p:txBody>
      </p:sp>
      <p:sp>
        <p:nvSpPr>
          <p:cNvPr id="336901" name="Text Box 2"/>
          <p:cNvSpPr txBox="1">
            <a:spLocks noChangeArrowheads="1"/>
          </p:cNvSpPr>
          <p:nvPr/>
        </p:nvSpPr>
        <p:spPr bwMode="auto">
          <a:xfrm>
            <a:off x="2916238" y="981075"/>
            <a:ext cx="4608512" cy="366713"/>
          </a:xfrm>
          <a:prstGeom prst="rect">
            <a:avLst/>
          </a:prstGeom>
          <a:noFill/>
          <a:ln w="9525">
            <a:noFill/>
            <a:miter lim="800000"/>
            <a:headEnd/>
            <a:tailEnd/>
          </a:ln>
        </p:spPr>
        <p:txBody>
          <a:bodyPr>
            <a:spAutoFit/>
          </a:bodyPr>
          <a:lstStyle/>
          <a:p>
            <a:pPr algn="l" rtl="0" eaLnBrk="0" hangingPunct="0">
              <a:spcBef>
                <a:spcPct val="50000"/>
              </a:spcBef>
            </a:pPr>
            <a:endParaRPr lang="en-US">
              <a:cs typeface="Times New Roman" pitchFamily="18" charset="0"/>
            </a:endParaRPr>
          </a:p>
        </p:txBody>
      </p:sp>
      <p:sp>
        <p:nvSpPr>
          <p:cNvPr id="336902" name="Text Box 3"/>
          <p:cNvSpPr txBox="1">
            <a:spLocks noChangeArrowheads="1"/>
          </p:cNvSpPr>
          <p:nvPr/>
        </p:nvSpPr>
        <p:spPr bwMode="auto">
          <a:xfrm>
            <a:off x="1258888" y="2060575"/>
            <a:ext cx="6553200" cy="1555750"/>
          </a:xfrm>
          <a:prstGeom prst="rect">
            <a:avLst/>
          </a:prstGeom>
          <a:noFill/>
          <a:ln w="9525">
            <a:noFill/>
            <a:miter lim="800000"/>
            <a:headEnd/>
            <a:tailEnd/>
          </a:ln>
        </p:spPr>
        <p:txBody>
          <a:bodyPr>
            <a:spAutoFit/>
          </a:bodyPr>
          <a:lstStyle/>
          <a:p>
            <a:pPr algn="ctr" rtl="0" eaLnBrk="0" hangingPunct="0">
              <a:spcBef>
                <a:spcPct val="50000"/>
              </a:spcBef>
            </a:pPr>
            <a:r>
              <a:rPr lang="fa-IR" sz="9600" b="1">
                <a:cs typeface="Homa" pitchFamily="2" charset="-78"/>
              </a:rPr>
              <a:t>هوش مصنوع</a:t>
            </a:r>
            <a:r>
              <a:rPr lang="ar-SA" sz="9600" b="1">
                <a:cs typeface="Homa" pitchFamily="2" charset="-78"/>
              </a:rPr>
              <a:t>ي</a:t>
            </a:r>
            <a:endParaRPr lang="en-US" sz="9600" b="1">
              <a:cs typeface="Homa" pitchFamily="2" charset="-78"/>
            </a:endParaRPr>
          </a:p>
        </p:txBody>
      </p:sp>
      <p:sp>
        <p:nvSpPr>
          <p:cNvPr id="336903" name="Text Box 4"/>
          <p:cNvSpPr txBox="1">
            <a:spLocks noChangeArrowheads="1"/>
          </p:cNvSpPr>
          <p:nvPr/>
        </p:nvSpPr>
        <p:spPr bwMode="auto">
          <a:xfrm>
            <a:off x="1908175" y="3862388"/>
            <a:ext cx="5545138" cy="823912"/>
          </a:xfrm>
          <a:prstGeom prst="rect">
            <a:avLst/>
          </a:prstGeom>
          <a:noFill/>
          <a:ln w="9525">
            <a:noFill/>
            <a:miter lim="800000"/>
            <a:headEnd/>
            <a:tailEnd/>
          </a:ln>
        </p:spPr>
        <p:txBody>
          <a:bodyPr>
            <a:spAutoFit/>
          </a:bodyPr>
          <a:lstStyle/>
          <a:p>
            <a:pPr algn="ctr" rtl="0" eaLnBrk="0" hangingPunct="0">
              <a:spcBef>
                <a:spcPct val="50000"/>
              </a:spcBef>
            </a:pPr>
            <a:r>
              <a:rPr lang="fa-IR" sz="4800">
                <a:solidFill>
                  <a:schemeClr val="accent2"/>
                </a:solidFill>
                <a:latin typeface="Akram" pitchFamily="2" charset="2"/>
                <a:cs typeface="Homa" pitchFamily="2" charset="-78"/>
              </a:rPr>
              <a:t>فصل هشتم</a:t>
            </a:r>
            <a:endParaRPr lang="en-US" sz="4800">
              <a:solidFill>
                <a:schemeClr val="accent2"/>
              </a:solidFill>
              <a:latin typeface="Akram" pitchFamily="2" charset="2"/>
              <a:cs typeface="Homa" pitchFamily="2" charset="-78"/>
            </a:endParaRPr>
          </a:p>
        </p:txBody>
      </p:sp>
      <p:sp>
        <p:nvSpPr>
          <p:cNvPr id="336904" name="Text Box 5"/>
          <p:cNvSpPr txBox="1">
            <a:spLocks noChangeArrowheads="1"/>
          </p:cNvSpPr>
          <p:nvPr/>
        </p:nvSpPr>
        <p:spPr bwMode="auto">
          <a:xfrm>
            <a:off x="536575" y="4941888"/>
            <a:ext cx="7991475" cy="914400"/>
          </a:xfrm>
          <a:prstGeom prst="rect">
            <a:avLst/>
          </a:prstGeom>
          <a:noFill/>
          <a:ln w="9525" algn="ctr">
            <a:noFill/>
            <a:miter lim="800000"/>
            <a:headEnd/>
            <a:tailEnd/>
          </a:ln>
        </p:spPr>
        <p:txBody>
          <a:bodyPr>
            <a:spAutoFit/>
          </a:bodyPr>
          <a:lstStyle/>
          <a:p>
            <a:pPr algn="ctr" rtl="0" eaLnBrk="0" hangingPunct="0">
              <a:spcBef>
                <a:spcPct val="50000"/>
              </a:spcBef>
            </a:pPr>
            <a:r>
              <a:rPr lang="fa-IR" sz="5400">
                <a:solidFill>
                  <a:srgbClr val="CC3300"/>
                </a:solidFill>
                <a:latin typeface="Akram" pitchFamily="2" charset="2"/>
                <a:cs typeface="Homa" pitchFamily="2" charset="-78"/>
              </a:rPr>
              <a:t>منطق رتبه اول</a:t>
            </a:r>
            <a:endParaRPr lang="en-US" sz="5400">
              <a:solidFill>
                <a:srgbClr val="CC3300"/>
              </a:solidFill>
              <a:latin typeface="Akram" pitchFamily="2" charset="2"/>
              <a:cs typeface="Homa" pitchFamily="2" charset="-78"/>
            </a:endParaRPr>
          </a:p>
        </p:txBody>
      </p:sp>
    </p:spTree>
  </p:cSld>
  <p:clrMapOvr>
    <a:masterClrMapping/>
  </p:clrMapOvr>
  <p:transition>
    <p:wipe dir="r"/>
  </p:transition>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5"/>
          <p:cNvSpPr>
            <a:spLocks noGrp="1"/>
          </p:cNvSpPr>
          <p:nvPr>
            <p:ph type="sldNum" sz="quarter" idx="12"/>
          </p:nvPr>
        </p:nvSpPr>
        <p:spPr/>
        <p:txBody>
          <a:bodyPr/>
          <a:lstStyle/>
          <a:p>
            <a:pPr>
              <a:defRPr/>
            </a:pPr>
            <a:fld id="{F9E77098-DDCF-4B36-82B1-7998A1C75F4A}" type="slidenum">
              <a:rPr lang="ar-SA" altLang="en-US"/>
              <a:pPr>
                <a:defRPr/>
              </a:pPr>
              <a:t>328</a:t>
            </a:fld>
            <a:endParaRPr lang="en-US" altLang="en-US"/>
          </a:p>
        </p:txBody>
      </p:sp>
      <p:sp>
        <p:nvSpPr>
          <p:cNvPr id="337925"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هوش مصنوع</a:t>
            </a:r>
            <a:r>
              <a:rPr lang="ar-SA" sz="4400" b="1">
                <a:latin typeface="Times New Roman" pitchFamily="18" charset="0"/>
                <a:cs typeface="Homa" pitchFamily="2" charset="-78"/>
              </a:rPr>
              <a:t>ي</a:t>
            </a:r>
            <a:r>
              <a:rPr lang="fa-IR" sz="3600" b="1">
                <a:latin typeface="Times New Roman" pitchFamily="18" charset="0"/>
                <a:cs typeface="Times New Roman" pitchFamily="18" charset="0"/>
              </a:rPr>
              <a:t> 	</a:t>
            </a:r>
            <a:r>
              <a:rPr lang="en-US" sz="2400" b="1">
                <a:latin typeface="Times New Roman" pitchFamily="18" charset="0"/>
                <a:cs typeface="Times New Roman" pitchFamily="18" charset="0"/>
              </a:rPr>
              <a:t>Artificial Intelligence</a:t>
            </a:r>
          </a:p>
        </p:txBody>
      </p:sp>
      <p:sp>
        <p:nvSpPr>
          <p:cNvPr id="337926" name="Text Box 3"/>
          <p:cNvSpPr txBox="1">
            <a:spLocks noChangeArrowheads="1"/>
          </p:cNvSpPr>
          <p:nvPr/>
        </p:nvSpPr>
        <p:spPr bwMode="auto">
          <a:xfrm>
            <a:off x="5724525" y="2235200"/>
            <a:ext cx="2305050" cy="762000"/>
          </a:xfrm>
          <a:prstGeom prst="rect">
            <a:avLst/>
          </a:prstGeom>
          <a:noFill/>
          <a:ln w="9525">
            <a:noFill/>
            <a:miter lim="800000"/>
            <a:headEnd/>
            <a:tailEnd/>
          </a:ln>
        </p:spPr>
        <p:txBody>
          <a:bodyPr>
            <a:spAutoFit/>
          </a:bodyPr>
          <a:lstStyle/>
          <a:p>
            <a:pPr rtl="0" eaLnBrk="0" hangingPunct="0">
              <a:spcBef>
                <a:spcPct val="50000"/>
              </a:spcBef>
            </a:pPr>
            <a:r>
              <a:rPr lang="fa-IR" sz="4400">
                <a:cs typeface="Homa" pitchFamily="2" charset="-78"/>
              </a:rPr>
              <a:t>فهرست</a:t>
            </a:r>
            <a:endParaRPr lang="en-US" sz="4400">
              <a:cs typeface="Homa" pitchFamily="2" charset="-78"/>
            </a:endParaRPr>
          </a:p>
        </p:txBody>
      </p:sp>
      <p:sp>
        <p:nvSpPr>
          <p:cNvPr id="337927" name="Text Box 4"/>
          <p:cNvSpPr txBox="1">
            <a:spLocks noChangeArrowheads="1"/>
          </p:cNvSpPr>
          <p:nvPr/>
        </p:nvSpPr>
        <p:spPr bwMode="auto">
          <a:xfrm>
            <a:off x="1619250" y="3357563"/>
            <a:ext cx="6192838" cy="823912"/>
          </a:xfrm>
          <a:prstGeom prst="rect">
            <a:avLst/>
          </a:prstGeom>
          <a:noFill/>
          <a:ln w="9525" algn="ctr">
            <a:noFill/>
            <a:miter lim="800000"/>
            <a:headEnd/>
            <a:tailEnd/>
          </a:ln>
        </p:spPr>
        <p:txBody>
          <a:bodyPr>
            <a:spAutoFit/>
          </a:bodyPr>
          <a:lstStyle/>
          <a:p>
            <a:pPr algn="ctr" rtl="0" eaLnBrk="0" hangingPunct="0">
              <a:spcBef>
                <a:spcPct val="50000"/>
              </a:spcBef>
            </a:pPr>
            <a:endParaRPr lang="en-US" sz="4800">
              <a:solidFill>
                <a:schemeClr val="accent2"/>
              </a:solidFill>
              <a:latin typeface="Akram" pitchFamily="2" charset="2"/>
              <a:cs typeface="Times New Roman" pitchFamily="18" charset="0"/>
            </a:endParaRPr>
          </a:p>
        </p:txBody>
      </p:sp>
      <p:sp>
        <p:nvSpPr>
          <p:cNvPr id="337928" name="Text Box 5"/>
          <p:cNvSpPr txBox="1">
            <a:spLocks noChangeArrowheads="1"/>
          </p:cNvSpPr>
          <p:nvPr/>
        </p:nvSpPr>
        <p:spPr bwMode="auto">
          <a:xfrm>
            <a:off x="611188" y="2997200"/>
            <a:ext cx="6769100" cy="12052300"/>
          </a:xfrm>
          <a:prstGeom prst="rect">
            <a:avLst/>
          </a:prstGeom>
          <a:noFill/>
          <a:ln w="9525" algn="ctr">
            <a:noFill/>
            <a:miter lim="800000"/>
            <a:headEnd/>
            <a:tailEnd/>
          </a:ln>
        </p:spPr>
        <p:txBody>
          <a:bodyPr>
            <a:spAutoFit/>
          </a:bodyPr>
          <a:lstStyle/>
          <a:p>
            <a:pPr eaLnBrk="0" hangingPunct="0">
              <a:spcBef>
                <a:spcPct val="10000"/>
              </a:spcBef>
              <a:buClr>
                <a:srgbClr val="00D600"/>
              </a:buClr>
              <a:buFont typeface="Wingdings" pitchFamily="2" charset="2"/>
              <a:buChar char="Ã"/>
            </a:pPr>
            <a:r>
              <a:rPr lang="fa-IR" sz="3200" b="1">
                <a:solidFill>
                  <a:schemeClr val="accent2"/>
                </a:solidFill>
                <a:cs typeface="Lotus" pitchFamily="2" charset="-78"/>
              </a:rPr>
              <a:t>مروري بر منطق گزاره اي</a:t>
            </a:r>
          </a:p>
          <a:p>
            <a:pPr eaLnBrk="0" hangingPunct="0">
              <a:spcBef>
                <a:spcPct val="10000"/>
              </a:spcBef>
              <a:buClr>
                <a:srgbClr val="00D600"/>
              </a:buClr>
              <a:buFont typeface="Wingdings" pitchFamily="2" charset="2"/>
              <a:buChar char="Ã"/>
            </a:pPr>
            <a:r>
              <a:rPr lang="fa-IR" sz="3200" b="1">
                <a:solidFill>
                  <a:schemeClr val="accent2"/>
                </a:solidFill>
                <a:cs typeface="Lotus" pitchFamily="2" charset="-78"/>
              </a:rPr>
              <a:t>منطق رتبه اول</a:t>
            </a:r>
          </a:p>
          <a:p>
            <a:pPr eaLnBrk="0" hangingPunct="0">
              <a:spcBef>
                <a:spcPct val="10000"/>
              </a:spcBef>
              <a:buClr>
                <a:srgbClr val="00D600"/>
              </a:buClr>
              <a:buFont typeface="Wingdings" pitchFamily="2" charset="2"/>
              <a:buChar char="Ã"/>
            </a:pPr>
            <a:r>
              <a:rPr lang="fa-IR" sz="3200" b="1">
                <a:solidFill>
                  <a:schemeClr val="accent2"/>
                </a:solidFill>
                <a:cs typeface="Lotus" pitchFamily="2" charset="-78"/>
              </a:rPr>
              <a:t>انواع منطق</a:t>
            </a:r>
          </a:p>
          <a:p>
            <a:pPr eaLnBrk="0" hangingPunct="0">
              <a:spcBef>
                <a:spcPct val="10000"/>
              </a:spcBef>
              <a:buClr>
                <a:srgbClr val="00D600"/>
              </a:buClr>
              <a:buFont typeface="Wingdings" pitchFamily="2" charset="2"/>
              <a:buChar char="Ã"/>
            </a:pPr>
            <a:r>
              <a:rPr lang="fa-IR" sz="3200" b="1">
                <a:solidFill>
                  <a:schemeClr val="accent2"/>
                </a:solidFill>
                <a:cs typeface="Lotus" pitchFamily="2" charset="-78"/>
              </a:rPr>
              <a:t>نحو و معناي منطق رتبه اول</a:t>
            </a:r>
          </a:p>
          <a:p>
            <a:pPr eaLnBrk="0" hangingPunct="0">
              <a:spcBef>
                <a:spcPct val="10000"/>
              </a:spcBef>
              <a:buClr>
                <a:srgbClr val="00D600"/>
              </a:buClr>
              <a:buFont typeface="Wingdings" pitchFamily="2" charset="2"/>
              <a:buChar char="Ã"/>
            </a:pPr>
            <a:r>
              <a:rPr lang="fa-IR" sz="3200" b="1">
                <a:solidFill>
                  <a:schemeClr val="accent2"/>
                </a:solidFill>
                <a:cs typeface="Lotus" pitchFamily="2" charset="-78"/>
              </a:rPr>
              <a:t>مهندسي دانش</a:t>
            </a:r>
          </a:p>
          <a:p>
            <a:pPr eaLnBrk="0" hangingPunct="0">
              <a:spcBef>
                <a:spcPct val="10000"/>
              </a:spcBef>
              <a:buClr>
                <a:srgbClr val="00D600"/>
              </a:buClr>
              <a:buFont typeface="Wingdings" pitchFamily="2" charset="2"/>
              <a:buChar char="Ã"/>
            </a:pPr>
            <a:endParaRPr lang="fa-IR" sz="3200" b="1">
              <a:solidFill>
                <a:schemeClr val="accent2"/>
              </a:solidFill>
              <a:cs typeface="Lotus" pitchFamily="2" charset="-78"/>
            </a:endParaRPr>
          </a:p>
          <a:p>
            <a:pPr eaLnBrk="0" hangingPunct="0">
              <a:spcBef>
                <a:spcPct val="10000"/>
              </a:spcBef>
              <a:buClr>
                <a:srgbClr val="00D600"/>
              </a:buClr>
              <a:buFont typeface="Wingdings" pitchFamily="2" charset="2"/>
              <a:buChar char="Ã"/>
            </a:pPr>
            <a:endParaRPr lang="fa-IR" sz="3200" b="1">
              <a:solidFill>
                <a:schemeClr val="accent2"/>
              </a:solidFill>
              <a:cs typeface="Lotus" pitchFamily="2" charset="-78"/>
            </a:endParaRPr>
          </a:p>
          <a:p>
            <a:pPr eaLnBrk="0" hangingPunct="0">
              <a:spcBef>
                <a:spcPct val="10000"/>
              </a:spcBef>
              <a:buClr>
                <a:srgbClr val="00D600"/>
              </a:buClr>
              <a:buFont typeface="Wingdings" pitchFamily="2" charset="2"/>
              <a:buChar char="Ã"/>
            </a:pPr>
            <a:endParaRPr lang="fa-IR" sz="3200" b="1">
              <a:solidFill>
                <a:schemeClr val="accent2"/>
              </a:solidFill>
              <a:cs typeface="Lotus" pitchFamily="2" charset="-78"/>
            </a:endParaRPr>
          </a:p>
          <a:p>
            <a:pPr eaLnBrk="0" hangingPunct="0">
              <a:spcBef>
                <a:spcPct val="10000"/>
              </a:spcBef>
              <a:buClr>
                <a:srgbClr val="00D600"/>
              </a:buClr>
              <a:buFont typeface="Wingdings" pitchFamily="2" charset="2"/>
              <a:buChar char="Ã"/>
            </a:pPr>
            <a:endParaRPr lang="fa-IR" sz="3200" b="1">
              <a:solidFill>
                <a:schemeClr val="accent2"/>
              </a:solidFill>
              <a:cs typeface="Lotus" pitchFamily="2" charset="-78"/>
            </a:endParaRPr>
          </a:p>
          <a:p>
            <a:pPr eaLnBrk="0" hangingPunct="0">
              <a:spcBef>
                <a:spcPct val="10000"/>
              </a:spcBef>
              <a:buClr>
                <a:srgbClr val="00D600"/>
              </a:buClr>
              <a:buFont typeface="Wingdings" pitchFamily="2" charset="2"/>
              <a:buChar char="Ã"/>
            </a:pPr>
            <a:endParaRPr lang="fa-IR" sz="3200" b="1">
              <a:solidFill>
                <a:schemeClr val="accent2"/>
              </a:solidFill>
              <a:cs typeface="Lotus" pitchFamily="2" charset="-78"/>
            </a:endParaRPr>
          </a:p>
          <a:p>
            <a:pPr eaLnBrk="0" hangingPunct="0">
              <a:spcBef>
                <a:spcPct val="10000"/>
              </a:spcBef>
              <a:buClr>
                <a:srgbClr val="00D600"/>
              </a:buClr>
              <a:buFont typeface="Wingdings" pitchFamily="2" charset="2"/>
              <a:buChar char="Ã"/>
            </a:pPr>
            <a:endParaRPr lang="fa-IR" sz="3200" b="1">
              <a:solidFill>
                <a:schemeClr val="accent2"/>
              </a:solidFill>
              <a:cs typeface="Lotus" pitchFamily="2" charset="-78"/>
            </a:endParaRPr>
          </a:p>
          <a:p>
            <a:pPr eaLnBrk="0" hangingPunct="0">
              <a:spcBef>
                <a:spcPct val="10000"/>
              </a:spcBef>
              <a:buClr>
                <a:srgbClr val="00D600"/>
              </a:buClr>
              <a:buFont typeface="Wingdings" pitchFamily="2" charset="2"/>
              <a:buChar char="Ã"/>
            </a:pPr>
            <a:endParaRPr lang="en-US" sz="3200" b="1">
              <a:solidFill>
                <a:schemeClr val="accent2"/>
              </a:solidFill>
              <a:cs typeface="Lotus" pitchFamily="2" charset="-78"/>
            </a:endParaRPr>
          </a:p>
          <a:p>
            <a:pPr eaLnBrk="0" hangingPunct="0">
              <a:spcBef>
                <a:spcPct val="10000"/>
              </a:spcBef>
              <a:buClr>
                <a:srgbClr val="00D600"/>
              </a:buClr>
              <a:buFont typeface="Wingdings" pitchFamily="2" charset="2"/>
              <a:buChar char="Ã"/>
            </a:pPr>
            <a:endParaRPr lang="fa-IR" sz="3200" b="1">
              <a:solidFill>
                <a:schemeClr val="accent2"/>
              </a:solidFill>
              <a:cs typeface="Lotus" pitchFamily="2" charset="-78"/>
            </a:endParaRPr>
          </a:p>
          <a:p>
            <a:pPr eaLnBrk="0" hangingPunct="0">
              <a:spcBef>
                <a:spcPct val="10000"/>
              </a:spcBef>
              <a:buClr>
                <a:srgbClr val="00D600"/>
              </a:buClr>
              <a:buFont typeface="Wingdings" pitchFamily="2" charset="2"/>
              <a:buChar char="Ã"/>
            </a:pPr>
            <a:endParaRPr lang="fa-IR" sz="3200" b="1">
              <a:solidFill>
                <a:schemeClr val="accent2"/>
              </a:solidFill>
              <a:cs typeface="Lotus" pitchFamily="2" charset="-78"/>
            </a:endParaRPr>
          </a:p>
          <a:p>
            <a:pPr eaLnBrk="0" hangingPunct="0">
              <a:spcBef>
                <a:spcPct val="10000"/>
              </a:spcBef>
              <a:buClr>
                <a:srgbClr val="00D600"/>
              </a:buClr>
              <a:buFont typeface="Wingdings" pitchFamily="2" charset="2"/>
              <a:buChar char="Ã"/>
            </a:pPr>
            <a:endParaRPr lang="fa-IR" sz="3200" b="1">
              <a:solidFill>
                <a:schemeClr val="accent2"/>
              </a:solidFill>
              <a:cs typeface="Lotus" pitchFamily="2" charset="-78"/>
            </a:endParaRPr>
          </a:p>
          <a:p>
            <a:pPr eaLnBrk="0" hangingPunct="0">
              <a:spcBef>
                <a:spcPct val="10000"/>
              </a:spcBef>
              <a:buClr>
                <a:srgbClr val="00D600"/>
              </a:buClr>
              <a:buFont typeface="Wingdings" pitchFamily="2" charset="2"/>
              <a:buChar char="Ã"/>
            </a:pPr>
            <a:endParaRPr lang="fa-IR" sz="3200" b="1">
              <a:solidFill>
                <a:schemeClr val="accent2"/>
              </a:solidFill>
              <a:cs typeface="Lotus" pitchFamily="2" charset="-78"/>
            </a:endParaRPr>
          </a:p>
          <a:p>
            <a:pPr eaLnBrk="0" hangingPunct="0">
              <a:spcBef>
                <a:spcPct val="10000"/>
              </a:spcBef>
              <a:buClr>
                <a:srgbClr val="00D600"/>
              </a:buClr>
              <a:buFont typeface="Wingdings" pitchFamily="2" charset="2"/>
              <a:buChar char="Ã"/>
            </a:pPr>
            <a:endParaRPr lang="en-US" sz="3200" b="1">
              <a:solidFill>
                <a:schemeClr val="accent2"/>
              </a:solidFill>
              <a:cs typeface="Lotus" pitchFamily="2" charset="-78"/>
            </a:endParaRPr>
          </a:p>
          <a:p>
            <a:pPr eaLnBrk="0" hangingPunct="0">
              <a:spcBef>
                <a:spcPct val="10000"/>
              </a:spcBef>
              <a:buClr>
                <a:srgbClr val="00D600"/>
              </a:buClr>
              <a:buFont typeface="Wingdings" pitchFamily="2" charset="2"/>
              <a:buChar char="Ã"/>
            </a:pPr>
            <a:endParaRPr lang="fa-IR" sz="3200" b="1">
              <a:solidFill>
                <a:schemeClr val="accent2"/>
              </a:solidFill>
              <a:cs typeface="Lotus" pitchFamily="2" charset="-78"/>
            </a:endParaRPr>
          </a:p>
          <a:p>
            <a:pPr eaLnBrk="0" hangingPunct="0">
              <a:spcBef>
                <a:spcPct val="10000"/>
              </a:spcBef>
              <a:buClr>
                <a:srgbClr val="00D600"/>
              </a:buClr>
              <a:buFont typeface="Wingdings" pitchFamily="2" charset="2"/>
              <a:buChar char="Ã"/>
            </a:pPr>
            <a:endParaRPr lang="fa-IR" sz="3200" b="1">
              <a:solidFill>
                <a:schemeClr val="accent2"/>
              </a:solidFill>
              <a:cs typeface="Lotus" pitchFamily="2" charset="-78"/>
            </a:endParaRPr>
          </a:p>
          <a:p>
            <a:pPr eaLnBrk="0" hangingPunct="0">
              <a:spcBef>
                <a:spcPct val="10000"/>
              </a:spcBef>
              <a:buClr>
                <a:srgbClr val="00D600"/>
              </a:buClr>
              <a:buFont typeface="Wingdings" pitchFamily="2" charset="2"/>
              <a:buChar char="Ã"/>
            </a:pPr>
            <a:endParaRPr lang="en-US" sz="3600" b="1">
              <a:solidFill>
                <a:schemeClr val="accent2"/>
              </a:solidFill>
              <a:cs typeface="Lotus" pitchFamily="2" charset="-78"/>
            </a:endParaRPr>
          </a:p>
          <a:p>
            <a:pPr eaLnBrk="0" hangingPunct="0">
              <a:spcBef>
                <a:spcPct val="10000"/>
              </a:spcBef>
            </a:pPr>
            <a:endParaRPr lang="en-US" sz="3600" b="1">
              <a:solidFill>
                <a:schemeClr val="accent2"/>
              </a:solidFill>
              <a:cs typeface="Lotus" pitchFamily="2" charset="-78"/>
            </a:endParaRPr>
          </a:p>
          <a:p>
            <a:pPr rtl="0" eaLnBrk="0" hangingPunct="0">
              <a:spcBef>
                <a:spcPct val="10000"/>
              </a:spcBef>
            </a:pPr>
            <a:endParaRPr lang="en-US" sz="3600" b="1">
              <a:solidFill>
                <a:schemeClr val="accent2"/>
              </a:solidFill>
              <a:cs typeface="Lotus" pitchFamily="2" charset="-78"/>
            </a:endParaRPr>
          </a:p>
        </p:txBody>
      </p:sp>
    </p:spTree>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8"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9" name="Slide Number Placeholder 4"/>
          <p:cNvSpPr>
            <a:spLocks noGrp="1"/>
          </p:cNvSpPr>
          <p:nvPr>
            <p:ph type="sldNum" sz="quarter" idx="12"/>
          </p:nvPr>
        </p:nvSpPr>
        <p:spPr/>
        <p:txBody>
          <a:bodyPr/>
          <a:lstStyle/>
          <a:p>
            <a:pPr>
              <a:defRPr/>
            </a:pPr>
            <a:fld id="{17A5BD6F-2D87-49FF-8E99-D846BCCA38DD}" type="slidenum">
              <a:rPr lang="ar-SA" altLang="en-US"/>
              <a:pPr>
                <a:defRPr/>
              </a:pPr>
              <a:t>329</a:t>
            </a:fld>
            <a:endParaRPr lang="en-US" altLang="en-US"/>
          </a:p>
        </p:txBody>
      </p:sp>
      <p:sp>
        <p:nvSpPr>
          <p:cNvPr id="33894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منطق رتبه اول</a:t>
            </a:r>
            <a:endParaRPr lang="en-US" sz="4000">
              <a:latin typeface="Times New Roman" pitchFamily="18" charset="0"/>
              <a:cs typeface="Homa" pitchFamily="2" charset="-78"/>
            </a:endParaRPr>
          </a:p>
        </p:txBody>
      </p:sp>
      <p:sp>
        <p:nvSpPr>
          <p:cNvPr id="338950" name="Text Box 3"/>
          <p:cNvSpPr txBox="1">
            <a:spLocks noChangeArrowheads="1"/>
          </p:cNvSpPr>
          <p:nvPr/>
        </p:nvSpPr>
        <p:spPr bwMode="auto">
          <a:xfrm>
            <a:off x="250825" y="1844675"/>
            <a:ext cx="8137525" cy="701675"/>
          </a:xfrm>
          <a:prstGeom prst="rect">
            <a:avLst/>
          </a:prstGeom>
          <a:noFill/>
          <a:ln w="9525" algn="ctr">
            <a:noFill/>
            <a:miter lim="800000"/>
            <a:headEnd/>
            <a:tailEnd/>
          </a:ln>
        </p:spPr>
        <p:txBody>
          <a:bodyPr>
            <a:spAutoFit/>
          </a:bodyPr>
          <a:lstStyle/>
          <a:p>
            <a:pPr algn="ctr" eaLnBrk="0" hangingPunct="0">
              <a:spcBef>
                <a:spcPct val="50000"/>
              </a:spcBef>
            </a:pPr>
            <a:r>
              <a:rPr lang="fa-IR" sz="4000">
                <a:solidFill>
                  <a:schemeClr val="accent2"/>
                </a:solidFill>
                <a:cs typeface="Homa" pitchFamily="2" charset="-78"/>
              </a:rPr>
              <a:t>مروري بر منطق گزاره اي</a:t>
            </a:r>
          </a:p>
        </p:txBody>
      </p:sp>
      <p:sp>
        <p:nvSpPr>
          <p:cNvPr id="338951" name="Text Box 4"/>
          <p:cNvSpPr txBox="1">
            <a:spLocks noChangeArrowheads="1"/>
          </p:cNvSpPr>
          <p:nvPr/>
        </p:nvSpPr>
        <p:spPr bwMode="auto">
          <a:xfrm>
            <a:off x="684213" y="2420938"/>
            <a:ext cx="7775575" cy="457200"/>
          </a:xfrm>
          <a:prstGeom prst="rect">
            <a:avLst/>
          </a:prstGeom>
          <a:noFill/>
          <a:ln w="9525" algn="ctr">
            <a:noFill/>
            <a:miter lim="800000"/>
            <a:headEnd/>
            <a:tailEnd/>
          </a:ln>
        </p:spPr>
        <p:txBody>
          <a:bodyPr>
            <a:spAutoFit/>
          </a:bodyPr>
          <a:lstStyle/>
          <a:p>
            <a:pPr rtl="0" eaLnBrk="0" hangingPunct="0">
              <a:spcBef>
                <a:spcPct val="50000"/>
              </a:spcBef>
            </a:pPr>
            <a:endParaRPr lang="en-US" sz="2400">
              <a:solidFill>
                <a:srgbClr val="CC3300"/>
              </a:solidFill>
              <a:cs typeface="Homa" pitchFamily="2" charset="-78"/>
            </a:endParaRPr>
          </a:p>
        </p:txBody>
      </p:sp>
      <p:sp>
        <p:nvSpPr>
          <p:cNvPr id="338952" name="Text Box 5"/>
          <p:cNvSpPr txBox="1">
            <a:spLocks noChangeArrowheads="1"/>
          </p:cNvSpPr>
          <p:nvPr/>
        </p:nvSpPr>
        <p:spPr bwMode="auto">
          <a:xfrm>
            <a:off x="0" y="2295525"/>
            <a:ext cx="8675688" cy="5051425"/>
          </a:xfrm>
          <a:prstGeom prst="rect">
            <a:avLst/>
          </a:prstGeom>
          <a:noFill/>
          <a:ln w="9525" algn="ctr">
            <a:noFill/>
            <a:miter lim="800000"/>
            <a:headEnd/>
            <a:tailEnd/>
          </a:ln>
        </p:spPr>
        <p:txBody>
          <a:bodyPr>
            <a:spAutoFit/>
          </a:bodyPr>
          <a:lstStyle/>
          <a:p>
            <a:pPr eaLnBrk="0" hangingPunct="0">
              <a:spcBef>
                <a:spcPct val="50000"/>
              </a:spcBef>
              <a:buClr>
                <a:srgbClr val="00D600"/>
              </a:buClr>
              <a:buFont typeface="Wingdings" pitchFamily="2" charset="2"/>
              <a:buChar char="Ã"/>
            </a:pPr>
            <a:r>
              <a:rPr lang="fa-IR" sz="2800">
                <a:solidFill>
                  <a:schemeClr val="accent2"/>
                </a:solidFill>
                <a:cs typeface="Homa" pitchFamily="2" charset="-78"/>
              </a:rPr>
              <a:t>ويژگيها</a:t>
            </a:r>
          </a:p>
          <a:p>
            <a:pPr lvl="1" eaLnBrk="0" hangingPunct="0">
              <a:buClr>
                <a:srgbClr val="00D600"/>
              </a:buClr>
              <a:buFont typeface="Wingdings" pitchFamily="2" charset="2"/>
              <a:buChar char="×"/>
            </a:pPr>
            <a:r>
              <a:rPr lang="fa-IR" sz="2400">
                <a:solidFill>
                  <a:srgbClr val="CC3300"/>
                </a:solidFill>
                <a:cs typeface="Homa" pitchFamily="2" charset="-78"/>
              </a:rPr>
              <a:t>ماهيت اعلاني</a:t>
            </a:r>
          </a:p>
          <a:p>
            <a:pPr lvl="2" eaLnBrk="0" hangingPunct="0">
              <a:buClr>
                <a:srgbClr val="00D600"/>
              </a:buClr>
              <a:buFont typeface="Wingdings" pitchFamily="2" charset="2"/>
              <a:buChar char="§"/>
            </a:pPr>
            <a:r>
              <a:rPr lang="fa-IR" sz="2000">
                <a:solidFill>
                  <a:srgbClr val="CC3300"/>
                </a:solidFill>
                <a:cs typeface="Homa" pitchFamily="2" charset="-78"/>
              </a:rPr>
              <a:t>دانش و استنتاج متمايزند و استنتاج کاملاً مستقل از دامنه است</a:t>
            </a:r>
          </a:p>
          <a:p>
            <a:pPr lvl="1" eaLnBrk="0" hangingPunct="0">
              <a:buClr>
                <a:srgbClr val="00D600"/>
              </a:buClr>
              <a:buFont typeface="Wingdings" pitchFamily="2" charset="2"/>
              <a:buChar char="×"/>
            </a:pPr>
            <a:r>
              <a:rPr lang="fa-IR" sz="2400">
                <a:solidFill>
                  <a:srgbClr val="CC3300"/>
                </a:solidFill>
                <a:cs typeface="Homa" pitchFamily="2" charset="-78"/>
              </a:rPr>
              <a:t>قدرت بيان کافي براي اداره کردن اطلاعات جزئي</a:t>
            </a:r>
          </a:p>
          <a:p>
            <a:pPr lvl="2" eaLnBrk="0" hangingPunct="0">
              <a:buClr>
                <a:srgbClr val="00D600"/>
              </a:buClr>
              <a:buFont typeface="Wingdings" pitchFamily="2" charset="2"/>
              <a:buChar char="§"/>
            </a:pPr>
            <a:r>
              <a:rPr lang="fa-IR" sz="2000">
                <a:solidFill>
                  <a:srgbClr val="CC3300"/>
                </a:solidFill>
                <a:cs typeface="Homa" pitchFamily="2" charset="-78"/>
              </a:rPr>
              <a:t>با استفاده از ترکيب فصلي و نقيض</a:t>
            </a:r>
          </a:p>
          <a:p>
            <a:pPr lvl="1" eaLnBrk="0" hangingPunct="0">
              <a:buClr>
                <a:srgbClr val="00D600"/>
              </a:buClr>
              <a:buFont typeface="Wingdings" pitchFamily="2" charset="2"/>
              <a:buChar char="×"/>
            </a:pPr>
            <a:r>
              <a:rPr lang="fa-IR" sz="2400">
                <a:solidFill>
                  <a:srgbClr val="CC3300"/>
                </a:solidFill>
                <a:cs typeface="Homa" pitchFamily="2" charset="-78"/>
              </a:rPr>
              <a:t>قابليت ترکيب</a:t>
            </a:r>
          </a:p>
          <a:p>
            <a:pPr lvl="2" eaLnBrk="0" hangingPunct="0">
              <a:buClr>
                <a:srgbClr val="00D600"/>
              </a:buClr>
              <a:buFont typeface="Wingdings" pitchFamily="2" charset="2"/>
              <a:buChar char="§"/>
            </a:pPr>
            <a:r>
              <a:rPr lang="fa-IR" sz="2000">
                <a:solidFill>
                  <a:srgbClr val="CC3300"/>
                </a:solidFill>
                <a:cs typeface="Homa" pitchFamily="2" charset="-78"/>
              </a:rPr>
              <a:t>معناي جمله، تابعي از معناي بخشهاي آن </a:t>
            </a:r>
          </a:p>
          <a:p>
            <a:pPr lvl="1" eaLnBrk="0" hangingPunct="0">
              <a:buClr>
                <a:srgbClr val="00D600"/>
              </a:buClr>
              <a:buFont typeface="Wingdings" pitchFamily="2" charset="2"/>
              <a:buChar char="×"/>
            </a:pPr>
            <a:r>
              <a:rPr lang="fa-IR" sz="2400">
                <a:solidFill>
                  <a:srgbClr val="CC3300"/>
                </a:solidFill>
                <a:cs typeface="Homa" pitchFamily="2" charset="-78"/>
              </a:rPr>
              <a:t>معنا، مستقل از متن است</a:t>
            </a:r>
          </a:p>
          <a:p>
            <a:pPr lvl="2" eaLnBrk="0" hangingPunct="0">
              <a:buClr>
                <a:srgbClr val="00D600"/>
              </a:buClr>
              <a:buFont typeface="Wingdings" pitchFamily="2" charset="2"/>
              <a:buChar char="§"/>
            </a:pPr>
            <a:r>
              <a:rPr lang="fa-IR" sz="2000">
                <a:solidFill>
                  <a:srgbClr val="CC3300"/>
                </a:solidFill>
                <a:cs typeface="Homa" pitchFamily="2" charset="-78"/>
              </a:rPr>
              <a:t>بر خلاف زبانهاي طبيعي که، معناي جملات وابسته به متن است</a:t>
            </a:r>
          </a:p>
          <a:p>
            <a:pPr eaLnBrk="0" hangingPunct="0">
              <a:spcBef>
                <a:spcPct val="20000"/>
              </a:spcBef>
              <a:buClr>
                <a:srgbClr val="00D600"/>
              </a:buClr>
              <a:buFont typeface="Wingdings" pitchFamily="2" charset="2"/>
              <a:buChar char="Ã"/>
            </a:pPr>
            <a:r>
              <a:rPr lang="fa-IR" sz="2800">
                <a:solidFill>
                  <a:schemeClr val="accent2"/>
                </a:solidFill>
                <a:cs typeface="Homa" pitchFamily="2" charset="-78"/>
              </a:rPr>
              <a:t>معايب</a:t>
            </a:r>
          </a:p>
          <a:p>
            <a:pPr lvl="1" eaLnBrk="0" hangingPunct="0">
              <a:buClr>
                <a:srgbClr val="00D600"/>
              </a:buClr>
              <a:buFont typeface="Wingdings" pitchFamily="2" charset="2"/>
              <a:buChar char="×"/>
            </a:pPr>
            <a:r>
              <a:rPr lang="fa-IR" sz="2400">
                <a:solidFill>
                  <a:srgbClr val="CC3300"/>
                </a:solidFill>
                <a:cs typeface="Homa" pitchFamily="2" charset="-78"/>
              </a:rPr>
              <a:t>فاقد قدرت بياني براي تشريح دقيق محيطي با اشياي مختلف</a:t>
            </a:r>
          </a:p>
          <a:p>
            <a:pPr lvl="2" eaLnBrk="0" hangingPunct="0">
              <a:buClr>
                <a:srgbClr val="00D600"/>
              </a:buClr>
              <a:buFont typeface="Wingdings" pitchFamily="2" charset="2"/>
              <a:buChar char="§"/>
            </a:pPr>
            <a:r>
              <a:rPr lang="fa-IR" sz="2000">
                <a:solidFill>
                  <a:srgbClr val="CC3300"/>
                </a:solidFill>
                <a:cs typeface="Homa" pitchFamily="2" charset="-78"/>
              </a:rPr>
              <a:t>بر خلاف زبانهاي طبيعي</a:t>
            </a:r>
          </a:p>
          <a:p>
            <a:pPr eaLnBrk="0" hangingPunct="0">
              <a:buClr>
                <a:srgbClr val="00D600"/>
              </a:buClr>
              <a:buFont typeface="Wingdings" pitchFamily="2" charset="2"/>
              <a:buChar char="Ã"/>
            </a:pPr>
            <a:endParaRPr lang="fa-IR" sz="2000">
              <a:solidFill>
                <a:srgbClr val="CC3300"/>
              </a:solidFill>
              <a:cs typeface="Homa" pitchFamily="2" charset="-78"/>
            </a:endParaRPr>
          </a:p>
          <a:p>
            <a:pPr eaLnBrk="0" hangingPunct="0">
              <a:buClr>
                <a:srgbClr val="00D600"/>
              </a:buClr>
              <a:buFont typeface="Wingdings" pitchFamily="2" charset="2"/>
              <a:buChar char="×"/>
            </a:pPr>
            <a:endParaRPr lang="en-US" sz="2400">
              <a:solidFill>
                <a:srgbClr val="CC3300"/>
              </a:solidFill>
              <a:cs typeface="Homa" pitchFamily="2" charset="-78"/>
            </a:endParaRPr>
          </a:p>
        </p:txBody>
      </p:sp>
      <p:sp>
        <p:nvSpPr>
          <p:cNvPr id="338953" name="Rectangle 6"/>
          <p:cNvSpPr>
            <a:spLocks noChangeArrowheads="1"/>
          </p:cNvSpPr>
          <p:nvPr/>
        </p:nvSpPr>
        <p:spPr bwMode="auto">
          <a:xfrm>
            <a:off x="4211638" y="4365625"/>
            <a:ext cx="914400" cy="914400"/>
          </a:xfrm>
          <a:prstGeom prst="rect">
            <a:avLst/>
          </a:prstGeom>
          <a:noFill/>
          <a:ln w="9525" algn="ctr">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D8EFF45C-71DA-4EE3-915C-88CB8C61085E}" type="slidenum">
              <a:rPr lang="ar-SA" altLang="en-US"/>
              <a:pPr>
                <a:defRPr/>
              </a:pPr>
              <a:t>33</a:t>
            </a:fld>
            <a:endParaRPr lang="en-US" altLang="en-US"/>
          </a:p>
        </p:txBody>
      </p:sp>
      <p:sp>
        <p:nvSpPr>
          <p:cNvPr id="56325" name="Rectangle 2"/>
          <p:cNvSpPr>
            <a:spLocks noGrp="1" noChangeArrowheads="1"/>
          </p:cNvSpPr>
          <p:nvPr>
            <p:ph type="body" idx="1"/>
          </p:nvPr>
        </p:nvSpPr>
        <p:spPr>
          <a:xfrm>
            <a:off x="1028700" y="1096963"/>
            <a:ext cx="7421563" cy="4803775"/>
          </a:xfrm>
          <a:noFill/>
        </p:spPr>
        <p:txBody>
          <a:bodyPr/>
          <a:lstStyle/>
          <a:p>
            <a:pPr eaLnBrk="1" hangingPunct="1">
              <a:lnSpc>
                <a:spcPct val="135000"/>
              </a:lnSpc>
              <a:buClr>
                <a:srgbClr val="7F5429"/>
              </a:buClr>
              <a:buFont typeface="Wingdings" pitchFamily="2" charset="2"/>
              <a:buNone/>
            </a:pPr>
            <a:r>
              <a:rPr lang="ar-SA" sz="3500" b="1" smtClean="0">
                <a:solidFill>
                  <a:srgbClr val="8C6428"/>
                </a:solidFill>
                <a:cs typeface="Zar" pitchFamily="2" charset="-78"/>
              </a:rPr>
              <a:t>تاريخچه هوش مصنوعي</a:t>
            </a:r>
            <a:endParaRPr lang="fa-IR" sz="3500" b="1" smtClean="0">
              <a:solidFill>
                <a:srgbClr val="8C6428"/>
              </a:solidFill>
              <a:cs typeface="Zar" pitchFamily="2" charset="-78"/>
            </a:endParaRPr>
          </a:p>
          <a:p>
            <a:pPr eaLnBrk="1" hangingPunct="1">
              <a:lnSpc>
                <a:spcPct val="135000"/>
              </a:lnSpc>
              <a:buClr>
                <a:srgbClr val="7F5429"/>
              </a:buClr>
              <a:buFont typeface="Wingdings" pitchFamily="2" charset="2"/>
              <a:buNone/>
            </a:pPr>
            <a:r>
              <a:rPr lang="ar-SA" sz="2500" smtClean="0">
                <a:cs typeface="Zar" pitchFamily="2" charset="-78"/>
              </a:rPr>
              <a:t>پيدايش هوش مصنوعي (1943- 1956)</a:t>
            </a:r>
            <a:endParaRPr lang="fa-IR" sz="2500" smtClean="0">
              <a:cs typeface="Zar" pitchFamily="2" charset="-78"/>
            </a:endParaRPr>
          </a:p>
          <a:p>
            <a:pPr eaLnBrk="1" hangingPunct="1">
              <a:lnSpc>
                <a:spcPct val="135000"/>
              </a:lnSpc>
              <a:buClr>
                <a:srgbClr val="7F5429"/>
              </a:buClr>
              <a:buFont typeface="Wingdings" pitchFamily="2" charset="2"/>
              <a:buChar char="§"/>
            </a:pPr>
            <a:r>
              <a:rPr lang="fa-IR" sz="2500" smtClean="0">
                <a:cs typeface="Zar" pitchFamily="2" charset="-78"/>
              </a:rPr>
              <a:t> اشتياق زودهنگام، آرزوهاي بزرگ (1952-1969)</a:t>
            </a:r>
          </a:p>
          <a:p>
            <a:pPr eaLnBrk="1" hangingPunct="1">
              <a:lnSpc>
                <a:spcPct val="135000"/>
              </a:lnSpc>
              <a:buClr>
                <a:srgbClr val="7F5429"/>
              </a:buClr>
              <a:buFont typeface="Wingdings" pitchFamily="2" charset="2"/>
              <a:buChar char="§"/>
            </a:pPr>
            <a:r>
              <a:rPr lang="fa-IR" sz="2500" smtClean="0">
                <a:cs typeface="Zar" pitchFamily="2" charset="-78"/>
              </a:rPr>
              <a:t>مقداري واقعيت (1974-1966)</a:t>
            </a:r>
          </a:p>
          <a:p>
            <a:pPr eaLnBrk="1" hangingPunct="1">
              <a:lnSpc>
                <a:spcPct val="135000"/>
              </a:lnSpc>
              <a:buClr>
                <a:srgbClr val="7F5429"/>
              </a:buClr>
              <a:buFont typeface="Wingdings" pitchFamily="2" charset="2"/>
              <a:buChar char="§"/>
            </a:pPr>
            <a:r>
              <a:rPr lang="fa-IR" sz="2500" smtClean="0">
                <a:cs typeface="Zar" pitchFamily="2" charset="-78"/>
              </a:rPr>
              <a:t>سيستم‌هاي مبتني بر دانش: کليد قدرت؟ (1969-1979)</a:t>
            </a:r>
          </a:p>
          <a:p>
            <a:pPr eaLnBrk="1" hangingPunct="1">
              <a:lnSpc>
                <a:spcPct val="135000"/>
              </a:lnSpc>
              <a:buClr>
                <a:srgbClr val="7F5429"/>
              </a:buClr>
              <a:buFont typeface="Wingdings" pitchFamily="2" charset="2"/>
              <a:buChar char="§"/>
            </a:pPr>
            <a:r>
              <a:rPr lang="fa-IR" sz="2500" smtClean="0">
                <a:cs typeface="Zar" pitchFamily="2" charset="-78"/>
              </a:rPr>
              <a:t>بازگشت شبکه‌هاي عصبي (1986- تاکنون)</a:t>
            </a:r>
          </a:p>
          <a:p>
            <a:pPr eaLnBrk="1" hangingPunct="1">
              <a:lnSpc>
                <a:spcPct val="135000"/>
              </a:lnSpc>
              <a:buClr>
                <a:srgbClr val="7F5429"/>
              </a:buClr>
              <a:buFont typeface="Wingdings" pitchFamily="2" charset="2"/>
              <a:buChar char="§"/>
            </a:pPr>
            <a:r>
              <a:rPr lang="fa-IR" sz="2500" smtClean="0">
                <a:cs typeface="Zar" pitchFamily="2" charset="-78"/>
              </a:rPr>
              <a:t>حوادث اخير (1987- تاکنون)</a:t>
            </a:r>
          </a:p>
        </p:txBody>
      </p:sp>
    </p:spTree>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5"/>
          <p:cNvSpPr>
            <a:spLocks noGrp="1"/>
          </p:cNvSpPr>
          <p:nvPr>
            <p:ph type="sldNum" sz="quarter" idx="12"/>
          </p:nvPr>
        </p:nvSpPr>
        <p:spPr/>
        <p:txBody>
          <a:bodyPr/>
          <a:lstStyle/>
          <a:p>
            <a:pPr>
              <a:defRPr/>
            </a:pPr>
            <a:fld id="{7404E028-BD8D-4AF2-8C44-FA8F398CF840}" type="slidenum">
              <a:rPr lang="ar-SA" altLang="en-US"/>
              <a:pPr>
                <a:defRPr/>
              </a:pPr>
              <a:t>330</a:t>
            </a:fld>
            <a:endParaRPr lang="en-US" altLang="en-US"/>
          </a:p>
        </p:txBody>
      </p:sp>
      <p:sp>
        <p:nvSpPr>
          <p:cNvPr id="33997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منطق رتبه اول</a:t>
            </a:r>
            <a:endParaRPr lang="en-US" sz="4000">
              <a:latin typeface="Times New Roman" pitchFamily="18" charset="0"/>
              <a:cs typeface="Homa" pitchFamily="2" charset="-78"/>
            </a:endParaRPr>
          </a:p>
        </p:txBody>
      </p:sp>
      <p:sp>
        <p:nvSpPr>
          <p:cNvPr id="339974" name="Text Box 3"/>
          <p:cNvSpPr txBox="1">
            <a:spLocks noChangeArrowheads="1"/>
          </p:cNvSpPr>
          <p:nvPr/>
        </p:nvSpPr>
        <p:spPr bwMode="auto">
          <a:xfrm>
            <a:off x="250825" y="1844675"/>
            <a:ext cx="8137525" cy="701675"/>
          </a:xfrm>
          <a:prstGeom prst="rect">
            <a:avLst/>
          </a:prstGeom>
          <a:noFill/>
          <a:ln w="9525" algn="ctr">
            <a:noFill/>
            <a:miter lim="800000"/>
            <a:headEnd/>
            <a:tailEnd/>
          </a:ln>
        </p:spPr>
        <p:txBody>
          <a:bodyPr>
            <a:spAutoFit/>
          </a:bodyPr>
          <a:lstStyle/>
          <a:p>
            <a:pPr algn="ctr" eaLnBrk="0" hangingPunct="0">
              <a:spcBef>
                <a:spcPct val="50000"/>
              </a:spcBef>
            </a:pPr>
            <a:r>
              <a:rPr lang="fa-IR" sz="4000">
                <a:solidFill>
                  <a:schemeClr val="accent2"/>
                </a:solidFill>
                <a:cs typeface="Homa" pitchFamily="2" charset="-78"/>
              </a:rPr>
              <a:t>منطق رتبه اول</a:t>
            </a:r>
          </a:p>
        </p:txBody>
      </p:sp>
      <p:sp>
        <p:nvSpPr>
          <p:cNvPr id="339975" name="Text Box 4"/>
          <p:cNvSpPr txBox="1">
            <a:spLocks noChangeArrowheads="1"/>
          </p:cNvSpPr>
          <p:nvPr/>
        </p:nvSpPr>
        <p:spPr bwMode="auto">
          <a:xfrm>
            <a:off x="0" y="2528888"/>
            <a:ext cx="8675688" cy="3624262"/>
          </a:xfrm>
          <a:prstGeom prst="rect">
            <a:avLst/>
          </a:prstGeom>
          <a:noFill/>
          <a:ln w="9525" algn="ctr">
            <a:noFill/>
            <a:miter lim="800000"/>
            <a:headEnd/>
            <a:tailEnd/>
          </a:ln>
        </p:spPr>
        <p:txBody>
          <a:bodyPr>
            <a:spAutoFit/>
          </a:bodyPr>
          <a:lstStyle/>
          <a:p>
            <a:pPr eaLnBrk="0" hangingPunct="0">
              <a:spcBef>
                <a:spcPct val="50000"/>
              </a:spcBef>
              <a:buClr>
                <a:srgbClr val="00D600"/>
              </a:buClr>
              <a:buFont typeface="Wingdings" pitchFamily="2" charset="2"/>
              <a:buChar char="Ã"/>
            </a:pPr>
            <a:r>
              <a:rPr lang="fa-IR" sz="2400">
                <a:solidFill>
                  <a:srgbClr val="CC3300"/>
                </a:solidFill>
                <a:cs typeface="Homa" pitchFamily="2" charset="-78"/>
              </a:rPr>
              <a:t>اساس منطق گزاره اي را پذيرفته و بر اساس آن يک منطق بياني ميسازيم</a:t>
            </a:r>
          </a:p>
          <a:p>
            <a:pPr eaLnBrk="0" hangingPunct="0">
              <a:spcBef>
                <a:spcPct val="50000"/>
              </a:spcBef>
              <a:buClr>
                <a:srgbClr val="00D600"/>
              </a:buClr>
              <a:buFont typeface="Wingdings" pitchFamily="2" charset="2"/>
              <a:buChar char="Ã"/>
            </a:pPr>
            <a:r>
              <a:rPr lang="fa-IR" sz="2400">
                <a:solidFill>
                  <a:srgbClr val="CC3300"/>
                </a:solidFill>
                <a:cs typeface="Homa" pitchFamily="2" charset="-78"/>
              </a:rPr>
              <a:t>از ايده هاي نمايشي زبان طبيعي استفاده کرده، از عيوب آن اجتناب ميکنيم</a:t>
            </a:r>
          </a:p>
          <a:p>
            <a:pPr eaLnBrk="0" hangingPunct="0">
              <a:spcBef>
                <a:spcPct val="50000"/>
              </a:spcBef>
              <a:buClr>
                <a:srgbClr val="00D600"/>
              </a:buClr>
              <a:buFont typeface="Wingdings" pitchFamily="2" charset="2"/>
              <a:buChar char="Ã"/>
            </a:pPr>
            <a:r>
              <a:rPr lang="fa-IR" sz="2400">
                <a:solidFill>
                  <a:srgbClr val="CC3300"/>
                </a:solidFill>
                <a:cs typeface="Homa" pitchFamily="2" charset="-78"/>
              </a:rPr>
              <a:t>زبانهاي طبيعي از جهان طبقه بندي زير را دارند</a:t>
            </a:r>
          </a:p>
          <a:p>
            <a:pPr lvl="3" eaLnBrk="0" hangingPunct="0"/>
            <a:r>
              <a:rPr lang="fa-IR" sz="2000" b="1">
                <a:solidFill>
                  <a:schemeClr val="bg1"/>
                </a:solidFill>
                <a:cs typeface="Homa" pitchFamily="2" charset="-78"/>
              </a:rPr>
              <a:t>اشياء:</a:t>
            </a:r>
            <a:r>
              <a:rPr lang="fa-IR" sz="2000">
                <a:solidFill>
                  <a:schemeClr val="bg1"/>
                </a:solidFill>
                <a:cs typeface="Homa" pitchFamily="2" charset="-78"/>
              </a:rPr>
              <a:t> افراد، خانه، اعداد، رنگها، بازيهاي فوتبال، آتش و ...</a:t>
            </a:r>
          </a:p>
          <a:p>
            <a:pPr lvl="3" eaLnBrk="0" hangingPunct="0"/>
            <a:r>
              <a:rPr lang="fa-IR" sz="2000" b="1">
                <a:solidFill>
                  <a:schemeClr val="bg1"/>
                </a:solidFill>
                <a:cs typeface="Homa" pitchFamily="2" charset="-78"/>
              </a:rPr>
              <a:t>رابطه ها:</a:t>
            </a:r>
            <a:r>
              <a:rPr lang="fa-IR" sz="2000">
                <a:solidFill>
                  <a:schemeClr val="bg1"/>
                </a:solidFill>
                <a:cs typeface="Homa" pitchFamily="2" charset="-78"/>
              </a:rPr>
              <a:t> </a:t>
            </a:r>
          </a:p>
          <a:p>
            <a:pPr lvl="4" eaLnBrk="0" hangingPunct="0"/>
            <a:r>
              <a:rPr lang="fa-IR" sz="2000">
                <a:solidFill>
                  <a:schemeClr val="bg1"/>
                </a:solidFill>
                <a:cs typeface="Homa" pitchFamily="2" charset="-78"/>
              </a:rPr>
              <a:t>رابطه هاي يکاني يا خواص مثل قرمز، گرد، اول و ... </a:t>
            </a:r>
          </a:p>
          <a:p>
            <a:pPr lvl="4" eaLnBrk="0" hangingPunct="0"/>
            <a:r>
              <a:rPr lang="fa-IR" sz="2000">
                <a:solidFill>
                  <a:schemeClr val="bg1"/>
                </a:solidFill>
                <a:cs typeface="Homa" pitchFamily="2" charset="-78"/>
              </a:rPr>
              <a:t>رابطه هاي چندتايي مثل برادر بودن، بزرگتر بودن، بخشي از، مالکيت و ...</a:t>
            </a:r>
          </a:p>
          <a:p>
            <a:pPr lvl="3" eaLnBrk="0" hangingPunct="0"/>
            <a:r>
              <a:rPr lang="fa-IR" sz="2000" b="1">
                <a:solidFill>
                  <a:schemeClr val="bg1"/>
                </a:solidFill>
                <a:cs typeface="Homa" pitchFamily="2" charset="-78"/>
              </a:rPr>
              <a:t>توابع:</a:t>
            </a:r>
            <a:r>
              <a:rPr lang="fa-IR" sz="2000">
                <a:solidFill>
                  <a:schemeClr val="bg1"/>
                </a:solidFill>
                <a:cs typeface="Homa" pitchFamily="2" charset="-78"/>
              </a:rPr>
              <a:t> پدر بودن، بهترين دوست، يکي بيشتر از و ...</a:t>
            </a:r>
          </a:p>
          <a:p>
            <a:pPr eaLnBrk="0" hangingPunct="0">
              <a:spcBef>
                <a:spcPct val="50000"/>
              </a:spcBef>
              <a:buClr>
                <a:srgbClr val="00D600"/>
              </a:buClr>
              <a:buFont typeface="Wingdings" pitchFamily="2" charset="2"/>
              <a:buChar char="Ã"/>
            </a:pPr>
            <a:r>
              <a:rPr lang="fa-IR" sz="2400">
                <a:solidFill>
                  <a:srgbClr val="CC3300"/>
                </a:solidFill>
                <a:cs typeface="Homa" pitchFamily="2" charset="-78"/>
              </a:rPr>
              <a:t>منطق رتبه اول توسط اشيا و رابطه ها ساخته ميشود</a:t>
            </a:r>
            <a:endParaRPr lang="en-US" sz="2400">
              <a:solidFill>
                <a:srgbClr val="CC3300"/>
              </a:solidFill>
              <a:cs typeface="Homa" pitchFamily="2" charset="-78"/>
            </a:endParaRPr>
          </a:p>
        </p:txBody>
      </p:sp>
      <p:sp>
        <p:nvSpPr>
          <p:cNvPr id="339976" name="Text Box 5"/>
          <p:cNvSpPr txBox="1">
            <a:spLocks noChangeArrowheads="1"/>
          </p:cNvSpPr>
          <p:nvPr/>
        </p:nvSpPr>
        <p:spPr bwMode="auto">
          <a:xfrm>
            <a:off x="-252413" y="4076700"/>
            <a:ext cx="8064501" cy="2468563"/>
          </a:xfrm>
          <a:prstGeom prst="rect">
            <a:avLst/>
          </a:prstGeom>
          <a:noFill/>
          <a:ln w="9525" algn="ctr">
            <a:noFill/>
            <a:miter lim="800000"/>
            <a:headEnd/>
            <a:tailEnd/>
          </a:ln>
        </p:spPr>
        <p:txBody>
          <a:bodyPr>
            <a:spAutoFit/>
          </a:bodyPr>
          <a:lstStyle/>
          <a:p>
            <a:pPr lvl="3" eaLnBrk="0" hangingPunct="0">
              <a:buClr>
                <a:srgbClr val="00D600"/>
              </a:buClr>
              <a:buFont typeface="Wingdings" pitchFamily="2" charset="2"/>
              <a:buChar char="×"/>
            </a:pPr>
            <a:r>
              <a:rPr lang="fa-IR" sz="2000" b="1">
                <a:solidFill>
                  <a:srgbClr val="CC3300"/>
                </a:solidFill>
                <a:cs typeface="Homa" pitchFamily="2" charset="-78"/>
              </a:rPr>
              <a:t>اشياء:</a:t>
            </a:r>
            <a:r>
              <a:rPr lang="fa-IR" sz="2000">
                <a:solidFill>
                  <a:srgbClr val="CC3300"/>
                </a:solidFill>
                <a:cs typeface="Homa" pitchFamily="2" charset="-78"/>
              </a:rPr>
              <a:t> افراد، خانه، اعداد، رنگها، بازيهاي فوتبال، آتش و ...</a:t>
            </a:r>
          </a:p>
          <a:p>
            <a:pPr lvl="3" eaLnBrk="0" hangingPunct="0">
              <a:buClr>
                <a:srgbClr val="00D600"/>
              </a:buClr>
              <a:buFont typeface="Wingdings" pitchFamily="2" charset="2"/>
              <a:buChar char="×"/>
            </a:pPr>
            <a:r>
              <a:rPr lang="fa-IR" sz="2000" b="1">
                <a:solidFill>
                  <a:srgbClr val="CC3300"/>
                </a:solidFill>
                <a:cs typeface="Homa" pitchFamily="2" charset="-78"/>
              </a:rPr>
              <a:t>رابطه ها:</a:t>
            </a:r>
            <a:r>
              <a:rPr lang="fa-IR" sz="2000">
                <a:solidFill>
                  <a:srgbClr val="CC3300"/>
                </a:solidFill>
                <a:cs typeface="Homa" pitchFamily="2" charset="-78"/>
              </a:rPr>
              <a:t> </a:t>
            </a:r>
          </a:p>
          <a:p>
            <a:pPr lvl="4" eaLnBrk="0" hangingPunct="0">
              <a:buClr>
                <a:srgbClr val="00D600"/>
              </a:buClr>
              <a:buFont typeface="Wingdings" pitchFamily="2" charset="2"/>
              <a:buChar char="×"/>
            </a:pPr>
            <a:r>
              <a:rPr lang="fa-IR" sz="2000">
                <a:solidFill>
                  <a:srgbClr val="CC3300"/>
                </a:solidFill>
                <a:cs typeface="Homa" pitchFamily="2" charset="-78"/>
              </a:rPr>
              <a:t>رابطه هاي يکاني يا خواص مثل قرمز، گرد، اول و ... </a:t>
            </a:r>
          </a:p>
          <a:p>
            <a:pPr lvl="4" eaLnBrk="0" hangingPunct="0">
              <a:buClr>
                <a:srgbClr val="00D600"/>
              </a:buClr>
              <a:buFont typeface="Wingdings" pitchFamily="2" charset="2"/>
              <a:buChar char="×"/>
            </a:pPr>
            <a:r>
              <a:rPr lang="fa-IR" sz="2000">
                <a:solidFill>
                  <a:srgbClr val="CC3300"/>
                </a:solidFill>
                <a:cs typeface="Homa" pitchFamily="2" charset="-78"/>
              </a:rPr>
              <a:t>رابطه هاي چندتايي مثل برادر بودن، بزرگتر بودن، بخشي از، مالکيت و ...</a:t>
            </a:r>
          </a:p>
          <a:p>
            <a:pPr lvl="3" eaLnBrk="0" hangingPunct="0">
              <a:buClr>
                <a:srgbClr val="00D600"/>
              </a:buClr>
              <a:buFont typeface="Wingdings" pitchFamily="2" charset="2"/>
              <a:buChar char="×"/>
            </a:pPr>
            <a:r>
              <a:rPr lang="fa-IR" sz="2000" b="1">
                <a:solidFill>
                  <a:srgbClr val="CC3300"/>
                </a:solidFill>
                <a:cs typeface="Homa" pitchFamily="2" charset="-78"/>
              </a:rPr>
              <a:t>توابع:</a:t>
            </a:r>
            <a:r>
              <a:rPr lang="fa-IR" sz="2000">
                <a:solidFill>
                  <a:srgbClr val="CC3300"/>
                </a:solidFill>
                <a:cs typeface="Homa" pitchFamily="2" charset="-78"/>
              </a:rPr>
              <a:t> پدر بودن، بهترين دوست، يکي بيشتر از و ...</a:t>
            </a:r>
          </a:p>
          <a:p>
            <a:pPr rtl="0" eaLnBrk="0" hangingPunct="0">
              <a:spcBef>
                <a:spcPct val="50000"/>
              </a:spcBef>
            </a:pP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37"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38" name="Slide Number Placeholder 4"/>
          <p:cNvSpPr>
            <a:spLocks noGrp="1"/>
          </p:cNvSpPr>
          <p:nvPr>
            <p:ph type="sldNum" sz="quarter" idx="12"/>
          </p:nvPr>
        </p:nvSpPr>
        <p:spPr/>
        <p:txBody>
          <a:bodyPr/>
          <a:lstStyle/>
          <a:p>
            <a:pPr>
              <a:defRPr/>
            </a:pPr>
            <a:fld id="{703284A4-095A-481D-82C8-E1101D2890EC}" type="slidenum">
              <a:rPr lang="ar-SA" altLang="en-US"/>
              <a:pPr>
                <a:defRPr/>
              </a:pPr>
              <a:t>331</a:t>
            </a:fld>
            <a:endParaRPr lang="en-US" altLang="en-US"/>
          </a:p>
        </p:txBody>
      </p:sp>
      <p:sp>
        <p:nvSpPr>
          <p:cNvPr id="34099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منطق رتبه اول</a:t>
            </a:r>
            <a:endParaRPr lang="en-US" sz="4000">
              <a:latin typeface="Times New Roman" pitchFamily="18" charset="0"/>
              <a:cs typeface="Homa" pitchFamily="2" charset="-78"/>
            </a:endParaRPr>
          </a:p>
        </p:txBody>
      </p:sp>
      <p:sp>
        <p:nvSpPr>
          <p:cNvPr id="340998" name="Text Box 3"/>
          <p:cNvSpPr txBox="1">
            <a:spLocks noChangeArrowheads="1"/>
          </p:cNvSpPr>
          <p:nvPr/>
        </p:nvSpPr>
        <p:spPr bwMode="auto">
          <a:xfrm>
            <a:off x="250825" y="1844675"/>
            <a:ext cx="8137525" cy="701675"/>
          </a:xfrm>
          <a:prstGeom prst="rect">
            <a:avLst/>
          </a:prstGeom>
          <a:noFill/>
          <a:ln w="9525" algn="ctr">
            <a:noFill/>
            <a:miter lim="800000"/>
            <a:headEnd/>
            <a:tailEnd/>
          </a:ln>
        </p:spPr>
        <p:txBody>
          <a:bodyPr>
            <a:spAutoFit/>
          </a:bodyPr>
          <a:lstStyle/>
          <a:p>
            <a:pPr algn="ctr" eaLnBrk="0" hangingPunct="0">
              <a:spcBef>
                <a:spcPct val="50000"/>
              </a:spcBef>
            </a:pPr>
            <a:r>
              <a:rPr lang="fa-IR" sz="4000">
                <a:solidFill>
                  <a:schemeClr val="accent2"/>
                </a:solidFill>
                <a:cs typeface="Homa" pitchFamily="2" charset="-78"/>
              </a:rPr>
              <a:t>انواع منطق</a:t>
            </a:r>
          </a:p>
        </p:txBody>
      </p:sp>
      <p:graphicFrame>
        <p:nvGraphicFramePr>
          <p:cNvPr id="384004" name="Group 4"/>
          <p:cNvGraphicFramePr>
            <a:graphicFrameLocks noGrp="1"/>
          </p:cNvGraphicFramePr>
          <p:nvPr>
            <p:ph/>
          </p:nvPr>
        </p:nvGraphicFramePr>
        <p:xfrm>
          <a:off x="273050" y="2717800"/>
          <a:ext cx="8640763" cy="3516313"/>
        </p:xfrm>
        <a:graphic>
          <a:graphicData uri="http://schemas.openxmlformats.org/drawingml/2006/table">
            <a:tbl>
              <a:tblPr/>
              <a:tblGrid>
                <a:gridCol w="3455988"/>
                <a:gridCol w="3457575"/>
                <a:gridCol w="1727200"/>
              </a:tblGrid>
              <a:tr h="719138">
                <a:tc>
                  <a:txBody>
                    <a:bodyPr/>
                    <a:lstStyle/>
                    <a:p>
                      <a:pPr marL="0" marR="0" lvl="0" indent="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fa-IR" sz="2600" b="1" i="0" u="none" strike="noStrike" cap="none" normalizeH="0" baseline="0" smtClean="0">
                          <a:ln>
                            <a:noFill/>
                          </a:ln>
                          <a:solidFill>
                            <a:schemeClr val="accent2"/>
                          </a:solidFill>
                          <a:effectLst/>
                          <a:latin typeface="Arial" charset="0"/>
                          <a:cs typeface="Lotus" pitchFamily="2" charset="-78"/>
                        </a:rPr>
                        <a:t>حقيقت شناسي</a:t>
                      </a:r>
                    </a:p>
                    <a:p>
                      <a:pPr marL="0" marR="0" lvl="0" indent="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fa-IR" sz="2200" b="1" i="0" u="none" strike="noStrike" cap="none" normalizeH="0" baseline="0" smtClean="0">
                          <a:ln>
                            <a:noFill/>
                          </a:ln>
                          <a:solidFill>
                            <a:schemeClr val="accent2"/>
                          </a:solidFill>
                          <a:effectLst/>
                          <a:latin typeface="Arial" charset="0"/>
                          <a:cs typeface="Lotus" pitchFamily="2" charset="-78"/>
                        </a:rPr>
                        <a:t>(اعتقادات عامل راجع به حقايق)</a:t>
                      </a:r>
                      <a:endParaRPr kumimoji="0" lang="en-US" sz="2200" b="1" i="0" u="none" strike="noStrike" cap="none" normalizeH="0" baseline="0" smtClean="0">
                        <a:ln>
                          <a:noFill/>
                        </a:ln>
                        <a:solidFill>
                          <a:schemeClr val="accent2"/>
                        </a:solidFill>
                        <a:effectLst/>
                        <a:latin typeface="Arial" charset="0"/>
                        <a:cs typeface="Lotus" pitchFamily="2" charset="-78"/>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fa-IR" sz="2600" b="1" i="0" u="none" strike="noStrike" cap="none" normalizeH="0" baseline="0" smtClean="0">
                          <a:ln>
                            <a:noFill/>
                          </a:ln>
                          <a:solidFill>
                            <a:schemeClr val="accent2"/>
                          </a:solidFill>
                          <a:effectLst/>
                          <a:latin typeface="Arial" charset="0"/>
                          <a:cs typeface="Lotus" pitchFamily="2" charset="-78"/>
                        </a:rPr>
                        <a:t>هستي شناسي</a:t>
                      </a:r>
                    </a:p>
                    <a:p>
                      <a:pPr marL="0" marR="0" lvl="0" indent="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fa-IR" sz="2200" b="1" i="0" u="none" strike="noStrike" cap="none" normalizeH="0" baseline="0" smtClean="0">
                          <a:ln>
                            <a:noFill/>
                          </a:ln>
                          <a:solidFill>
                            <a:schemeClr val="accent2"/>
                          </a:solidFill>
                          <a:effectLst/>
                          <a:latin typeface="Arial" charset="0"/>
                          <a:cs typeface="Lotus" pitchFamily="2" charset="-78"/>
                        </a:rPr>
                        <a:t>(آنچه در جهان هست)</a:t>
                      </a:r>
                      <a:endParaRPr kumimoji="0" lang="en-US" sz="2200" b="1" i="0" u="none" strike="noStrike" cap="none" normalizeH="0" baseline="0" smtClean="0">
                        <a:ln>
                          <a:noFill/>
                        </a:ln>
                        <a:solidFill>
                          <a:schemeClr val="accent2"/>
                        </a:solidFill>
                        <a:effectLst/>
                        <a:latin typeface="Arial" charset="0"/>
                        <a:cs typeface="Lotus" pitchFamily="2" charset="-78"/>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a-IR" sz="2600" b="1" i="0" u="none" strike="noStrike" cap="none" normalizeH="0" baseline="0" smtClean="0">
                          <a:ln>
                            <a:noFill/>
                          </a:ln>
                          <a:solidFill>
                            <a:schemeClr val="accent2"/>
                          </a:solidFill>
                          <a:effectLst/>
                          <a:latin typeface="Arial" charset="0"/>
                          <a:cs typeface="Lotus" pitchFamily="2" charset="-78"/>
                        </a:rPr>
                        <a:t>زبان</a:t>
                      </a:r>
                      <a:endParaRPr kumimoji="0" lang="en-US" sz="2600" b="1" i="0" u="none" strike="noStrike" cap="none" normalizeH="0" baseline="0" smtClean="0">
                        <a:ln>
                          <a:noFill/>
                        </a:ln>
                        <a:solidFill>
                          <a:schemeClr val="accent2"/>
                        </a:solidFill>
                        <a:effectLst/>
                        <a:latin typeface="Arial" charset="0"/>
                        <a:cs typeface="Lotus" pitchFamily="2" charset="-78"/>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a-IR" sz="2600" b="0" i="0" u="none" strike="noStrike" cap="none" normalizeH="0" baseline="0" smtClean="0">
                          <a:ln>
                            <a:noFill/>
                          </a:ln>
                          <a:solidFill>
                            <a:srgbClr val="CC3300"/>
                          </a:solidFill>
                          <a:effectLst/>
                          <a:latin typeface="Arial" charset="0"/>
                          <a:cs typeface="Lotus" pitchFamily="2" charset="-78"/>
                        </a:rPr>
                        <a:t>درست/نادرست/نامشخص</a:t>
                      </a:r>
                      <a:endParaRPr kumimoji="0" lang="en-US" sz="2600" b="0" i="0" u="none" strike="noStrike" cap="none" normalizeH="0" baseline="0" smtClean="0">
                        <a:ln>
                          <a:noFill/>
                        </a:ln>
                        <a:solidFill>
                          <a:srgbClr val="CC3300"/>
                        </a:solidFill>
                        <a:effectLst/>
                        <a:latin typeface="Arial" charset="0"/>
                        <a:cs typeface="Lotus" pitchFamily="2" charset="-78"/>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a-IR" sz="2600" b="0" i="0" u="none" strike="noStrike" cap="none" normalizeH="0" baseline="0" smtClean="0">
                          <a:ln>
                            <a:noFill/>
                          </a:ln>
                          <a:solidFill>
                            <a:srgbClr val="CC3300"/>
                          </a:solidFill>
                          <a:effectLst/>
                          <a:latin typeface="Arial" charset="0"/>
                          <a:cs typeface="Lotus" pitchFamily="2" charset="-78"/>
                        </a:rPr>
                        <a:t>حقايق</a:t>
                      </a:r>
                      <a:endParaRPr kumimoji="0" lang="en-US" sz="2600" b="0" i="0" u="none" strike="noStrike" cap="none" normalizeH="0" baseline="0" smtClean="0">
                        <a:ln>
                          <a:noFill/>
                        </a:ln>
                        <a:solidFill>
                          <a:srgbClr val="CC3300"/>
                        </a:solidFill>
                        <a:effectLst/>
                        <a:latin typeface="Arial" charset="0"/>
                        <a:cs typeface="Lotus" pitchFamily="2" charset="-78"/>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a-IR" sz="2600" b="0" i="0" u="none" strike="noStrike" cap="none" normalizeH="0" baseline="0" smtClean="0">
                          <a:ln>
                            <a:noFill/>
                          </a:ln>
                          <a:solidFill>
                            <a:srgbClr val="CC3300"/>
                          </a:solidFill>
                          <a:effectLst/>
                          <a:latin typeface="Arial" charset="0"/>
                          <a:cs typeface="Lotus" pitchFamily="2" charset="-78"/>
                        </a:rPr>
                        <a:t>منطق گزاره اي</a:t>
                      </a:r>
                      <a:endParaRPr kumimoji="0" lang="en-US" sz="2600" b="0" i="0" u="none" strike="noStrike" cap="none" normalizeH="0" baseline="0" smtClean="0">
                        <a:ln>
                          <a:noFill/>
                        </a:ln>
                        <a:solidFill>
                          <a:srgbClr val="CC3300"/>
                        </a:solidFill>
                        <a:effectLst/>
                        <a:latin typeface="Arial" charset="0"/>
                        <a:cs typeface="Lotus" pitchFamily="2" charset="-78"/>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a-IR" sz="2600" b="0" i="0" u="none" strike="noStrike" cap="none" normalizeH="0" baseline="0" smtClean="0">
                          <a:ln>
                            <a:noFill/>
                          </a:ln>
                          <a:solidFill>
                            <a:srgbClr val="CC3300"/>
                          </a:solidFill>
                          <a:effectLst/>
                          <a:latin typeface="Arial" charset="0"/>
                          <a:cs typeface="Lotus" pitchFamily="2" charset="-78"/>
                        </a:rPr>
                        <a:t>درست/نادرست/نامشخص</a:t>
                      </a:r>
                      <a:endParaRPr kumimoji="0" lang="en-US" sz="2600" b="0" i="0" u="none" strike="noStrike" cap="none" normalizeH="0" baseline="0" smtClean="0">
                        <a:ln>
                          <a:noFill/>
                        </a:ln>
                        <a:solidFill>
                          <a:srgbClr val="CC3300"/>
                        </a:solidFill>
                        <a:effectLst/>
                        <a:latin typeface="Arial" charset="0"/>
                        <a:cs typeface="Lotus" pitchFamily="2" charset="-78"/>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a-IR" sz="2600" b="0" i="0" u="none" strike="noStrike" cap="none" normalizeH="0" baseline="0" smtClean="0">
                          <a:ln>
                            <a:noFill/>
                          </a:ln>
                          <a:solidFill>
                            <a:srgbClr val="CC3300"/>
                          </a:solidFill>
                          <a:effectLst/>
                          <a:latin typeface="Arial" charset="0"/>
                          <a:cs typeface="Lotus" pitchFamily="2" charset="-78"/>
                        </a:rPr>
                        <a:t>حقايق، اشيا، رابطه ها</a:t>
                      </a:r>
                      <a:endParaRPr kumimoji="0" lang="en-US" sz="2600" b="0" i="0" u="none" strike="noStrike" cap="none" normalizeH="0" baseline="0" smtClean="0">
                        <a:ln>
                          <a:noFill/>
                        </a:ln>
                        <a:solidFill>
                          <a:srgbClr val="CC3300"/>
                        </a:solidFill>
                        <a:effectLst/>
                        <a:latin typeface="Arial" charset="0"/>
                        <a:cs typeface="Lotus" pitchFamily="2" charset="-78"/>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a-IR" sz="2600" b="0" i="0" u="none" strike="noStrike" cap="none" normalizeH="0" baseline="0" smtClean="0">
                          <a:ln>
                            <a:noFill/>
                          </a:ln>
                          <a:solidFill>
                            <a:srgbClr val="CC3300"/>
                          </a:solidFill>
                          <a:effectLst/>
                          <a:latin typeface="Arial" charset="0"/>
                          <a:cs typeface="Lotus" pitchFamily="2" charset="-78"/>
                        </a:rPr>
                        <a:t>منطق رتبه اول</a:t>
                      </a:r>
                      <a:endParaRPr kumimoji="0" lang="en-US" sz="2600" b="0" i="0" u="none" strike="noStrike" cap="none" normalizeH="0" baseline="0" smtClean="0">
                        <a:ln>
                          <a:noFill/>
                        </a:ln>
                        <a:solidFill>
                          <a:srgbClr val="CC3300"/>
                        </a:solidFill>
                        <a:effectLst/>
                        <a:latin typeface="Arial" charset="0"/>
                        <a:cs typeface="Lotus" pitchFamily="2" charset="-78"/>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a-IR" sz="2600" b="0" i="0" u="none" strike="noStrike" cap="none" normalizeH="0" baseline="0" smtClean="0">
                          <a:ln>
                            <a:noFill/>
                          </a:ln>
                          <a:solidFill>
                            <a:srgbClr val="CC3300"/>
                          </a:solidFill>
                          <a:effectLst/>
                          <a:latin typeface="Arial" charset="0"/>
                          <a:cs typeface="Lotus" pitchFamily="2" charset="-78"/>
                        </a:rPr>
                        <a:t>درست/نادرست/نامشخص</a:t>
                      </a:r>
                      <a:endParaRPr kumimoji="0" lang="en-US" sz="2600" b="0" i="0" u="none" strike="noStrike" cap="none" normalizeH="0" baseline="0" smtClean="0">
                        <a:ln>
                          <a:noFill/>
                        </a:ln>
                        <a:solidFill>
                          <a:srgbClr val="CC3300"/>
                        </a:solidFill>
                        <a:effectLst/>
                        <a:latin typeface="Arial" charset="0"/>
                        <a:cs typeface="Lotus" pitchFamily="2" charset="-78"/>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a-IR" sz="2600" b="0" i="0" u="none" strike="noStrike" cap="none" normalizeH="0" baseline="0" smtClean="0">
                          <a:ln>
                            <a:noFill/>
                          </a:ln>
                          <a:solidFill>
                            <a:srgbClr val="CC3300"/>
                          </a:solidFill>
                          <a:effectLst/>
                          <a:latin typeface="Arial" charset="0"/>
                          <a:cs typeface="Lotus" pitchFamily="2" charset="-78"/>
                        </a:rPr>
                        <a:t>حقايق، اشيا، رابطه ها، زمان</a:t>
                      </a:r>
                      <a:endParaRPr kumimoji="0" lang="en-US" sz="2600" b="0" i="0" u="none" strike="noStrike" cap="none" normalizeH="0" baseline="0" smtClean="0">
                        <a:ln>
                          <a:noFill/>
                        </a:ln>
                        <a:solidFill>
                          <a:srgbClr val="CC3300"/>
                        </a:solidFill>
                        <a:effectLst/>
                        <a:latin typeface="Arial" charset="0"/>
                        <a:cs typeface="Lotus" pitchFamily="2" charset="-78"/>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a-IR" sz="2600" b="0" i="0" u="none" strike="noStrike" cap="none" normalizeH="0" baseline="0" smtClean="0">
                          <a:ln>
                            <a:noFill/>
                          </a:ln>
                          <a:solidFill>
                            <a:srgbClr val="CC3300"/>
                          </a:solidFill>
                          <a:effectLst/>
                          <a:latin typeface="Arial" charset="0"/>
                          <a:cs typeface="Lotus" pitchFamily="2" charset="-78"/>
                        </a:rPr>
                        <a:t>منطق موقتي</a:t>
                      </a:r>
                      <a:endParaRPr kumimoji="0" lang="en-US" sz="2600" b="0" i="0" u="none" strike="noStrike" cap="none" normalizeH="0" baseline="0" smtClean="0">
                        <a:ln>
                          <a:noFill/>
                        </a:ln>
                        <a:solidFill>
                          <a:srgbClr val="CC3300"/>
                        </a:solidFill>
                        <a:effectLst/>
                        <a:latin typeface="Arial" charset="0"/>
                        <a:cs typeface="Lotus" pitchFamily="2" charset="-78"/>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a-IR" sz="2600" b="0" i="0" u="none" strike="noStrike" cap="none" normalizeH="0" baseline="0" smtClean="0">
                          <a:ln>
                            <a:noFill/>
                          </a:ln>
                          <a:solidFill>
                            <a:srgbClr val="CC3300"/>
                          </a:solidFill>
                          <a:effectLst/>
                          <a:latin typeface="Arial" charset="0"/>
                          <a:cs typeface="Lotus" pitchFamily="2" charset="-78"/>
                        </a:rPr>
                        <a:t>درجه اي از اعتقاد متعلق به </a:t>
                      </a:r>
                      <a:r>
                        <a:rPr kumimoji="0" lang="en-US" sz="2600" b="0" i="0" u="none" strike="noStrike" cap="none" normalizeH="0" baseline="0" smtClean="0">
                          <a:ln>
                            <a:noFill/>
                          </a:ln>
                          <a:solidFill>
                            <a:srgbClr val="CC3300"/>
                          </a:solidFill>
                          <a:effectLst/>
                          <a:latin typeface="Arial" charset="0"/>
                          <a:cs typeface="Lotus" pitchFamily="2" charset="-78"/>
                        </a:rPr>
                        <a:t>[0,1]</a:t>
                      </a:r>
                      <a:r>
                        <a:rPr kumimoji="0" lang="fa-IR" sz="2600" b="0" i="0" u="none" strike="noStrike" cap="none" normalizeH="0" baseline="0" smtClean="0">
                          <a:ln>
                            <a:noFill/>
                          </a:ln>
                          <a:solidFill>
                            <a:srgbClr val="CC3300"/>
                          </a:solidFill>
                          <a:effectLst/>
                          <a:latin typeface="Arial" charset="0"/>
                          <a:cs typeface="Lotus" pitchFamily="2" charset="-78"/>
                        </a:rPr>
                        <a:t> </a:t>
                      </a:r>
                      <a:endParaRPr kumimoji="0" lang="en-US" sz="2600" b="0" i="0" u="none" strike="noStrike" cap="none" normalizeH="0" baseline="0" smtClean="0">
                        <a:ln>
                          <a:noFill/>
                        </a:ln>
                        <a:solidFill>
                          <a:srgbClr val="CC3300"/>
                        </a:solidFill>
                        <a:effectLst/>
                        <a:latin typeface="Arial" charset="0"/>
                        <a:cs typeface="Lotus" pitchFamily="2" charset="-78"/>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a-IR" sz="2600" b="0" i="0" u="none" strike="noStrike" cap="none" normalizeH="0" baseline="0" smtClean="0">
                          <a:ln>
                            <a:noFill/>
                          </a:ln>
                          <a:solidFill>
                            <a:srgbClr val="CC3300"/>
                          </a:solidFill>
                          <a:effectLst/>
                          <a:latin typeface="Arial" charset="0"/>
                          <a:cs typeface="Lotus" pitchFamily="2" charset="-78"/>
                        </a:rPr>
                        <a:t>حقايق</a:t>
                      </a:r>
                      <a:endParaRPr kumimoji="0" lang="en-US" sz="2600" b="0" i="0" u="none" strike="noStrike" cap="none" normalizeH="0" baseline="0" smtClean="0">
                        <a:ln>
                          <a:noFill/>
                        </a:ln>
                        <a:solidFill>
                          <a:srgbClr val="CC3300"/>
                        </a:solidFill>
                        <a:effectLst/>
                        <a:latin typeface="Arial" charset="0"/>
                        <a:cs typeface="Lotus" pitchFamily="2" charset="-78"/>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a-IR" sz="2600" b="0" i="0" u="none" strike="noStrike" cap="none" normalizeH="0" baseline="0" smtClean="0">
                          <a:ln>
                            <a:noFill/>
                          </a:ln>
                          <a:solidFill>
                            <a:srgbClr val="CC3300"/>
                          </a:solidFill>
                          <a:effectLst/>
                          <a:latin typeface="Arial" charset="0"/>
                          <a:cs typeface="Lotus" pitchFamily="2" charset="-78"/>
                        </a:rPr>
                        <a:t>نظريه احتمال</a:t>
                      </a:r>
                      <a:endParaRPr kumimoji="0" lang="en-US" sz="2600" b="0" i="0" u="none" strike="noStrike" cap="none" normalizeH="0" baseline="0" smtClean="0">
                        <a:ln>
                          <a:noFill/>
                        </a:ln>
                        <a:solidFill>
                          <a:srgbClr val="CC3300"/>
                        </a:solidFill>
                        <a:effectLst/>
                        <a:latin typeface="Arial" charset="0"/>
                        <a:cs typeface="Lotus" pitchFamily="2" charset="-78"/>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a-IR" sz="2600" b="0" i="0" u="none" strike="noStrike" cap="none" normalizeH="0" baseline="0" smtClean="0">
                          <a:ln>
                            <a:noFill/>
                          </a:ln>
                          <a:solidFill>
                            <a:srgbClr val="CC3300"/>
                          </a:solidFill>
                          <a:effectLst/>
                          <a:latin typeface="Arial" charset="0"/>
                          <a:cs typeface="Lotus" pitchFamily="2" charset="-78"/>
                        </a:rPr>
                        <a:t>در فاصله معين</a:t>
                      </a:r>
                      <a:endParaRPr kumimoji="0" lang="en-US" sz="2600" b="0" i="0" u="none" strike="noStrike" cap="none" normalizeH="0" baseline="0" smtClean="0">
                        <a:ln>
                          <a:noFill/>
                        </a:ln>
                        <a:solidFill>
                          <a:srgbClr val="CC3300"/>
                        </a:solidFill>
                        <a:effectLst/>
                        <a:latin typeface="Arial" charset="0"/>
                        <a:cs typeface="Lotus" pitchFamily="2" charset="-78"/>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a-IR" sz="2600" b="0" i="0" u="none" strike="noStrike" cap="none" normalizeH="0" baseline="0" smtClean="0">
                          <a:ln>
                            <a:noFill/>
                          </a:ln>
                          <a:solidFill>
                            <a:srgbClr val="CC3300"/>
                          </a:solidFill>
                          <a:effectLst/>
                          <a:latin typeface="Arial" charset="0"/>
                          <a:cs typeface="Lotus" pitchFamily="2" charset="-78"/>
                        </a:rPr>
                        <a:t>حقايق با درجه اي از درستي متعلق به </a:t>
                      </a:r>
                      <a:r>
                        <a:rPr kumimoji="0" lang="en-US" sz="2600" b="0" i="0" u="none" strike="noStrike" cap="none" normalizeH="0" baseline="0" smtClean="0">
                          <a:ln>
                            <a:noFill/>
                          </a:ln>
                          <a:solidFill>
                            <a:srgbClr val="CC3300"/>
                          </a:solidFill>
                          <a:effectLst/>
                          <a:latin typeface="Arial" charset="0"/>
                          <a:cs typeface="Lotus" pitchFamily="2" charset="-78"/>
                        </a:rPr>
                        <a:t>[0,1]</a:t>
                      </a:r>
                      <a:r>
                        <a:rPr kumimoji="0" lang="fa-IR" sz="2600" b="0" i="0" u="none" strike="noStrike" cap="none" normalizeH="0" baseline="0" smtClean="0">
                          <a:ln>
                            <a:noFill/>
                          </a:ln>
                          <a:solidFill>
                            <a:srgbClr val="CC3300"/>
                          </a:solidFill>
                          <a:effectLst/>
                          <a:latin typeface="Arial" charset="0"/>
                          <a:cs typeface="Lotus" pitchFamily="2" charset="-78"/>
                        </a:rPr>
                        <a:t> </a:t>
                      </a:r>
                      <a:endParaRPr kumimoji="0" lang="en-US" sz="2600" b="0" i="0" u="none" strike="noStrike" cap="none" normalizeH="0" baseline="0" smtClean="0">
                        <a:ln>
                          <a:noFill/>
                        </a:ln>
                        <a:solidFill>
                          <a:srgbClr val="CC3300"/>
                        </a:solidFill>
                        <a:effectLst/>
                        <a:latin typeface="Arial" charset="0"/>
                        <a:cs typeface="Lotus" pitchFamily="2" charset="-78"/>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a-IR" sz="2600" b="0" i="0" u="none" strike="noStrike" cap="none" normalizeH="0" baseline="0" smtClean="0">
                          <a:ln>
                            <a:noFill/>
                          </a:ln>
                          <a:solidFill>
                            <a:srgbClr val="CC3300"/>
                          </a:solidFill>
                          <a:effectLst/>
                          <a:latin typeface="Arial" charset="0"/>
                          <a:cs typeface="Lotus" pitchFamily="2" charset="-78"/>
                        </a:rPr>
                        <a:t>منطق فازي</a:t>
                      </a:r>
                      <a:endParaRPr kumimoji="0" lang="en-US" sz="2600" b="0" i="0" u="none" strike="noStrike" cap="none" normalizeH="0" baseline="0" smtClean="0">
                        <a:ln>
                          <a:noFill/>
                        </a:ln>
                        <a:solidFill>
                          <a:srgbClr val="CC3300"/>
                        </a:solidFill>
                        <a:effectLst/>
                        <a:latin typeface="Arial" charset="0"/>
                        <a:cs typeface="Lotus" pitchFamily="2" charset="-78"/>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5"/>
          <p:cNvSpPr>
            <a:spLocks noGrp="1"/>
          </p:cNvSpPr>
          <p:nvPr>
            <p:ph type="sldNum" sz="quarter" idx="12"/>
          </p:nvPr>
        </p:nvSpPr>
        <p:spPr/>
        <p:txBody>
          <a:bodyPr/>
          <a:lstStyle/>
          <a:p>
            <a:pPr>
              <a:defRPr/>
            </a:pPr>
            <a:fld id="{F3A0BD31-48D8-4DF7-B6CE-5E78405A465F}" type="slidenum">
              <a:rPr lang="ar-SA" altLang="en-US"/>
              <a:pPr>
                <a:defRPr/>
              </a:pPr>
              <a:t>332</a:t>
            </a:fld>
            <a:endParaRPr lang="en-US" altLang="en-US"/>
          </a:p>
        </p:txBody>
      </p:sp>
      <p:sp>
        <p:nvSpPr>
          <p:cNvPr id="34202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منطق رتبه اول</a:t>
            </a:r>
            <a:endParaRPr lang="en-US" sz="4000">
              <a:latin typeface="Times New Roman" pitchFamily="18" charset="0"/>
              <a:cs typeface="Homa" pitchFamily="2" charset="-78"/>
            </a:endParaRPr>
          </a:p>
        </p:txBody>
      </p:sp>
      <p:sp>
        <p:nvSpPr>
          <p:cNvPr id="342022" name="Text Box 3"/>
          <p:cNvSpPr txBox="1">
            <a:spLocks noChangeArrowheads="1"/>
          </p:cNvSpPr>
          <p:nvPr/>
        </p:nvSpPr>
        <p:spPr bwMode="auto">
          <a:xfrm>
            <a:off x="250825" y="1844675"/>
            <a:ext cx="8137525" cy="701675"/>
          </a:xfrm>
          <a:prstGeom prst="rect">
            <a:avLst/>
          </a:prstGeom>
          <a:noFill/>
          <a:ln w="9525" algn="ctr">
            <a:noFill/>
            <a:miter lim="800000"/>
            <a:headEnd/>
            <a:tailEnd/>
          </a:ln>
        </p:spPr>
        <p:txBody>
          <a:bodyPr>
            <a:spAutoFit/>
          </a:bodyPr>
          <a:lstStyle/>
          <a:p>
            <a:pPr algn="ctr" eaLnBrk="0" hangingPunct="0">
              <a:spcBef>
                <a:spcPct val="50000"/>
              </a:spcBef>
            </a:pPr>
            <a:r>
              <a:rPr lang="fa-IR" sz="4000">
                <a:solidFill>
                  <a:schemeClr val="accent2"/>
                </a:solidFill>
                <a:cs typeface="Homa" pitchFamily="2" charset="-78"/>
              </a:rPr>
              <a:t>نحو و معناي منطق رتبه اول</a:t>
            </a:r>
          </a:p>
        </p:txBody>
      </p:sp>
      <p:sp>
        <p:nvSpPr>
          <p:cNvPr id="342023" name="Text Box 4"/>
          <p:cNvSpPr txBox="1">
            <a:spLocks noChangeArrowheads="1"/>
          </p:cNvSpPr>
          <p:nvPr/>
        </p:nvSpPr>
        <p:spPr bwMode="auto">
          <a:xfrm>
            <a:off x="395288" y="2667000"/>
            <a:ext cx="8280400" cy="4291013"/>
          </a:xfrm>
          <a:prstGeom prst="rect">
            <a:avLst/>
          </a:prstGeom>
          <a:noFill/>
          <a:ln w="9525" algn="ctr">
            <a:noFill/>
            <a:miter lim="800000"/>
            <a:headEnd/>
            <a:tailEnd/>
          </a:ln>
        </p:spPr>
        <p:txBody>
          <a:bodyPr>
            <a:spAutoFit/>
          </a:bodyPr>
          <a:lstStyle/>
          <a:p>
            <a:pPr eaLnBrk="0" hangingPunct="0">
              <a:spcBef>
                <a:spcPct val="50000"/>
              </a:spcBef>
              <a:buClr>
                <a:srgbClr val="00D600"/>
              </a:buClr>
              <a:buFont typeface="Wingdings" pitchFamily="2" charset="2"/>
              <a:buChar char="Ã"/>
            </a:pPr>
            <a:r>
              <a:rPr lang="fa-IR" sz="2400">
                <a:solidFill>
                  <a:srgbClr val="CC3300"/>
                </a:solidFill>
                <a:cs typeface="Homa" pitchFamily="2" charset="-78"/>
              </a:rPr>
              <a:t>نمادهاي ثابت؛ اشيا را نشان ميدهد. مثال: علي، 2، رضا، ...</a:t>
            </a:r>
          </a:p>
          <a:p>
            <a:pPr eaLnBrk="0" hangingPunct="0">
              <a:spcBef>
                <a:spcPct val="50000"/>
              </a:spcBef>
              <a:buClr>
                <a:srgbClr val="00D600"/>
              </a:buClr>
              <a:buFont typeface="Wingdings" pitchFamily="2" charset="2"/>
              <a:buChar char="Ã"/>
            </a:pPr>
            <a:r>
              <a:rPr lang="fa-IR" sz="2400">
                <a:solidFill>
                  <a:srgbClr val="CC3300"/>
                </a:solidFill>
                <a:cs typeface="Homa" pitchFamily="2" charset="-78"/>
              </a:rPr>
              <a:t>نمادهاي محمول؛ رابطه ها را نشان ميدهد. مثال:برادر بودن، بزرگتر بودن از</a:t>
            </a:r>
          </a:p>
          <a:p>
            <a:pPr eaLnBrk="0" hangingPunct="0">
              <a:spcBef>
                <a:spcPct val="50000"/>
              </a:spcBef>
              <a:buClr>
                <a:srgbClr val="00D600"/>
              </a:buClr>
              <a:buFont typeface="Wingdings" pitchFamily="2" charset="2"/>
              <a:buChar char="Ã"/>
            </a:pPr>
            <a:r>
              <a:rPr lang="fa-IR" sz="2400">
                <a:solidFill>
                  <a:srgbClr val="CC3300"/>
                </a:solidFill>
                <a:cs typeface="Homa" pitchFamily="2" charset="-78"/>
              </a:rPr>
              <a:t>نمادهاي تابع؛ توابع را نشان ميدهند. مثال: تابع پاي چپ(</a:t>
            </a:r>
            <a:r>
              <a:rPr lang="en-US" sz="2400">
                <a:solidFill>
                  <a:srgbClr val="CC3300"/>
                </a:solidFill>
                <a:cs typeface="Homa" pitchFamily="2" charset="-78"/>
              </a:rPr>
              <a:t>LeftLeg</a:t>
            </a:r>
            <a:r>
              <a:rPr lang="fa-IR" sz="2400">
                <a:solidFill>
                  <a:srgbClr val="CC3300"/>
                </a:solidFill>
                <a:cs typeface="Homa" pitchFamily="2" charset="-78"/>
              </a:rPr>
              <a:t>)</a:t>
            </a:r>
          </a:p>
          <a:p>
            <a:pPr eaLnBrk="0" hangingPunct="0">
              <a:spcBef>
                <a:spcPct val="50000"/>
              </a:spcBef>
              <a:buClr>
                <a:srgbClr val="00D600"/>
              </a:buClr>
              <a:buFont typeface="Wingdings" pitchFamily="2" charset="2"/>
              <a:buChar char="Ã"/>
            </a:pPr>
            <a:r>
              <a:rPr lang="fa-IR" sz="2400">
                <a:solidFill>
                  <a:srgbClr val="CC3300"/>
                </a:solidFill>
                <a:cs typeface="Homa" pitchFamily="2" charset="-78"/>
              </a:rPr>
              <a:t>متغيرها: </a:t>
            </a:r>
            <a:r>
              <a:rPr lang="en-US" sz="2400">
                <a:solidFill>
                  <a:srgbClr val="CC3300"/>
                </a:solidFill>
                <a:cs typeface="Homa" pitchFamily="2" charset="-78"/>
              </a:rPr>
              <a:t>x , y , a ,b</a:t>
            </a:r>
          </a:p>
          <a:p>
            <a:pPr eaLnBrk="0" hangingPunct="0">
              <a:spcBef>
                <a:spcPct val="50000"/>
              </a:spcBef>
              <a:buClr>
                <a:srgbClr val="00D600"/>
              </a:buClr>
              <a:buFont typeface="Wingdings" pitchFamily="2" charset="2"/>
              <a:buChar char="Ã"/>
            </a:pPr>
            <a:r>
              <a:rPr lang="fa-IR" sz="2400">
                <a:solidFill>
                  <a:srgbClr val="CC3300"/>
                </a:solidFill>
                <a:cs typeface="Homa" pitchFamily="2" charset="-78"/>
              </a:rPr>
              <a:t>روابط منطقي: </a:t>
            </a:r>
            <a:r>
              <a:rPr lang="en-US" sz="2400" b="1">
                <a:solidFill>
                  <a:srgbClr val="CC3300"/>
                </a:solidFill>
                <a:cs typeface="Homa" pitchFamily="2" charset="-78"/>
                <a:sym typeface="Symbol" pitchFamily="18" charset="2"/>
              </a:rPr>
              <a:t>, , , , </a:t>
            </a:r>
            <a:endParaRPr lang="fa-IR" sz="2400" b="1">
              <a:solidFill>
                <a:srgbClr val="CC3300"/>
              </a:solidFill>
              <a:cs typeface="Homa" pitchFamily="2" charset="-78"/>
              <a:sym typeface="Symbol" pitchFamily="18" charset="2"/>
            </a:endParaRPr>
          </a:p>
          <a:p>
            <a:pPr eaLnBrk="0" hangingPunct="0">
              <a:spcBef>
                <a:spcPct val="50000"/>
              </a:spcBef>
              <a:buClr>
                <a:srgbClr val="00D600"/>
              </a:buClr>
              <a:buFont typeface="Wingdings" pitchFamily="2" charset="2"/>
              <a:buChar char="Ã"/>
            </a:pPr>
            <a:r>
              <a:rPr lang="fa-IR" sz="2400">
                <a:solidFill>
                  <a:srgbClr val="CC3300"/>
                </a:solidFill>
                <a:cs typeface="Homa" pitchFamily="2" charset="-78"/>
                <a:sym typeface="Symbol" pitchFamily="18" charset="2"/>
              </a:rPr>
              <a:t>تساوي: =</a:t>
            </a:r>
          </a:p>
          <a:p>
            <a:pPr eaLnBrk="0" hangingPunct="0">
              <a:spcBef>
                <a:spcPct val="50000"/>
              </a:spcBef>
              <a:buClr>
                <a:srgbClr val="00D600"/>
              </a:buClr>
              <a:buFont typeface="Wingdings" pitchFamily="2" charset="2"/>
              <a:buChar char="Ã"/>
            </a:pPr>
            <a:r>
              <a:rPr lang="fa-IR" sz="2400">
                <a:solidFill>
                  <a:srgbClr val="CC3300"/>
                </a:solidFill>
                <a:cs typeface="Homa" pitchFamily="2" charset="-78"/>
                <a:sym typeface="Symbol" pitchFamily="18" charset="2"/>
              </a:rPr>
              <a:t>سورها: </a:t>
            </a:r>
            <a:r>
              <a:rPr lang="en-US" sz="2400">
                <a:solidFill>
                  <a:srgbClr val="CC3300"/>
                </a:solidFill>
                <a:cs typeface="Homa" pitchFamily="2" charset="-78"/>
                <a:sym typeface="Symbol" pitchFamily="18" charset="2"/>
              </a:rPr>
              <a:t>,  </a:t>
            </a:r>
            <a:endParaRPr lang="fa-IR" sz="2400">
              <a:solidFill>
                <a:srgbClr val="CC3300"/>
              </a:solidFill>
              <a:cs typeface="Homa" pitchFamily="2" charset="-78"/>
              <a:sym typeface="Symbol" pitchFamily="18" charset="2"/>
            </a:endParaRPr>
          </a:p>
          <a:p>
            <a:pPr eaLnBrk="0" hangingPunct="0">
              <a:spcBef>
                <a:spcPct val="50000"/>
              </a:spcBef>
              <a:buClr>
                <a:srgbClr val="00D600"/>
              </a:buClr>
              <a:buFont typeface="Wingdings" pitchFamily="2" charset="2"/>
              <a:buChar char="Ã"/>
            </a:pPr>
            <a:endParaRPr lang="en-US" sz="2400">
              <a:solidFill>
                <a:srgbClr val="CC3300"/>
              </a:solidFill>
              <a:cs typeface="Homa" pitchFamily="2" charset="-78"/>
              <a:sym typeface="Symbol" pitchFamily="18" charset="2"/>
            </a:endParaRPr>
          </a:p>
        </p:txBody>
      </p:sp>
    </p:spTree>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9"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10" name="Slide Number Placeholder 5"/>
          <p:cNvSpPr>
            <a:spLocks noGrp="1"/>
          </p:cNvSpPr>
          <p:nvPr>
            <p:ph type="sldNum" sz="quarter" idx="12"/>
          </p:nvPr>
        </p:nvSpPr>
        <p:spPr/>
        <p:txBody>
          <a:bodyPr/>
          <a:lstStyle/>
          <a:p>
            <a:pPr>
              <a:defRPr/>
            </a:pPr>
            <a:fld id="{D32763AC-3F01-420F-808E-096C547B4D9B}" type="slidenum">
              <a:rPr lang="ar-SA" altLang="en-US"/>
              <a:pPr>
                <a:defRPr/>
              </a:pPr>
              <a:t>333</a:t>
            </a:fld>
            <a:endParaRPr lang="en-US" altLang="en-US"/>
          </a:p>
        </p:txBody>
      </p:sp>
      <p:sp>
        <p:nvSpPr>
          <p:cNvPr id="34304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منطق رتبه اول</a:t>
            </a:r>
            <a:endParaRPr lang="en-US" sz="4000">
              <a:latin typeface="Times New Roman" pitchFamily="18" charset="0"/>
              <a:cs typeface="Homa" pitchFamily="2" charset="-78"/>
            </a:endParaRPr>
          </a:p>
        </p:txBody>
      </p:sp>
      <p:sp>
        <p:nvSpPr>
          <p:cNvPr id="343046" name="Text Box 3"/>
          <p:cNvSpPr txBox="1">
            <a:spLocks noChangeArrowheads="1"/>
          </p:cNvSpPr>
          <p:nvPr/>
        </p:nvSpPr>
        <p:spPr bwMode="auto">
          <a:xfrm>
            <a:off x="250825" y="1844675"/>
            <a:ext cx="8137525" cy="701675"/>
          </a:xfrm>
          <a:prstGeom prst="rect">
            <a:avLst/>
          </a:prstGeom>
          <a:noFill/>
          <a:ln w="9525" algn="ctr">
            <a:noFill/>
            <a:miter lim="800000"/>
            <a:headEnd/>
            <a:tailEnd/>
          </a:ln>
        </p:spPr>
        <p:txBody>
          <a:bodyPr>
            <a:spAutoFit/>
          </a:bodyPr>
          <a:lstStyle/>
          <a:p>
            <a:pPr algn="ctr" eaLnBrk="0" hangingPunct="0">
              <a:spcBef>
                <a:spcPct val="50000"/>
              </a:spcBef>
            </a:pPr>
            <a:r>
              <a:rPr lang="fa-IR" sz="4000">
                <a:solidFill>
                  <a:schemeClr val="accent2"/>
                </a:solidFill>
                <a:cs typeface="Homa" pitchFamily="2" charset="-78"/>
              </a:rPr>
              <a:t>جملات اتميک</a:t>
            </a:r>
          </a:p>
        </p:txBody>
      </p:sp>
      <p:sp>
        <p:nvSpPr>
          <p:cNvPr id="343047" name="Text Box 4"/>
          <p:cNvSpPr txBox="1">
            <a:spLocks noChangeArrowheads="1"/>
          </p:cNvSpPr>
          <p:nvPr/>
        </p:nvSpPr>
        <p:spPr bwMode="auto">
          <a:xfrm>
            <a:off x="395288" y="2667000"/>
            <a:ext cx="8280400" cy="3910013"/>
          </a:xfrm>
          <a:prstGeom prst="rect">
            <a:avLst/>
          </a:prstGeom>
          <a:noFill/>
          <a:ln w="9525" algn="ctr">
            <a:noFill/>
            <a:miter lim="800000"/>
            <a:headEnd/>
            <a:tailEnd/>
          </a:ln>
        </p:spPr>
        <p:txBody>
          <a:bodyPr>
            <a:spAutoFit/>
          </a:bodyPr>
          <a:lstStyle/>
          <a:p>
            <a:pPr eaLnBrk="0" hangingPunct="0">
              <a:spcBef>
                <a:spcPct val="50000"/>
              </a:spcBef>
              <a:buClr>
                <a:srgbClr val="00D600"/>
              </a:buClr>
              <a:buFont typeface="Wingdings" pitchFamily="2" charset="2"/>
              <a:buChar char="Ã"/>
            </a:pPr>
            <a:r>
              <a:rPr lang="fa-IR" sz="2400">
                <a:solidFill>
                  <a:srgbClr val="CC3300"/>
                </a:solidFill>
                <a:cs typeface="Homa" pitchFamily="2" charset="-78"/>
              </a:rPr>
              <a:t> هر </a:t>
            </a:r>
            <a:r>
              <a:rPr lang="fa-IR" sz="2400" b="1">
                <a:solidFill>
                  <a:srgbClr val="CC3300"/>
                </a:solidFill>
                <a:cs typeface="Homa" pitchFamily="2" charset="-78"/>
              </a:rPr>
              <a:t>ترم </a:t>
            </a:r>
            <a:r>
              <a:rPr lang="fa-IR" sz="2400">
                <a:solidFill>
                  <a:srgbClr val="CC3300"/>
                </a:solidFill>
                <a:cs typeface="Homa" pitchFamily="2" charset="-78"/>
              </a:rPr>
              <a:t> يک عبارت منطقي است که به شيئ اشاره ميکند</a:t>
            </a:r>
          </a:p>
          <a:p>
            <a:pPr lvl="1" eaLnBrk="0" hangingPunct="0">
              <a:buClr>
                <a:srgbClr val="00D600"/>
              </a:buClr>
              <a:buFont typeface="Wingdings" pitchFamily="2" charset="2"/>
              <a:buChar char="×"/>
            </a:pPr>
            <a:r>
              <a:rPr lang="fa-IR" sz="2000">
                <a:solidFill>
                  <a:srgbClr val="CC3300"/>
                </a:solidFill>
                <a:cs typeface="Homa" pitchFamily="2" charset="-78"/>
              </a:rPr>
              <a:t>نمادهاي ثابت ترم هستند</a:t>
            </a:r>
          </a:p>
          <a:p>
            <a:pPr lvl="1" eaLnBrk="0" hangingPunct="0">
              <a:buClr>
                <a:srgbClr val="00D600"/>
              </a:buClr>
              <a:buFont typeface="Wingdings" pitchFamily="2" charset="2"/>
              <a:buChar char="×"/>
            </a:pPr>
            <a:r>
              <a:rPr lang="fa-IR" sz="2000">
                <a:solidFill>
                  <a:srgbClr val="CC3300"/>
                </a:solidFill>
                <a:cs typeface="Homa" pitchFamily="2" charset="-78"/>
              </a:rPr>
              <a:t>هميشه استفاده از نماد متمايز براي نامگذاري شيء آسان نيست</a:t>
            </a:r>
          </a:p>
          <a:p>
            <a:pPr lvl="2" eaLnBrk="0" hangingPunct="0">
              <a:buClr>
                <a:srgbClr val="00D600"/>
              </a:buClr>
              <a:buFont typeface="Wingdings" pitchFamily="2" charset="2"/>
              <a:buChar char="§"/>
            </a:pPr>
            <a:r>
              <a:rPr lang="fa-IR" sz="2000">
                <a:solidFill>
                  <a:srgbClr val="CC3300"/>
                </a:solidFill>
                <a:cs typeface="Homa" pitchFamily="2" charset="-78"/>
              </a:rPr>
              <a:t>پاي چپ پاي پادشاه </a:t>
            </a:r>
            <a:r>
              <a:rPr lang="en-US" sz="2000">
                <a:solidFill>
                  <a:srgbClr val="CC3300"/>
                </a:solidFill>
                <a:cs typeface="Homa" pitchFamily="2" charset="-78"/>
              </a:rPr>
              <a:t>John</a:t>
            </a:r>
            <a:r>
              <a:rPr lang="fa-IR" sz="2400">
                <a:solidFill>
                  <a:srgbClr val="CC3300"/>
                </a:solidFill>
                <a:cs typeface="Homa" pitchFamily="2" charset="-78"/>
              </a:rPr>
              <a:t>                     </a:t>
            </a:r>
            <a:r>
              <a:rPr lang="en-US" sz="2000">
                <a:solidFill>
                  <a:srgbClr val="CC3300"/>
                </a:solidFill>
                <a:cs typeface="Homa" pitchFamily="2" charset="-78"/>
              </a:rPr>
              <a:t>LeftLeg(John)</a:t>
            </a:r>
          </a:p>
          <a:p>
            <a:pPr eaLnBrk="0" hangingPunct="0">
              <a:spcBef>
                <a:spcPct val="175000"/>
              </a:spcBef>
              <a:buClr>
                <a:srgbClr val="00D600"/>
              </a:buClr>
              <a:buFont typeface="Wingdings" pitchFamily="2" charset="2"/>
              <a:buChar char="Ã"/>
            </a:pPr>
            <a:r>
              <a:rPr lang="fa-IR" sz="2400">
                <a:solidFill>
                  <a:srgbClr val="CC3300"/>
                </a:solidFill>
                <a:cs typeface="Homa" pitchFamily="2" charset="-78"/>
              </a:rPr>
              <a:t>جملات اتميک: ترکيب ترمهاي اشياء و محولهاي روابط</a:t>
            </a:r>
          </a:p>
          <a:p>
            <a:pPr lvl="1" eaLnBrk="0" hangingPunct="0">
              <a:spcBef>
                <a:spcPct val="220000"/>
              </a:spcBef>
              <a:buClr>
                <a:srgbClr val="00D600"/>
              </a:buClr>
              <a:buFont typeface="Wingdings" pitchFamily="2" charset="2"/>
              <a:buChar char="×"/>
            </a:pPr>
            <a:r>
              <a:rPr lang="fa-IR" sz="2000">
                <a:solidFill>
                  <a:srgbClr val="CC3300"/>
                </a:solidFill>
                <a:cs typeface="Homa" pitchFamily="2" charset="-78"/>
              </a:rPr>
              <a:t>مثال:</a:t>
            </a:r>
            <a:r>
              <a:rPr lang="fa-IR" sz="2400">
                <a:solidFill>
                  <a:srgbClr val="CC3300"/>
                </a:solidFill>
                <a:cs typeface="Homa" pitchFamily="2" charset="-78"/>
              </a:rPr>
              <a:t>                 </a:t>
            </a:r>
            <a:r>
              <a:rPr lang="en-US" sz="2400">
                <a:solidFill>
                  <a:srgbClr val="CC3300"/>
                </a:solidFill>
                <a:cs typeface="Homa" pitchFamily="2" charset="-78"/>
              </a:rPr>
              <a:t> </a:t>
            </a:r>
            <a:r>
              <a:rPr lang="en-US" sz="2000">
                <a:solidFill>
                  <a:srgbClr val="CC3300"/>
                </a:solidFill>
                <a:cs typeface="Homa" pitchFamily="2" charset="-78"/>
              </a:rPr>
              <a:t>Married(Father(Richard),Mother(John))</a:t>
            </a:r>
            <a:r>
              <a:rPr lang="fa-IR" sz="2400">
                <a:solidFill>
                  <a:srgbClr val="CC3300"/>
                </a:solidFill>
                <a:cs typeface="Homa" pitchFamily="2" charset="-78"/>
              </a:rPr>
              <a:t> </a:t>
            </a:r>
          </a:p>
          <a:p>
            <a:pPr algn="ctr" eaLnBrk="0" hangingPunct="0">
              <a:buClr>
                <a:srgbClr val="00D600"/>
              </a:buClr>
              <a:buFont typeface="Wingdings" pitchFamily="2" charset="2"/>
              <a:buNone/>
            </a:pPr>
            <a:r>
              <a:rPr lang="fa-IR" sz="2000">
                <a:solidFill>
                  <a:srgbClr val="CC3300"/>
                </a:solidFill>
                <a:cs typeface="Homa" pitchFamily="2" charset="-78"/>
                <a:sym typeface="Symbol" pitchFamily="18" charset="2"/>
              </a:rPr>
              <a:t>	   پدر ريچارد با مادر جان ازدواج کرده است</a:t>
            </a:r>
            <a:endParaRPr lang="en-US" sz="2000">
              <a:solidFill>
                <a:srgbClr val="CC3300"/>
              </a:solidFill>
              <a:cs typeface="Homa" pitchFamily="2" charset="-78"/>
              <a:sym typeface="Symbol" pitchFamily="18" charset="2"/>
            </a:endParaRPr>
          </a:p>
        </p:txBody>
      </p:sp>
      <p:sp>
        <p:nvSpPr>
          <p:cNvPr id="343048" name="Text Box 5"/>
          <p:cNvSpPr txBox="1">
            <a:spLocks noChangeArrowheads="1"/>
          </p:cNvSpPr>
          <p:nvPr/>
        </p:nvSpPr>
        <p:spPr bwMode="auto">
          <a:xfrm>
            <a:off x="539750" y="5295900"/>
            <a:ext cx="8135938" cy="365125"/>
          </a:xfrm>
          <a:prstGeom prst="rect">
            <a:avLst/>
          </a:prstGeom>
          <a:solidFill>
            <a:srgbClr val="CCFF99"/>
          </a:solidFill>
          <a:ln w="9525" algn="ctr">
            <a:noFill/>
            <a:miter lim="800000"/>
            <a:headEnd/>
            <a:tailEnd/>
          </a:ln>
        </p:spPr>
        <p:txBody>
          <a:bodyPr lIns="0" tIns="0" rIns="0" bIns="0">
            <a:spAutoFit/>
          </a:bodyPr>
          <a:lstStyle/>
          <a:p>
            <a:pPr rtl="0" eaLnBrk="0" hangingPunct="0">
              <a:spcBef>
                <a:spcPct val="50000"/>
              </a:spcBef>
            </a:pPr>
            <a:r>
              <a:rPr lang="fa-IR" sz="2400" b="1">
                <a:solidFill>
                  <a:srgbClr val="CC3300"/>
                </a:solidFill>
                <a:cs typeface="Lotus" pitchFamily="2" charset="-78"/>
              </a:rPr>
              <a:t> جملات اتميک</a:t>
            </a:r>
            <a:r>
              <a:rPr lang="en-US" sz="2400" b="1">
                <a:solidFill>
                  <a:srgbClr val="CC3300"/>
                </a:solidFill>
                <a:cs typeface="Lotus" pitchFamily="2" charset="-78"/>
              </a:rPr>
              <a:t>= </a:t>
            </a:r>
            <a:r>
              <a:rPr lang="fa-IR" sz="2400" b="1">
                <a:solidFill>
                  <a:srgbClr val="CC3300"/>
                </a:solidFill>
                <a:cs typeface="Lotus" pitchFamily="2" charset="-78"/>
              </a:rPr>
              <a:t>محمول</a:t>
            </a:r>
            <a:r>
              <a:rPr lang="en-US" sz="2400" b="1">
                <a:solidFill>
                  <a:srgbClr val="CC3300"/>
                </a:solidFill>
                <a:cs typeface="Lotus" pitchFamily="2" charset="-78"/>
              </a:rPr>
              <a:t>(</a:t>
            </a:r>
            <a:r>
              <a:rPr lang="en-US" sz="2000">
                <a:solidFill>
                  <a:srgbClr val="CC3300"/>
                </a:solidFill>
                <a:cs typeface="Lotus" pitchFamily="2" charset="-78"/>
              </a:rPr>
              <a:t>n</a:t>
            </a:r>
            <a:r>
              <a:rPr lang="fa-IR" sz="2400" b="1">
                <a:solidFill>
                  <a:srgbClr val="CC3300"/>
                </a:solidFill>
                <a:cs typeface="Lotus" pitchFamily="2" charset="-78"/>
              </a:rPr>
              <a:t>ترم1، ترم2، ... ، ترم</a:t>
            </a:r>
            <a:r>
              <a:rPr lang="en-US" sz="2400" b="1">
                <a:solidFill>
                  <a:srgbClr val="CC3300"/>
                </a:solidFill>
                <a:cs typeface="Lotus" pitchFamily="2" charset="-78"/>
              </a:rPr>
              <a:t>)     </a:t>
            </a:r>
            <a:r>
              <a:rPr lang="fa-IR" sz="2400" b="1">
                <a:solidFill>
                  <a:srgbClr val="CC3300"/>
                </a:solidFill>
                <a:cs typeface="Lotus" pitchFamily="2" charset="-78"/>
              </a:rPr>
              <a:t>يا </a:t>
            </a:r>
            <a:r>
              <a:rPr lang="en-US" sz="2400" b="1">
                <a:solidFill>
                  <a:srgbClr val="CC3300"/>
                </a:solidFill>
                <a:cs typeface="Lotus" pitchFamily="2" charset="-78"/>
              </a:rPr>
              <a:t>       </a:t>
            </a:r>
            <a:r>
              <a:rPr lang="fa-IR" sz="2400" b="1">
                <a:solidFill>
                  <a:srgbClr val="CC3300"/>
                </a:solidFill>
                <a:cs typeface="Lotus" pitchFamily="2" charset="-78"/>
              </a:rPr>
              <a:t> ترم1</a:t>
            </a:r>
            <a:r>
              <a:rPr lang="en-US" sz="2400" b="1">
                <a:solidFill>
                  <a:srgbClr val="CC3300"/>
                </a:solidFill>
                <a:cs typeface="Lotus" pitchFamily="2" charset="-78"/>
              </a:rPr>
              <a:t>=</a:t>
            </a:r>
            <a:r>
              <a:rPr lang="fa-IR" sz="2400" b="1">
                <a:solidFill>
                  <a:srgbClr val="CC3300"/>
                </a:solidFill>
                <a:cs typeface="Lotus" pitchFamily="2" charset="-78"/>
              </a:rPr>
              <a:t>ترم2</a:t>
            </a:r>
            <a:r>
              <a:rPr lang="en-US" sz="2400" b="1">
                <a:solidFill>
                  <a:srgbClr val="CC3300"/>
                </a:solidFill>
                <a:cs typeface="Lotus" pitchFamily="2" charset="-78"/>
              </a:rPr>
              <a:t>    </a:t>
            </a:r>
            <a:r>
              <a:rPr lang="en-US" sz="2400" b="1">
                <a:solidFill>
                  <a:srgbClr val="CCFF99"/>
                </a:solidFill>
                <a:cs typeface="Lotus" pitchFamily="2" charset="-78"/>
              </a:rPr>
              <a:t>.</a:t>
            </a:r>
            <a:endParaRPr lang="en-US" sz="2800" b="1">
              <a:solidFill>
                <a:srgbClr val="CCFF99"/>
              </a:solidFill>
              <a:cs typeface="Lotus" pitchFamily="2" charset="-78"/>
            </a:endParaRPr>
          </a:p>
        </p:txBody>
      </p:sp>
      <p:sp>
        <p:nvSpPr>
          <p:cNvPr id="343049" name="Text Box 6"/>
          <p:cNvSpPr txBox="1">
            <a:spLocks noChangeArrowheads="1"/>
          </p:cNvSpPr>
          <p:nvPr/>
        </p:nvSpPr>
        <p:spPr bwMode="auto">
          <a:xfrm>
            <a:off x="747713" y="4149725"/>
            <a:ext cx="7632700" cy="365125"/>
          </a:xfrm>
          <a:prstGeom prst="rect">
            <a:avLst/>
          </a:prstGeom>
          <a:solidFill>
            <a:srgbClr val="CCFF99"/>
          </a:solidFill>
          <a:ln w="9525" algn="ctr">
            <a:noFill/>
            <a:miter lim="800000"/>
            <a:headEnd/>
            <a:tailEnd/>
          </a:ln>
        </p:spPr>
        <p:txBody>
          <a:bodyPr lIns="0" tIns="0" rIns="0" bIns="0">
            <a:spAutoFit/>
          </a:bodyPr>
          <a:lstStyle/>
          <a:p>
            <a:pPr rtl="0" eaLnBrk="0" hangingPunct="0">
              <a:spcBef>
                <a:spcPct val="50000"/>
              </a:spcBef>
            </a:pPr>
            <a:r>
              <a:rPr lang="fa-IR" sz="2400" b="1">
                <a:solidFill>
                  <a:srgbClr val="CC3300"/>
                </a:solidFill>
                <a:cs typeface="Lotus" pitchFamily="2" charset="-78"/>
              </a:rPr>
              <a:t> ترم</a:t>
            </a:r>
            <a:r>
              <a:rPr lang="en-US" sz="2400" b="1">
                <a:solidFill>
                  <a:srgbClr val="CC3300"/>
                </a:solidFill>
                <a:cs typeface="Lotus" pitchFamily="2" charset="-78"/>
              </a:rPr>
              <a:t>= </a:t>
            </a:r>
            <a:r>
              <a:rPr lang="fa-IR" sz="2400" b="1">
                <a:solidFill>
                  <a:srgbClr val="CC3300"/>
                </a:solidFill>
                <a:cs typeface="Lotus" pitchFamily="2" charset="-78"/>
              </a:rPr>
              <a:t>تابع</a:t>
            </a:r>
            <a:r>
              <a:rPr lang="en-US" sz="2400" b="1">
                <a:solidFill>
                  <a:srgbClr val="CC3300"/>
                </a:solidFill>
                <a:cs typeface="Lotus" pitchFamily="2" charset="-78"/>
              </a:rPr>
              <a:t>(</a:t>
            </a:r>
            <a:r>
              <a:rPr lang="en-US" sz="2000">
                <a:solidFill>
                  <a:srgbClr val="CC3300"/>
                </a:solidFill>
                <a:cs typeface="Lotus" pitchFamily="2" charset="-78"/>
              </a:rPr>
              <a:t>n</a:t>
            </a:r>
            <a:r>
              <a:rPr lang="fa-IR" sz="2400" b="1">
                <a:solidFill>
                  <a:srgbClr val="CC3300"/>
                </a:solidFill>
                <a:cs typeface="Lotus" pitchFamily="2" charset="-78"/>
              </a:rPr>
              <a:t>ترم1، ترم2، ... ، ترم</a:t>
            </a:r>
            <a:r>
              <a:rPr lang="en-US" sz="2400" b="1">
                <a:solidFill>
                  <a:srgbClr val="CC3300"/>
                </a:solidFill>
                <a:cs typeface="Lotus" pitchFamily="2" charset="-78"/>
              </a:rPr>
              <a:t>) </a:t>
            </a:r>
            <a:r>
              <a:rPr lang="fa-IR" sz="2400" b="1">
                <a:solidFill>
                  <a:srgbClr val="CC3300"/>
                </a:solidFill>
                <a:cs typeface="Lotus" pitchFamily="2" charset="-78"/>
              </a:rPr>
              <a:t>يا    </a:t>
            </a:r>
            <a:r>
              <a:rPr lang="en-US" sz="2400" b="1">
                <a:solidFill>
                  <a:srgbClr val="CC3300"/>
                </a:solidFill>
                <a:cs typeface="Lotus" pitchFamily="2" charset="-78"/>
              </a:rPr>
              <a:t>     </a:t>
            </a:r>
            <a:r>
              <a:rPr lang="fa-IR" sz="2400" b="1">
                <a:solidFill>
                  <a:srgbClr val="CC3300"/>
                </a:solidFill>
                <a:cs typeface="Lotus" pitchFamily="2" charset="-78"/>
              </a:rPr>
              <a:t>ثابت</a:t>
            </a:r>
            <a:r>
              <a:rPr lang="en-US" sz="2400" b="1">
                <a:solidFill>
                  <a:srgbClr val="CC3300"/>
                </a:solidFill>
                <a:cs typeface="Lotus" pitchFamily="2" charset="-78"/>
              </a:rPr>
              <a:t>     </a:t>
            </a:r>
            <a:r>
              <a:rPr lang="fa-IR" sz="2400" b="1">
                <a:solidFill>
                  <a:srgbClr val="CC3300"/>
                </a:solidFill>
                <a:cs typeface="Lotus" pitchFamily="2" charset="-78"/>
              </a:rPr>
              <a:t>يا</a:t>
            </a:r>
            <a:r>
              <a:rPr lang="en-US" sz="2400" b="1">
                <a:solidFill>
                  <a:srgbClr val="CC3300"/>
                </a:solidFill>
                <a:cs typeface="Lotus" pitchFamily="2" charset="-78"/>
              </a:rPr>
              <a:t>     </a:t>
            </a:r>
            <a:r>
              <a:rPr lang="fa-IR" sz="2400" b="1">
                <a:solidFill>
                  <a:srgbClr val="CC3300"/>
                </a:solidFill>
                <a:cs typeface="Lotus" pitchFamily="2" charset="-78"/>
              </a:rPr>
              <a:t>متغير</a:t>
            </a:r>
            <a:r>
              <a:rPr lang="en-US" sz="2400" b="1">
                <a:solidFill>
                  <a:srgbClr val="CC3300"/>
                </a:solidFill>
                <a:cs typeface="Lotus" pitchFamily="2" charset="-78"/>
              </a:rPr>
              <a:t>      </a:t>
            </a:r>
            <a:r>
              <a:rPr lang="en-US" sz="2400" b="1">
                <a:solidFill>
                  <a:srgbClr val="CCFF99"/>
                </a:solidFill>
                <a:cs typeface="Lotus" pitchFamily="2" charset="-78"/>
              </a:rPr>
              <a:t>.</a:t>
            </a:r>
            <a:endParaRPr lang="en-US" sz="2800" b="1">
              <a:solidFill>
                <a:srgbClr val="CCFF99"/>
              </a:solidFill>
              <a:cs typeface="Lotus" pitchFamily="2" charset="-78"/>
            </a:endParaRPr>
          </a:p>
        </p:txBody>
      </p:sp>
      <p:sp>
        <p:nvSpPr>
          <p:cNvPr id="343050" name="Line 7"/>
          <p:cNvSpPr>
            <a:spLocks noChangeShapeType="1"/>
          </p:cNvSpPr>
          <p:nvPr/>
        </p:nvSpPr>
        <p:spPr bwMode="auto">
          <a:xfrm flipH="1">
            <a:off x="3708400" y="3860800"/>
            <a:ext cx="1439863" cy="0"/>
          </a:xfrm>
          <a:prstGeom prst="line">
            <a:avLst/>
          </a:prstGeom>
          <a:noFill/>
          <a:ln w="31750">
            <a:solidFill>
              <a:srgbClr val="CC3300"/>
            </a:solidFill>
            <a:round/>
            <a:headEnd/>
            <a:tailEnd type="triangle" w="lg" len="lg"/>
          </a:ln>
        </p:spPr>
        <p:txBody>
          <a:bodyPr>
            <a:spAutoFit/>
          </a:bodyPr>
          <a:lstStyle/>
          <a:p>
            <a:endParaRPr lang="en-US"/>
          </a:p>
        </p:txBody>
      </p:sp>
    </p:spTree>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5"/>
          <p:cNvSpPr>
            <a:spLocks noGrp="1"/>
          </p:cNvSpPr>
          <p:nvPr>
            <p:ph type="sldNum" sz="quarter" idx="12"/>
          </p:nvPr>
        </p:nvSpPr>
        <p:spPr/>
        <p:txBody>
          <a:bodyPr/>
          <a:lstStyle/>
          <a:p>
            <a:pPr>
              <a:defRPr/>
            </a:pPr>
            <a:fld id="{1B7FEFD8-9F2A-44F4-8E40-3D065E5B3D2B}" type="slidenum">
              <a:rPr lang="ar-SA" altLang="en-US"/>
              <a:pPr>
                <a:defRPr/>
              </a:pPr>
              <a:t>334</a:t>
            </a:fld>
            <a:endParaRPr lang="en-US" altLang="en-US"/>
          </a:p>
        </p:txBody>
      </p:sp>
      <p:sp>
        <p:nvSpPr>
          <p:cNvPr id="34406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منطق رتبه اول</a:t>
            </a:r>
            <a:endParaRPr lang="en-US" sz="4000">
              <a:latin typeface="Times New Roman" pitchFamily="18" charset="0"/>
              <a:cs typeface="Homa" pitchFamily="2" charset="-78"/>
            </a:endParaRPr>
          </a:p>
        </p:txBody>
      </p:sp>
      <p:sp>
        <p:nvSpPr>
          <p:cNvPr id="344070" name="Text Box 3"/>
          <p:cNvSpPr txBox="1">
            <a:spLocks noChangeArrowheads="1"/>
          </p:cNvSpPr>
          <p:nvPr/>
        </p:nvSpPr>
        <p:spPr bwMode="auto">
          <a:xfrm>
            <a:off x="250825" y="1844675"/>
            <a:ext cx="8137525" cy="701675"/>
          </a:xfrm>
          <a:prstGeom prst="rect">
            <a:avLst/>
          </a:prstGeom>
          <a:noFill/>
          <a:ln w="9525" algn="ctr">
            <a:noFill/>
            <a:miter lim="800000"/>
            <a:headEnd/>
            <a:tailEnd/>
          </a:ln>
        </p:spPr>
        <p:txBody>
          <a:bodyPr>
            <a:spAutoFit/>
          </a:bodyPr>
          <a:lstStyle/>
          <a:p>
            <a:pPr algn="ctr" eaLnBrk="0" hangingPunct="0">
              <a:spcBef>
                <a:spcPct val="50000"/>
              </a:spcBef>
            </a:pPr>
            <a:r>
              <a:rPr lang="fa-IR" sz="4000">
                <a:solidFill>
                  <a:schemeClr val="accent2"/>
                </a:solidFill>
                <a:cs typeface="Homa" pitchFamily="2" charset="-78"/>
              </a:rPr>
              <a:t>جملات پيچيده</a:t>
            </a:r>
          </a:p>
        </p:txBody>
      </p:sp>
      <p:sp>
        <p:nvSpPr>
          <p:cNvPr id="344071" name="Text Box 4"/>
          <p:cNvSpPr txBox="1">
            <a:spLocks noChangeArrowheads="1"/>
          </p:cNvSpPr>
          <p:nvPr/>
        </p:nvSpPr>
        <p:spPr bwMode="auto">
          <a:xfrm>
            <a:off x="395288" y="2667000"/>
            <a:ext cx="8280400" cy="3662363"/>
          </a:xfrm>
          <a:prstGeom prst="rect">
            <a:avLst/>
          </a:prstGeom>
          <a:noFill/>
          <a:ln w="9525" algn="ctr">
            <a:noFill/>
            <a:miter lim="800000"/>
            <a:headEnd/>
            <a:tailEnd/>
          </a:ln>
        </p:spPr>
        <p:txBody>
          <a:bodyPr>
            <a:spAutoFit/>
          </a:bodyPr>
          <a:lstStyle/>
          <a:p>
            <a:pPr eaLnBrk="0" hangingPunct="0">
              <a:spcBef>
                <a:spcPct val="50000"/>
              </a:spcBef>
              <a:buClr>
                <a:srgbClr val="00D600"/>
              </a:buClr>
              <a:buFont typeface="Wingdings" pitchFamily="2" charset="2"/>
              <a:buChar char="Ã"/>
            </a:pPr>
            <a:r>
              <a:rPr lang="fa-IR" sz="3200">
                <a:solidFill>
                  <a:srgbClr val="CC3300"/>
                </a:solidFill>
                <a:cs typeface="Homa" pitchFamily="2" charset="-78"/>
              </a:rPr>
              <a:t>با ترکيب جملات اتميک و روابط منطقي ميتوان جملات پيچيده تري ساخت</a:t>
            </a:r>
          </a:p>
          <a:p>
            <a:pPr algn="ctr" eaLnBrk="0" hangingPunct="0">
              <a:buClr>
                <a:srgbClr val="00D600"/>
              </a:buClr>
              <a:buFont typeface="Wingdings" pitchFamily="2" charset="2"/>
              <a:buNone/>
            </a:pPr>
            <a:r>
              <a:rPr lang="en-US" sz="2800">
                <a:solidFill>
                  <a:srgbClr val="CC3300"/>
                </a:solidFill>
                <a:cs typeface="Homa" pitchFamily="2" charset="-78"/>
                <a:sym typeface="Symbol" pitchFamily="18" charset="2"/>
              </a:rPr>
              <a:t></a:t>
            </a:r>
            <a:r>
              <a:rPr lang="en-US" sz="2800">
                <a:solidFill>
                  <a:srgbClr val="CC3300"/>
                </a:solidFill>
                <a:cs typeface="Homa" pitchFamily="2" charset="-78"/>
              </a:rPr>
              <a:t>S, S1 </a:t>
            </a:r>
            <a:r>
              <a:rPr lang="en-US" sz="2800">
                <a:solidFill>
                  <a:srgbClr val="CC3300"/>
                </a:solidFill>
                <a:cs typeface="Homa" pitchFamily="2" charset="-78"/>
                <a:sym typeface="Symbol" pitchFamily="18" charset="2"/>
              </a:rPr>
              <a:t> </a:t>
            </a:r>
            <a:r>
              <a:rPr lang="en-US" sz="2800">
                <a:solidFill>
                  <a:srgbClr val="CC3300"/>
                </a:solidFill>
                <a:cs typeface="Homa" pitchFamily="2" charset="-78"/>
              </a:rPr>
              <a:t>S2, S1 </a:t>
            </a:r>
            <a:r>
              <a:rPr lang="en-US" sz="2800">
                <a:solidFill>
                  <a:srgbClr val="CC3300"/>
                </a:solidFill>
                <a:cs typeface="Homa" pitchFamily="2" charset="-78"/>
                <a:sym typeface="Symbol" pitchFamily="18" charset="2"/>
              </a:rPr>
              <a:t> </a:t>
            </a:r>
            <a:r>
              <a:rPr lang="en-US" sz="2800">
                <a:solidFill>
                  <a:srgbClr val="CC3300"/>
                </a:solidFill>
                <a:cs typeface="Homa" pitchFamily="2" charset="-78"/>
              </a:rPr>
              <a:t>S2, S1 </a:t>
            </a:r>
            <a:r>
              <a:rPr lang="en-US" sz="2800">
                <a:solidFill>
                  <a:srgbClr val="CC3300"/>
                </a:solidFill>
                <a:cs typeface="Homa" pitchFamily="2" charset="-78"/>
                <a:sym typeface="Symbol" pitchFamily="18" charset="2"/>
              </a:rPr>
              <a:t> </a:t>
            </a:r>
            <a:r>
              <a:rPr lang="en-US" sz="2800">
                <a:solidFill>
                  <a:srgbClr val="CC3300"/>
                </a:solidFill>
                <a:cs typeface="Homa" pitchFamily="2" charset="-78"/>
              </a:rPr>
              <a:t>S2, S1 </a:t>
            </a:r>
            <a:r>
              <a:rPr lang="en-US" sz="2800">
                <a:solidFill>
                  <a:srgbClr val="CC3300"/>
                </a:solidFill>
                <a:cs typeface="Homa" pitchFamily="2" charset="-78"/>
                <a:sym typeface="Symbol" pitchFamily="18" charset="2"/>
              </a:rPr>
              <a:t></a:t>
            </a:r>
            <a:r>
              <a:rPr lang="en-US" sz="2800">
                <a:solidFill>
                  <a:srgbClr val="CC3300"/>
                </a:solidFill>
                <a:cs typeface="Homa" pitchFamily="2" charset="-78"/>
              </a:rPr>
              <a:t> S2</a:t>
            </a:r>
            <a:endParaRPr lang="fa-IR" sz="2800">
              <a:solidFill>
                <a:srgbClr val="CC3300"/>
              </a:solidFill>
              <a:cs typeface="Homa" pitchFamily="2" charset="-78"/>
            </a:endParaRPr>
          </a:p>
          <a:p>
            <a:pPr eaLnBrk="0" hangingPunct="0">
              <a:buClr>
                <a:srgbClr val="00D600"/>
              </a:buClr>
              <a:buFont typeface="Wingdings" pitchFamily="2" charset="2"/>
              <a:buNone/>
            </a:pPr>
            <a:endParaRPr lang="en-US" sz="2800">
              <a:solidFill>
                <a:srgbClr val="CC3300"/>
              </a:solidFill>
              <a:cs typeface="Homa" pitchFamily="2" charset="-78"/>
            </a:endParaRPr>
          </a:p>
          <a:p>
            <a:pPr eaLnBrk="0" hangingPunct="0">
              <a:buClr>
                <a:srgbClr val="00D600"/>
              </a:buClr>
              <a:buFont typeface="Wingdings" pitchFamily="2" charset="2"/>
              <a:buChar char="Ã"/>
            </a:pPr>
            <a:r>
              <a:rPr lang="fa-IR" sz="2800">
                <a:solidFill>
                  <a:srgbClr val="CC3300"/>
                </a:solidFill>
                <a:cs typeface="Homa" pitchFamily="2" charset="-78"/>
              </a:rPr>
              <a:t>مثال:</a:t>
            </a:r>
            <a:r>
              <a:rPr lang="en-US" sz="2800">
                <a:solidFill>
                  <a:srgbClr val="CC3300"/>
                </a:solidFill>
                <a:cs typeface="Homa" pitchFamily="2" charset="-78"/>
              </a:rPr>
              <a:t> </a:t>
            </a:r>
            <a:r>
              <a:rPr lang="en-US" sz="2400">
                <a:solidFill>
                  <a:srgbClr val="CC3300"/>
                </a:solidFill>
                <a:cs typeface="Homa" pitchFamily="2" charset="-78"/>
                <a:sym typeface="Symbol" pitchFamily="18" charset="2"/>
              </a:rPr>
              <a:t>Brother(LeftLeg(Richard),John)                              </a:t>
            </a:r>
          </a:p>
          <a:p>
            <a:pPr algn="l" eaLnBrk="0" hangingPunct="0">
              <a:spcBef>
                <a:spcPct val="20000"/>
              </a:spcBef>
              <a:buClr>
                <a:srgbClr val="00D600"/>
              </a:buClr>
              <a:buFont typeface="Wingdings" pitchFamily="2" charset="2"/>
              <a:buNone/>
            </a:pPr>
            <a:r>
              <a:rPr lang="en-US" sz="2400">
                <a:solidFill>
                  <a:srgbClr val="CC3300"/>
                </a:solidFill>
                <a:cs typeface="Homa" pitchFamily="2" charset="-78"/>
                <a:sym typeface="Symbol" pitchFamily="18" charset="2"/>
              </a:rPr>
              <a:t> Brother(Richard,John)  Brother(John,Richard)</a:t>
            </a:r>
          </a:p>
          <a:p>
            <a:pPr algn="l" eaLnBrk="0" hangingPunct="0">
              <a:spcBef>
                <a:spcPct val="20000"/>
              </a:spcBef>
              <a:buClr>
                <a:srgbClr val="00D600"/>
              </a:buClr>
              <a:buFont typeface="Wingdings" pitchFamily="2" charset="2"/>
              <a:buNone/>
            </a:pPr>
            <a:r>
              <a:rPr lang="en-US" sz="2400">
                <a:solidFill>
                  <a:srgbClr val="CC3300"/>
                </a:solidFill>
                <a:cs typeface="Homa" pitchFamily="2" charset="-78"/>
                <a:sym typeface="Symbol" pitchFamily="18" charset="2"/>
              </a:rPr>
              <a:t> King(Richard)  King(John)</a:t>
            </a:r>
          </a:p>
          <a:p>
            <a:pPr algn="l" eaLnBrk="0" hangingPunct="0">
              <a:spcBef>
                <a:spcPct val="20000"/>
              </a:spcBef>
              <a:buClr>
                <a:srgbClr val="00D600"/>
              </a:buClr>
              <a:buFont typeface="Wingdings" pitchFamily="2" charset="2"/>
              <a:buNone/>
            </a:pPr>
            <a:r>
              <a:rPr lang="en-US" sz="2400">
                <a:solidFill>
                  <a:srgbClr val="CC3300"/>
                </a:solidFill>
                <a:cs typeface="Homa" pitchFamily="2" charset="-78"/>
                <a:sym typeface="Symbol" pitchFamily="18" charset="2"/>
              </a:rPr>
              <a:t> King(Richard)  King(John)</a:t>
            </a:r>
          </a:p>
        </p:txBody>
      </p:sp>
    </p:spTree>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4"/>
          <p:cNvSpPr>
            <a:spLocks noGrp="1"/>
          </p:cNvSpPr>
          <p:nvPr>
            <p:ph type="sldNum" sz="quarter" idx="12"/>
          </p:nvPr>
        </p:nvSpPr>
        <p:spPr/>
        <p:txBody>
          <a:bodyPr/>
          <a:lstStyle/>
          <a:p>
            <a:pPr>
              <a:defRPr/>
            </a:pPr>
            <a:fld id="{F5C1746B-542E-473E-9DF8-FD7093DEF7BF}" type="slidenum">
              <a:rPr lang="ar-SA" altLang="en-US"/>
              <a:pPr>
                <a:defRPr/>
              </a:pPr>
              <a:t>335</a:t>
            </a:fld>
            <a:endParaRPr lang="en-US" altLang="en-US"/>
          </a:p>
        </p:txBody>
      </p:sp>
      <p:sp>
        <p:nvSpPr>
          <p:cNvPr id="34509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منطق رتبه اول</a:t>
            </a:r>
            <a:endParaRPr lang="en-US" sz="4000">
              <a:latin typeface="Times New Roman" pitchFamily="18" charset="0"/>
              <a:cs typeface="Homa" pitchFamily="2" charset="-78"/>
            </a:endParaRPr>
          </a:p>
        </p:txBody>
      </p:sp>
      <p:pic>
        <p:nvPicPr>
          <p:cNvPr id="345094" name="Picture 3" descr="Untitled-1"/>
          <p:cNvPicPr>
            <a:picLocks noChangeAspect="1" noChangeArrowheads="1"/>
          </p:cNvPicPr>
          <p:nvPr>
            <p:ph/>
          </p:nvPr>
        </p:nvPicPr>
        <p:blipFill>
          <a:blip r:embed="rId2"/>
          <a:srcRect/>
          <a:stretch>
            <a:fillRect/>
          </a:stretch>
        </p:blipFill>
        <p:spPr>
          <a:xfrm>
            <a:off x="-12700" y="1849438"/>
            <a:ext cx="6553200" cy="4843462"/>
          </a:xfrm>
          <a:noFill/>
        </p:spPr>
      </p:pic>
      <p:sp>
        <p:nvSpPr>
          <p:cNvPr id="345095" name="Text Box 4"/>
          <p:cNvSpPr txBox="1">
            <a:spLocks noChangeArrowheads="1"/>
          </p:cNvSpPr>
          <p:nvPr/>
        </p:nvSpPr>
        <p:spPr bwMode="auto">
          <a:xfrm>
            <a:off x="6588125" y="2276475"/>
            <a:ext cx="1871663" cy="3783013"/>
          </a:xfrm>
          <a:prstGeom prst="rect">
            <a:avLst/>
          </a:prstGeom>
          <a:noFill/>
          <a:ln w="9525" algn="ctr">
            <a:noFill/>
            <a:miter lim="800000"/>
            <a:headEnd/>
            <a:tailEnd/>
          </a:ln>
        </p:spPr>
        <p:txBody>
          <a:bodyPr>
            <a:spAutoFit/>
          </a:bodyPr>
          <a:lstStyle/>
          <a:p>
            <a:pPr eaLnBrk="0" hangingPunct="0">
              <a:spcBef>
                <a:spcPct val="50000"/>
              </a:spcBef>
              <a:buClr>
                <a:srgbClr val="00D600"/>
              </a:buClr>
              <a:buFont typeface="Wingdings" pitchFamily="2" charset="2"/>
              <a:buChar char="Ã"/>
            </a:pPr>
            <a:r>
              <a:rPr lang="fa-IR" sz="3200">
                <a:solidFill>
                  <a:schemeClr val="accent2"/>
                </a:solidFill>
                <a:cs typeface="Homa" pitchFamily="2" charset="-78"/>
              </a:rPr>
              <a:t>مثال</a:t>
            </a:r>
          </a:p>
          <a:p>
            <a:pPr rtl="0" eaLnBrk="0" hangingPunct="0">
              <a:spcBef>
                <a:spcPct val="50000"/>
              </a:spcBef>
            </a:pPr>
            <a:r>
              <a:rPr lang="fa-IR" sz="2800">
                <a:solidFill>
                  <a:srgbClr val="CC3300"/>
                </a:solidFill>
                <a:cs typeface="Homa" pitchFamily="2" charset="-78"/>
              </a:rPr>
              <a:t>مدلي با پنج شيء، دو رابطه دودويي، سه رابطه يکاني و يک تا يکاني به نام پاي چپ</a:t>
            </a:r>
            <a:endParaRPr lang="en-US" sz="28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5"/>
          <p:cNvSpPr>
            <a:spLocks noGrp="1"/>
          </p:cNvSpPr>
          <p:nvPr>
            <p:ph type="sldNum" sz="quarter" idx="12"/>
          </p:nvPr>
        </p:nvSpPr>
        <p:spPr/>
        <p:txBody>
          <a:bodyPr/>
          <a:lstStyle/>
          <a:p>
            <a:pPr>
              <a:defRPr/>
            </a:pPr>
            <a:fld id="{D3E7DFD9-9CBF-41B5-AD9D-222C0BE7ECCE}" type="slidenum">
              <a:rPr lang="ar-SA" altLang="en-US"/>
              <a:pPr>
                <a:defRPr/>
              </a:pPr>
              <a:t>336</a:t>
            </a:fld>
            <a:endParaRPr lang="en-US" altLang="en-US"/>
          </a:p>
        </p:txBody>
      </p:sp>
      <p:sp>
        <p:nvSpPr>
          <p:cNvPr id="34611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منطق رتبه اول</a:t>
            </a:r>
            <a:endParaRPr lang="en-US" sz="4000">
              <a:latin typeface="Times New Roman" pitchFamily="18" charset="0"/>
              <a:cs typeface="Homa" pitchFamily="2" charset="-78"/>
            </a:endParaRPr>
          </a:p>
        </p:txBody>
      </p:sp>
      <p:sp>
        <p:nvSpPr>
          <p:cNvPr id="346118" name="Text Box 3"/>
          <p:cNvSpPr txBox="1">
            <a:spLocks noChangeArrowheads="1"/>
          </p:cNvSpPr>
          <p:nvPr/>
        </p:nvSpPr>
        <p:spPr bwMode="auto">
          <a:xfrm>
            <a:off x="250825" y="1844675"/>
            <a:ext cx="8137525" cy="701675"/>
          </a:xfrm>
          <a:prstGeom prst="rect">
            <a:avLst/>
          </a:prstGeom>
          <a:noFill/>
          <a:ln w="9525" algn="ctr">
            <a:noFill/>
            <a:miter lim="800000"/>
            <a:headEnd/>
            <a:tailEnd/>
          </a:ln>
        </p:spPr>
        <p:txBody>
          <a:bodyPr>
            <a:spAutoFit/>
          </a:bodyPr>
          <a:lstStyle/>
          <a:p>
            <a:pPr algn="ctr" eaLnBrk="0" hangingPunct="0">
              <a:spcBef>
                <a:spcPct val="50000"/>
              </a:spcBef>
            </a:pPr>
            <a:r>
              <a:rPr lang="fa-IR" sz="4000">
                <a:solidFill>
                  <a:schemeClr val="accent2"/>
                </a:solidFill>
                <a:cs typeface="Homa" pitchFamily="2" charset="-78"/>
              </a:rPr>
              <a:t>سورها</a:t>
            </a:r>
          </a:p>
        </p:txBody>
      </p:sp>
      <p:sp>
        <p:nvSpPr>
          <p:cNvPr id="346119" name="Text Box 4"/>
          <p:cNvSpPr txBox="1">
            <a:spLocks noChangeArrowheads="1"/>
          </p:cNvSpPr>
          <p:nvPr/>
        </p:nvSpPr>
        <p:spPr bwMode="auto">
          <a:xfrm>
            <a:off x="395288" y="2667000"/>
            <a:ext cx="8280400" cy="2530475"/>
          </a:xfrm>
          <a:prstGeom prst="rect">
            <a:avLst/>
          </a:prstGeom>
          <a:noFill/>
          <a:ln w="9525" algn="ctr">
            <a:noFill/>
            <a:miter lim="800000"/>
            <a:headEnd/>
            <a:tailEnd/>
          </a:ln>
        </p:spPr>
        <p:txBody>
          <a:bodyPr>
            <a:spAutoFit/>
          </a:bodyPr>
          <a:lstStyle/>
          <a:p>
            <a:pPr eaLnBrk="0" hangingPunct="0">
              <a:spcBef>
                <a:spcPct val="50000"/>
              </a:spcBef>
              <a:buClr>
                <a:srgbClr val="00D600"/>
              </a:buClr>
              <a:buFont typeface="Wingdings" pitchFamily="2" charset="2"/>
              <a:buChar char="Ã"/>
            </a:pPr>
            <a:r>
              <a:rPr lang="fa-IR" sz="2800">
                <a:solidFill>
                  <a:srgbClr val="CC3300"/>
                </a:solidFill>
                <a:cs typeface="Homa" pitchFamily="2" charset="-78"/>
              </a:rPr>
              <a:t> </a:t>
            </a:r>
            <a:r>
              <a:rPr lang="fa-IR" sz="3200">
                <a:solidFill>
                  <a:srgbClr val="CC3300"/>
                </a:solidFill>
                <a:cs typeface="Homa" pitchFamily="2" charset="-78"/>
              </a:rPr>
              <a:t>کمک ميکنند تا به جاي شمارش اشيا از طريق نام آنها، خواص کلکسيون اشيا را بيان کرد</a:t>
            </a:r>
          </a:p>
          <a:p>
            <a:pPr eaLnBrk="0" hangingPunct="0">
              <a:spcBef>
                <a:spcPct val="50000"/>
              </a:spcBef>
              <a:buClr>
                <a:srgbClr val="00D600"/>
              </a:buClr>
              <a:buFont typeface="Wingdings" pitchFamily="2" charset="2"/>
              <a:buChar char="Ã"/>
            </a:pPr>
            <a:r>
              <a:rPr lang="fa-IR" sz="3200" b="1">
                <a:solidFill>
                  <a:srgbClr val="CC3300"/>
                </a:solidFill>
                <a:cs typeface="Homa" pitchFamily="2" charset="-78"/>
              </a:rPr>
              <a:t>سور عمومي؛</a:t>
            </a:r>
            <a:r>
              <a:rPr lang="fa-IR" sz="3200">
                <a:solidFill>
                  <a:srgbClr val="CC3300"/>
                </a:solidFill>
                <a:cs typeface="Homa" pitchFamily="2" charset="-78"/>
              </a:rPr>
              <a:t> </a:t>
            </a:r>
            <a:r>
              <a:rPr lang="en-US" sz="3200" b="1">
                <a:solidFill>
                  <a:srgbClr val="CC3300"/>
                </a:solidFill>
                <a:cs typeface="Homa" pitchFamily="2" charset="-78"/>
                <a:sym typeface="Symbol" pitchFamily="18" charset="2"/>
              </a:rPr>
              <a:t></a:t>
            </a:r>
            <a:r>
              <a:rPr lang="fa-IR" sz="3200" b="1">
                <a:solidFill>
                  <a:srgbClr val="CC3300"/>
                </a:solidFill>
                <a:cs typeface="Homa" pitchFamily="2" charset="-78"/>
                <a:sym typeface="Symbol" pitchFamily="18" charset="2"/>
              </a:rPr>
              <a:t> </a:t>
            </a:r>
            <a:r>
              <a:rPr lang="fa-IR" sz="3200">
                <a:solidFill>
                  <a:srgbClr val="CC3300"/>
                </a:solidFill>
                <a:cs typeface="Homa" pitchFamily="2" charset="-78"/>
                <a:sym typeface="Symbol" pitchFamily="18" charset="2"/>
              </a:rPr>
              <a:t>“براي همه”</a:t>
            </a:r>
          </a:p>
          <a:p>
            <a:pPr eaLnBrk="0" hangingPunct="0">
              <a:spcBef>
                <a:spcPct val="50000"/>
              </a:spcBef>
              <a:buClr>
                <a:srgbClr val="00D600"/>
              </a:buClr>
              <a:buFont typeface="Wingdings" pitchFamily="2" charset="2"/>
              <a:buChar char="Ã"/>
            </a:pPr>
            <a:r>
              <a:rPr lang="fa-IR" sz="3200" b="1">
                <a:solidFill>
                  <a:srgbClr val="CC3300"/>
                </a:solidFill>
                <a:cs typeface="Homa" pitchFamily="2" charset="-78"/>
                <a:sym typeface="Symbol" pitchFamily="18" charset="2"/>
              </a:rPr>
              <a:t>سور وجودي؛ </a:t>
            </a:r>
            <a:r>
              <a:rPr lang="en-US" sz="3200" b="1">
                <a:solidFill>
                  <a:srgbClr val="CC3300"/>
                </a:solidFill>
                <a:cs typeface="Homa" pitchFamily="2" charset="-78"/>
                <a:sym typeface="Symbol" pitchFamily="18" charset="2"/>
              </a:rPr>
              <a:t> </a:t>
            </a:r>
            <a:r>
              <a:rPr lang="fa-IR" sz="3200">
                <a:solidFill>
                  <a:srgbClr val="CC3300"/>
                </a:solidFill>
                <a:cs typeface="Homa" pitchFamily="2" charset="-78"/>
                <a:sym typeface="Symbol" pitchFamily="18" charset="2"/>
              </a:rPr>
              <a:t> “ وجود دارد حداقل...”</a:t>
            </a:r>
            <a:endParaRPr lang="en-US" sz="3200">
              <a:solidFill>
                <a:srgbClr val="CC3300"/>
              </a:solidFill>
              <a:cs typeface="Homa" pitchFamily="2" charset="-78"/>
              <a:sym typeface="Symbol" pitchFamily="18" charset="2"/>
            </a:endParaRPr>
          </a:p>
        </p:txBody>
      </p:sp>
    </p:spTree>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5"/>
          <p:cNvSpPr>
            <a:spLocks noGrp="1"/>
          </p:cNvSpPr>
          <p:nvPr>
            <p:ph type="sldNum" sz="quarter" idx="12"/>
          </p:nvPr>
        </p:nvSpPr>
        <p:spPr/>
        <p:txBody>
          <a:bodyPr/>
          <a:lstStyle/>
          <a:p>
            <a:pPr>
              <a:defRPr/>
            </a:pPr>
            <a:fld id="{64E79D02-D4A7-496C-AA55-37C53CADEFF7}" type="slidenum">
              <a:rPr lang="ar-SA" altLang="en-US"/>
              <a:pPr>
                <a:defRPr/>
              </a:pPr>
              <a:t>337</a:t>
            </a:fld>
            <a:endParaRPr lang="en-US" altLang="en-US"/>
          </a:p>
        </p:txBody>
      </p:sp>
      <p:sp>
        <p:nvSpPr>
          <p:cNvPr id="34714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منطق رتبه اول</a:t>
            </a:r>
            <a:endParaRPr lang="en-US" sz="4000">
              <a:latin typeface="Times New Roman" pitchFamily="18" charset="0"/>
              <a:cs typeface="Homa" pitchFamily="2" charset="-78"/>
            </a:endParaRPr>
          </a:p>
        </p:txBody>
      </p:sp>
      <p:sp>
        <p:nvSpPr>
          <p:cNvPr id="347142" name="Text Box 3"/>
          <p:cNvSpPr txBox="1">
            <a:spLocks noChangeArrowheads="1"/>
          </p:cNvSpPr>
          <p:nvPr/>
        </p:nvSpPr>
        <p:spPr bwMode="auto">
          <a:xfrm>
            <a:off x="250825" y="1844675"/>
            <a:ext cx="8137525" cy="701675"/>
          </a:xfrm>
          <a:prstGeom prst="rect">
            <a:avLst/>
          </a:prstGeom>
          <a:noFill/>
          <a:ln w="9525" algn="ctr">
            <a:noFill/>
            <a:miter lim="800000"/>
            <a:headEnd/>
            <a:tailEnd/>
          </a:ln>
        </p:spPr>
        <p:txBody>
          <a:bodyPr>
            <a:spAutoFit/>
          </a:bodyPr>
          <a:lstStyle/>
          <a:p>
            <a:pPr algn="ctr" eaLnBrk="0" hangingPunct="0">
              <a:spcBef>
                <a:spcPct val="50000"/>
              </a:spcBef>
            </a:pPr>
            <a:r>
              <a:rPr lang="fa-IR" sz="4000">
                <a:solidFill>
                  <a:schemeClr val="accent2"/>
                </a:solidFill>
                <a:cs typeface="Homa" pitchFamily="2" charset="-78"/>
              </a:rPr>
              <a:t>سور عمومي</a:t>
            </a:r>
          </a:p>
        </p:txBody>
      </p:sp>
      <p:sp>
        <p:nvSpPr>
          <p:cNvPr id="347143" name="Text Box 4"/>
          <p:cNvSpPr txBox="1">
            <a:spLocks noChangeArrowheads="1"/>
          </p:cNvSpPr>
          <p:nvPr/>
        </p:nvSpPr>
        <p:spPr bwMode="auto">
          <a:xfrm>
            <a:off x="395288" y="2874963"/>
            <a:ext cx="8280400" cy="3722687"/>
          </a:xfrm>
          <a:prstGeom prst="rect">
            <a:avLst/>
          </a:prstGeom>
          <a:noFill/>
          <a:ln w="9525" algn="ctr">
            <a:noFill/>
            <a:miter lim="800000"/>
            <a:headEnd/>
            <a:tailEnd/>
          </a:ln>
        </p:spPr>
        <p:txBody>
          <a:bodyPr>
            <a:spAutoFit/>
          </a:bodyPr>
          <a:lstStyle/>
          <a:p>
            <a:pPr algn="ctr" rtl="0" eaLnBrk="0" hangingPunct="0">
              <a:spcBef>
                <a:spcPct val="50000"/>
              </a:spcBef>
              <a:buClr>
                <a:srgbClr val="00D600"/>
              </a:buClr>
              <a:buFont typeface="Wingdings" pitchFamily="2" charset="2"/>
              <a:buNone/>
            </a:pPr>
            <a:r>
              <a:rPr lang="en-US" sz="4000" b="1">
                <a:solidFill>
                  <a:srgbClr val="CC3300"/>
                </a:solidFill>
                <a:cs typeface="Homa" pitchFamily="2" charset="-78"/>
                <a:sym typeface="Symbol" pitchFamily="18" charset="2"/>
              </a:rPr>
              <a:t></a:t>
            </a:r>
            <a:r>
              <a:rPr lang="en-US" sz="3600">
                <a:solidFill>
                  <a:srgbClr val="CC3300"/>
                </a:solidFill>
                <a:cs typeface="Homa" pitchFamily="2" charset="-78"/>
              </a:rPr>
              <a:t>&lt;</a:t>
            </a:r>
            <a:r>
              <a:rPr lang="fa-IR" sz="3600">
                <a:solidFill>
                  <a:srgbClr val="CC3300"/>
                </a:solidFill>
                <a:cs typeface="Homa" pitchFamily="2" charset="-78"/>
              </a:rPr>
              <a:t>متغيرها</a:t>
            </a:r>
            <a:r>
              <a:rPr lang="en-US" sz="3600">
                <a:solidFill>
                  <a:srgbClr val="CC3300"/>
                </a:solidFill>
                <a:cs typeface="Homa" pitchFamily="2" charset="-78"/>
              </a:rPr>
              <a:t>&gt; &lt;</a:t>
            </a:r>
            <a:r>
              <a:rPr lang="fa-IR" sz="3600">
                <a:solidFill>
                  <a:srgbClr val="CC3300"/>
                </a:solidFill>
                <a:cs typeface="Homa" pitchFamily="2" charset="-78"/>
              </a:rPr>
              <a:t>جمله</a:t>
            </a:r>
            <a:r>
              <a:rPr lang="en-US" sz="3600">
                <a:solidFill>
                  <a:srgbClr val="CC3300"/>
                </a:solidFill>
                <a:cs typeface="Homa" pitchFamily="2" charset="-78"/>
              </a:rPr>
              <a:t>&gt;</a:t>
            </a:r>
            <a:endParaRPr lang="fa-IR" sz="3600">
              <a:solidFill>
                <a:srgbClr val="CC3300"/>
              </a:solidFill>
              <a:cs typeface="Homa" pitchFamily="2" charset="-78"/>
            </a:endParaRPr>
          </a:p>
          <a:p>
            <a:pPr eaLnBrk="0" hangingPunct="0">
              <a:spcBef>
                <a:spcPct val="50000"/>
              </a:spcBef>
              <a:buClr>
                <a:srgbClr val="00D600"/>
              </a:buClr>
              <a:buFont typeface="Wingdings" pitchFamily="2" charset="2"/>
              <a:buChar char="Ã"/>
            </a:pPr>
            <a:r>
              <a:rPr lang="en-US" sz="3600">
                <a:solidFill>
                  <a:srgbClr val="CC3300"/>
                </a:solidFill>
                <a:cs typeface="Homa" pitchFamily="2" charset="-78"/>
                <a:sym typeface="Symbol" pitchFamily="18" charset="2"/>
              </a:rPr>
              <a:t></a:t>
            </a:r>
            <a:r>
              <a:rPr lang="en-US" sz="3600">
                <a:solidFill>
                  <a:srgbClr val="CC3300"/>
                </a:solidFill>
                <a:cs typeface="Homa" pitchFamily="2" charset="-78"/>
              </a:rPr>
              <a:t>x P</a:t>
            </a:r>
            <a:r>
              <a:rPr lang="fa-IR" sz="3600">
                <a:solidFill>
                  <a:srgbClr val="CC3300"/>
                </a:solidFill>
                <a:cs typeface="Homa" pitchFamily="2" charset="-78"/>
              </a:rPr>
              <a:t> که در آن </a:t>
            </a:r>
            <a:r>
              <a:rPr lang="en-US" sz="3600">
                <a:solidFill>
                  <a:srgbClr val="CC3300"/>
                </a:solidFill>
                <a:cs typeface="Homa" pitchFamily="2" charset="-78"/>
              </a:rPr>
              <a:t>P</a:t>
            </a:r>
            <a:r>
              <a:rPr lang="fa-IR" sz="3600">
                <a:solidFill>
                  <a:srgbClr val="CC3300"/>
                </a:solidFill>
                <a:cs typeface="Homa" pitchFamily="2" charset="-78"/>
              </a:rPr>
              <a:t> يک عبارت منطقي است، بيان ميکند که </a:t>
            </a:r>
            <a:r>
              <a:rPr lang="en-US" sz="3600">
                <a:solidFill>
                  <a:srgbClr val="CC3300"/>
                </a:solidFill>
                <a:cs typeface="Homa" pitchFamily="2" charset="-78"/>
              </a:rPr>
              <a:t>P</a:t>
            </a:r>
            <a:r>
              <a:rPr lang="fa-IR" sz="3600">
                <a:solidFill>
                  <a:srgbClr val="CC3300"/>
                </a:solidFill>
                <a:cs typeface="Homa" pitchFamily="2" charset="-78"/>
              </a:rPr>
              <a:t> براي هر شيء </a:t>
            </a:r>
            <a:r>
              <a:rPr lang="en-US" sz="3600">
                <a:solidFill>
                  <a:srgbClr val="CC3300"/>
                </a:solidFill>
                <a:cs typeface="Homa" pitchFamily="2" charset="-78"/>
              </a:rPr>
              <a:t>x</a:t>
            </a:r>
            <a:r>
              <a:rPr lang="fa-IR" sz="3600">
                <a:solidFill>
                  <a:srgbClr val="CC3300"/>
                </a:solidFill>
                <a:cs typeface="Homa" pitchFamily="2" charset="-78"/>
              </a:rPr>
              <a:t> درست است</a:t>
            </a:r>
          </a:p>
          <a:p>
            <a:pPr eaLnBrk="0" hangingPunct="0">
              <a:spcBef>
                <a:spcPct val="50000"/>
              </a:spcBef>
              <a:buClr>
                <a:srgbClr val="00D600"/>
              </a:buClr>
              <a:buFont typeface="Wingdings" pitchFamily="2" charset="2"/>
              <a:buChar char="Ã"/>
            </a:pPr>
            <a:r>
              <a:rPr lang="fa-IR" sz="3600">
                <a:solidFill>
                  <a:srgbClr val="CC3300"/>
                </a:solidFill>
                <a:cs typeface="Homa" pitchFamily="2" charset="-78"/>
              </a:rPr>
              <a:t>مثال: </a:t>
            </a:r>
            <a:r>
              <a:rPr lang="en-US" sz="2800">
                <a:solidFill>
                  <a:srgbClr val="CC3300"/>
                </a:solidFill>
                <a:cs typeface="Homa" pitchFamily="2" charset="-78"/>
                <a:sym typeface="Symbol" pitchFamily="18" charset="2"/>
              </a:rPr>
              <a:t>x King(x)  Person(x)</a:t>
            </a:r>
            <a:r>
              <a:rPr lang="en-US" sz="2800" b="1">
                <a:solidFill>
                  <a:srgbClr val="CC3300"/>
                </a:solidFill>
                <a:cs typeface="Homa" pitchFamily="2" charset="-78"/>
                <a:sym typeface="Symbol" pitchFamily="18" charset="2"/>
              </a:rPr>
              <a:t> </a:t>
            </a:r>
            <a:endParaRPr lang="fa-IR" sz="3600">
              <a:solidFill>
                <a:srgbClr val="CC3300"/>
              </a:solidFill>
              <a:cs typeface="Homa" pitchFamily="2" charset="-78"/>
            </a:endParaRPr>
          </a:p>
          <a:p>
            <a:pPr algn="l" rtl="0" eaLnBrk="0" hangingPunct="0">
              <a:spcBef>
                <a:spcPct val="50000"/>
              </a:spcBef>
              <a:buClr>
                <a:srgbClr val="00D600"/>
              </a:buClr>
              <a:buFont typeface="Wingdings" pitchFamily="2" charset="2"/>
              <a:buNone/>
            </a:pPr>
            <a:endParaRPr lang="en-US" sz="36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5"/>
          <p:cNvSpPr>
            <a:spLocks noGrp="1"/>
          </p:cNvSpPr>
          <p:nvPr>
            <p:ph type="sldNum" sz="quarter" idx="12"/>
          </p:nvPr>
        </p:nvSpPr>
        <p:spPr/>
        <p:txBody>
          <a:bodyPr/>
          <a:lstStyle/>
          <a:p>
            <a:pPr>
              <a:defRPr/>
            </a:pPr>
            <a:fld id="{15E09401-0488-460B-AE4C-029655EB414D}" type="slidenum">
              <a:rPr lang="ar-SA" altLang="en-US"/>
              <a:pPr>
                <a:defRPr/>
              </a:pPr>
              <a:t>338</a:t>
            </a:fld>
            <a:endParaRPr lang="en-US" altLang="en-US"/>
          </a:p>
        </p:txBody>
      </p:sp>
      <p:sp>
        <p:nvSpPr>
          <p:cNvPr id="34816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منطق رتبه اول</a:t>
            </a:r>
            <a:endParaRPr lang="en-US" sz="4000">
              <a:latin typeface="Times New Roman" pitchFamily="18" charset="0"/>
              <a:cs typeface="Homa" pitchFamily="2" charset="-78"/>
            </a:endParaRPr>
          </a:p>
        </p:txBody>
      </p:sp>
      <p:sp>
        <p:nvSpPr>
          <p:cNvPr id="348166" name="Text Box 3"/>
          <p:cNvSpPr txBox="1">
            <a:spLocks noChangeArrowheads="1"/>
          </p:cNvSpPr>
          <p:nvPr/>
        </p:nvSpPr>
        <p:spPr bwMode="auto">
          <a:xfrm>
            <a:off x="250825" y="1844675"/>
            <a:ext cx="8137525" cy="701675"/>
          </a:xfrm>
          <a:prstGeom prst="rect">
            <a:avLst/>
          </a:prstGeom>
          <a:noFill/>
          <a:ln w="9525" algn="ctr">
            <a:noFill/>
            <a:miter lim="800000"/>
            <a:headEnd/>
            <a:tailEnd/>
          </a:ln>
        </p:spPr>
        <p:txBody>
          <a:bodyPr>
            <a:spAutoFit/>
          </a:bodyPr>
          <a:lstStyle/>
          <a:p>
            <a:pPr algn="ctr" eaLnBrk="0" hangingPunct="0">
              <a:spcBef>
                <a:spcPct val="50000"/>
              </a:spcBef>
            </a:pPr>
            <a:r>
              <a:rPr lang="fa-IR" sz="4000">
                <a:solidFill>
                  <a:schemeClr val="accent2"/>
                </a:solidFill>
                <a:cs typeface="Homa" pitchFamily="2" charset="-78"/>
              </a:rPr>
              <a:t>سور وجودي</a:t>
            </a:r>
          </a:p>
        </p:txBody>
      </p:sp>
      <p:sp>
        <p:nvSpPr>
          <p:cNvPr id="348167" name="Text Box 4"/>
          <p:cNvSpPr txBox="1">
            <a:spLocks noChangeArrowheads="1"/>
          </p:cNvSpPr>
          <p:nvPr/>
        </p:nvSpPr>
        <p:spPr bwMode="auto">
          <a:xfrm>
            <a:off x="395288" y="2874963"/>
            <a:ext cx="8280400" cy="3813175"/>
          </a:xfrm>
          <a:prstGeom prst="rect">
            <a:avLst/>
          </a:prstGeom>
          <a:noFill/>
          <a:ln w="9525" algn="ctr">
            <a:noFill/>
            <a:miter lim="800000"/>
            <a:headEnd/>
            <a:tailEnd/>
          </a:ln>
        </p:spPr>
        <p:txBody>
          <a:bodyPr>
            <a:spAutoFit/>
          </a:bodyPr>
          <a:lstStyle/>
          <a:p>
            <a:pPr algn="ctr" rtl="0" eaLnBrk="0" hangingPunct="0">
              <a:spcBef>
                <a:spcPct val="50000"/>
              </a:spcBef>
              <a:buClr>
                <a:srgbClr val="00D600"/>
              </a:buClr>
              <a:buFont typeface="Wingdings" pitchFamily="2" charset="2"/>
              <a:buNone/>
            </a:pPr>
            <a:r>
              <a:rPr lang="en-US" sz="4000" b="1">
                <a:solidFill>
                  <a:srgbClr val="CC3300"/>
                </a:solidFill>
                <a:cs typeface="Homa" pitchFamily="2" charset="-78"/>
                <a:sym typeface="Symbol" pitchFamily="18" charset="2"/>
              </a:rPr>
              <a:t></a:t>
            </a:r>
            <a:r>
              <a:rPr lang="en-US" sz="2400">
                <a:solidFill>
                  <a:srgbClr val="CC3300"/>
                </a:solidFill>
                <a:cs typeface="Homa" pitchFamily="2" charset="-78"/>
                <a:sym typeface="Symbol" pitchFamily="18" charset="2"/>
              </a:rPr>
              <a:t> </a:t>
            </a:r>
            <a:r>
              <a:rPr lang="en-US" sz="3600">
                <a:solidFill>
                  <a:srgbClr val="CC3300"/>
                </a:solidFill>
                <a:cs typeface="Homa" pitchFamily="2" charset="-78"/>
              </a:rPr>
              <a:t>&lt;</a:t>
            </a:r>
            <a:r>
              <a:rPr lang="fa-IR" sz="3600">
                <a:solidFill>
                  <a:srgbClr val="CC3300"/>
                </a:solidFill>
                <a:cs typeface="Homa" pitchFamily="2" charset="-78"/>
              </a:rPr>
              <a:t>متغيرها</a:t>
            </a:r>
            <a:r>
              <a:rPr lang="en-US" sz="3600">
                <a:solidFill>
                  <a:srgbClr val="CC3300"/>
                </a:solidFill>
                <a:cs typeface="Homa" pitchFamily="2" charset="-78"/>
              </a:rPr>
              <a:t>&gt; &lt;</a:t>
            </a:r>
            <a:r>
              <a:rPr lang="fa-IR" sz="3600">
                <a:solidFill>
                  <a:srgbClr val="CC3300"/>
                </a:solidFill>
                <a:cs typeface="Homa" pitchFamily="2" charset="-78"/>
              </a:rPr>
              <a:t>جمله</a:t>
            </a:r>
            <a:r>
              <a:rPr lang="en-US" sz="3600">
                <a:solidFill>
                  <a:srgbClr val="CC3300"/>
                </a:solidFill>
                <a:cs typeface="Homa" pitchFamily="2" charset="-78"/>
              </a:rPr>
              <a:t>&gt;</a:t>
            </a:r>
            <a:endParaRPr lang="fa-IR" sz="3600">
              <a:solidFill>
                <a:srgbClr val="CC3300"/>
              </a:solidFill>
              <a:cs typeface="Homa" pitchFamily="2" charset="-78"/>
            </a:endParaRPr>
          </a:p>
          <a:p>
            <a:pPr eaLnBrk="0" hangingPunct="0">
              <a:spcBef>
                <a:spcPct val="50000"/>
              </a:spcBef>
              <a:buClr>
                <a:srgbClr val="00D600"/>
              </a:buClr>
              <a:buFont typeface="Wingdings" pitchFamily="2" charset="2"/>
              <a:buChar char="Ã"/>
            </a:pPr>
            <a:r>
              <a:rPr lang="en-US" sz="4000">
                <a:solidFill>
                  <a:srgbClr val="CC3300"/>
                </a:solidFill>
                <a:cs typeface="Homa" pitchFamily="2" charset="-78"/>
                <a:sym typeface="Symbol" pitchFamily="18" charset="2"/>
              </a:rPr>
              <a:t></a:t>
            </a:r>
            <a:r>
              <a:rPr lang="en-US" sz="2400">
                <a:solidFill>
                  <a:srgbClr val="CC3300"/>
                </a:solidFill>
                <a:cs typeface="Homa" pitchFamily="2" charset="-78"/>
                <a:sym typeface="Symbol" pitchFamily="18" charset="2"/>
              </a:rPr>
              <a:t> </a:t>
            </a:r>
            <a:r>
              <a:rPr lang="en-US" sz="3600">
                <a:solidFill>
                  <a:srgbClr val="CC3300"/>
                </a:solidFill>
                <a:cs typeface="Homa" pitchFamily="2" charset="-78"/>
              </a:rPr>
              <a:t>x P</a:t>
            </a:r>
            <a:r>
              <a:rPr lang="fa-IR" sz="3600">
                <a:solidFill>
                  <a:srgbClr val="CC3300"/>
                </a:solidFill>
                <a:cs typeface="Homa" pitchFamily="2" charset="-78"/>
              </a:rPr>
              <a:t> که در آن </a:t>
            </a:r>
            <a:r>
              <a:rPr lang="en-US" sz="3600">
                <a:solidFill>
                  <a:srgbClr val="CC3300"/>
                </a:solidFill>
                <a:cs typeface="Homa" pitchFamily="2" charset="-78"/>
              </a:rPr>
              <a:t>P</a:t>
            </a:r>
            <a:r>
              <a:rPr lang="fa-IR" sz="3600">
                <a:solidFill>
                  <a:srgbClr val="CC3300"/>
                </a:solidFill>
                <a:cs typeface="Homa" pitchFamily="2" charset="-78"/>
              </a:rPr>
              <a:t> يک عبارت منطقي است، بيان ميکند که </a:t>
            </a:r>
            <a:r>
              <a:rPr lang="en-US" sz="3600">
                <a:solidFill>
                  <a:srgbClr val="CC3300"/>
                </a:solidFill>
                <a:cs typeface="Homa" pitchFamily="2" charset="-78"/>
              </a:rPr>
              <a:t>P</a:t>
            </a:r>
            <a:r>
              <a:rPr lang="fa-IR" sz="3600">
                <a:solidFill>
                  <a:srgbClr val="CC3300"/>
                </a:solidFill>
                <a:cs typeface="Homa" pitchFamily="2" charset="-78"/>
              </a:rPr>
              <a:t> حداقل براي يک شيء </a:t>
            </a:r>
            <a:r>
              <a:rPr lang="en-US" sz="3600">
                <a:solidFill>
                  <a:srgbClr val="CC3300"/>
                </a:solidFill>
                <a:cs typeface="Homa" pitchFamily="2" charset="-78"/>
              </a:rPr>
              <a:t>x</a:t>
            </a:r>
            <a:r>
              <a:rPr lang="fa-IR" sz="3600">
                <a:solidFill>
                  <a:srgbClr val="CC3300"/>
                </a:solidFill>
                <a:cs typeface="Homa" pitchFamily="2" charset="-78"/>
              </a:rPr>
              <a:t> درست است</a:t>
            </a:r>
          </a:p>
          <a:p>
            <a:pPr eaLnBrk="0" hangingPunct="0">
              <a:spcBef>
                <a:spcPct val="50000"/>
              </a:spcBef>
              <a:buClr>
                <a:srgbClr val="00D600"/>
              </a:buClr>
              <a:buFont typeface="Wingdings" pitchFamily="2" charset="2"/>
              <a:buChar char="Ã"/>
            </a:pPr>
            <a:r>
              <a:rPr lang="fa-IR" sz="3600">
                <a:solidFill>
                  <a:srgbClr val="CC3300"/>
                </a:solidFill>
                <a:cs typeface="Homa" pitchFamily="2" charset="-78"/>
              </a:rPr>
              <a:t>مثال: </a:t>
            </a:r>
            <a:r>
              <a:rPr lang="en-US" sz="3600">
                <a:solidFill>
                  <a:srgbClr val="CC3300"/>
                </a:solidFill>
                <a:cs typeface="Homa" pitchFamily="2" charset="-78"/>
                <a:sym typeface="Symbol" pitchFamily="18" charset="2"/>
              </a:rPr>
              <a:t> </a:t>
            </a:r>
            <a:r>
              <a:rPr lang="en-US" sz="2800">
                <a:solidFill>
                  <a:srgbClr val="CC3300"/>
                </a:solidFill>
                <a:cs typeface="Homa" pitchFamily="2" charset="-78"/>
                <a:sym typeface="Symbol" pitchFamily="18" charset="2"/>
              </a:rPr>
              <a:t>x Crown(x) </a:t>
            </a:r>
            <a:r>
              <a:rPr lang="en-US" sz="2400" b="1">
                <a:solidFill>
                  <a:srgbClr val="CC3300"/>
                </a:solidFill>
                <a:cs typeface="Homa" pitchFamily="2" charset="-78"/>
                <a:sym typeface="Symbol" pitchFamily="18" charset="2"/>
              </a:rPr>
              <a:t></a:t>
            </a:r>
            <a:r>
              <a:rPr lang="en-US" sz="2800">
                <a:solidFill>
                  <a:srgbClr val="CC3300"/>
                </a:solidFill>
                <a:cs typeface="Homa" pitchFamily="2" charset="-78"/>
                <a:sym typeface="Symbol" pitchFamily="18" charset="2"/>
              </a:rPr>
              <a:t> OnHead(x , John)</a:t>
            </a:r>
            <a:r>
              <a:rPr lang="en-US" sz="2800" b="1">
                <a:solidFill>
                  <a:srgbClr val="CC3300"/>
                </a:solidFill>
                <a:cs typeface="Homa" pitchFamily="2" charset="-78"/>
                <a:sym typeface="Symbol" pitchFamily="18" charset="2"/>
              </a:rPr>
              <a:t> </a:t>
            </a:r>
            <a:endParaRPr lang="fa-IR" sz="3600">
              <a:solidFill>
                <a:srgbClr val="CC3300"/>
              </a:solidFill>
              <a:cs typeface="Homa" pitchFamily="2" charset="-78"/>
            </a:endParaRPr>
          </a:p>
          <a:p>
            <a:pPr algn="l" rtl="0" eaLnBrk="0" hangingPunct="0">
              <a:spcBef>
                <a:spcPct val="50000"/>
              </a:spcBef>
              <a:buClr>
                <a:srgbClr val="00D600"/>
              </a:buClr>
              <a:buFont typeface="Wingdings" pitchFamily="2" charset="2"/>
              <a:buNone/>
            </a:pPr>
            <a:endParaRPr lang="en-US" sz="36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5"/>
          <p:cNvSpPr>
            <a:spLocks noGrp="1"/>
          </p:cNvSpPr>
          <p:nvPr>
            <p:ph type="sldNum" sz="quarter" idx="12"/>
          </p:nvPr>
        </p:nvSpPr>
        <p:spPr/>
        <p:txBody>
          <a:bodyPr/>
          <a:lstStyle/>
          <a:p>
            <a:pPr>
              <a:defRPr/>
            </a:pPr>
            <a:fld id="{5C89FDC7-FB8A-46EF-B8C0-E2CD7B7DF941}" type="slidenum">
              <a:rPr lang="ar-SA" altLang="en-US"/>
              <a:pPr>
                <a:defRPr/>
              </a:pPr>
              <a:t>339</a:t>
            </a:fld>
            <a:endParaRPr lang="en-US" altLang="en-US"/>
          </a:p>
        </p:txBody>
      </p:sp>
      <p:sp>
        <p:nvSpPr>
          <p:cNvPr id="34918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منطق رتبه اول</a:t>
            </a:r>
            <a:endParaRPr lang="en-US" sz="4000">
              <a:latin typeface="Times New Roman" pitchFamily="18" charset="0"/>
              <a:cs typeface="Homa" pitchFamily="2" charset="-78"/>
            </a:endParaRPr>
          </a:p>
        </p:txBody>
      </p:sp>
      <p:sp>
        <p:nvSpPr>
          <p:cNvPr id="349190" name="Text Box 3"/>
          <p:cNvSpPr txBox="1">
            <a:spLocks noChangeArrowheads="1"/>
          </p:cNvSpPr>
          <p:nvPr/>
        </p:nvSpPr>
        <p:spPr bwMode="auto">
          <a:xfrm>
            <a:off x="250825" y="1844675"/>
            <a:ext cx="8137525" cy="701675"/>
          </a:xfrm>
          <a:prstGeom prst="rect">
            <a:avLst/>
          </a:prstGeom>
          <a:noFill/>
          <a:ln w="9525" algn="ctr">
            <a:noFill/>
            <a:miter lim="800000"/>
            <a:headEnd/>
            <a:tailEnd/>
          </a:ln>
        </p:spPr>
        <p:txBody>
          <a:bodyPr>
            <a:spAutoFit/>
          </a:bodyPr>
          <a:lstStyle/>
          <a:p>
            <a:pPr algn="ctr" eaLnBrk="0" hangingPunct="0">
              <a:spcBef>
                <a:spcPct val="50000"/>
              </a:spcBef>
            </a:pPr>
            <a:r>
              <a:rPr lang="fa-IR" sz="4000">
                <a:solidFill>
                  <a:schemeClr val="accent2"/>
                </a:solidFill>
                <a:cs typeface="Homa" pitchFamily="2" charset="-78"/>
              </a:rPr>
              <a:t>خصوصيات سورها</a:t>
            </a:r>
          </a:p>
        </p:txBody>
      </p:sp>
      <p:sp>
        <p:nvSpPr>
          <p:cNvPr id="349191" name="Text Box 4"/>
          <p:cNvSpPr txBox="1">
            <a:spLocks noChangeArrowheads="1"/>
          </p:cNvSpPr>
          <p:nvPr/>
        </p:nvSpPr>
        <p:spPr bwMode="auto">
          <a:xfrm>
            <a:off x="395288" y="2566988"/>
            <a:ext cx="8280400" cy="3711575"/>
          </a:xfrm>
          <a:prstGeom prst="rect">
            <a:avLst/>
          </a:prstGeom>
          <a:noFill/>
          <a:ln w="9525" algn="ctr">
            <a:noFill/>
            <a:miter lim="800000"/>
            <a:headEnd/>
            <a:tailEnd/>
          </a:ln>
        </p:spPr>
        <p:txBody>
          <a:bodyPr>
            <a:spAutoFit/>
          </a:bodyPr>
          <a:lstStyle/>
          <a:p>
            <a:pPr eaLnBrk="0" hangingPunct="0">
              <a:spcBef>
                <a:spcPct val="35000"/>
              </a:spcBef>
              <a:buClr>
                <a:srgbClr val="00D600"/>
              </a:buClr>
              <a:buFont typeface="Wingdings" pitchFamily="2" charset="2"/>
              <a:buChar char="Ã"/>
            </a:pPr>
            <a:r>
              <a:rPr lang="fa-IR" sz="2400">
                <a:solidFill>
                  <a:srgbClr val="CC3300"/>
                </a:solidFill>
                <a:cs typeface="Homa" pitchFamily="2" charset="-78"/>
                <a:sym typeface="Symbol" pitchFamily="18" charset="2"/>
              </a:rPr>
              <a:t> </a:t>
            </a:r>
            <a:r>
              <a:rPr lang="en-US" sz="2400">
                <a:solidFill>
                  <a:srgbClr val="CC3300"/>
                </a:solidFill>
                <a:cs typeface="Homa" pitchFamily="2" charset="-78"/>
                <a:sym typeface="Symbol" pitchFamily="18" charset="2"/>
              </a:rPr>
              <a:t></a:t>
            </a:r>
            <a:r>
              <a:rPr lang="fa-IR" sz="2400">
                <a:solidFill>
                  <a:srgbClr val="CC3300"/>
                </a:solidFill>
                <a:cs typeface="Homa" pitchFamily="2" charset="-78"/>
                <a:sym typeface="Symbol" pitchFamily="18" charset="2"/>
              </a:rPr>
              <a:t> رابط طبيعي براي کار با </a:t>
            </a:r>
            <a:r>
              <a:rPr lang="en-US" sz="2400">
                <a:solidFill>
                  <a:srgbClr val="CC3300"/>
                </a:solidFill>
                <a:cs typeface="Homa" pitchFamily="2" charset="-78"/>
                <a:sym typeface="Symbol" pitchFamily="18" charset="2"/>
              </a:rPr>
              <a:t></a:t>
            </a:r>
            <a:r>
              <a:rPr lang="fa-IR" sz="2400">
                <a:solidFill>
                  <a:srgbClr val="CC3300"/>
                </a:solidFill>
                <a:cs typeface="Homa" pitchFamily="2" charset="-78"/>
                <a:sym typeface="Symbol" pitchFamily="18" charset="2"/>
              </a:rPr>
              <a:t> و </a:t>
            </a:r>
            <a:r>
              <a:rPr lang="en-US" sz="2400">
                <a:solidFill>
                  <a:srgbClr val="CC3300"/>
                </a:solidFill>
                <a:cs typeface="Homa" pitchFamily="2" charset="-78"/>
                <a:sym typeface="Symbol" pitchFamily="18" charset="2"/>
              </a:rPr>
              <a:t></a:t>
            </a:r>
            <a:r>
              <a:rPr lang="fa-IR" sz="2400">
                <a:solidFill>
                  <a:srgbClr val="CC3300"/>
                </a:solidFill>
                <a:cs typeface="Homa" pitchFamily="2" charset="-78"/>
                <a:sym typeface="Symbol" pitchFamily="18" charset="2"/>
              </a:rPr>
              <a:t> رابط طبيعي براي کار با </a:t>
            </a:r>
            <a:r>
              <a:rPr lang="en-US" sz="2400">
                <a:solidFill>
                  <a:srgbClr val="CC3300"/>
                </a:solidFill>
                <a:cs typeface="Homa" pitchFamily="2" charset="-78"/>
                <a:sym typeface="Symbol" pitchFamily="18" charset="2"/>
              </a:rPr>
              <a:t></a:t>
            </a:r>
            <a:r>
              <a:rPr lang="fa-IR" sz="2400">
                <a:solidFill>
                  <a:srgbClr val="CC3300"/>
                </a:solidFill>
                <a:cs typeface="Homa" pitchFamily="2" charset="-78"/>
                <a:sym typeface="Symbol" pitchFamily="18" charset="2"/>
              </a:rPr>
              <a:t> ميباشد</a:t>
            </a:r>
          </a:p>
          <a:p>
            <a:pPr eaLnBrk="0" hangingPunct="0">
              <a:spcBef>
                <a:spcPct val="35000"/>
              </a:spcBef>
              <a:buClr>
                <a:srgbClr val="00D600"/>
              </a:buClr>
              <a:buFont typeface="Wingdings" pitchFamily="2" charset="2"/>
              <a:buChar char="Ã"/>
            </a:pPr>
            <a:r>
              <a:rPr lang="fa-IR" sz="2400">
                <a:solidFill>
                  <a:srgbClr val="CC3300"/>
                </a:solidFill>
                <a:cs typeface="Homa" pitchFamily="2" charset="-78"/>
                <a:sym typeface="Symbol" pitchFamily="18" charset="2"/>
              </a:rPr>
              <a:t>استفاده از </a:t>
            </a:r>
            <a:r>
              <a:rPr lang="en-US" sz="2400">
                <a:solidFill>
                  <a:srgbClr val="CC3300"/>
                </a:solidFill>
                <a:cs typeface="Homa" pitchFamily="2" charset="-78"/>
                <a:sym typeface="Symbol" pitchFamily="18" charset="2"/>
              </a:rPr>
              <a:t></a:t>
            </a:r>
            <a:r>
              <a:rPr lang="fa-IR" sz="2400">
                <a:solidFill>
                  <a:srgbClr val="CC3300"/>
                </a:solidFill>
                <a:cs typeface="Homa" pitchFamily="2" charset="-78"/>
                <a:sym typeface="Symbol" pitchFamily="18" charset="2"/>
              </a:rPr>
              <a:t> بعنوان رابط اصلي با </a:t>
            </a:r>
            <a:r>
              <a:rPr lang="en-US" sz="2400">
                <a:solidFill>
                  <a:srgbClr val="CC3300"/>
                </a:solidFill>
                <a:cs typeface="Homa" pitchFamily="2" charset="-78"/>
                <a:sym typeface="Symbol" pitchFamily="18" charset="2"/>
              </a:rPr>
              <a:t></a:t>
            </a:r>
            <a:r>
              <a:rPr lang="fa-IR" sz="2400">
                <a:solidFill>
                  <a:srgbClr val="CC3300"/>
                </a:solidFill>
                <a:cs typeface="Homa" pitchFamily="2" charset="-78"/>
                <a:sym typeface="Symbol" pitchFamily="18" charset="2"/>
              </a:rPr>
              <a:t> منجر به حکم قوي ميشود</a:t>
            </a:r>
          </a:p>
          <a:p>
            <a:pPr eaLnBrk="0" hangingPunct="0">
              <a:spcBef>
                <a:spcPct val="35000"/>
              </a:spcBef>
              <a:buClr>
                <a:srgbClr val="00D600"/>
              </a:buClr>
              <a:buFont typeface="Wingdings" pitchFamily="2" charset="2"/>
              <a:buChar char="Ã"/>
            </a:pPr>
            <a:r>
              <a:rPr lang="fa-IR" sz="2400">
                <a:solidFill>
                  <a:srgbClr val="CC3300"/>
                </a:solidFill>
                <a:cs typeface="Homa" pitchFamily="2" charset="-78"/>
                <a:sym typeface="Symbol" pitchFamily="18" charset="2"/>
              </a:rPr>
              <a:t>استفاده از </a:t>
            </a:r>
            <a:r>
              <a:rPr lang="en-US" sz="2400">
                <a:solidFill>
                  <a:srgbClr val="CC3300"/>
                </a:solidFill>
                <a:cs typeface="Homa" pitchFamily="2" charset="-78"/>
                <a:sym typeface="Symbol" pitchFamily="18" charset="2"/>
              </a:rPr>
              <a:t></a:t>
            </a:r>
            <a:r>
              <a:rPr lang="fa-IR" sz="2400">
                <a:solidFill>
                  <a:srgbClr val="CC3300"/>
                </a:solidFill>
                <a:cs typeface="Homa" pitchFamily="2" charset="-78"/>
                <a:sym typeface="Symbol" pitchFamily="18" charset="2"/>
              </a:rPr>
              <a:t> با </a:t>
            </a:r>
            <a:r>
              <a:rPr lang="en-US" sz="2400">
                <a:solidFill>
                  <a:srgbClr val="CC3300"/>
                </a:solidFill>
                <a:cs typeface="Homa" pitchFamily="2" charset="-78"/>
                <a:sym typeface="Symbol" pitchFamily="18" charset="2"/>
              </a:rPr>
              <a:t></a:t>
            </a:r>
            <a:r>
              <a:rPr lang="fa-IR" sz="2400">
                <a:solidFill>
                  <a:srgbClr val="CC3300"/>
                </a:solidFill>
                <a:cs typeface="Homa" pitchFamily="2" charset="-78"/>
                <a:sym typeface="Symbol" pitchFamily="18" charset="2"/>
              </a:rPr>
              <a:t> منجر به حکم ضعيفي ميشود</a:t>
            </a:r>
          </a:p>
          <a:p>
            <a:pPr eaLnBrk="0" hangingPunct="0">
              <a:spcBef>
                <a:spcPct val="35000"/>
              </a:spcBef>
              <a:buClr>
                <a:srgbClr val="00D600"/>
              </a:buClr>
              <a:buFont typeface="Wingdings" pitchFamily="2" charset="2"/>
              <a:buChar char="Ã"/>
            </a:pPr>
            <a:r>
              <a:rPr lang="en-US" sz="2400">
                <a:solidFill>
                  <a:srgbClr val="CC3300"/>
                </a:solidFill>
                <a:cs typeface="Homa" pitchFamily="2" charset="-78"/>
                <a:sym typeface="Symbol" pitchFamily="18" charset="2"/>
              </a:rPr>
              <a:t></a:t>
            </a:r>
            <a:r>
              <a:rPr lang="en-US" sz="2400">
                <a:solidFill>
                  <a:srgbClr val="CC3300"/>
                </a:solidFill>
                <a:cs typeface="Homa" pitchFamily="2" charset="-78"/>
              </a:rPr>
              <a:t>x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y </a:t>
            </a:r>
            <a:r>
              <a:rPr lang="fa-IR" sz="2400">
                <a:solidFill>
                  <a:srgbClr val="CC3300"/>
                </a:solidFill>
                <a:cs typeface="Homa" pitchFamily="2" charset="-78"/>
              </a:rPr>
              <a:t>برابر است با</a:t>
            </a:r>
            <a:r>
              <a:rPr lang="en-US" sz="2400">
                <a:solidFill>
                  <a:srgbClr val="CC3300"/>
                </a:solidFill>
                <a:cs typeface="Homa" pitchFamily="2" charset="-78"/>
              </a:rPr>
              <a:t>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y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x</a:t>
            </a:r>
            <a:r>
              <a:rPr lang="fa-IR" sz="2400">
                <a:solidFill>
                  <a:srgbClr val="CC3300"/>
                </a:solidFill>
                <a:cs typeface="Homa" pitchFamily="2" charset="-78"/>
              </a:rPr>
              <a:t>  و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x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y </a:t>
            </a:r>
            <a:r>
              <a:rPr lang="fa-IR" sz="2400">
                <a:solidFill>
                  <a:srgbClr val="CC3300"/>
                </a:solidFill>
                <a:cs typeface="Homa" pitchFamily="2" charset="-78"/>
              </a:rPr>
              <a:t>برابر است با</a:t>
            </a:r>
            <a:r>
              <a:rPr lang="en-US" sz="2400">
                <a:solidFill>
                  <a:srgbClr val="CC3300"/>
                </a:solidFill>
                <a:cs typeface="Homa" pitchFamily="2" charset="-78"/>
              </a:rPr>
              <a:t>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y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x </a:t>
            </a:r>
            <a:endParaRPr lang="fa-IR" sz="2400">
              <a:solidFill>
                <a:srgbClr val="CC3300"/>
              </a:solidFill>
              <a:cs typeface="Homa" pitchFamily="2" charset="-78"/>
            </a:endParaRPr>
          </a:p>
          <a:p>
            <a:pPr eaLnBrk="0" hangingPunct="0">
              <a:spcBef>
                <a:spcPct val="35000"/>
              </a:spcBef>
              <a:buClr>
                <a:srgbClr val="00D600"/>
              </a:buClr>
              <a:buFont typeface="Wingdings" pitchFamily="2" charset="2"/>
              <a:buChar char="Ã"/>
            </a:pPr>
            <a:r>
              <a:rPr lang="en-US" sz="2400">
                <a:solidFill>
                  <a:srgbClr val="CC3300"/>
                </a:solidFill>
                <a:cs typeface="Homa" pitchFamily="2" charset="-78"/>
                <a:sym typeface="Symbol" pitchFamily="18" charset="2"/>
              </a:rPr>
              <a:t></a:t>
            </a:r>
            <a:r>
              <a:rPr lang="en-US" sz="2400">
                <a:solidFill>
                  <a:srgbClr val="CC3300"/>
                </a:solidFill>
                <a:cs typeface="Homa" pitchFamily="2" charset="-78"/>
              </a:rPr>
              <a:t>x </a:t>
            </a:r>
            <a:r>
              <a:rPr lang="en-US" sz="2400">
                <a:solidFill>
                  <a:srgbClr val="CC3300"/>
                </a:solidFill>
                <a:cs typeface="Homa" pitchFamily="2" charset="-78"/>
                <a:sym typeface="Symbol" pitchFamily="18" charset="2"/>
              </a:rPr>
              <a:t>y</a:t>
            </a:r>
            <a:r>
              <a:rPr lang="en-US" sz="2400">
                <a:solidFill>
                  <a:srgbClr val="CC3300"/>
                </a:solidFill>
                <a:cs typeface="Homa" pitchFamily="2" charset="-78"/>
              </a:rPr>
              <a:t> </a:t>
            </a:r>
            <a:r>
              <a:rPr lang="fa-IR" sz="2400">
                <a:solidFill>
                  <a:srgbClr val="CC3300"/>
                </a:solidFill>
                <a:cs typeface="Homa" pitchFamily="2" charset="-78"/>
              </a:rPr>
              <a:t>برابر نيست با</a:t>
            </a:r>
            <a:r>
              <a:rPr lang="en-US" sz="2400">
                <a:solidFill>
                  <a:srgbClr val="CC3300"/>
                </a:solidFill>
                <a:cs typeface="Homa" pitchFamily="2" charset="-78"/>
              </a:rPr>
              <a:t> </a:t>
            </a:r>
            <a:r>
              <a:rPr lang="en-US" sz="2400">
                <a:solidFill>
                  <a:srgbClr val="CC3300"/>
                </a:solidFill>
                <a:cs typeface="Homa" pitchFamily="2" charset="-78"/>
                <a:sym typeface="Symbol" pitchFamily="18" charset="2"/>
              </a:rPr>
              <a:t>y</a:t>
            </a:r>
            <a:r>
              <a:rPr lang="en-US" sz="2400">
                <a:solidFill>
                  <a:srgbClr val="CC3300"/>
                </a:solidFill>
                <a:cs typeface="Homa" pitchFamily="2" charset="-78"/>
              </a:rPr>
              <a:t> </a:t>
            </a:r>
            <a:r>
              <a:rPr lang="en-US" sz="2400">
                <a:solidFill>
                  <a:srgbClr val="CC3300"/>
                </a:solidFill>
                <a:cs typeface="Homa" pitchFamily="2" charset="-78"/>
                <a:sym typeface="Symbol" pitchFamily="18" charset="2"/>
              </a:rPr>
              <a:t>x</a:t>
            </a:r>
            <a:endParaRPr lang="en-US" sz="2400">
              <a:solidFill>
                <a:srgbClr val="CC3300"/>
              </a:solidFill>
              <a:cs typeface="Homa" pitchFamily="2" charset="-78"/>
            </a:endParaRPr>
          </a:p>
          <a:p>
            <a:pPr lvl="1" eaLnBrk="0" hangingPunct="0">
              <a:buClr>
                <a:srgbClr val="00D600"/>
              </a:buClr>
              <a:buFont typeface="Wingdings" pitchFamily="2" charset="2"/>
              <a:buChar char="×"/>
            </a:pPr>
            <a:r>
              <a:rPr lang="en-US" sz="2400">
                <a:solidFill>
                  <a:srgbClr val="CC3300"/>
                </a:solidFill>
                <a:cs typeface="Homa" pitchFamily="2" charset="-78"/>
                <a:sym typeface="Symbol" pitchFamily="18" charset="2"/>
              </a:rPr>
              <a:t></a:t>
            </a:r>
            <a:r>
              <a:rPr lang="en-US" sz="2400">
                <a:solidFill>
                  <a:srgbClr val="CC3300"/>
                </a:solidFill>
                <a:cs typeface="Homa" pitchFamily="2" charset="-78"/>
              </a:rPr>
              <a:t>x </a:t>
            </a:r>
            <a:r>
              <a:rPr lang="en-US" sz="2400">
                <a:solidFill>
                  <a:srgbClr val="CC3300"/>
                </a:solidFill>
                <a:cs typeface="Homa" pitchFamily="2" charset="-78"/>
                <a:sym typeface="Symbol" pitchFamily="18" charset="2"/>
              </a:rPr>
              <a:t>y</a:t>
            </a:r>
            <a:r>
              <a:rPr lang="en-US" sz="2400">
                <a:solidFill>
                  <a:srgbClr val="CC3300"/>
                </a:solidFill>
                <a:cs typeface="Homa" pitchFamily="2" charset="-78"/>
              </a:rPr>
              <a:t> </a:t>
            </a:r>
            <a:r>
              <a:rPr lang="en-US" sz="2000">
                <a:solidFill>
                  <a:srgbClr val="CC3300"/>
                </a:solidFill>
                <a:cs typeface="Homa" pitchFamily="2" charset="-78"/>
              </a:rPr>
              <a:t>Loves(x,y)</a:t>
            </a:r>
            <a:endParaRPr lang="fa-IR" sz="2000">
              <a:solidFill>
                <a:srgbClr val="CC3300"/>
              </a:solidFill>
              <a:cs typeface="Homa" pitchFamily="2" charset="-78"/>
            </a:endParaRPr>
          </a:p>
          <a:p>
            <a:pPr lvl="2" eaLnBrk="0" hangingPunct="0">
              <a:buClr>
                <a:srgbClr val="00D600"/>
              </a:buClr>
              <a:buFont typeface="Wingdings" pitchFamily="2" charset="2"/>
              <a:buChar char="§"/>
            </a:pPr>
            <a:r>
              <a:rPr lang="fa-IR" sz="2000">
                <a:solidFill>
                  <a:srgbClr val="CC3300"/>
                </a:solidFill>
                <a:cs typeface="Homa" pitchFamily="2" charset="-78"/>
              </a:rPr>
              <a:t>حداقل يک نفر وجود دارد که همه چيز در جهان را دوست دارد</a:t>
            </a:r>
          </a:p>
          <a:p>
            <a:pPr lvl="1" eaLnBrk="0" hangingPunct="0">
              <a:buClr>
                <a:srgbClr val="00D600"/>
              </a:buClr>
              <a:buFont typeface="Wingdings" pitchFamily="2" charset="2"/>
              <a:buChar char="×"/>
            </a:pPr>
            <a:r>
              <a:rPr lang="en-US" sz="2000">
                <a:solidFill>
                  <a:srgbClr val="CC3300"/>
                </a:solidFill>
                <a:cs typeface="Homa" pitchFamily="2" charset="-78"/>
                <a:sym typeface="Symbol" pitchFamily="18" charset="2"/>
              </a:rPr>
              <a:t>y</a:t>
            </a:r>
            <a:r>
              <a:rPr lang="en-US" sz="2000">
                <a:solidFill>
                  <a:srgbClr val="CC3300"/>
                </a:solidFill>
                <a:cs typeface="Homa" pitchFamily="2" charset="-78"/>
              </a:rPr>
              <a:t> </a:t>
            </a:r>
            <a:r>
              <a:rPr lang="en-US" sz="2000">
                <a:solidFill>
                  <a:srgbClr val="CC3300"/>
                </a:solidFill>
                <a:cs typeface="Homa" pitchFamily="2" charset="-78"/>
                <a:sym typeface="Symbol" pitchFamily="18" charset="2"/>
              </a:rPr>
              <a:t></a:t>
            </a:r>
            <a:r>
              <a:rPr lang="en-US" sz="2000">
                <a:solidFill>
                  <a:srgbClr val="CC3300"/>
                </a:solidFill>
                <a:cs typeface="Homa" pitchFamily="2" charset="-78"/>
              </a:rPr>
              <a:t>x Loves(x,y)</a:t>
            </a:r>
            <a:endParaRPr lang="fa-IR" sz="2000">
              <a:solidFill>
                <a:srgbClr val="CC3300"/>
              </a:solidFill>
              <a:cs typeface="Homa" pitchFamily="2" charset="-78"/>
            </a:endParaRPr>
          </a:p>
          <a:p>
            <a:pPr lvl="2" eaLnBrk="0" hangingPunct="0">
              <a:buClr>
                <a:srgbClr val="00D600"/>
              </a:buClr>
              <a:buFont typeface="Wingdings" pitchFamily="2" charset="2"/>
              <a:buChar char="§"/>
            </a:pPr>
            <a:r>
              <a:rPr lang="fa-IR" sz="2000">
                <a:solidFill>
                  <a:srgbClr val="CC3300"/>
                </a:solidFill>
                <a:cs typeface="Homa" pitchFamily="2" charset="-78"/>
              </a:rPr>
              <a:t>همه در دنيا حداقل يک نفر را دوست دارند</a:t>
            </a:r>
            <a:endParaRPr lang="en-US" sz="20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79999DAF-7643-4A7F-A108-11B47E9366B3}" type="slidenum">
              <a:rPr lang="ar-SA" altLang="en-US"/>
              <a:pPr>
                <a:defRPr/>
              </a:pPr>
              <a:t>34</a:t>
            </a:fld>
            <a:endParaRPr lang="en-US" altLang="en-US"/>
          </a:p>
        </p:txBody>
      </p:sp>
      <p:sp>
        <p:nvSpPr>
          <p:cNvPr id="57349" name="Rectangle 2"/>
          <p:cNvSpPr>
            <a:spLocks noGrp="1" noChangeArrowheads="1"/>
          </p:cNvSpPr>
          <p:nvPr>
            <p:ph type="body" idx="1"/>
          </p:nvPr>
        </p:nvSpPr>
        <p:spPr>
          <a:xfrm>
            <a:off x="485775" y="1143000"/>
            <a:ext cx="8229600" cy="5257800"/>
          </a:xfrm>
          <a:noFill/>
        </p:spPr>
        <p:txBody>
          <a:bodyPr/>
          <a:lstStyle/>
          <a:p>
            <a:pPr eaLnBrk="1" hangingPunct="1">
              <a:lnSpc>
                <a:spcPct val="135000"/>
              </a:lnSpc>
              <a:buClr>
                <a:srgbClr val="7F5429"/>
              </a:buClr>
              <a:buFont typeface="Wingdings" pitchFamily="2" charset="2"/>
              <a:buNone/>
            </a:pPr>
            <a:r>
              <a:rPr lang="fa-IR" b="1" smtClean="0">
                <a:solidFill>
                  <a:srgbClr val="8C6428"/>
                </a:solidFill>
                <a:cs typeface="Zar" pitchFamily="2" charset="-78"/>
              </a:rPr>
              <a:t>پيدايش هوش مصنوعي</a:t>
            </a:r>
          </a:p>
          <a:p>
            <a:pPr eaLnBrk="1" hangingPunct="1">
              <a:lnSpc>
                <a:spcPct val="135000"/>
              </a:lnSpc>
              <a:buClr>
                <a:srgbClr val="7F5429"/>
              </a:buClr>
              <a:buFont typeface="Wingdings" pitchFamily="2" charset="2"/>
              <a:buChar char="§"/>
            </a:pPr>
            <a:endParaRPr lang="fa-IR" smtClean="0">
              <a:cs typeface="Zar" pitchFamily="2" charset="-78"/>
            </a:endParaRPr>
          </a:p>
          <a:p>
            <a:pPr eaLnBrk="1" hangingPunct="1">
              <a:lnSpc>
                <a:spcPct val="135000"/>
              </a:lnSpc>
              <a:buClr>
                <a:srgbClr val="7F5429"/>
              </a:buClr>
              <a:buFont typeface="Wingdings" pitchFamily="2" charset="2"/>
              <a:buChar char="§"/>
            </a:pPr>
            <a:r>
              <a:rPr lang="ar-SA" sz="2500" smtClean="0">
                <a:cs typeface="Zar" pitchFamily="2" charset="-78"/>
              </a:rPr>
              <a:t>اولين کار جدي در حيطه </a:t>
            </a:r>
            <a:r>
              <a:rPr lang="en-US" sz="2100" smtClean="0">
                <a:cs typeface="Zar" pitchFamily="2" charset="-78"/>
              </a:rPr>
              <a:t>AI</a:t>
            </a:r>
            <a:r>
              <a:rPr lang="ar-SA" sz="2500" smtClean="0">
                <a:cs typeface="Zar" pitchFamily="2" charset="-78"/>
              </a:rPr>
              <a:t>، توسط وارن مک‌کلود و والتر پيتز انجام شد.</a:t>
            </a:r>
            <a:endParaRPr lang="fa-IR" sz="2500" smtClean="0">
              <a:cs typeface="Zar" pitchFamily="2" charset="-78"/>
            </a:endParaRPr>
          </a:p>
          <a:p>
            <a:pPr eaLnBrk="1" hangingPunct="1">
              <a:lnSpc>
                <a:spcPct val="135000"/>
              </a:lnSpc>
              <a:buClr>
                <a:srgbClr val="7F5429"/>
              </a:buClr>
              <a:buFont typeface="Wingdings" pitchFamily="2" charset="2"/>
              <a:buChar char="§"/>
            </a:pPr>
            <a:endParaRPr lang="fa-IR" sz="2500" smtClean="0">
              <a:cs typeface="Zar" pitchFamily="2" charset="-78"/>
            </a:endParaRPr>
          </a:p>
          <a:p>
            <a:pPr eaLnBrk="1" hangingPunct="1">
              <a:lnSpc>
                <a:spcPct val="135000"/>
              </a:lnSpc>
              <a:buClr>
                <a:srgbClr val="7F5429"/>
              </a:buClr>
              <a:buFont typeface="Wingdings" pitchFamily="2" charset="2"/>
              <a:buChar char="§"/>
            </a:pPr>
            <a:r>
              <a:rPr lang="ar-SA" sz="2500" smtClean="0">
                <a:cs typeface="Zar" pitchFamily="2" charset="-78"/>
              </a:rPr>
              <a:t>سه منبع استفاده شده توسط آنها:</a:t>
            </a:r>
            <a:endParaRPr lang="fa-IR" sz="2500" smtClean="0">
              <a:cs typeface="Zar" pitchFamily="2" charset="-78"/>
            </a:endParaRPr>
          </a:p>
          <a:p>
            <a:pPr lvl="1" eaLnBrk="1" hangingPunct="1">
              <a:lnSpc>
                <a:spcPct val="135000"/>
              </a:lnSpc>
              <a:buClr>
                <a:srgbClr val="7F5429"/>
              </a:buClr>
              <a:buFont typeface="Wingdings" pitchFamily="2" charset="2"/>
              <a:buChar char="v"/>
            </a:pPr>
            <a:r>
              <a:rPr lang="ar-SA" smtClean="0">
                <a:cs typeface="Zar" pitchFamily="2" charset="-78"/>
              </a:rPr>
              <a:t>دانش فيزيولوژي پايه و عملکرد نرون در مغز</a:t>
            </a:r>
            <a:endParaRPr lang="fa-IR" smtClean="0">
              <a:cs typeface="Zar" pitchFamily="2" charset="-78"/>
            </a:endParaRPr>
          </a:p>
          <a:p>
            <a:pPr lvl="1" eaLnBrk="1" hangingPunct="1">
              <a:lnSpc>
                <a:spcPct val="135000"/>
              </a:lnSpc>
              <a:buClr>
                <a:srgbClr val="7F5429"/>
              </a:buClr>
              <a:buFont typeface="Wingdings" pitchFamily="2" charset="2"/>
              <a:buChar char="v"/>
            </a:pPr>
            <a:r>
              <a:rPr lang="ar-SA" smtClean="0">
                <a:cs typeface="Zar" pitchFamily="2" charset="-78"/>
              </a:rPr>
              <a:t>تحليل رسمي منطق گزاره‌ها متعلق به راسل و رايت هد</a:t>
            </a:r>
            <a:endParaRPr lang="fa-IR" smtClean="0">
              <a:cs typeface="Zar" pitchFamily="2" charset="-78"/>
            </a:endParaRPr>
          </a:p>
          <a:p>
            <a:pPr lvl="1" eaLnBrk="1" hangingPunct="1">
              <a:lnSpc>
                <a:spcPct val="135000"/>
              </a:lnSpc>
              <a:buClr>
                <a:srgbClr val="7F5429"/>
              </a:buClr>
              <a:buFont typeface="Wingdings" pitchFamily="2" charset="2"/>
              <a:buChar char="v"/>
            </a:pPr>
            <a:r>
              <a:rPr lang="ar-SA" smtClean="0">
                <a:cs typeface="Zar" pitchFamily="2" charset="-78"/>
              </a:rPr>
              <a:t>تئوري محاسبات تورينگ</a:t>
            </a:r>
            <a:endParaRPr lang="en-US" smtClean="0">
              <a:cs typeface="Zar" pitchFamily="2" charset="-78"/>
            </a:endParaRPr>
          </a:p>
          <a:p>
            <a:pPr eaLnBrk="1" hangingPunct="1"/>
            <a:endParaRPr lang="en-US" sz="2500" smtClean="0">
              <a:cs typeface="Zar" pitchFamily="2" charset="-78"/>
            </a:endParaRPr>
          </a:p>
        </p:txBody>
      </p:sp>
    </p:spTree>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5"/>
          <p:cNvSpPr>
            <a:spLocks noGrp="1"/>
          </p:cNvSpPr>
          <p:nvPr>
            <p:ph type="sldNum" sz="quarter" idx="12"/>
          </p:nvPr>
        </p:nvSpPr>
        <p:spPr/>
        <p:txBody>
          <a:bodyPr/>
          <a:lstStyle/>
          <a:p>
            <a:pPr>
              <a:defRPr/>
            </a:pPr>
            <a:fld id="{D231BC99-9397-463C-95D7-0ADE87FF7448}" type="slidenum">
              <a:rPr lang="ar-SA" altLang="en-US"/>
              <a:pPr>
                <a:defRPr/>
              </a:pPr>
              <a:t>340</a:t>
            </a:fld>
            <a:endParaRPr lang="en-US" altLang="en-US"/>
          </a:p>
        </p:txBody>
      </p:sp>
      <p:sp>
        <p:nvSpPr>
          <p:cNvPr id="35021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منطق رتبه اول</a:t>
            </a:r>
            <a:endParaRPr lang="en-US" sz="4000">
              <a:latin typeface="Times New Roman" pitchFamily="18" charset="0"/>
              <a:cs typeface="Homa" pitchFamily="2" charset="-78"/>
            </a:endParaRPr>
          </a:p>
        </p:txBody>
      </p:sp>
      <p:sp>
        <p:nvSpPr>
          <p:cNvPr id="350214" name="Text Box 3"/>
          <p:cNvSpPr txBox="1">
            <a:spLocks noChangeArrowheads="1"/>
          </p:cNvSpPr>
          <p:nvPr/>
        </p:nvSpPr>
        <p:spPr bwMode="auto">
          <a:xfrm>
            <a:off x="250825" y="1844675"/>
            <a:ext cx="8137525" cy="701675"/>
          </a:xfrm>
          <a:prstGeom prst="rect">
            <a:avLst/>
          </a:prstGeom>
          <a:noFill/>
          <a:ln w="9525" algn="ctr">
            <a:noFill/>
            <a:miter lim="800000"/>
            <a:headEnd/>
            <a:tailEnd/>
          </a:ln>
        </p:spPr>
        <p:txBody>
          <a:bodyPr>
            <a:spAutoFit/>
          </a:bodyPr>
          <a:lstStyle/>
          <a:p>
            <a:pPr algn="ctr" eaLnBrk="0" hangingPunct="0">
              <a:spcBef>
                <a:spcPct val="50000"/>
              </a:spcBef>
            </a:pPr>
            <a:r>
              <a:rPr lang="fa-IR" sz="4000">
                <a:solidFill>
                  <a:schemeClr val="accent2"/>
                </a:solidFill>
                <a:cs typeface="Homa" pitchFamily="2" charset="-78"/>
              </a:rPr>
              <a:t>خصوصيات سورها</a:t>
            </a:r>
          </a:p>
        </p:txBody>
      </p:sp>
      <p:sp>
        <p:nvSpPr>
          <p:cNvPr id="350215" name="Text Box 4"/>
          <p:cNvSpPr txBox="1">
            <a:spLocks noChangeArrowheads="1"/>
          </p:cNvSpPr>
          <p:nvPr/>
        </p:nvSpPr>
        <p:spPr bwMode="auto">
          <a:xfrm>
            <a:off x="395288" y="2566988"/>
            <a:ext cx="8280400" cy="3556000"/>
          </a:xfrm>
          <a:prstGeom prst="rect">
            <a:avLst/>
          </a:prstGeom>
          <a:noFill/>
          <a:ln w="9525" algn="ctr">
            <a:noFill/>
            <a:miter lim="800000"/>
            <a:headEnd/>
            <a:tailEnd/>
          </a:ln>
        </p:spPr>
        <p:txBody>
          <a:bodyPr>
            <a:spAutoFit/>
          </a:bodyPr>
          <a:lstStyle/>
          <a:p>
            <a:pPr eaLnBrk="0" hangingPunct="0">
              <a:spcBef>
                <a:spcPct val="35000"/>
              </a:spcBef>
              <a:buClr>
                <a:srgbClr val="00D600"/>
              </a:buClr>
              <a:buFont typeface="Wingdings" pitchFamily="2" charset="2"/>
              <a:buChar char="Ã"/>
            </a:pPr>
            <a:r>
              <a:rPr lang="fa-IR" sz="2800">
                <a:solidFill>
                  <a:srgbClr val="CC3300"/>
                </a:solidFill>
                <a:cs typeface="Homa" pitchFamily="2" charset="-78"/>
                <a:sym typeface="Symbol" pitchFamily="18" charset="2"/>
              </a:rPr>
              <a:t> “هر کسي بستني را دوست دارد” به معناي اين است که “هيچ کس وجود ندارد که بستني را دوست نداشته باشد”</a:t>
            </a:r>
          </a:p>
          <a:p>
            <a:pPr lvl="1" eaLnBrk="0" hangingPunct="0">
              <a:buClr>
                <a:srgbClr val="00D600"/>
              </a:buClr>
              <a:buFont typeface="Wingdings" pitchFamily="2" charset="2"/>
              <a:buChar char="×"/>
            </a:pPr>
            <a:r>
              <a:rPr lang="en-US" sz="2000">
                <a:solidFill>
                  <a:srgbClr val="CC3300"/>
                </a:solidFill>
                <a:cs typeface="Homa" pitchFamily="2" charset="-78"/>
                <a:sym typeface="Symbol" pitchFamily="18" charset="2"/>
              </a:rPr>
              <a:t>x Likes(x , IceCream)</a:t>
            </a:r>
            <a:r>
              <a:rPr lang="fa-IR" sz="2000">
                <a:solidFill>
                  <a:srgbClr val="CC3300"/>
                </a:solidFill>
                <a:cs typeface="Homa" pitchFamily="2" charset="-78"/>
                <a:sym typeface="Symbol" pitchFamily="18" charset="2"/>
              </a:rPr>
              <a:t>  هم ارز  </a:t>
            </a:r>
            <a:r>
              <a:rPr lang="en-US" sz="2000">
                <a:solidFill>
                  <a:srgbClr val="CC3300"/>
                </a:solidFill>
                <a:cs typeface="Homa" pitchFamily="2" charset="-78"/>
                <a:sym typeface="Symbol" pitchFamily="18" charset="2"/>
              </a:rPr>
              <a:t>x Likes(x , IceCream)</a:t>
            </a:r>
          </a:p>
          <a:p>
            <a:pPr eaLnBrk="0" hangingPunct="0">
              <a:spcBef>
                <a:spcPct val="35000"/>
              </a:spcBef>
              <a:buClr>
                <a:srgbClr val="00D600"/>
              </a:buClr>
              <a:buFont typeface="Wingdings" pitchFamily="2" charset="2"/>
              <a:buChar char="Ã"/>
            </a:pPr>
            <a:r>
              <a:rPr lang="en-US" sz="2800">
                <a:solidFill>
                  <a:srgbClr val="CC3300"/>
                </a:solidFill>
                <a:cs typeface="Homa" pitchFamily="2" charset="-78"/>
                <a:sym typeface="Symbol" pitchFamily="18" charset="2"/>
              </a:rPr>
              <a:t>x P   </a:t>
            </a:r>
            <a:r>
              <a:rPr lang="fa-IR" sz="2800">
                <a:solidFill>
                  <a:srgbClr val="CC3300"/>
                </a:solidFill>
                <a:cs typeface="Homa" pitchFamily="2" charset="-78"/>
                <a:sym typeface="Symbol" pitchFamily="18" charset="2"/>
              </a:rPr>
              <a:t>  هم ارز    </a:t>
            </a:r>
            <a:r>
              <a:rPr lang="en-US" sz="2800">
                <a:solidFill>
                  <a:srgbClr val="CC3300"/>
                </a:solidFill>
                <a:cs typeface="Homa" pitchFamily="2" charset="-78"/>
                <a:sym typeface="Symbol" pitchFamily="18" charset="2"/>
              </a:rPr>
              <a:t>x P</a:t>
            </a:r>
          </a:p>
          <a:p>
            <a:pPr eaLnBrk="0" hangingPunct="0">
              <a:spcBef>
                <a:spcPct val="35000"/>
              </a:spcBef>
              <a:buClr>
                <a:srgbClr val="00D600"/>
              </a:buClr>
              <a:buFont typeface="Wingdings" pitchFamily="2" charset="2"/>
              <a:buChar char="Ã"/>
            </a:pPr>
            <a:r>
              <a:rPr lang="en-US" sz="2800">
                <a:solidFill>
                  <a:srgbClr val="CC3300"/>
                </a:solidFill>
                <a:cs typeface="Homa" pitchFamily="2" charset="-78"/>
                <a:sym typeface="Symbol" pitchFamily="18" charset="2"/>
              </a:rPr>
              <a:t>x P </a:t>
            </a:r>
            <a:r>
              <a:rPr lang="fa-IR" sz="2800">
                <a:solidFill>
                  <a:srgbClr val="CC3300"/>
                </a:solidFill>
                <a:cs typeface="Homa" pitchFamily="2" charset="-78"/>
                <a:sym typeface="Symbol" pitchFamily="18" charset="2"/>
              </a:rPr>
              <a:t>    هم ارز    </a:t>
            </a:r>
            <a:r>
              <a:rPr lang="en-US" sz="2800">
                <a:solidFill>
                  <a:srgbClr val="CC3300"/>
                </a:solidFill>
                <a:cs typeface="Homa" pitchFamily="2" charset="-78"/>
                <a:sym typeface="Symbol" pitchFamily="18" charset="2"/>
              </a:rPr>
              <a:t>x P</a:t>
            </a:r>
            <a:r>
              <a:rPr lang="fa-IR" sz="2800">
                <a:solidFill>
                  <a:srgbClr val="CC3300"/>
                </a:solidFill>
                <a:cs typeface="Homa" pitchFamily="2" charset="-78"/>
                <a:sym typeface="Symbol" pitchFamily="18" charset="2"/>
              </a:rPr>
              <a:t> </a:t>
            </a:r>
            <a:endParaRPr lang="en-US" sz="2800">
              <a:solidFill>
                <a:srgbClr val="CC3300"/>
              </a:solidFill>
              <a:cs typeface="Homa" pitchFamily="2" charset="-78"/>
              <a:sym typeface="Symbol" pitchFamily="18" charset="2"/>
            </a:endParaRPr>
          </a:p>
          <a:p>
            <a:pPr eaLnBrk="0" hangingPunct="0">
              <a:spcBef>
                <a:spcPct val="35000"/>
              </a:spcBef>
              <a:buClr>
                <a:srgbClr val="00D600"/>
              </a:buClr>
              <a:buFont typeface="Wingdings" pitchFamily="2" charset="2"/>
              <a:buChar char="Ã"/>
            </a:pPr>
            <a:r>
              <a:rPr lang="en-US" sz="2800">
                <a:solidFill>
                  <a:srgbClr val="CC3300"/>
                </a:solidFill>
                <a:cs typeface="Homa" pitchFamily="2" charset="-78"/>
                <a:sym typeface="Symbol" pitchFamily="18" charset="2"/>
              </a:rPr>
              <a:t>x P </a:t>
            </a:r>
            <a:r>
              <a:rPr lang="fa-IR" sz="2800">
                <a:solidFill>
                  <a:srgbClr val="CC3300"/>
                </a:solidFill>
                <a:cs typeface="Homa" pitchFamily="2" charset="-78"/>
                <a:sym typeface="Symbol" pitchFamily="18" charset="2"/>
              </a:rPr>
              <a:t>       هم ارز</a:t>
            </a:r>
            <a:r>
              <a:rPr lang="en-US" sz="2800">
                <a:solidFill>
                  <a:srgbClr val="CC3300"/>
                </a:solidFill>
                <a:cs typeface="Homa" pitchFamily="2" charset="-78"/>
                <a:sym typeface="Symbol" pitchFamily="18" charset="2"/>
              </a:rPr>
              <a:t>   </a:t>
            </a:r>
            <a:r>
              <a:rPr lang="fa-IR" sz="2800">
                <a:solidFill>
                  <a:srgbClr val="CC3300"/>
                </a:solidFill>
                <a:cs typeface="Homa" pitchFamily="2" charset="-78"/>
                <a:sym typeface="Symbol" pitchFamily="18" charset="2"/>
              </a:rPr>
              <a:t> </a:t>
            </a:r>
            <a:r>
              <a:rPr lang="en-US" sz="2800">
                <a:solidFill>
                  <a:srgbClr val="CC3300"/>
                </a:solidFill>
                <a:cs typeface="Homa" pitchFamily="2" charset="-78"/>
                <a:sym typeface="Symbol" pitchFamily="18" charset="2"/>
              </a:rPr>
              <a:t>x P</a:t>
            </a:r>
          </a:p>
          <a:p>
            <a:pPr eaLnBrk="0" hangingPunct="0">
              <a:spcBef>
                <a:spcPct val="35000"/>
              </a:spcBef>
              <a:buClr>
                <a:srgbClr val="00D600"/>
              </a:buClr>
              <a:buFont typeface="Wingdings" pitchFamily="2" charset="2"/>
              <a:buChar char="Ã"/>
            </a:pPr>
            <a:r>
              <a:rPr lang="en-US" sz="2800">
                <a:solidFill>
                  <a:srgbClr val="CC3300"/>
                </a:solidFill>
                <a:cs typeface="Homa" pitchFamily="2" charset="-78"/>
                <a:sym typeface="Symbol" pitchFamily="18" charset="2"/>
              </a:rPr>
              <a:t>x P </a:t>
            </a:r>
            <a:r>
              <a:rPr lang="fa-IR" sz="2800">
                <a:solidFill>
                  <a:srgbClr val="CC3300"/>
                </a:solidFill>
                <a:cs typeface="Homa" pitchFamily="2" charset="-78"/>
                <a:sym typeface="Symbol" pitchFamily="18" charset="2"/>
              </a:rPr>
              <a:t>        هم ارز</a:t>
            </a:r>
            <a:r>
              <a:rPr lang="en-US" sz="2800">
                <a:solidFill>
                  <a:srgbClr val="CC3300"/>
                </a:solidFill>
                <a:cs typeface="Homa" pitchFamily="2" charset="-78"/>
                <a:sym typeface="Symbol" pitchFamily="18" charset="2"/>
              </a:rPr>
              <a:t> </a:t>
            </a:r>
            <a:r>
              <a:rPr lang="fa-IR" sz="2800">
                <a:solidFill>
                  <a:srgbClr val="CC3300"/>
                </a:solidFill>
                <a:cs typeface="Homa" pitchFamily="2" charset="-78"/>
                <a:sym typeface="Symbol" pitchFamily="18" charset="2"/>
              </a:rPr>
              <a:t> </a:t>
            </a:r>
            <a:r>
              <a:rPr lang="en-US" sz="2800">
                <a:solidFill>
                  <a:srgbClr val="CC3300"/>
                </a:solidFill>
                <a:cs typeface="Homa" pitchFamily="2" charset="-78"/>
                <a:sym typeface="Symbol" pitchFamily="18" charset="2"/>
              </a:rPr>
              <a:t> </a:t>
            </a:r>
            <a:r>
              <a:rPr lang="fa-IR" sz="2800">
                <a:solidFill>
                  <a:srgbClr val="CC3300"/>
                </a:solidFill>
                <a:cs typeface="Homa" pitchFamily="2" charset="-78"/>
                <a:sym typeface="Symbol" pitchFamily="18" charset="2"/>
              </a:rPr>
              <a:t> </a:t>
            </a:r>
            <a:r>
              <a:rPr lang="en-US" sz="2800">
                <a:solidFill>
                  <a:srgbClr val="CC3300"/>
                </a:solidFill>
                <a:cs typeface="Homa" pitchFamily="2" charset="-78"/>
                <a:sym typeface="Symbol" pitchFamily="18" charset="2"/>
              </a:rPr>
              <a:t>x P</a:t>
            </a:r>
          </a:p>
        </p:txBody>
      </p:sp>
    </p:spTree>
  </p:cSld>
  <p:clrMapOvr>
    <a:masterClrMapping/>
  </p:clrMapOvr>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5"/>
          <p:cNvSpPr>
            <a:spLocks noGrp="1"/>
          </p:cNvSpPr>
          <p:nvPr>
            <p:ph type="sldNum" sz="quarter" idx="12"/>
          </p:nvPr>
        </p:nvSpPr>
        <p:spPr/>
        <p:txBody>
          <a:bodyPr/>
          <a:lstStyle/>
          <a:p>
            <a:pPr>
              <a:defRPr/>
            </a:pPr>
            <a:fld id="{C56DFC09-5877-4E7D-BF08-8E2B868260D4}" type="slidenum">
              <a:rPr lang="ar-SA" altLang="en-US"/>
              <a:pPr>
                <a:defRPr/>
              </a:pPr>
              <a:t>341</a:t>
            </a:fld>
            <a:endParaRPr lang="en-US" altLang="en-US"/>
          </a:p>
        </p:txBody>
      </p:sp>
      <p:sp>
        <p:nvSpPr>
          <p:cNvPr id="351237"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منطق رتبه اول</a:t>
            </a:r>
            <a:endParaRPr lang="en-US" sz="4000">
              <a:latin typeface="Times New Roman" pitchFamily="18" charset="0"/>
              <a:cs typeface="Homa" pitchFamily="2" charset="-78"/>
            </a:endParaRPr>
          </a:p>
        </p:txBody>
      </p:sp>
      <p:sp>
        <p:nvSpPr>
          <p:cNvPr id="351238" name="Text Box 3"/>
          <p:cNvSpPr txBox="1">
            <a:spLocks noChangeArrowheads="1"/>
          </p:cNvSpPr>
          <p:nvPr/>
        </p:nvSpPr>
        <p:spPr bwMode="auto">
          <a:xfrm>
            <a:off x="250825" y="1844675"/>
            <a:ext cx="8137525" cy="701675"/>
          </a:xfrm>
          <a:prstGeom prst="rect">
            <a:avLst/>
          </a:prstGeom>
          <a:noFill/>
          <a:ln w="9525" algn="ctr">
            <a:noFill/>
            <a:miter lim="800000"/>
            <a:headEnd/>
            <a:tailEnd/>
          </a:ln>
        </p:spPr>
        <p:txBody>
          <a:bodyPr>
            <a:spAutoFit/>
          </a:bodyPr>
          <a:lstStyle/>
          <a:p>
            <a:pPr algn="ctr" eaLnBrk="0" hangingPunct="0">
              <a:spcBef>
                <a:spcPct val="50000"/>
              </a:spcBef>
            </a:pPr>
            <a:r>
              <a:rPr lang="fa-IR" sz="4000">
                <a:solidFill>
                  <a:schemeClr val="accent2"/>
                </a:solidFill>
                <a:cs typeface="Homa" pitchFamily="2" charset="-78"/>
              </a:rPr>
              <a:t>تساوي</a:t>
            </a:r>
          </a:p>
        </p:txBody>
      </p:sp>
      <p:sp>
        <p:nvSpPr>
          <p:cNvPr id="351239" name="Text Box 4"/>
          <p:cNvSpPr txBox="1">
            <a:spLocks noChangeArrowheads="1"/>
          </p:cNvSpPr>
          <p:nvPr/>
        </p:nvSpPr>
        <p:spPr bwMode="auto">
          <a:xfrm>
            <a:off x="395288" y="2852738"/>
            <a:ext cx="8280400" cy="3024187"/>
          </a:xfrm>
          <a:prstGeom prst="rect">
            <a:avLst/>
          </a:prstGeom>
          <a:noFill/>
          <a:ln w="9525" algn="ctr">
            <a:noFill/>
            <a:miter lim="800000"/>
            <a:headEnd/>
            <a:tailEnd/>
          </a:ln>
        </p:spPr>
        <p:txBody>
          <a:bodyPr>
            <a:spAutoFit/>
          </a:bodyPr>
          <a:lstStyle/>
          <a:p>
            <a:pPr eaLnBrk="0" hangingPunct="0">
              <a:spcBef>
                <a:spcPct val="50000"/>
              </a:spcBef>
              <a:buClr>
                <a:srgbClr val="00D600"/>
              </a:buClr>
              <a:buFont typeface="Wingdings" pitchFamily="2" charset="2"/>
              <a:buChar char="Ã"/>
            </a:pPr>
            <a:r>
              <a:rPr lang="fa-IR" sz="3200">
                <a:solidFill>
                  <a:srgbClr val="CC3300"/>
                </a:solidFill>
                <a:cs typeface="Homa" pitchFamily="2" charset="-78"/>
                <a:sym typeface="Symbol" pitchFamily="18" charset="2"/>
              </a:rPr>
              <a:t> با استفاده از = دو ترم به يک شيء اشاره ميکنند</a:t>
            </a:r>
          </a:p>
          <a:p>
            <a:pPr eaLnBrk="0" hangingPunct="0">
              <a:spcBef>
                <a:spcPct val="50000"/>
              </a:spcBef>
              <a:buClr>
                <a:srgbClr val="00D600"/>
              </a:buClr>
              <a:buFont typeface="Wingdings" pitchFamily="2" charset="2"/>
              <a:buChar char="Ã"/>
            </a:pPr>
            <a:r>
              <a:rPr lang="fa-IR" sz="3200">
                <a:solidFill>
                  <a:srgbClr val="CC3300"/>
                </a:solidFill>
                <a:cs typeface="Homa" pitchFamily="2" charset="-78"/>
                <a:sym typeface="Symbol" pitchFamily="18" charset="2"/>
              </a:rPr>
              <a:t>براي تعيين درستي جمله تساوي بايد ديد که آيا ارجاع ها به دو ترم، اشياي يکساني اند يا خير</a:t>
            </a:r>
          </a:p>
          <a:p>
            <a:pPr eaLnBrk="0" hangingPunct="0">
              <a:spcBef>
                <a:spcPct val="50000"/>
              </a:spcBef>
              <a:buClr>
                <a:srgbClr val="00D600"/>
              </a:buClr>
              <a:buFont typeface="Wingdings" pitchFamily="2" charset="2"/>
              <a:buChar char="Ã"/>
            </a:pPr>
            <a:r>
              <a:rPr lang="fa-IR" sz="3200">
                <a:solidFill>
                  <a:srgbClr val="CC3300"/>
                </a:solidFill>
                <a:cs typeface="Homa" pitchFamily="2" charset="-78"/>
                <a:sym typeface="Symbol" pitchFamily="18" charset="2"/>
              </a:rPr>
              <a:t>مثال: ريچارد حداقل دو برادر دارد</a:t>
            </a:r>
          </a:p>
          <a:p>
            <a:pPr algn="ctr" eaLnBrk="0" hangingPunct="0">
              <a:spcBef>
                <a:spcPct val="35000"/>
              </a:spcBef>
              <a:buClr>
                <a:srgbClr val="00D600"/>
              </a:buClr>
              <a:buFont typeface="Wingdings" pitchFamily="2" charset="2"/>
              <a:buNone/>
            </a:pPr>
            <a:r>
              <a:rPr lang="en-US" sz="2400">
                <a:solidFill>
                  <a:srgbClr val="CC3300"/>
                </a:solidFill>
                <a:cs typeface="Homa" pitchFamily="2" charset="-78"/>
                <a:sym typeface="Symbol" pitchFamily="18" charset="2"/>
              </a:rPr>
              <a:t>x,y Brother(x,Richard) ^ Brother(y,Richard) ^ (x=y)</a:t>
            </a:r>
          </a:p>
        </p:txBody>
      </p:sp>
    </p:spTree>
  </p:cSld>
  <p:clrMapOvr>
    <a:masterClrMapping/>
  </p:clrMapOvr>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5"/>
          <p:cNvSpPr>
            <a:spLocks noGrp="1"/>
          </p:cNvSpPr>
          <p:nvPr>
            <p:ph type="sldNum" sz="quarter" idx="12"/>
          </p:nvPr>
        </p:nvSpPr>
        <p:spPr/>
        <p:txBody>
          <a:bodyPr/>
          <a:lstStyle/>
          <a:p>
            <a:pPr>
              <a:defRPr/>
            </a:pPr>
            <a:fld id="{1E02A363-E600-4887-A15F-C09D08D512C0}" type="slidenum">
              <a:rPr lang="ar-SA" altLang="en-US"/>
              <a:pPr>
                <a:defRPr/>
              </a:pPr>
              <a:t>342</a:t>
            </a:fld>
            <a:endParaRPr lang="en-US" altLang="en-US"/>
          </a:p>
        </p:txBody>
      </p:sp>
      <p:sp>
        <p:nvSpPr>
          <p:cNvPr id="352261"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منطق رتبه اول</a:t>
            </a:r>
            <a:endParaRPr lang="en-US" sz="4000">
              <a:latin typeface="Times New Roman" pitchFamily="18" charset="0"/>
              <a:cs typeface="Homa" pitchFamily="2" charset="-78"/>
            </a:endParaRPr>
          </a:p>
        </p:txBody>
      </p:sp>
      <p:sp>
        <p:nvSpPr>
          <p:cNvPr id="352262" name="Text Box 3"/>
          <p:cNvSpPr txBox="1">
            <a:spLocks noChangeArrowheads="1"/>
          </p:cNvSpPr>
          <p:nvPr/>
        </p:nvSpPr>
        <p:spPr bwMode="auto">
          <a:xfrm>
            <a:off x="250825" y="1844675"/>
            <a:ext cx="8137525" cy="701675"/>
          </a:xfrm>
          <a:prstGeom prst="rect">
            <a:avLst/>
          </a:prstGeom>
          <a:noFill/>
          <a:ln w="9525" algn="ctr">
            <a:noFill/>
            <a:miter lim="800000"/>
            <a:headEnd/>
            <a:tailEnd/>
          </a:ln>
        </p:spPr>
        <p:txBody>
          <a:bodyPr>
            <a:spAutoFit/>
          </a:bodyPr>
          <a:lstStyle/>
          <a:p>
            <a:pPr algn="ctr" eaLnBrk="0" hangingPunct="0">
              <a:spcBef>
                <a:spcPct val="50000"/>
              </a:spcBef>
            </a:pPr>
            <a:r>
              <a:rPr lang="fa-IR" sz="4000">
                <a:solidFill>
                  <a:schemeClr val="accent2"/>
                </a:solidFill>
                <a:cs typeface="Homa" pitchFamily="2" charset="-78"/>
              </a:rPr>
              <a:t>ادعاها و تقاضاها</a:t>
            </a:r>
          </a:p>
        </p:txBody>
      </p:sp>
      <p:sp>
        <p:nvSpPr>
          <p:cNvPr id="352263" name="Text Box 4"/>
          <p:cNvSpPr txBox="1">
            <a:spLocks noChangeArrowheads="1"/>
          </p:cNvSpPr>
          <p:nvPr/>
        </p:nvSpPr>
        <p:spPr bwMode="auto">
          <a:xfrm>
            <a:off x="395288" y="2667000"/>
            <a:ext cx="8280400" cy="3686175"/>
          </a:xfrm>
          <a:prstGeom prst="rect">
            <a:avLst/>
          </a:prstGeom>
          <a:noFill/>
          <a:ln w="9525" algn="ctr">
            <a:noFill/>
            <a:miter lim="800000"/>
            <a:headEnd/>
            <a:tailEnd/>
          </a:ln>
        </p:spPr>
        <p:txBody>
          <a:bodyPr>
            <a:spAutoFit/>
          </a:bodyPr>
          <a:lstStyle/>
          <a:p>
            <a:pPr eaLnBrk="0" hangingPunct="0">
              <a:spcBef>
                <a:spcPct val="50000"/>
              </a:spcBef>
              <a:buClr>
                <a:srgbClr val="00D600"/>
              </a:buClr>
              <a:buFont typeface="Wingdings" pitchFamily="2" charset="2"/>
              <a:buChar char="Ã"/>
            </a:pPr>
            <a:r>
              <a:rPr lang="fa-IR" sz="2400">
                <a:solidFill>
                  <a:srgbClr val="CC3300"/>
                </a:solidFill>
                <a:cs typeface="Homa" pitchFamily="2" charset="-78"/>
                <a:sym typeface="Symbol" pitchFamily="18" charset="2"/>
              </a:rPr>
              <a:t>جملات از طريق </a:t>
            </a:r>
            <a:r>
              <a:rPr lang="en-US" sz="2400">
                <a:solidFill>
                  <a:srgbClr val="CC3300"/>
                </a:solidFill>
                <a:cs typeface="Homa" pitchFamily="2" charset="-78"/>
                <a:sym typeface="Symbol" pitchFamily="18" charset="2"/>
              </a:rPr>
              <a:t>TELL</a:t>
            </a:r>
            <a:r>
              <a:rPr lang="fa-IR" sz="2400">
                <a:solidFill>
                  <a:srgbClr val="CC3300"/>
                </a:solidFill>
                <a:cs typeface="Homa" pitchFamily="2" charset="-78"/>
                <a:sym typeface="Symbol" pitchFamily="18" charset="2"/>
              </a:rPr>
              <a:t> به پايگاه دانش اضافه ميشوند</a:t>
            </a:r>
          </a:p>
          <a:p>
            <a:pPr lvl="1" eaLnBrk="0" hangingPunct="0">
              <a:buClr>
                <a:srgbClr val="00D600"/>
              </a:buClr>
              <a:buFont typeface="Wingdings" pitchFamily="2" charset="2"/>
              <a:buChar char="×"/>
            </a:pPr>
            <a:r>
              <a:rPr lang="fa-IR" sz="2000">
                <a:solidFill>
                  <a:srgbClr val="CC3300"/>
                </a:solidFill>
                <a:cs typeface="Homa" pitchFamily="2" charset="-78"/>
                <a:sym typeface="Symbol" pitchFamily="18" charset="2"/>
              </a:rPr>
              <a:t>اين جملات را </a:t>
            </a:r>
            <a:r>
              <a:rPr lang="fa-IR" sz="2000" b="1">
                <a:solidFill>
                  <a:srgbClr val="CC3300"/>
                </a:solidFill>
                <a:cs typeface="Homa" pitchFamily="2" charset="-78"/>
                <a:sym typeface="Symbol" pitchFamily="18" charset="2"/>
              </a:rPr>
              <a:t>ادعا </a:t>
            </a:r>
            <a:r>
              <a:rPr lang="fa-IR" sz="2000">
                <a:solidFill>
                  <a:srgbClr val="CC3300"/>
                </a:solidFill>
                <a:cs typeface="Homa" pitchFamily="2" charset="-78"/>
                <a:sym typeface="Symbol" pitchFamily="18" charset="2"/>
              </a:rPr>
              <a:t>گويند</a:t>
            </a:r>
          </a:p>
          <a:p>
            <a:pPr lvl="2" eaLnBrk="0" hangingPunct="0">
              <a:buClr>
                <a:srgbClr val="00D600"/>
              </a:buClr>
              <a:buFont typeface="Wingdings" pitchFamily="2" charset="2"/>
              <a:buChar char="§"/>
            </a:pPr>
            <a:r>
              <a:rPr lang="en-US" sz="2000">
                <a:solidFill>
                  <a:srgbClr val="CC3300"/>
                </a:solidFill>
                <a:cs typeface="Homa" pitchFamily="2" charset="-78"/>
                <a:sym typeface="Symbol" pitchFamily="18" charset="2"/>
              </a:rPr>
              <a:t>TELL (</a:t>
            </a:r>
            <a:r>
              <a:rPr lang="en-US" sz="2000" i="1">
                <a:solidFill>
                  <a:srgbClr val="CC3300"/>
                </a:solidFill>
                <a:cs typeface="Homa" pitchFamily="2" charset="-78"/>
                <a:sym typeface="Symbol" pitchFamily="18" charset="2"/>
              </a:rPr>
              <a:t>KB</a:t>
            </a:r>
            <a:r>
              <a:rPr lang="en-US" sz="2000">
                <a:solidFill>
                  <a:srgbClr val="CC3300"/>
                </a:solidFill>
                <a:cs typeface="Homa" pitchFamily="2" charset="-78"/>
                <a:sym typeface="Symbol" pitchFamily="18" charset="2"/>
              </a:rPr>
              <a:t> , King(John))</a:t>
            </a:r>
          </a:p>
          <a:p>
            <a:pPr lvl="2" eaLnBrk="0" hangingPunct="0">
              <a:buClr>
                <a:srgbClr val="00D600"/>
              </a:buClr>
              <a:buFont typeface="Wingdings" pitchFamily="2" charset="2"/>
              <a:buChar char="§"/>
            </a:pPr>
            <a:r>
              <a:rPr lang="en-US" sz="2000">
                <a:solidFill>
                  <a:srgbClr val="CC3300"/>
                </a:solidFill>
                <a:cs typeface="Homa" pitchFamily="2" charset="-78"/>
                <a:sym typeface="Symbol" pitchFamily="18" charset="2"/>
              </a:rPr>
              <a:t>TELL (</a:t>
            </a:r>
            <a:r>
              <a:rPr lang="en-US" sz="2000" i="1">
                <a:solidFill>
                  <a:srgbClr val="CC3300"/>
                </a:solidFill>
                <a:cs typeface="Homa" pitchFamily="2" charset="-78"/>
                <a:sym typeface="Symbol" pitchFamily="18" charset="2"/>
              </a:rPr>
              <a:t>KB</a:t>
            </a:r>
            <a:r>
              <a:rPr lang="en-US" sz="2000">
                <a:solidFill>
                  <a:srgbClr val="CC3300"/>
                </a:solidFill>
                <a:cs typeface="Homa" pitchFamily="2" charset="-78"/>
                <a:sym typeface="Symbol" pitchFamily="18" charset="2"/>
              </a:rPr>
              <a:t> , </a:t>
            </a:r>
            <a:r>
              <a:rPr lang="en-US" sz="2000" b="1">
                <a:solidFill>
                  <a:srgbClr val="CC3300"/>
                </a:solidFill>
                <a:cs typeface="Homa" pitchFamily="2" charset="-78"/>
                <a:sym typeface="Symbol" pitchFamily="18" charset="2"/>
              </a:rPr>
              <a:t></a:t>
            </a:r>
            <a:r>
              <a:rPr lang="en-US" sz="2000">
                <a:solidFill>
                  <a:srgbClr val="CC3300"/>
                </a:solidFill>
                <a:cs typeface="Homa" pitchFamily="2" charset="-78"/>
                <a:sym typeface="Symbol" pitchFamily="18" charset="2"/>
              </a:rPr>
              <a:t>x King(x) =&gt; Person(x))</a:t>
            </a:r>
          </a:p>
          <a:p>
            <a:pPr eaLnBrk="0" hangingPunct="0">
              <a:spcBef>
                <a:spcPct val="50000"/>
              </a:spcBef>
              <a:buClr>
                <a:srgbClr val="00D600"/>
              </a:buClr>
              <a:buFont typeface="Wingdings" pitchFamily="2" charset="2"/>
              <a:buChar char="Ã"/>
            </a:pPr>
            <a:r>
              <a:rPr lang="fa-IR" sz="2400">
                <a:solidFill>
                  <a:srgbClr val="CC3300"/>
                </a:solidFill>
                <a:cs typeface="Homa" pitchFamily="2" charset="-78"/>
                <a:sym typeface="Symbol" pitchFamily="18" charset="2"/>
              </a:rPr>
              <a:t>با استفاده از </a:t>
            </a:r>
            <a:r>
              <a:rPr lang="en-US" sz="2400">
                <a:solidFill>
                  <a:srgbClr val="CC3300"/>
                </a:solidFill>
                <a:cs typeface="Homa" pitchFamily="2" charset="-78"/>
                <a:sym typeface="Symbol" pitchFamily="18" charset="2"/>
              </a:rPr>
              <a:t>ASK</a:t>
            </a:r>
            <a:r>
              <a:rPr lang="fa-IR" sz="2400">
                <a:solidFill>
                  <a:srgbClr val="CC3300"/>
                </a:solidFill>
                <a:cs typeface="Homa" pitchFamily="2" charset="-78"/>
                <a:sym typeface="Symbol" pitchFamily="18" charset="2"/>
              </a:rPr>
              <a:t> تقاضاهايي را از پليگاه دانش انجام ميدهيم</a:t>
            </a:r>
          </a:p>
          <a:p>
            <a:pPr lvl="1" eaLnBrk="0" hangingPunct="0">
              <a:buClr>
                <a:srgbClr val="00D600"/>
              </a:buClr>
              <a:buFont typeface="Wingdings" pitchFamily="2" charset="2"/>
              <a:buChar char="×"/>
            </a:pPr>
            <a:r>
              <a:rPr lang="fa-IR" sz="2000">
                <a:solidFill>
                  <a:srgbClr val="CC3300"/>
                </a:solidFill>
                <a:cs typeface="Homa" pitchFamily="2" charset="-78"/>
                <a:sym typeface="Symbol" pitchFamily="18" charset="2"/>
              </a:rPr>
              <a:t>اين پرسشها، </a:t>
            </a:r>
            <a:r>
              <a:rPr lang="fa-IR" sz="2000" b="1">
                <a:solidFill>
                  <a:srgbClr val="CC3300"/>
                </a:solidFill>
                <a:cs typeface="Homa" pitchFamily="2" charset="-78"/>
                <a:sym typeface="Symbol" pitchFamily="18" charset="2"/>
              </a:rPr>
              <a:t>تقاضا</a:t>
            </a:r>
            <a:r>
              <a:rPr lang="fa-IR" sz="2000">
                <a:solidFill>
                  <a:srgbClr val="CC3300"/>
                </a:solidFill>
                <a:cs typeface="Homa" pitchFamily="2" charset="-78"/>
                <a:sym typeface="Symbol" pitchFamily="18" charset="2"/>
              </a:rPr>
              <a:t> يا </a:t>
            </a:r>
            <a:r>
              <a:rPr lang="fa-IR" sz="2000" b="1">
                <a:solidFill>
                  <a:srgbClr val="CC3300"/>
                </a:solidFill>
                <a:cs typeface="Homa" pitchFamily="2" charset="-78"/>
                <a:sym typeface="Symbol" pitchFamily="18" charset="2"/>
              </a:rPr>
              <a:t>هدف</a:t>
            </a:r>
            <a:r>
              <a:rPr lang="fa-IR" sz="2000">
                <a:solidFill>
                  <a:srgbClr val="CC3300"/>
                </a:solidFill>
                <a:cs typeface="Homa" pitchFamily="2" charset="-78"/>
                <a:sym typeface="Symbol" pitchFamily="18" charset="2"/>
              </a:rPr>
              <a:t> نام دارد</a:t>
            </a:r>
          </a:p>
          <a:p>
            <a:pPr lvl="2" eaLnBrk="0" hangingPunct="0">
              <a:buClr>
                <a:srgbClr val="00D600"/>
              </a:buClr>
              <a:buFont typeface="Wingdings" pitchFamily="2" charset="2"/>
              <a:buChar char="§"/>
            </a:pPr>
            <a:r>
              <a:rPr lang="en-US" sz="2000">
                <a:solidFill>
                  <a:srgbClr val="CC3300"/>
                </a:solidFill>
                <a:cs typeface="Homa" pitchFamily="2" charset="-78"/>
                <a:sym typeface="Symbol" pitchFamily="18" charset="2"/>
              </a:rPr>
              <a:t>ASK (</a:t>
            </a:r>
            <a:r>
              <a:rPr lang="en-US" sz="2000" i="1">
                <a:solidFill>
                  <a:srgbClr val="CC3300"/>
                </a:solidFill>
                <a:cs typeface="Homa" pitchFamily="2" charset="-78"/>
                <a:sym typeface="Symbol" pitchFamily="18" charset="2"/>
              </a:rPr>
              <a:t>KB</a:t>
            </a:r>
            <a:r>
              <a:rPr lang="en-US" sz="2000">
                <a:solidFill>
                  <a:srgbClr val="CC3300"/>
                </a:solidFill>
                <a:cs typeface="Homa" pitchFamily="2" charset="-78"/>
                <a:sym typeface="Symbol" pitchFamily="18" charset="2"/>
              </a:rPr>
              <a:t> , Person(John))</a:t>
            </a:r>
          </a:p>
          <a:p>
            <a:pPr lvl="2" eaLnBrk="0" hangingPunct="0">
              <a:buClr>
                <a:srgbClr val="00D600"/>
              </a:buClr>
              <a:buFont typeface="Wingdings" pitchFamily="2" charset="2"/>
              <a:buChar char="§"/>
            </a:pPr>
            <a:r>
              <a:rPr lang="en-US" sz="2000">
                <a:solidFill>
                  <a:srgbClr val="CC3300"/>
                </a:solidFill>
                <a:cs typeface="Homa" pitchFamily="2" charset="-78"/>
                <a:sym typeface="Symbol" pitchFamily="18" charset="2"/>
              </a:rPr>
              <a:t>ASK(</a:t>
            </a:r>
            <a:r>
              <a:rPr lang="en-US" sz="2000" i="1">
                <a:solidFill>
                  <a:srgbClr val="CC3300"/>
                </a:solidFill>
                <a:cs typeface="Homa" pitchFamily="2" charset="-78"/>
                <a:sym typeface="Symbol" pitchFamily="18" charset="2"/>
              </a:rPr>
              <a:t>KB</a:t>
            </a:r>
            <a:r>
              <a:rPr lang="en-US" sz="2000">
                <a:solidFill>
                  <a:srgbClr val="CC3300"/>
                </a:solidFill>
                <a:cs typeface="Homa" pitchFamily="2" charset="-78"/>
                <a:sym typeface="Symbol" pitchFamily="18" charset="2"/>
              </a:rPr>
              <a:t> , x Person(x)) </a:t>
            </a:r>
          </a:p>
          <a:p>
            <a:pPr eaLnBrk="0" hangingPunct="0">
              <a:spcBef>
                <a:spcPct val="50000"/>
              </a:spcBef>
              <a:buClr>
                <a:srgbClr val="00D600"/>
              </a:buClr>
              <a:buFont typeface="Wingdings" pitchFamily="2" charset="2"/>
              <a:buChar char="Ã"/>
            </a:pPr>
            <a:r>
              <a:rPr lang="fa-IR" sz="2400">
                <a:solidFill>
                  <a:srgbClr val="CC3300"/>
                </a:solidFill>
                <a:cs typeface="Homa" pitchFamily="2" charset="-78"/>
                <a:sym typeface="Symbol" pitchFamily="18" charset="2"/>
              </a:rPr>
              <a:t>ليست جانشيني يا انقياد</a:t>
            </a:r>
          </a:p>
          <a:p>
            <a:pPr lvl="1" eaLnBrk="0" hangingPunct="0">
              <a:buClr>
                <a:srgbClr val="00D600"/>
              </a:buClr>
              <a:buFont typeface="Wingdings" pitchFamily="2" charset="2"/>
              <a:buChar char="×"/>
            </a:pPr>
            <a:r>
              <a:rPr lang="fa-IR" sz="2000">
                <a:solidFill>
                  <a:srgbClr val="CC3300"/>
                </a:solidFill>
                <a:cs typeface="Homa" pitchFamily="2" charset="-78"/>
                <a:sym typeface="Symbol" pitchFamily="18" charset="2"/>
              </a:rPr>
              <a:t>ليستي از جانشينيها در صورت وجود بيش از يک پاسخ</a:t>
            </a:r>
            <a:endParaRPr lang="en-US" sz="2000">
              <a:solidFill>
                <a:srgbClr val="CC3300"/>
              </a:solidFill>
              <a:cs typeface="Homa" pitchFamily="2" charset="-78"/>
              <a:sym typeface="Symbol" pitchFamily="18" charset="2"/>
            </a:endParaRPr>
          </a:p>
        </p:txBody>
      </p:sp>
    </p:spTree>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5"/>
          <p:cNvSpPr>
            <a:spLocks noGrp="1"/>
          </p:cNvSpPr>
          <p:nvPr>
            <p:ph type="sldNum" sz="quarter" idx="12"/>
          </p:nvPr>
        </p:nvSpPr>
        <p:spPr/>
        <p:txBody>
          <a:bodyPr/>
          <a:lstStyle/>
          <a:p>
            <a:pPr>
              <a:defRPr/>
            </a:pPr>
            <a:fld id="{3E1AC714-1082-4A94-BCD8-DA0CC5B5A635}" type="slidenum">
              <a:rPr lang="ar-SA" altLang="en-US"/>
              <a:pPr>
                <a:defRPr/>
              </a:pPr>
              <a:t>343</a:t>
            </a:fld>
            <a:endParaRPr lang="en-US" altLang="en-US"/>
          </a:p>
        </p:txBody>
      </p:sp>
      <p:sp>
        <p:nvSpPr>
          <p:cNvPr id="353285"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منطق رتبه اول</a:t>
            </a:r>
            <a:endParaRPr lang="en-US" sz="4000">
              <a:latin typeface="Times New Roman" pitchFamily="18" charset="0"/>
              <a:cs typeface="Homa" pitchFamily="2" charset="-78"/>
            </a:endParaRPr>
          </a:p>
        </p:txBody>
      </p:sp>
      <p:sp>
        <p:nvSpPr>
          <p:cNvPr id="353286" name="Text Box 3"/>
          <p:cNvSpPr txBox="1">
            <a:spLocks noChangeArrowheads="1"/>
          </p:cNvSpPr>
          <p:nvPr/>
        </p:nvSpPr>
        <p:spPr bwMode="auto">
          <a:xfrm>
            <a:off x="250825" y="1844675"/>
            <a:ext cx="8137525" cy="701675"/>
          </a:xfrm>
          <a:prstGeom prst="rect">
            <a:avLst/>
          </a:prstGeom>
          <a:noFill/>
          <a:ln w="9525" algn="ctr">
            <a:noFill/>
            <a:miter lim="800000"/>
            <a:headEnd/>
            <a:tailEnd/>
          </a:ln>
        </p:spPr>
        <p:txBody>
          <a:bodyPr>
            <a:spAutoFit/>
          </a:bodyPr>
          <a:lstStyle/>
          <a:p>
            <a:pPr algn="ctr" eaLnBrk="0" hangingPunct="0">
              <a:spcBef>
                <a:spcPct val="50000"/>
              </a:spcBef>
            </a:pPr>
            <a:r>
              <a:rPr lang="fa-IR" sz="4000">
                <a:solidFill>
                  <a:schemeClr val="accent2"/>
                </a:solidFill>
                <a:cs typeface="Homa" pitchFamily="2" charset="-78"/>
              </a:rPr>
              <a:t>دامنه خويشاوندي</a:t>
            </a:r>
          </a:p>
        </p:txBody>
      </p:sp>
      <p:sp>
        <p:nvSpPr>
          <p:cNvPr id="353287" name="Text Box 4"/>
          <p:cNvSpPr txBox="1">
            <a:spLocks noChangeArrowheads="1"/>
          </p:cNvSpPr>
          <p:nvPr/>
        </p:nvSpPr>
        <p:spPr bwMode="auto">
          <a:xfrm>
            <a:off x="539750" y="2565400"/>
            <a:ext cx="8064500" cy="4206875"/>
          </a:xfrm>
          <a:prstGeom prst="rect">
            <a:avLst/>
          </a:prstGeom>
          <a:noFill/>
          <a:ln w="9525" algn="ctr">
            <a:noFill/>
            <a:miter lim="800000"/>
            <a:headEnd/>
            <a:tailEnd/>
          </a:ln>
        </p:spPr>
        <p:txBody>
          <a:bodyPr>
            <a:spAutoFit/>
          </a:bodyPr>
          <a:lstStyle/>
          <a:p>
            <a:pPr eaLnBrk="0" hangingPunct="0">
              <a:buClr>
                <a:srgbClr val="00D600"/>
              </a:buClr>
              <a:buFont typeface="Wingdings" pitchFamily="2" charset="2"/>
              <a:buChar char="Ã"/>
            </a:pPr>
            <a:r>
              <a:rPr lang="fa-IR" sz="2000">
                <a:solidFill>
                  <a:srgbClr val="CC3300"/>
                </a:solidFill>
                <a:cs typeface="Homa" pitchFamily="2" charset="-78"/>
              </a:rPr>
              <a:t>مادر هر فرد والد مؤنث آن فرد است</a:t>
            </a:r>
          </a:p>
          <a:p>
            <a:pPr lvl="2" eaLnBrk="0" hangingPunct="0">
              <a:buClr>
                <a:srgbClr val="00D600"/>
              </a:buClr>
              <a:buFont typeface="Wingdings" pitchFamily="2" charset="2"/>
              <a:buChar char="×"/>
            </a:pPr>
            <a:r>
              <a:rPr lang="en-US" sz="2000">
                <a:solidFill>
                  <a:srgbClr val="CC3300"/>
                </a:solidFill>
                <a:cs typeface="Homa" pitchFamily="2" charset="-78"/>
                <a:sym typeface="Symbol" pitchFamily="18" charset="2"/>
              </a:rPr>
              <a:t>m,c Mother(c) = m  Femail(m) ^ Parent(m,c)</a:t>
            </a:r>
          </a:p>
          <a:p>
            <a:pPr eaLnBrk="0" hangingPunct="0">
              <a:spcBef>
                <a:spcPct val="50000"/>
              </a:spcBef>
              <a:buClr>
                <a:srgbClr val="00D600"/>
              </a:buClr>
              <a:buFont typeface="Wingdings" pitchFamily="2" charset="2"/>
              <a:buChar char="Ã"/>
            </a:pPr>
            <a:r>
              <a:rPr lang="fa-IR" sz="2000">
                <a:solidFill>
                  <a:srgbClr val="CC3300"/>
                </a:solidFill>
                <a:cs typeface="Homa" pitchFamily="2" charset="-78"/>
                <a:sym typeface="Symbol" pitchFamily="18" charset="2"/>
              </a:rPr>
              <a:t>شوهر هر فرد، همسر مذکر آن فرد است</a:t>
            </a:r>
          </a:p>
          <a:p>
            <a:pPr lvl="2" eaLnBrk="0" hangingPunct="0">
              <a:buClr>
                <a:srgbClr val="00D600"/>
              </a:buClr>
              <a:buFont typeface="Wingdings" pitchFamily="2" charset="2"/>
              <a:buChar char="×"/>
            </a:pPr>
            <a:r>
              <a:rPr lang="en-US" sz="2000">
                <a:solidFill>
                  <a:srgbClr val="CC3300"/>
                </a:solidFill>
                <a:cs typeface="Homa" pitchFamily="2" charset="-78"/>
                <a:sym typeface="Symbol" pitchFamily="18" charset="2"/>
              </a:rPr>
              <a:t>w,h Husband(h,w)  Male(h) ^ Spouse(h,w)</a:t>
            </a:r>
          </a:p>
          <a:p>
            <a:pPr eaLnBrk="0" hangingPunct="0">
              <a:spcBef>
                <a:spcPct val="50000"/>
              </a:spcBef>
              <a:buClr>
                <a:srgbClr val="00D600"/>
              </a:buClr>
              <a:buFont typeface="Wingdings" pitchFamily="2" charset="2"/>
              <a:buChar char="Ã"/>
            </a:pPr>
            <a:r>
              <a:rPr lang="fa-IR" sz="2000">
                <a:solidFill>
                  <a:srgbClr val="CC3300"/>
                </a:solidFill>
                <a:cs typeface="Homa" pitchFamily="2" charset="-78"/>
                <a:sym typeface="Symbol" pitchFamily="18" charset="2"/>
              </a:rPr>
              <a:t>مذکر و مؤنث بودن طبقه هاي متمايزي هستند</a:t>
            </a:r>
          </a:p>
          <a:p>
            <a:pPr lvl="2" eaLnBrk="0" hangingPunct="0">
              <a:buClr>
                <a:srgbClr val="00D600"/>
              </a:buClr>
              <a:buFont typeface="Wingdings" pitchFamily="2" charset="2"/>
              <a:buChar char="×"/>
            </a:pPr>
            <a:r>
              <a:rPr lang="en-US" sz="2000">
                <a:solidFill>
                  <a:srgbClr val="CC3300"/>
                </a:solidFill>
                <a:cs typeface="Homa" pitchFamily="2" charset="-78"/>
                <a:sym typeface="Symbol" pitchFamily="18" charset="2"/>
              </a:rPr>
              <a:t>x, Male(x)  Female(x)</a:t>
            </a:r>
          </a:p>
          <a:p>
            <a:pPr eaLnBrk="0" hangingPunct="0">
              <a:spcBef>
                <a:spcPct val="50000"/>
              </a:spcBef>
              <a:buClr>
                <a:srgbClr val="00D600"/>
              </a:buClr>
              <a:buFont typeface="Wingdings" pitchFamily="2" charset="2"/>
              <a:buChar char="Ã"/>
            </a:pPr>
            <a:r>
              <a:rPr lang="fa-IR" sz="2000">
                <a:solidFill>
                  <a:srgbClr val="CC3300"/>
                </a:solidFill>
                <a:cs typeface="Homa" pitchFamily="2" charset="-78"/>
                <a:sym typeface="Symbol" pitchFamily="18" charset="2"/>
              </a:rPr>
              <a:t>والد و فرزند، رابطه هاي معکوس هستند</a:t>
            </a:r>
          </a:p>
          <a:p>
            <a:pPr lvl="2" eaLnBrk="0" hangingPunct="0">
              <a:buClr>
                <a:srgbClr val="00D600"/>
              </a:buClr>
              <a:buFont typeface="Wingdings" pitchFamily="2" charset="2"/>
              <a:buChar char="×"/>
            </a:pPr>
            <a:r>
              <a:rPr lang="en-US" sz="2000">
                <a:solidFill>
                  <a:srgbClr val="CC3300"/>
                </a:solidFill>
                <a:cs typeface="Homa" pitchFamily="2" charset="-78"/>
                <a:sym typeface="Symbol" pitchFamily="18" charset="2"/>
              </a:rPr>
              <a:t></a:t>
            </a:r>
            <a:r>
              <a:rPr lang="en-US" sz="2000">
                <a:solidFill>
                  <a:srgbClr val="CC3300"/>
                </a:solidFill>
                <a:cs typeface="Homa" pitchFamily="2" charset="-78"/>
              </a:rPr>
              <a:t>p,c Parent(p,c) </a:t>
            </a:r>
            <a:r>
              <a:rPr lang="en-US" sz="2000">
                <a:solidFill>
                  <a:srgbClr val="CC3300"/>
                </a:solidFill>
                <a:cs typeface="Homa" pitchFamily="2" charset="-78"/>
                <a:sym typeface="Symbol" pitchFamily="18" charset="2"/>
              </a:rPr>
              <a:t></a:t>
            </a:r>
            <a:r>
              <a:rPr lang="en-US" sz="2000">
                <a:solidFill>
                  <a:srgbClr val="CC3300"/>
                </a:solidFill>
                <a:cs typeface="Homa" pitchFamily="2" charset="-78"/>
              </a:rPr>
              <a:t> Child(c,p)</a:t>
            </a:r>
          </a:p>
          <a:p>
            <a:pPr eaLnBrk="0" hangingPunct="0">
              <a:spcBef>
                <a:spcPct val="50000"/>
              </a:spcBef>
              <a:buClr>
                <a:srgbClr val="00D600"/>
              </a:buClr>
              <a:buFont typeface="Wingdings" pitchFamily="2" charset="2"/>
              <a:buChar char="Ã"/>
            </a:pPr>
            <a:r>
              <a:rPr lang="fa-IR" sz="2000">
                <a:solidFill>
                  <a:srgbClr val="CC3300"/>
                </a:solidFill>
                <a:cs typeface="Homa" pitchFamily="2" charset="-78"/>
                <a:sym typeface="Symbol" pitchFamily="18" charset="2"/>
              </a:rPr>
              <a:t>پدر بزرگ يا مادربزرگ والدينِ والدين هر فرد است</a:t>
            </a:r>
          </a:p>
          <a:p>
            <a:pPr lvl="2" eaLnBrk="0" hangingPunct="0">
              <a:buClr>
                <a:srgbClr val="00D600"/>
              </a:buClr>
              <a:buFont typeface="Wingdings" pitchFamily="2" charset="2"/>
              <a:buChar char="×"/>
            </a:pPr>
            <a:r>
              <a:rPr lang="en-US" sz="2000">
                <a:solidFill>
                  <a:srgbClr val="CC3300"/>
                </a:solidFill>
                <a:cs typeface="Homa" pitchFamily="2" charset="-78"/>
                <a:sym typeface="Symbol" pitchFamily="18" charset="2"/>
              </a:rPr>
              <a:t></a:t>
            </a:r>
            <a:r>
              <a:rPr lang="en-US" sz="2000">
                <a:solidFill>
                  <a:srgbClr val="CC3300"/>
                </a:solidFill>
                <a:cs typeface="Homa" pitchFamily="2" charset="-78"/>
              </a:rPr>
              <a:t>g,c Grandparent(g,c) </a:t>
            </a:r>
            <a:r>
              <a:rPr lang="en-US" sz="2000">
                <a:solidFill>
                  <a:srgbClr val="CC3300"/>
                </a:solidFill>
                <a:cs typeface="Homa" pitchFamily="2" charset="-78"/>
                <a:sym typeface="Symbol" pitchFamily="18" charset="2"/>
              </a:rPr>
              <a:t> p Parent(g,p) ^ Parent(p,c)</a:t>
            </a:r>
            <a:r>
              <a:rPr lang="en-US" sz="2000">
                <a:solidFill>
                  <a:srgbClr val="CC3300"/>
                </a:solidFill>
                <a:cs typeface="Homa" pitchFamily="2" charset="-78"/>
              </a:rPr>
              <a:t> </a:t>
            </a:r>
          </a:p>
          <a:p>
            <a:pPr rtl="0" eaLnBrk="0" hangingPunct="0">
              <a:spcBef>
                <a:spcPct val="50000"/>
              </a:spcBef>
            </a:pPr>
            <a:endParaRPr lang="en-US" sz="2000">
              <a:solidFill>
                <a:srgbClr val="CC3300"/>
              </a:solidFill>
              <a:cs typeface="Homa" pitchFamily="2" charset="-78"/>
              <a:sym typeface="Symbol" pitchFamily="18" charset="2"/>
            </a:endParaRPr>
          </a:p>
        </p:txBody>
      </p:sp>
    </p:spTree>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5"/>
          <p:cNvSpPr>
            <a:spLocks noGrp="1"/>
          </p:cNvSpPr>
          <p:nvPr>
            <p:ph type="sldNum" sz="quarter" idx="12"/>
          </p:nvPr>
        </p:nvSpPr>
        <p:spPr/>
        <p:txBody>
          <a:bodyPr/>
          <a:lstStyle/>
          <a:p>
            <a:pPr>
              <a:defRPr/>
            </a:pPr>
            <a:fld id="{1E4F284A-A709-4651-9002-0C3D470C125E}" type="slidenum">
              <a:rPr lang="ar-SA" altLang="en-US"/>
              <a:pPr>
                <a:defRPr/>
              </a:pPr>
              <a:t>344</a:t>
            </a:fld>
            <a:endParaRPr lang="en-US" altLang="en-US"/>
          </a:p>
        </p:txBody>
      </p:sp>
      <p:sp>
        <p:nvSpPr>
          <p:cNvPr id="354309"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منطق رتبه اول</a:t>
            </a:r>
            <a:endParaRPr lang="en-US" sz="4000">
              <a:latin typeface="Times New Roman" pitchFamily="18" charset="0"/>
              <a:cs typeface="Homa" pitchFamily="2" charset="-78"/>
            </a:endParaRPr>
          </a:p>
        </p:txBody>
      </p:sp>
      <p:sp>
        <p:nvSpPr>
          <p:cNvPr id="354310" name="Text Box 3"/>
          <p:cNvSpPr txBox="1">
            <a:spLocks noChangeArrowheads="1"/>
          </p:cNvSpPr>
          <p:nvPr/>
        </p:nvSpPr>
        <p:spPr bwMode="auto">
          <a:xfrm>
            <a:off x="250825" y="1844675"/>
            <a:ext cx="8137525" cy="701675"/>
          </a:xfrm>
          <a:prstGeom prst="rect">
            <a:avLst/>
          </a:prstGeom>
          <a:noFill/>
          <a:ln w="9525" algn="ctr">
            <a:noFill/>
            <a:miter lim="800000"/>
            <a:headEnd/>
            <a:tailEnd/>
          </a:ln>
        </p:spPr>
        <p:txBody>
          <a:bodyPr>
            <a:spAutoFit/>
          </a:bodyPr>
          <a:lstStyle/>
          <a:p>
            <a:pPr algn="ctr" eaLnBrk="0" hangingPunct="0">
              <a:spcBef>
                <a:spcPct val="50000"/>
              </a:spcBef>
            </a:pPr>
            <a:r>
              <a:rPr lang="fa-IR" sz="4000">
                <a:solidFill>
                  <a:schemeClr val="accent2"/>
                </a:solidFill>
                <a:cs typeface="Homa" pitchFamily="2" charset="-78"/>
              </a:rPr>
              <a:t>اعداد و مجموعه ها</a:t>
            </a:r>
          </a:p>
        </p:txBody>
      </p:sp>
      <p:sp>
        <p:nvSpPr>
          <p:cNvPr id="354311" name="Rectangle 4"/>
          <p:cNvSpPr>
            <a:spLocks noChangeArrowheads="1"/>
          </p:cNvSpPr>
          <p:nvPr/>
        </p:nvSpPr>
        <p:spPr bwMode="auto">
          <a:xfrm>
            <a:off x="755650" y="2633663"/>
            <a:ext cx="9001125" cy="4035425"/>
          </a:xfrm>
          <a:prstGeom prst="rect">
            <a:avLst/>
          </a:prstGeom>
          <a:noFill/>
          <a:ln w="9525" algn="ctr">
            <a:noFill/>
            <a:miter lim="800000"/>
            <a:headEnd/>
            <a:tailEnd/>
          </a:ln>
        </p:spPr>
        <p:txBody>
          <a:bodyPr>
            <a:spAutoFit/>
          </a:bodyPr>
          <a:lstStyle/>
          <a:p>
            <a:pPr algn="l" rtl="0" eaLnBrk="0" hangingPunct="0">
              <a:spcBef>
                <a:spcPct val="40000"/>
              </a:spcBef>
              <a:buClr>
                <a:srgbClr val="00D600"/>
              </a:buClr>
              <a:buFont typeface="Wingdings" pitchFamily="2" charset="2"/>
              <a:buChar char="Ä"/>
            </a:pPr>
            <a:r>
              <a:rPr lang="en-US" sz="2400">
                <a:solidFill>
                  <a:srgbClr val="CC3300"/>
                </a:solidFill>
                <a:cs typeface="Homa" pitchFamily="2" charset="-78"/>
                <a:sym typeface="Symbol" pitchFamily="18" charset="2"/>
              </a:rPr>
              <a:t></a:t>
            </a:r>
            <a:r>
              <a:rPr lang="en-US" sz="2400">
                <a:solidFill>
                  <a:srgbClr val="CC3300"/>
                </a:solidFill>
                <a:cs typeface="Homa" pitchFamily="2" charset="-78"/>
              </a:rPr>
              <a:t>s Set(s)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(s = {} )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x,s2 Set(s2)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s = {x|s2})
</a:t>
            </a:r>
          </a:p>
          <a:p>
            <a:pPr algn="l" rtl="0" eaLnBrk="0" hangingPunct="0">
              <a:spcBef>
                <a:spcPct val="40000"/>
              </a:spcBef>
              <a:buClr>
                <a:srgbClr val="00D600"/>
              </a:buClr>
              <a:buFont typeface="Wingdings" pitchFamily="2" charset="2"/>
              <a:buChar char="Ä"/>
            </a:pPr>
            <a:r>
              <a:rPr lang="en-US" sz="2400">
                <a:solidFill>
                  <a:srgbClr val="CC3300"/>
                </a:solidFill>
                <a:cs typeface="Homa" pitchFamily="2" charset="-78"/>
                <a:sym typeface="Symbol" pitchFamily="18" charset="2"/>
              </a:rPr>
              <a:t></a:t>
            </a:r>
            <a:r>
              <a:rPr lang="en-US" sz="2400">
                <a:solidFill>
                  <a:srgbClr val="CC3300"/>
                </a:solidFill>
                <a:cs typeface="Homa" pitchFamily="2" charset="-78"/>
              </a:rPr>
              <a:t>x,s {x|s} = {}
</a:t>
            </a:r>
          </a:p>
          <a:p>
            <a:pPr algn="l" rtl="0" eaLnBrk="0" hangingPunct="0">
              <a:spcBef>
                <a:spcPct val="40000"/>
              </a:spcBef>
              <a:buClr>
                <a:srgbClr val="00D600"/>
              </a:buClr>
              <a:buFont typeface="Wingdings" pitchFamily="2" charset="2"/>
              <a:buChar char="Ä"/>
            </a:pPr>
            <a:r>
              <a:rPr lang="en-US" sz="2400">
                <a:solidFill>
                  <a:srgbClr val="CC3300"/>
                </a:solidFill>
                <a:cs typeface="Homa" pitchFamily="2" charset="-78"/>
                <a:sym typeface="Symbol" pitchFamily="18" charset="2"/>
              </a:rPr>
              <a:t></a:t>
            </a:r>
            <a:r>
              <a:rPr lang="en-US" sz="2400">
                <a:solidFill>
                  <a:srgbClr val="CC3300"/>
                </a:solidFill>
                <a:cs typeface="Homa" pitchFamily="2" charset="-78"/>
              </a:rPr>
              <a:t>x,s x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s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s = {x|s}
</a:t>
            </a:r>
          </a:p>
          <a:p>
            <a:pPr algn="l" rtl="0" eaLnBrk="0" hangingPunct="0">
              <a:spcBef>
                <a:spcPct val="40000"/>
              </a:spcBef>
              <a:buClr>
                <a:srgbClr val="00D600"/>
              </a:buClr>
              <a:buFont typeface="Wingdings" pitchFamily="2" charset="2"/>
              <a:buChar char="Ä"/>
            </a:pPr>
            <a:r>
              <a:rPr lang="en-US" sz="2400">
                <a:solidFill>
                  <a:srgbClr val="CC3300"/>
                </a:solidFill>
                <a:cs typeface="Homa" pitchFamily="2" charset="-78"/>
                <a:sym typeface="Symbol" pitchFamily="18" charset="2"/>
              </a:rPr>
              <a:t></a:t>
            </a:r>
            <a:r>
              <a:rPr lang="en-US" sz="2400">
                <a:solidFill>
                  <a:srgbClr val="CC3300"/>
                </a:solidFill>
                <a:cs typeface="Homa" pitchFamily="2" charset="-78"/>
              </a:rPr>
              <a:t>x,s x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s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y,s2} (s = {y|s2} </a:t>
            </a:r>
            <a:r>
              <a:rPr lang="en-US" sz="2400">
                <a:solidFill>
                  <a:srgbClr val="CC3300"/>
                </a:solidFill>
                <a:cs typeface="Homa" pitchFamily="2" charset="-78"/>
                <a:sym typeface="Symbol" pitchFamily="18" charset="2"/>
              </a:rPr>
              <a:t> </a:t>
            </a:r>
            <a:r>
              <a:rPr lang="en-US" sz="2400">
                <a:solidFill>
                  <a:srgbClr val="CC3300"/>
                </a:solidFill>
                <a:cs typeface="Homa" pitchFamily="2" charset="-78"/>
              </a:rPr>
              <a:t>(x = y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x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s2))]
</a:t>
            </a:r>
          </a:p>
          <a:p>
            <a:pPr algn="l" rtl="0" eaLnBrk="0" hangingPunct="0">
              <a:spcBef>
                <a:spcPct val="40000"/>
              </a:spcBef>
              <a:buClr>
                <a:srgbClr val="00D600"/>
              </a:buClr>
              <a:buFont typeface="Wingdings" pitchFamily="2" charset="2"/>
              <a:buChar char="Ä"/>
            </a:pPr>
            <a:r>
              <a:rPr lang="en-US" sz="2400">
                <a:solidFill>
                  <a:srgbClr val="CC3300"/>
                </a:solidFill>
                <a:cs typeface="Homa" pitchFamily="2" charset="-78"/>
                <a:sym typeface="Symbol" pitchFamily="18" charset="2"/>
              </a:rPr>
              <a:t></a:t>
            </a:r>
            <a:r>
              <a:rPr lang="en-US" sz="2400">
                <a:solidFill>
                  <a:srgbClr val="CC3300"/>
                </a:solidFill>
                <a:cs typeface="Homa" pitchFamily="2" charset="-78"/>
              </a:rPr>
              <a:t>s1,s2 s1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s2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x x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s1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x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s2)</a:t>
            </a:r>
          </a:p>
          <a:p>
            <a:pPr algn="l" rtl="0" eaLnBrk="0" hangingPunct="0">
              <a:spcBef>
                <a:spcPct val="40000"/>
              </a:spcBef>
              <a:buClr>
                <a:srgbClr val="00D600"/>
              </a:buClr>
              <a:buFont typeface="Wingdings" pitchFamily="2" charset="2"/>
              <a:buChar char="Ä"/>
            </a:pPr>
            <a:r>
              <a:rPr lang="en-US" sz="2400">
                <a:solidFill>
                  <a:srgbClr val="CC3300"/>
                </a:solidFill>
                <a:cs typeface="Homa" pitchFamily="2" charset="-78"/>
                <a:sym typeface="Symbol" pitchFamily="18" charset="2"/>
              </a:rPr>
              <a:t></a:t>
            </a:r>
            <a:r>
              <a:rPr lang="en-US" sz="2400">
                <a:solidFill>
                  <a:srgbClr val="CC3300"/>
                </a:solidFill>
                <a:cs typeface="Homa" pitchFamily="2" charset="-78"/>
              </a:rPr>
              <a:t>s1,s2 (s1 = s2)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(s1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s2 </a:t>
            </a:r>
            <a:r>
              <a:rPr lang="en-US" sz="2400">
                <a:solidFill>
                  <a:srgbClr val="CC3300"/>
                </a:solidFill>
                <a:cs typeface="Homa" pitchFamily="2" charset="-78"/>
                <a:sym typeface="Symbol" pitchFamily="18" charset="2"/>
              </a:rPr>
              <a:t> </a:t>
            </a:r>
            <a:r>
              <a:rPr lang="en-US" sz="2400">
                <a:solidFill>
                  <a:srgbClr val="CC3300"/>
                </a:solidFill>
                <a:cs typeface="Homa" pitchFamily="2" charset="-78"/>
              </a:rPr>
              <a:t>s2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s1)
</a:t>
            </a:r>
          </a:p>
          <a:p>
            <a:pPr algn="l" rtl="0" eaLnBrk="0" hangingPunct="0">
              <a:spcBef>
                <a:spcPct val="40000"/>
              </a:spcBef>
              <a:buClr>
                <a:srgbClr val="00D600"/>
              </a:buClr>
              <a:buFont typeface="Wingdings" pitchFamily="2" charset="2"/>
              <a:buChar char="Ä"/>
            </a:pPr>
            <a:r>
              <a:rPr lang="en-US" sz="2400">
                <a:solidFill>
                  <a:srgbClr val="CC3300"/>
                </a:solidFill>
                <a:cs typeface="Homa" pitchFamily="2" charset="-78"/>
                <a:sym typeface="Symbol" pitchFamily="18" charset="2"/>
              </a:rPr>
              <a:t></a:t>
            </a:r>
            <a:r>
              <a:rPr lang="en-US" sz="2400">
                <a:solidFill>
                  <a:srgbClr val="CC3300"/>
                </a:solidFill>
                <a:cs typeface="Homa" pitchFamily="2" charset="-78"/>
              </a:rPr>
              <a:t>x,s1,s2 x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(s1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s2) </a:t>
            </a:r>
            <a:r>
              <a:rPr lang="en-US" sz="2400">
                <a:solidFill>
                  <a:srgbClr val="CC3300"/>
                </a:solidFill>
                <a:cs typeface="Homa" pitchFamily="2" charset="-78"/>
                <a:sym typeface="Symbol" pitchFamily="18" charset="2"/>
              </a:rPr>
              <a:t> </a:t>
            </a:r>
            <a:r>
              <a:rPr lang="en-US" sz="2400">
                <a:solidFill>
                  <a:srgbClr val="CC3300"/>
                </a:solidFill>
                <a:cs typeface="Homa" pitchFamily="2" charset="-78"/>
              </a:rPr>
              <a:t>(x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s1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x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s2)
</a:t>
            </a:r>
          </a:p>
          <a:p>
            <a:pPr algn="l" rtl="0" eaLnBrk="0" hangingPunct="0">
              <a:spcBef>
                <a:spcPct val="40000"/>
              </a:spcBef>
              <a:buClr>
                <a:srgbClr val="00D600"/>
              </a:buClr>
              <a:buFont typeface="Wingdings" pitchFamily="2" charset="2"/>
              <a:buChar char="Ä"/>
            </a:pPr>
            <a:r>
              <a:rPr lang="en-US" sz="2400">
                <a:solidFill>
                  <a:srgbClr val="CC3300"/>
                </a:solidFill>
                <a:cs typeface="Homa" pitchFamily="2" charset="-78"/>
                <a:sym typeface="Symbol" pitchFamily="18" charset="2"/>
              </a:rPr>
              <a:t></a:t>
            </a:r>
            <a:r>
              <a:rPr lang="en-US" sz="2400">
                <a:solidFill>
                  <a:srgbClr val="CC3300"/>
                </a:solidFill>
                <a:cs typeface="Homa" pitchFamily="2" charset="-78"/>
              </a:rPr>
              <a:t>x,s1,s2 x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(s1 </a:t>
            </a:r>
            <a:r>
              <a:rPr lang="en-US" sz="2400">
                <a:solidFill>
                  <a:srgbClr val="CC3300"/>
                </a:solidFill>
                <a:cs typeface="Homa" pitchFamily="2" charset="-78"/>
                <a:sym typeface="Symbol" pitchFamily="18" charset="2"/>
              </a:rPr>
              <a:t> </a:t>
            </a:r>
            <a:r>
              <a:rPr lang="en-US" sz="2400">
                <a:solidFill>
                  <a:srgbClr val="CC3300"/>
                </a:solidFill>
                <a:cs typeface="Homa" pitchFamily="2" charset="-78"/>
              </a:rPr>
              <a:t>s2)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(x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s1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x </a:t>
            </a:r>
            <a:r>
              <a:rPr lang="en-US" sz="2400">
                <a:solidFill>
                  <a:srgbClr val="CC3300"/>
                </a:solidFill>
                <a:cs typeface="Homa" pitchFamily="2" charset="-78"/>
                <a:sym typeface="Symbol" pitchFamily="18" charset="2"/>
              </a:rPr>
              <a:t></a:t>
            </a:r>
            <a:r>
              <a:rPr lang="en-US" sz="2400">
                <a:solidFill>
                  <a:srgbClr val="CC3300"/>
                </a:solidFill>
                <a:cs typeface="Homa" pitchFamily="2" charset="-78"/>
              </a:rPr>
              <a:t> s2)</a:t>
            </a:r>
          </a:p>
        </p:txBody>
      </p:sp>
    </p:spTree>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5"/>
          <p:cNvSpPr>
            <a:spLocks noGrp="1"/>
          </p:cNvSpPr>
          <p:nvPr>
            <p:ph type="sldNum" sz="quarter" idx="12"/>
          </p:nvPr>
        </p:nvSpPr>
        <p:spPr/>
        <p:txBody>
          <a:bodyPr/>
          <a:lstStyle/>
          <a:p>
            <a:pPr>
              <a:defRPr/>
            </a:pPr>
            <a:fld id="{024755C8-B5A4-4C7A-B4EB-0C0D55249305}" type="slidenum">
              <a:rPr lang="ar-SA" altLang="en-US"/>
              <a:pPr>
                <a:defRPr/>
              </a:pPr>
              <a:t>345</a:t>
            </a:fld>
            <a:endParaRPr lang="en-US" altLang="en-US"/>
          </a:p>
        </p:txBody>
      </p:sp>
      <p:sp>
        <p:nvSpPr>
          <p:cNvPr id="355333" name="Text Box 2"/>
          <p:cNvSpPr txBox="1">
            <a:spLocks noChangeArrowheads="1"/>
          </p:cNvSpPr>
          <p:nvPr/>
        </p:nvSpPr>
        <p:spPr bwMode="auto">
          <a:xfrm>
            <a:off x="395288" y="1041400"/>
            <a:ext cx="7316787" cy="701675"/>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pPr rtl="0" eaLnBrk="0" hangingPunct="0">
              <a:spcBef>
                <a:spcPct val="50000"/>
              </a:spcBef>
            </a:pPr>
            <a:r>
              <a:rPr lang="fa-IR" sz="4000">
                <a:latin typeface="Times New Roman" pitchFamily="18" charset="0"/>
                <a:cs typeface="Homa" pitchFamily="2" charset="-78"/>
              </a:rPr>
              <a:t>منطق رتبه اول</a:t>
            </a:r>
            <a:endParaRPr lang="en-US" sz="4000">
              <a:latin typeface="Times New Roman" pitchFamily="18" charset="0"/>
              <a:cs typeface="Homa" pitchFamily="2" charset="-78"/>
            </a:endParaRPr>
          </a:p>
        </p:txBody>
      </p:sp>
      <p:sp>
        <p:nvSpPr>
          <p:cNvPr id="355334" name="Text Box 3"/>
          <p:cNvSpPr txBox="1">
            <a:spLocks noChangeArrowheads="1"/>
          </p:cNvSpPr>
          <p:nvPr/>
        </p:nvSpPr>
        <p:spPr bwMode="auto">
          <a:xfrm>
            <a:off x="250825" y="1844675"/>
            <a:ext cx="8137525" cy="701675"/>
          </a:xfrm>
          <a:prstGeom prst="rect">
            <a:avLst/>
          </a:prstGeom>
          <a:noFill/>
          <a:ln w="9525" algn="ctr">
            <a:noFill/>
            <a:miter lim="800000"/>
            <a:headEnd/>
            <a:tailEnd/>
          </a:ln>
        </p:spPr>
        <p:txBody>
          <a:bodyPr>
            <a:spAutoFit/>
          </a:bodyPr>
          <a:lstStyle/>
          <a:p>
            <a:pPr algn="ctr" eaLnBrk="0" hangingPunct="0">
              <a:spcBef>
                <a:spcPct val="50000"/>
              </a:spcBef>
            </a:pPr>
            <a:r>
              <a:rPr lang="fa-IR" sz="4000">
                <a:solidFill>
                  <a:schemeClr val="accent2"/>
                </a:solidFill>
                <a:cs typeface="Homa" pitchFamily="2" charset="-78"/>
              </a:rPr>
              <a:t>مهندسي دانش</a:t>
            </a:r>
          </a:p>
        </p:txBody>
      </p:sp>
      <p:sp>
        <p:nvSpPr>
          <p:cNvPr id="355335" name="Text Box 4"/>
          <p:cNvSpPr txBox="1">
            <a:spLocks noChangeArrowheads="1"/>
          </p:cNvSpPr>
          <p:nvPr/>
        </p:nvSpPr>
        <p:spPr bwMode="auto">
          <a:xfrm>
            <a:off x="0" y="2603500"/>
            <a:ext cx="8459788" cy="3841750"/>
          </a:xfrm>
          <a:prstGeom prst="rect">
            <a:avLst/>
          </a:prstGeom>
          <a:noFill/>
          <a:ln w="9525" algn="ctr">
            <a:noFill/>
            <a:miter lim="800000"/>
            <a:headEnd/>
            <a:tailEnd/>
          </a:ln>
        </p:spPr>
        <p:txBody>
          <a:bodyPr>
            <a:spAutoFit/>
          </a:bodyPr>
          <a:lstStyle/>
          <a:p>
            <a:pPr eaLnBrk="0" hangingPunct="0">
              <a:spcBef>
                <a:spcPct val="50000"/>
              </a:spcBef>
              <a:buClr>
                <a:srgbClr val="00D600"/>
              </a:buClr>
              <a:buFont typeface="Wingdings" pitchFamily="2" charset="2"/>
              <a:buChar char="Ã"/>
            </a:pPr>
            <a:r>
              <a:rPr lang="fa-IR" sz="2800">
                <a:solidFill>
                  <a:srgbClr val="CC3300"/>
                </a:solidFill>
                <a:cs typeface="Homa" pitchFamily="2" charset="-78"/>
              </a:rPr>
              <a:t>فرايند کلي ساخت پايگاه دانش که شامل مراحل ذيل ميباشد:</a:t>
            </a:r>
          </a:p>
          <a:p>
            <a:pPr lvl="1" eaLnBrk="0" hangingPunct="0">
              <a:spcBef>
                <a:spcPct val="30000"/>
              </a:spcBef>
              <a:buClr>
                <a:srgbClr val="00D600"/>
              </a:buClr>
              <a:buFont typeface="Wingdings" pitchFamily="2" charset="2"/>
              <a:buChar char="×"/>
            </a:pPr>
            <a:r>
              <a:rPr lang="fa-IR" sz="2400">
                <a:solidFill>
                  <a:srgbClr val="CC3300"/>
                </a:solidFill>
                <a:cs typeface="Homa" pitchFamily="2" charset="-78"/>
              </a:rPr>
              <a:t>مشخص کردن کار</a:t>
            </a:r>
          </a:p>
          <a:p>
            <a:pPr lvl="1" eaLnBrk="0" hangingPunct="0">
              <a:spcBef>
                <a:spcPct val="30000"/>
              </a:spcBef>
              <a:buClr>
                <a:srgbClr val="00D600"/>
              </a:buClr>
              <a:buFont typeface="Wingdings" pitchFamily="2" charset="2"/>
              <a:buChar char="×"/>
            </a:pPr>
            <a:r>
              <a:rPr lang="fa-IR" sz="2400">
                <a:solidFill>
                  <a:srgbClr val="CC3300"/>
                </a:solidFill>
                <a:cs typeface="Homa" pitchFamily="2" charset="-78"/>
              </a:rPr>
              <a:t>مونتاژ دانش مربوطه</a:t>
            </a:r>
          </a:p>
          <a:p>
            <a:pPr lvl="1" eaLnBrk="0" hangingPunct="0">
              <a:spcBef>
                <a:spcPct val="30000"/>
              </a:spcBef>
              <a:buClr>
                <a:srgbClr val="00D600"/>
              </a:buClr>
              <a:buFont typeface="Wingdings" pitchFamily="2" charset="2"/>
              <a:buChar char="×"/>
            </a:pPr>
            <a:r>
              <a:rPr lang="fa-IR" sz="2400">
                <a:solidFill>
                  <a:srgbClr val="CC3300"/>
                </a:solidFill>
                <a:cs typeface="Homa" pitchFamily="2" charset="-78"/>
              </a:rPr>
              <a:t>تصميم گيري در مورد واژه نامه محمولها، توابع و وراثت</a:t>
            </a:r>
          </a:p>
          <a:p>
            <a:pPr lvl="1" eaLnBrk="0" hangingPunct="0">
              <a:spcBef>
                <a:spcPct val="30000"/>
              </a:spcBef>
              <a:buClr>
                <a:srgbClr val="00D600"/>
              </a:buClr>
              <a:buFont typeface="Wingdings" pitchFamily="2" charset="2"/>
              <a:buChar char="×"/>
            </a:pPr>
            <a:r>
              <a:rPr lang="fa-IR" sz="2400">
                <a:solidFill>
                  <a:srgbClr val="CC3300"/>
                </a:solidFill>
                <a:cs typeface="Homa" pitchFamily="2" charset="-78"/>
              </a:rPr>
              <a:t>کدگزاري دانش کلي در مورد دامنه</a:t>
            </a:r>
          </a:p>
          <a:p>
            <a:pPr lvl="1" eaLnBrk="0" hangingPunct="0">
              <a:spcBef>
                <a:spcPct val="30000"/>
              </a:spcBef>
              <a:buClr>
                <a:srgbClr val="00D600"/>
              </a:buClr>
              <a:buFont typeface="Wingdings" pitchFamily="2" charset="2"/>
              <a:buChar char="×"/>
            </a:pPr>
            <a:r>
              <a:rPr lang="fa-IR" sz="2400">
                <a:solidFill>
                  <a:srgbClr val="CC3300"/>
                </a:solidFill>
                <a:cs typeface="Homa" pitchFamily="2" charset="-78"/>
              </a:rPr>
              <a:t>کد گزاري توصيف نمونه مسئله خاص</a:t>
            </a:r>
          </a:p>
          <a:p>
            <a:pPr lvl="1" eaLnBrk="0" hangingPunct="0">
              <a:spcBef>
                <a:spcPct val="30000"/>
              </a:spcBef>
              <a:buClr>
                <a:srgbClr val="00D600"/>
              </a:buClr>
              <a:buFont typeface="Wingdings" pitchFamily="2" charset="2"/>
              <a:buChar char="×"/>
            </a:pPr>
            <a:r>
              <a:rPr lang="fa-IR" sz="2400">
                <a:solidFill>
                  <a:srgbClr val="CC3300"/>
                </a:solidFill>
                <a:cs typeface="Homa" pitchFamily="2" charset="-78"/>
              </a:rPr>
              <a:t>اِعمال تقاضاها به رويه استنتاج و دريافت پاسخ</a:t>
            </a:r>
          </a:p>
          <a:p>
            <a:pPr lvl="1" eaLnBrk="0" hangingPunct="0">
              <a:spcBef>
                <a:spcPct val="30000"/>
              </a:spcBef>
              <a:buClr>
                <a:srgbClr val="00D600"/>
              </a:buClr>
              <a:buFont typeface="Wingdings" pitchFamily="2" charset="2"/>
              <a:buChar char="×"/>
            </a:pPr>
            <a:r>
              <a:rPr lang="fa-IR" sz="2400">
                <a:solidFill>
                  <a:srgbClr val="CC3300"/>
                </a:solidFill>
                <a:cs typeface="Homa" pitchFamily="2" charset="-78"/>
              </a:rPr>
              <a:t>اشکال زدايي پايگاه دانش</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8B13C08E-2811-4EDC-9CF0-37BC051566B4}" type="slidenum">
              <a:rPr lang="ar-SA" altLang="en-US"/>
              <a:pPr>
                <a:defRPr/>
              </a:pPr>
              <a:t>35</a:t>
            </a:fld>
            <a:endParaRPr lang="en-US" altLang="en-US"/>
          </a:p>
        </p:txBody>
      </p:sp>
      <p:sp>
        <p:nvSpPr>
          <p:cNvPr id="58373" name="Rectangle 2"/>
          <p:cNvSpPr>
            <a:spLocks noGrp="1" noChangeArrowheads="1"/>
          </p:cNvSpPr>
          <p:nvPr>
            <p:ph type="body" idx="1"/>
          </p:nvPr>
        </p:nvSpPr>
        <p:spPr>
          <a:noFill/>
        </p:spPr>
        <p:txBody>
          <a:bodyPr/>
          <a:lstStyle/>
          <a:p>
            <a:pPr eaLnBrk="1" hangingPunct="1">
              <a:lnSpc>
                <a:spcPct val="135000"/>
              </a:lnSpc>
              <a:buClr>
                <a:srgbClr val="7F5429"/>
              </a:buClr>
              <a:buFont typeface="Wingdings" pitchFamily="2" charset="2"/>
              <a:buChar char="§"/>
            </a:pPr>
            <a:r>
              <a:rPr lang="ar-SA" sz="2500" smtClean="0">
                <a:cs typeface="Zar" pitchFamily="2" charset="-78"/>
              </a:rPr>
              <a:t>در 1949 دونالد هب، قانون ساده بهنگام‌سازي براي تغيير تقويت اتصالات بين نرون‌ها را ت</a:t>
            </a:r>
            <a:r>
              <a:rPr lang="fa-IR" sz="2500" smtClean="0">
                <a:cs typeface="Zar" pitchFamily="2" charset="-78"/>
              </a:rPr>
              <a:t>ع</a:t>
            </a:r>
            <a:r>
              <a:rPr lang="ar-SA" sz="2500" smtClean="0">
                <a:cs typeface="Zar" pitchFamily="2" charset="-78"/>
              </a:rPr>
              <a:t>ريف کرد که از طريق آن يادگيري ميسر مي‌گردد.</a:t>
            </a:r>
            <a:endParaRPr lang="fa-IR" sz="2500" smtClean="0">
              <a:cs typeface="Zar" pitchFamily="2" charset="-78"/>
            </a:endParaRPr>
          </a:p>
          <a:p>
            <a:pPr eaLnBrk="1" hangingPunct="1">
              <a:lnSpc>
                <a:spcPct val="135000"/>
              </a:lnSpc>
              <a:buClr>
                <a:srgbClr val="7F5429"/>
              </a:buClr>
              <a:buFont typeface="Wingdings" pitchFamily="2" charset="2"/>
              <a:buChar char="§"/>
            </a:pPr>
            <a:r>
              <a:rPr lang="ar-SA" sz="2500" smtClean="0">
                <a:cs typeface="Zar" pitchFamily="2" charset="-78"/>
              </a:rPr>
              <a:t>در زماني که کلود شانون و آلن تورينگ، برنامه بازي شطرنج را نوشتند</a:t>
            </a:r>
            <a:r>
              <a:rPr lang="en-US" sz="2500" smtClean="0">
                <a:cs typeface="Zar" pitchFamily="2" charset="-78"/>
              </a:rPr>
              <a:t> </a:t>
            </a:r>
            <a:r>
              <a:rPr lang="fa-IR" sz="2500" smtClean="0">
                <a:cs typeface="Zar" pitchFamily="2" charset="-78"/>
              </a:rPr>
              <a:t>، </a:t>
            </a:r>
            <a:r>
              <a:rPr lang="en-US" sz="2500" smtClean="0">
                <a:cs typeface="Zar" pitchFamily="2" charset="-78"/>
              </a:rPr>
              <a:t>SNARC</a:t>
            </a:r>
            <a:r>
              <a:rPr lang="ar-SA" sz="2500" smtClean="0">
                <a:cs typeface="Zar" pitchFamily="2" charset="-78"/>
              </a:rPr>
              <a:t>، اولين کامپيوتر شبکه عصبي در دانشگاه پرينستون توسط مينسکي و ادموندز ساخته شد.</a:t>
            </a:r>
            <a:endParaRPr lang="fa-IR" sz="2500" smtClean="0">
              <a:cs typeface="Zar" pitchFamily="2" charset="-78"/>
            </a:endParaRPr>
          </a:p>
          <a:p>
            <a:pPr eaLnBrk="1" hangingPunct="1">
              <a:lnSpc>
                <a:spcPct val="135000"/>
              </a:lnSpc>
              <a:buClr>
                <a:srgbClr val="7F5429"/>
              </a:buClr>
              <a:buFont typeface="Wingdings" pitchFamily="2" charset="2"/>
              <a:buNone/>
            </a:pPr>
            <a:r>
              <a:rPr lang="en-US" sz="2500" smtClean="0">
                <a:cs typeface="Zar" pitchFamily="2" charset="-78"/>
              </a:rPr>
              <a:t>	</a:t>
            </a:r>
            <a:r>
              <a:rPr lang="ar-SA" sz="2500" smtClean="0">
                <a:cs typeface="Zar" pitchFamily="2" charset="-78"/>
              </a:rPr>
              <a:t>اين کامپيوتر، از 3 هزار تيوپ مکشي و مکانيزم خلباني خودکار اضافي که مربوط به بمب‌افکن‌هاي </a:t>
            </a:r>
            <a:r>
              <a:rPr lang="en-US" sz="2100" smtClean="0">
                <a:cs typeface="Zar" pitchFamily="2" charset="-78"/>
              </a:rPr>
              <a:t>B24</a:t>
            </a:r>
            <a:r>
              <a:rPr lang="ar-SA" sz="2500" smtClean="0">
                <a:cs typeface="Zar" pitchFamily="2" charset="-78"/>
              </a:rPr>
              <a:t> مي‌باشد براي شبيه‌سازي شبکه 40 نروني استفاده کرد.</a:t>
            </a:r>
            <a:endParaRPr lang="en-US" sz="2500" smtClean="0">
              <a:cs typeface="Zar" pitchFamily="2" charset="-7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4CDC0416-1057-4BDB-8999-9D2883D1F86D}" type="slidenum">
              <a:rPr lang="ar-SA" altLang="en-US"/>
              <a:pPr>
                <a:defRPr/>
              </a:pPr>
              <a:t>36</a:t>
            </a:fld>
            <a:endParaRPr lang="en-US" altLang="en-US"/>
          </a:p>
        </p:txBody>
      </p:sp>
      <p:sp>
        <p:nvSpPr>
          <p:cNvPr id="59397" name="Rectangle 2"/>
          <p:cNvSpPr>
            <a:spLocks noGrp="1" noChangeArrowheads="1"/>
          </p:cNvSpPr>
          <p:nvPr>
            <p:ph type="body" idx="1"/>
          </p:nvPr>
        </p:nvSpPr>
        <p:spPr>
          <a:xfrm>
            <a:off x="457200" y="2251075"/>
            <a:ext cx="8229600" cy="2117725"/>
          </a:xfrm>
          <a:noFill/>
        </p:spPr>
        <p:txBody>
          <a:bodyPr/>
          <a:lstStyle/>
          <a:p>
            <a:pPr eaLnBrk="1" hangingPunct="1">
              <a:lnSpc>
                <a:spcPct val="135000"/>
              </a:lnSpc>
              <a:buClr>
                <a:srgbClr val="7F5429"/>
              </a:buClr>
              <a:buFont typeface="Wingdings" pitchFamily="2" charset="2"/>
              <a:buChar char="§"/>
            </a:pPr>
            <a:r>
              <a:rPr lang="ar-SA" sz="2100" smtClean="0">
                <a:cs typeface="Zar" pitchFamily="2" charset="-78"/>
              </a:rPr>
              <a:t>محققين علاقمند به تئوري آتوماتا، شبکه‌هاي عصبي و مطالعه هوش، گرد يکديگر جمع شدند و در کارگاهي در دورت موند مشغول فعاليت شدند. که در اين ميان نام هوش مصنوعي براي حيطه فعاليت آنها انتخاب شد.</a:t>
            </a:r>
            <a:endParaRPr lang="en-US" sz="2100" smtClean="0">
              <a:cs typeface="Zar" pitchFamily="2" charset="-7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45F012A3-7800-4FFC-8421-F7C8D5B05341}" type="slidenum">
              <a:rPr lang="ar-SA" altLang="en-US"/>
              <a:pPr>
                <a:defRPr/>
              </a:pPr>
              <a:t>37</a:t>
            </a:fld>
            <a:endParaRPr lang="en-US" altLang="en-US"/>
          </a:p>
        </p:txBody>
      </p:sp>
      <p:sp>
        <p:nvSpPr>
          <p:cNvPr id="60421" name="Rectangle 2"/>
          <p:cNvSpPr>
            <a:spLocks noGrp="1" noChangeArrowheads="1"/>
          </p:cNvSpPr>
          <p:nvPr>
            <p:ph type="body" idx="1"/>
          </p:nvPr>
        </p:nvSpPr>
        <p:spPr>
          <a:xfrm>
            <a:off x="457200" y="2033588"/>
            <a:ext cx="8229600" cy="3487737"/>
          </a:xfrm>
          <a:noFill/>
        </p:spPr>
        <p:txBody>
          <a:bodyPr/>
          <a:lstStyle/>
          <a:p>
            <a:pPr eaLnBrk="1" hangingPunct="1">
              <a:buFont typeface="Wingdings" pitchFamily="2" charset="2"/>
              <a:buNone/>
            </a:pPr>
            <a:r>
              <a:rPr lang="ar-SA" sz="2600" b="1" smtClean="0">
                <a:solidFill>
                  <a:srgbClr val="8C6428"/>
                </a:solidFill>
                <a:cs typeface="Zar" pitchFamily="2" charset="-78"/>
              </a:rPr>
              <a:t>اشتياق زودهنگام، آرزوهاي بزرگ (1952-1969)</a:t>
            </a:r>
            <a:endParaRPr lang="en-US" sz="2600" b="1" smtClean="0">
              <a:solidFill>
                <a:srgbClr val="8C6428"/>
              </a:solidFill>
              <a:cs typeface="Zar" pitchFamily="2" charset="-78"/>
            </a:endParaRPr>
          </a:p>
          <a:p>
            <a:pPr eaLnBrk="1" hangingPunct="1">
              <a:buFont typeface="Wingdings" pitchFamily="2" charset="2"/>
              <a:buNone/>
            </a:pPr>
            <a:endParaRPr lang="fa-IR" sz="2600" smtClean="0">
              <a:solidFill>
                <a:srgbClr val="8C6428"/>
              </a:solidFill>
              <a:cs typeface="Zar" pitchFamily="2" charset="-78"/>
            </a:endParaRPr>
          </a:p>
          <a:p>
            <a:pPr eaLnBrk="1" hangingPunct="1">
              <a:buClr>
                <a:srgbClr val="7F5429"/>
              </a:buClr>
              <a:buFont typeface="Wingdings" pitchFamily="2" charset="2"/>
              <a:buChar char="§"/>
            </a:pPr>
            <a:r>
              <a:rPr lang="ar-SA" sz="2100" smtClean="0">
                <a:cs typeface="Zar" pitchFamily="2" charset="-78"/>
              </a:rPr>
              <a:t>فعالان در عرصه </a:t>
            </a:r>
            <a:r>
              <a:rPr lang="en-US" sz="1900" smtClean="0">
                <a:cs typeface="Zar" pitchFamily="2" charset="-78"/>
              </a:rPr>
              <a:t>AI</a:t>
            </a:r>
            <a:r>
              <a:rPr lang="fa-IR" sz="2100" smtClean="0">
                <a:cs typeface="Zar" pitchFamily="2" charset="-78"/>
              </a:rPr>
              <a:t>:</a:t>
            </a:r>
          </a:p>
          <a:p>
            <a:pPr eaLnBrk="1" hangingPunct="1">
              <a:buClr>
                <a:srgbClr val="7F5429"/>
              </a:buClr>
              <a:buFont typeface="Wingdings" pitchFamily="2" charset="2"/>
              <a:buChar char="§"/>
            </a:pPr>
            <a:r>
              <a:rPr lang="ar-SA" sz="2100" smtClean="0">
                <a:cs typeface="Zar" pitchFamily="2" charset="-78"/>
              </a:rPr>
              <a:t>روچستو و تيمش در </a:t>
            </a:r>
            <a:r>
              <a:rPr lang="en-US" sz="1900" smtClean="0">
                <a:cs typeface="Zar" pitchFamily="2" charset="-78"/>
              </a:rPr>
              <a:t>IBM</a:t>
            </a:r>
            <a:r>
              <a:rPr lang="en-US" sz="2100" smtClean="0">
                <a:cs typeface="Zar" pitchFamily="2" charset="-78"/>
              </a:rPr>
              <a:t> </a:t>
            </a:r>
            <a:endParaRPr lang="fa-IR" sz="2100" smtClean="0">
              <a:cs typeface="Zar" pitchFamily="2" charset="-78"/>
            </a:endParaRPr>
          </a:p>
          <a:p>
            <a:pPr eaLnBrk="1" hangingPunct="1">
              <a:buClr>
                <a:srgbClr val="7F5429"/>
              </a:buClr>
              <a:buFont typeface="Wingdings" pitchFamily="2" charset="2"/>
              <a:buChar char="§"/>
            </a:pPr>
            <a:r>
              <a:rPr lang="ar-SA" sz="2100" smtClean="0">
                <a:cs typeface="Zar" pitchFamily="2" charset="-78"/>
              </a:rPr>
              <a:t>هربرت جلونتر: با ساخت </a:t>
            </a:r>
            <a:r>
              <a:rPr lang="en-US" sz="1900" smtClean="0">
                <a:cs typeface="Zar" pitchFamily="2" charset="-78"/>
              </a:rPr>
              <a:t>Geometry Theorem Prover</a:t>
            </a:r>
            <a:endParaRPr lang="fa-IR" sz="1900" smtClean="0">
              <a:cs typeface="Zar" pitchFamily="2" charset="-78"/>
            </a:endParaRPr>
          </a:p>
          <a:p>
            <a:pPr eaLnBrk="1" hangingPunct="1">
              <a:buClr>
                <a:srgbClr val="7F5429"/>
              </a:buClr>
              <a:buFont typeface="Wingdings" pitchFamily="2" charset="2"/>
              <a:buChar char="§"/>
            </a:pPr>
            <a:r>
              <a:rPr lang="ar-SA" sz="2100" smtClean="0">
                <a:cs typeface="Zar" pitchFamily="2" charset="-78"/>
              </a:rPr>
              <a:t>آرتور ساموئل: ساخت برنامه براي بازي چکر</a:t>
            </a:r>
            <a:endParaRPr lang="en-US" sz="2100" smtClean="0">
              <a:cs typeface="Zar" pitchFamily="2" charset="-7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E5E89C9A-F93F-41AB-945A-0234D30E5314}" type="slidenum">
              <a:rPr lang="ar-SA" altLang="en-US"/>
              <a:pPr>
                <a:defRPr/>
              </a:pPr>
              <a:t>38</a:t>
            </a:fld>
            <a:endParaRPr lang="en-US" altLang="en-US"/>
          </a:p>
        </p:txBody>
      </p:sp>
      <p:sp>
        <p:nvSpPr>
          <p:cNvPr id="61445" name="Rectangle 2"/>
          <p:cNvSpPr>
            <a:spLocks noGrp="1" noChangeArrowheads="1"/>
          </p:cNvSpPr>
          <p:nvPr>
            <p:ph type="body" idx="1"/>
          </p:nvPr>
        </p:nvSpPr>
        <p:spPr>
          <a:xfrm>
            <a:off x="314325" y="1100138"/>
            <a:ext cx="8372475" cy="5357812"/>
          </a:xfrm>
          <a:noFill/>
        </p:spPr>
        <p:txBody>
          <a:bodyPr/>
          <a:lstStyle/>
          <a:p>
            <a:pPr eaLnBrk="1" hangingPunct="1">
              <a:lnSpc>
                <a:spcPct val="135000"/>
              </a:lnSpc>
              <a:buClr>
                <a:srgbClr val="7F5429"/>
              </a:buClr>
              <a:buFont typeface="Wingdings" pitchFamily="2" charset="2"/>
              <a:buChar char="§"/>
            </a:pPr>
            <a:r>
              <a:rPr lang="ar-SA" sz="2600" u="sng" smtClean="0">
                <a:cs typeface="Zar" pitchFamily="2" charset="-78"/>
              </a:rPr>
              <a:t>جان مک کارتي</a:t>
            </a:r>
            <a:r>
              <a:rPr lang="ar-SA" sz="2600" smtClean="0">
                <a:cs typeface="Zar" pitchFamily="2" charset="-78"/>
              </a:rPr>
              <a:t> در </a:t>
            </a:r>
            <a:r>
              <a:rPr lang="en-US" sz="2600" smtClean="0">
                <a:cs typeface="Zar" pitchFamily="2" charset="-78"/>
              </a:rPr>
              <a:t>MIT</a:t>
            </a:r>
            <a:r>
              <a:rPr lang="fa-IR" sz="2600" smtClean="0">
                <a:cs typeface="Zar" pitchFamily="2" charset="-78"/>
              </a:rPr>
              <a:t>:</a:t>
            </a:r>
          </a:p>
          <a:p>
            <a:pPr eaLnBrk="1" hangingPunct="1">
              <a:lnSpc>
                <a:spcPct val="135000"/>
              </a:lnSpc>
              <a:buClr>
                <a:srgbClr val="7F5429"/>
              </a:buClr>
              <a:buFont typeface="Wingdings" pitchFamily="2" charset="2"/>
              <a:buChar char="§"/>
            </a:pPr>
            <a:r>
              <a:rPr lang="ar-SA" smtClean="0">
                <a:cs typeface="Zar" pitchFamily="2" charset="-78"/>
              </a:rPr>
              <a:t>تعريف زبان ليسپ </a:t>
            </a:r>
            <a:r>
              <a:rPr lang="en-US" smtClean="0">
                <a:cs typeface="Zar" pitchFamily="2" charset="-78"/>
              </a:rPr>
              <a:t>(</a:t>
            </a:r>
            <a:r>
              <a:rPr lang="en-US" sz="2600" smtClean="0">
                <a:cs typeface="Zar" pitchFamily="2" charset="-78"/>
              </a:rPr>
              <a:t>Lisp</a:t>
            </a:r>
            <a:r>
              <a:rPr lang="en-US" smtClean="0">
                <a:cs typeface="Zar" pitchFamily="2" charset="-78"/>
              </a:rPr>
              <a:t>)</a:t>
            </a:r>
            <a:r>
              <a:rPr lang="ar-SA" smtClean="0">
                <a:cs typeface="Zar" pitchFamily="2" charset="-78"/>
              </a:rPr>
              <a:t> مهمترين زبان هوش مصنوعي</a:t>
            </a:r>
            <a:endParaRPr lang="fa-IR" smtClean="0">
              <a:cs typeface="Zar" pitchFamily="2" charset="-78"/>
            </a:endParaRPr>
          </a:p>
          <a:p>
            <a:pPr lvl="1" eaLnBrk="1" hangingPunct="1">
              <a:lnSpc>
                <a:spcPct val="135000"/>
              </a:lnSpc>
              <a:buClr>
                <a:srgbClr val="7F5429"/>
              </a:buClr>
              <a:buFont typeface="Wingdings" pitchFamily="2" charset="2"/>
              <a:buChar char="v"/>
            </a:pPr>
            <a:r>
              <a:rPr lang="fa-IR" smtClean="0">
                <a:cs typeface="Zar" pitchFamily="2" charset="-78"/>
              </a:rPr>
              <a:t> </a:t>
            </a:r>
            <a:r>
              <a:rPr lang="ar-SA" smtClean="0">
                <a:cs typeface="Zar" pitchFamily="2" charset="-78"/>
              </a:rPr>
              <a:t>مفهوم اشتراک زماني </a:t>
            </a:r>
            <a:r>
              <a:rPr lang="en-US" smtClean="0">
                <a:cs typeface="Zar" pitchFamily="2" charset="-78"/>
              </a:rPr>
              <a:t>(</a:t>
            </a:r>
            <a:r>
              <a:rPr lang="en-US" sz="2200" smtClean="0">
                <a:cs typeface="Zar" pitchFamily="2" charset="-78"/>
              </a:rPr>
              <a:t>time sharing</a:t>
            </a:r>
            <a:r>
              <a:rPr lang="en-US" smtClean="0">
                <a:cs typeface="Zar" pitchFamily="2" charset="-78"/>
              </a:rPr>
              <a:t>)</a:t>
            </a:r>
            <a:endParaRPr lang="fa-IR" smtClean="0">
              <a:cs typeface="Zar" pitchFamily="2" charset="-78"/>
            </a:endParaRPr>
          </a:p>
          <a:p>
            <a:pPr lvl="1" eaLnBrk="1" hangingPunct="1">
              <a:lnSpc>
                <a:spcPct val="135000"/>
              </a:lnSpc>
              <a:buClr>
                <a:srgbClr val="7F5429"/>
              </a:buClr>
              <a:buFont typeface="Wingdings" pitchFamily="2" charset="2"/>
              <a:buChar char="v"/>
            </a:pPr>
            <a:r>
              <a:rPr lang="ar-SA" smtClean="0">
                <a:cs typeface="Zar" pitchFamily="2" charset="-78"/>
              </a:rPr>
              <a:t>نشر مقاله‌اي با عنوان "برنامه‌ها با حواس مشترک"</a:t>
            </a:r>
            <a:endParaRPr lang="fa-IR" smtClean="0">
              <a:cs typeface="Zar" pitchFamily="2" charset="-78"/>
            </a:endParaRPr>
          </a:p>
          <a:p>
            <a:pPr lvl="1" eaLnBrk="1" hangingPunct="1">
              <a:lnSpc>
                <a:spcPct val="135000"/>
              </a:lnSpc>
              <a:buClr>
                <a:srgbClr val="7F5429"/>
              </a:buClr>
              <a:buFont typeface="Wingdings" pitchFamily="2" charset="2"/>
              <a:buChar char="v"/>
            </a:pPr>
            <a:r>
              <a:rPr lang="ar-SA" smtClean="0">
                <a:cs typeface="Zar" pitchFamily="2" charset="-78"/>
              </a:rPr>
              <a:t>تشريح يک سيستم فرضي به نام </a:t>
            </a:r>
            <a:r>
              <a:rPr lang="en-US" sz="2200" smtClean="0">
                <a:cs typeface="Zar" pitchFamily="2" charset="-78"/>
              </a:rPr>
              <a:t>Advice Taker</a:t>
            </a:r>
            <a:r>
              <a:rPr lang="ar-SA" smtClean="0">
                <a:cs typeface="Zar" pitchFamily="2" charset="-78"/>
              </a:rPr>
              <a:t> ، که به اصول پايه بازنمايي معرفت و استدلال تجسم بخشيد؛</a:t>
            </a:r>
            <a:endParaRPr lang="fa-IR" smtClean="0">
              <a:cs typeface="Zar" pitchFamily="2" charset="-78"/>
            </a:endParaRPr>
          </a:p>
          <a:p>
            <a:pPr lvl="1" eaLnBrk="1" hangingPunct="1">
              <a:lnSpc>
                <a:spcPct val="135000"/>
              </a:lnSpc>
              <a:buClr>
                <a:srgbClr val="7F5429"/>
              </a:buClr>
              <a:buFont typeface="Wingdings" pitchFamily="2" charset="2"/>
              <a:buChar char="v"/>
            </a:pPr>
            <a:r>
              <a:rPr lang="ar-SA" smtClean="0">
                <a:cs typeface="Zar" pitchFamily="2" charset="-78"/>
              </a:rPr>
              <a:t>کار بر روي سيستم برنامه‌ريزي سؤال-جواب</a:t>
            </a:r>
            <a:endParaRPr lang="fa-IR" smtClean="0">
              <a:cs typeface="Zar" pitchFamily="2" charset="-78"/>
            </a:endParaRPr>
          </a:p>
          <a:p>
            <a:pPr lvl="1" eaLnBrk="1" hangingPunct="1">
              <a:lnSpc>
                <a:spcPct val="135000"/>
              </a:lnSpc>
              <a:buClr>
                <a:srgbClr val="7F5429"/>
              </a:buClr>
              <a:buFont typeface="Wingdings" pitchFamily="2" charset="2"/>
              <a:buChar char="v"/>
            </a:pPr>
            <a:r>
              <a:rPr lang="ar-SA" smtClean="0">
                <a:cs typeface="Zar" pitchFamily="2" charset="-78"/>
              </a:rPr>
              <a:t>کار بر روي پروژه روبات‌هاي </a:t>
            </a:r>
            <a:r>
              <a:rPr lang="en-US" sz="2200" smtClean="0">
                <a:cs typeface="Zar" pitchFamily="2" charset="-78"/>
              </a:rPr>
              <a:t>shakey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3237A7E3-9359-4E18-9233-716419590164}" type="slidenum">
              <a:rPr lang="ar-SA" altLang="en-US"/>
              <a:pPr>
                <a:defRPr/>
              </a:pPr>
              <a:t>39</a:t>
            </a:fld>
            <a:endParaRPr lang="en-US" altLang="en-US"/>
          </a:p>
        </p:txBody>
      </p:sp>
      <p:sp>
        <p:nvSpPr>
          <p:cNvPr id="62469" name="Rectangle 2"/>
          <p:cNvSpPr>
            <a:spLocks noGrp="1" noChangeArrowheads="1"/>
          </p:cNvSpPr>
          <p:nvPr>
            <p:ph type="body" idx="1"/>
          </p:nvPr>
        </p:nvSpPr>
        <p:spPr>
          <a:xfrm>
            <a:off x="457200" y="1295400"/>
            <a:ext cx="8229600" cy="4572000"/>
          </a:xfrm>
          <a:noFill/>
        </p:spPr>
        <p:txBody>
          <a:bodyPr/>
          <a:lstStyle/>
          <a:p>
            <a:pPr eaLnBrk="1" hangingPunct="1">
              <a:lnSpc>
                <a:spcPct val="135000"/>
              </a:lnSpc>
              <a:buClr>
                <a:srgbClr val="7F5429"/>
              </a:buClr>
              <a:buFont typeface="Wingdings" pitchFamily="2" charset="2"/>
              <a:buChar char="§"/>
            </a:pPr>
            <a:r>
              <a:rPr lang="ar-SA" sz="2100" u="sng" smtClean="0">
                <a:cs typeface="Zar" pitchFamily="2" charset="-78"/>
              </a:rPr>
              <a:t>مينسکي</a:t>
            </a:r>
            <a:r>
              <a:rPr lang="ar-SA" sz="2100" smtClean="0">
                <a:cs typeface="Zar" pitchFamily="2" charset="-78"/>
              </a:rPr>
              <a:t>: کار بر روي ميکرو ورلدها و همکاري با مک‌کارتي، ولي بر سر اختلاف بر نگرش منطقي و ضدمنطقي کار تحقيقاتي خود را از هم جدا کردند.</a:t>
            </a:r>
            <a:endParaRPr lang="fa-IR" sz="2100" smtClean="0">
              <a:cs typeface="Zar" pitchFamily="2" charset="-78"/>
            </a:endParaRPr>
          </a:p>
          <a:p>
            <a:pPr eaLnBrk="1" hangingPunct="1">
              <a:lnSpc>
                <a:spcPct val="135000"/>
              </a:lnSpc>
              <a:buClr>
                <a:srgbClr val="7F5429"/>
              </a:buClr>
              <a:buFont typeface="Wingdings" pitchFamily="2" charset="2"/>
              <a:buNone/>
            </a:pPr>
            <a:r>
              <a:rPr lang="en-US" sz="2100" smtClean="0">
                <a:cs typeface="Zar" pitchFamily="2" charset="-78"/>
              </a:rPr>
              <a:t>	</a:t>
            </a:r>
            <a:r>
              <a:rPr lang="ar-SA" sz="2100" smtClean="0">
                <a:cs typeface="Zar" pitchFamily="2" charset="-78"/>
              </a:rPr>
              <a:t>مينسکي با گروهي از دانشجويان بر روي ميکروورلدها کار کرد که برخي از آنها عبارتند از:</a:t>
            </a:r>
            <a:endParaRPr lang="fa-IR" sz="2100" smtClean="0">
              <a:cs typeface="Zar" pitchFamily="2" charset="-78"/>
            </a:endParaRPr>
          </a:p>
          <a:p>
            <a:pPr eaLnBrk="1" hangingPunct="1">
              <a:lnSpc>
                <a:spcPct val="135000"/>
              </a:lnSpc>
              <a:buClr>
                <a:srgbClr val="7F5429"/>
              </a:buClr>
              <a:buFont typeface="Wingdings" pitchFamily="2" charset="2"/>
              <a:buChar char="§"/>
            </a:pPr>
            <a:r>
              <a:rPr lang="ar-SA" sz="2100" smtClean="0">
                <a:cs typeface="Zar" pitchFamily="2" charset="-78"/>
              </a:rPr>
              <a:t>جيمز اسلاگل، </a:t>
            </a:r>
            <a:r>
              <a:rPr lang="en-US" sz="2100" smtClean="0">
                <a:cs typeface="Zar" pitchFamily="2" charset="-78"/>
              </a:rPr>
              <a:t>SAINT</a:t>
            </a:r>
            <a:r>
              <a:rPr lang="ar-SA" sz="2100" smtClean="0">
                <a:cs typeface="Zar" pitchFamily="2" charset="-78"/>
              </a:rPr>
              <a:t>، قادر به حل مسائل انتگرال‌گيري فرم بسته </a:t>
            </a:r>
            <a:endParaRPr lang="fa-IR" sz="2100" smtClean="0">
              <a:cs typeface="Zar" pitchFamily="2" charset="-78"/>
            </a:endParaRPr>
          </a:p>
          <a:p>
            <a:pPr eaLnBrk="1" hangingPunct="1">
              <a:lnSpc>
                <a:spcPct val="135000"/>
              </a:lnSpc>
              <a:buClr>
                <a:srgbClr val="7F5429"/>
              </a:buClr>
              <a:buFont typeface="Wingdings" pitchFamily="2" charset="2"/>
              <a:buChar char="§"/>
            </a:pPr>
            <a:r>
              <a:rPr lang="ar-SA" sz="2100" smtClean="0">
                <a:cs typeface="Zar" pitchFamily="2" charset="-78"/>
              </a:rPr>
              <a:t>اوانز: </a:t>
            </a:r>
            <a:r>
              <a:rPr lang="en-US" sz="2100" smtClean="0">
                <a:cs typeface="Zar" pitchFamily="2" charset="-78"/>
              </a:rPr>
              <a:t>ANALOGY</a:t>
            </a:r>
            <a:r>
              <a:rPr lang="ar-SA" sz="2100" smtClean="0">
                <a:cs typeface="Zar" pitchFamily="2" charset="-78"/>
              </a:rPr>
              <a:t>، حل مسائل مشابهت هندسي در تست‌هاي هوش</a:t>
            </a:r>
            <a:endParaRPr lang="fa-IR" sz="2100" smtClean="0">
              <a:cs typeface="Zar" pitchFamily="2" charset="-78"/>
            </a:endParaRPr>
          </a:p>
          <a:p>
            <a:pPr eaLnBrk="1" hangingPunct="1">
              <a:lnSpc>
                <a:spcPct val="135000"/>
              </a:lnSpc>
              <a:buClr>
                <a:srgbClr val="7F5429"/>
              </a:buClr>
              <a:buFont typeface="Wingdings" pitchFamily="2" charset="2"/>
              <a:buChar char="§"/>
            </a:pPr>
            <a:r>
              <a:rPr lang="ar-SA" sz="2100" smtClean="0">
                <a:cs typeface="Zar" pitchFamily="2" charset="-78"/>
              </a:rPr>
              <a:t>رافائل: </a:t>
            </a:r>
            <a:r>
              <a:rPr lang="en-US" sz="2100" smtClean="0">
                <a:cs typeface="Zar" pitchFamily="2" charset="-78"/>
              </a:rPr>
              <a:t>SIR</a:t>
            </a:r>
            <a:r>
              <a:rPr lang="ar-SA" sz="2100" smtClean="0">
                <a:cs typeface="Zar" pitchFamily="2" charset="-78"/>
              </a:rPr>
              <a:t>: پاسخ به قضاياي پرسشي جملات ورودي </a:t>
            </a:r>
            <a:endParaRPr lang="fa-IR" sz="2100" smtClean="0">
              <a:cs typeface="Zar" pitchFamily="2" charset="-78"/>
            </a:endParaRPr>
          </a:p>
          <a:p>
            <a:pPr eaLnBrk="1" hangingPunct="1">
              <a:lnSpc>
                <a:spcPct val="135000"/>
              </a:lnSpc>
              <a:buClr>
                <a:srgbClr val="7F5429"/>
              </a:buClr>
              <a:buFont typeface="Wingdings" pitchFamily="2" charset="2"/>
              <a:buChar char="§"/>
            </a:pPr>
            <a:r>
              <a:rPr lang="ar-SA" sz="2100" smtClean="0">
                <a:cs typeface="Zar" pitchFamily="2" charset="-78"/>
              </a:rPr>
              <a:t>بابرو: </a:t>
            </a:r>
            <a:r>
              <a:rPr lang="en-US" sz="2100" smtClean="0">
                <a:cs typeface="Zar" pitchFamily="2" charset="-78"/>
              </a:rPr>
              <a:t>STUDENT</a:t>
            </a:r>
            <a:r>
              <a:rPr lang="ar-SA" sz="2100" smtClean="0">
                <a:cs typeface="Zar" pitchFamily="2" charset="-78"/>
              </a:rPr>
              <a:t>: حل مسائل داستاني جبر</a:t>
            </a:r>
            <a:endParaRPr lang="en-US" sz="2100" smtClean="0">
              <a:cs typeface="Zar"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5"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6" name="Slide Number Placeholder 4"/>
          <p:cNvSpPr>
            <a:spLocks noGrp="1"/>
          </p:cNvSpPr>
          <p:nvPr>
            <p:ph type="sldNum" sz="quarter" idx="12"/>
          </p:nvPr>
        </p:nvSpPr>
        <p:spPr/>
        <p:txBody>
          <a:bodyPr/>
          <a:lstStyle/>
          <a:p>
            <a:pPr>
              <a:defRPr/>
            </a:pPr>
            <a:fld id="{B668485D-5D81-486A-9C28-3F354FF89D54}" type="slidenum">
              <a:rPr lang="ar-SA" altLang="en-US"/>
              <a:pPr>
                <a:defRPr/>
              </a:pPr>
              <a:t>4</a:t>
            </a:fld>
            <a:endParaRPr lang="en-US" altLang="en-US"/>
          </a:p>
        </p:txBody>
      </p:sp>
      <p:sp>
        <p:nvSpPr>
          <p:cNvPr id="27653" name="Text Box 2"/>
          <p:cNvSpPr txBox="1">
            <a:spLocks noChangeArrowheads="1"/>
          </p:cNvSpPr>
          <p:nvPr/>
        </p:nvSpPr>
        <p:spPr bwMode="auto">
          <a:xfrm>
            <a:off x="0" y="1844675"/>
            <a:ext cx="9144000" cy="366713"/>
          </a:xfrm>
          <a:prstGeom prst="rect">
            <a:avLst/>
          </a:prstGeom>
          <a:noFill/>
          <a:ln w="9525">
            <a:noFill/>
            <a:miter lim="800000"/>
            <a:headEnd/>
            <a:tailEnd/>
          </a:ln>
        </p:spPr>
        <p:txBody>
          <a:bodyPr>
            <a:spAutoFit/>
          </a:bodyPr>
          <a:lstStyle/>
          <a:p>
            <a:pPr>
              <a:spcBef>
                <a:spcPct val="50000"/>
              </a:spcBef>
            </a:pPr>
            <a:endParaRPr lang="en-US"/>
          </a:p>
        </p:txBody>
      </p:sp>
      <p:sp>
        <p:nvSpPr>
          <p:cNvPr id="27654" name="Text Box 3"/>
          <p:cNvSpPr txBox="1">
            <a:spLocks noChangeArrowheads="1"/>
          </p:cNvSpPr>
          <p:nvPr/>
        </p:nvSpPr>
        <p:spPr bwMode="auto">
          <a:xfrm>
            <a:off x="468313" y="1484313"/>
            <a:ext cx="8207375" cy="4338637"/>
          </a:xfrm>
          <a:prstGeom prst="rect">
            <a:avLst/>
          </a:prstGeom>
          <a:noFill/>
          <a:ln w="9525">
            <a:noFill/>
            <a:miter lim="800000"/>
            <a:headEnd/>
            <a:tailEnd/>
          </a:ln>
        </p:spPr>
        <p:txBody>
          <a:bodyPr>
            <a:spAutoFit/>
          </a:bodyPr>
          <a:lstStyle/>
          <a:p>
            <a:pPr algn="ctr">
              <a:lnSpc>
                <a:spcPct val="135000"/>
              </a:lnSpc>
            </a:pPr>
            <a:r>
              <a:rPr lang="en-US" sz="3200" b="1" u="sng">
                <a:solidFill>
                  <a:srgbClr val="8C6428"/>
                </a:solidFill>
                <a:cs typeface="Zar" pitchFamily="2" charset="-78"/>
              </a:rPr>
              <a:t>AI</a:t>
            </a:r>
            <a:r>
              <a:rPr lang="ar-SA" sz="3200" b="1" u="sng">
                <a:solidFill>
                  <a:srgbClr val="8C6428"/>
                </a:solidFill>
                <a:cs typeface="Zar" pitchFamily="2" charset="-78"/>
              </a:rPr>
              <a:t> چيست؟‌</a:t>
            </a:r>
            <a:endParaRPr lang="fa-IR" sz="3200" b="1" u="sng">
              <a:solidFill>
                <a:srgbClr val="8C6428"/>
              </a:solidFill>
              <a:cs typeface="Zar" pitchFamily="2" charset="-78"/>
            </a:endParaRPr>
          </a:p>
          <a:p>
            <a:pPr>
              <a:lnSpc>
                <a:spcPct val="135000"/>
              </a:lnSpc>
            </a:pPr>
            <a:r>
              <a:rPr lang="ar-SA" sz="2400">
                <a:solidFill>
                  <a:srgbClr val="8C6428"/>
                </a:solidFill>
                <a:cs typeface="Zar" pitchFamily="2" charset="-78"/>
              </a:rPr>
              <a:t>تعاريفي از </a:t>
            </a:r>
            <a:r>
              <a:rPr lang="en-US" sz="2400">
                <a:solidFill>
                  <a:srgbClr val="8C6428"/>
                </a:solidFill>
                <a:cs typeface="Zar" pitchFamily="2" charset="-78"/>
              </a:rPr>
              <a:t>AI</a:t>
            </a:r>
            <a:r>
              <a:rPr lang="ar-SA" sz="2400">
                <a:solidFill>
                  <a:srgbClr val="8C6428"/>
                </a:solidFill>
                <a:cs typeface="Zar" pitchFamily="2" charset="-78"/>
              </a:rPr>
              <a:t> که به چهار قسمت تقسيم شده‌اند: </a:t>
            </a:r>
            <a:endParaRPr lang="en-US" sz="2400">
              <a:solidFill>
                <a:srgbClr val="8C6428"/>
              </a:solidFill>
              <a:cs typeface="Zar" pitchFamily="2" charset="-78"/>
            </a:endParaRPr>
          </a:p>
          <a:p>
            <a:pPr>
              <a:lnSpc>
                <a:spcPct val="135000"/>
              </a:lnSpc>
              <a:buFontTx/>
              <a:buChar char="•"/>
            </a:pPr>
            <a:r>
              <a:rPr lang="ar-SA" sz="2800">
                <a:cs typeface="Zar" pitchFamily="2" charset="-78"/>
              </a:rPr>
              <a:t>پردازش فکري و استدلالي </a:t>
            </a:r>
            <a:endParaRPr lang="en-US" sz="2800">
              <a:cs typeface="Zar" pitchFamily="2" charset="-78"/>
            </a:endParaRPr>
          </a:p>
          <a:p>
            <a:pPr>
              <a:lnSpc>
                <a:spcPct val="135000"/>
              </a:lnSpc>
              <a:buFontTx/>
              <a:buChar char="•"/>
            </a:pPr>
            <a:r>
              <a:rPr lang="en-US" sz="2800">
                <a:cs typeface="Zar" pitchFamily="2" charset="-78"/>
              </a:rPr>
              <a:t> </a:t>
            </a:r>
            <a:r>
              <a:rPr lang="ar-SA" sz="2800">
                <a:cs typeface="Zar" pitchFamily="2" charset="-78"/>
              </a:rPr>
              <a:t>پردازش رفتاري</a:t>
            </a:r>
            <a:endParaRPr lang="en-US" sz="2800">
              <a:cs typeface="Zar" pitchFamily="2" charset="-78"/>
            </a:endParaRPr>
          </a:p>
          <a:p>
            <a:pPr>
              <a:lnSpc>
                <a:spcPct val="135000"/>
              </a:lnSpc>
              <a:buFontTx/>
              <a:buChar char="•"/>
            </a:pPr>
            <a:r>
              <a:rPr lang="en-US" sz="2800">
                <a:cs typeface="Zar" pitchFamily="2" charset="-78"/>
              </a:rPr>
              <a:t> </a:t>
            </a:r>
            <a:r>
              <a:rPr lang="ar-SA" sz="2800">
                <a:cs typeface="Zar" pitchFamily="2" charset="-78"/>
              </a:rPr>
              <a:t>ايده‌آل هوشمندي (منطقي بودن) </a:t>
            </a:r>
            <a:endParaRPr lang="en-US" sz="2800">
              <a:cs typeface="Zar" pitchFamily="2" charset="-78"/>
            </a:endParaRPr>
          </a:p>
          <a:p>
            <a:pPr>
              <a:lnSpc>
                <a:spcPct val="135000"/>
              </a:lnSpc>
              <a:buFontTx/>
              <a:buChar char="•"/>
            </a:pPr>
            <a:r>
              <a:rPr lang="en-US" sz="2800">
                <a:cs typeface="Zar" pitchFamily="2" charset="-78"/>
              </a:rPr>
              <a:t> </a:t>
            </a:r>
            <a:r>
              <a:rPr lang="ar-SA" sz="2800">
                <a:cs typeface="Zar" pitchFamily="2" charset="-78"/>
              </a:rPr>
              <a:t>ارائه انساني</a:t>
            </a:r>
            <a:endParaRPr lang="en-US" sz="2800">
              <a:cs typeface="Zar" pitchFamily="2" charset="-78"/>
            </a:endParaRPr>
          </a:p>
          <a:p>
            <a:pPr>
              <a:lnSpc>
                <a:spcPct val="135000"/>
              </a:lnSpc>
              <a:spcBef>
                <a:spcPct val="50000"/>
              </a:spcBef>
            </a:pPr>
            <a:endParaRPr lang="en-US" sz="2800">
              <a:cs typeface="Zar" pitchFamily="2"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16458A85-3693-4753-87D0-70748101D814}" type="slidenum">
              <a:rPr lang="ar-SA" altLang="en-US"/>
              <a:pPr>
                <a:defRPr/>
              </a:pPr>
              <a:t>40</a:t>
            </a:fld>
            <a:endParaRPr lang="en-US" altLang="en-US"/>
          </a:p>
        </p:txBody>
      </p:sp>
      <p:sp>
        <p:nvSpPr>
          <p:cNvPr id="63493" name="Rectangle 2"/>
          <p:cNvSpPr>
            <a:spLocks noGrp="1" noChangeArrowheads="1"/>
          </p:cNvSpPr>
          <p:nvPr>
            <p:ph type="body" idx="1"/>
          </p:nvPr>
        </p:nvSpPr>
        <p:spPr>
          <a:xfrm>
            <a:off x="942975" y="1057275"/>
            <a:ext cx="7600950" cy="5257800"/>
          </a:xfrm>
          <a:noFill/>
        </p:spPr>
        <p:txBody>
          <a:bodyPr/>
          <a:lstStyle/>
          <a:p>
            <a:pPr eaLnBrk="1" hangingPunct="1">
              <a:lnSpc>
                <a:spcPct val="135000"/>
              </a:lnSpc>
              <a:buClr>
                <a:srgbClr val="7F5429"/>
              </a:buClr>
              <a:buFont typeface="Wingdings" pitchFamily="2" charset="2"/>
              <a:buNone/>
            </a:pPr>
            <a:r>
              <a:rPr lang="ar-SA" sz="2600" b="1" smtClean="0">
                <a:solidFill>
                  <a:srgbClr val="8C6428"/>
                </a:solidFill>
                <a:cs typeface="Zar" pitchFamily="2" charset="-78"/>
              </a:rPr>
              <a:t>مقداري واقعيت (1966-1974)</a:t>
            </a:r>
            <a:endParaRPr lang="en-US" sz="2600" b="1" smtClean="0">
              <a:solidFill>
                <a:srgbClr val="8C6428"/>
              </a:solidFill>
              <a:cs typeface="Zar" pitchFamily="2" charset="-78"/>
            </a:endParaRPr>
          </a:p>
          <a:p>
            <a:pPr eaLnBrk="1" hangingPunct="1">
              <a:lnSpc>
                <a:spcPct val="135000"/>
              </a:lnSpc>
              <a:buClr>
                <a:srgbClr val="7F5429"/>
              </a:buClr>
              <a:buFont typeface="Wingdings" pitchFamily="2" charset="2"/>
              <a:buNone/>
            </a:pPr>
            <a:endParaRPr lang="fa-IR" sz="2600" smtClean="0">
              <a:solidFill>
                <a:srgbClr val="8C6428"/>
              </a:solidFill>
              <a:cs typeface="Zar" pitchFamily="2" charset="-78"/>
            </a:endParaRPr>
          </a:p>
          <a:p>
            <a:pPr eaLnBrk="1" hangingPunct="1">
              <a:lnSpc>
                <a:spcPct val="135000"/>
              </a:lnSpc>
              <a:buClr>
                <a:srgbClr val="7F5429"/>
              </a:buClr>
              <a:buFont typeface="Wingdings" pitchFamily="2" charset="2"/>
              <a:buChar char="§"/>
            </a:pPr>
            <a:r>
              <a:rPr lang="ar-SA" sz="2100" smtClean="0">
                <a:cs typeface="Zar" pitchFamily="2" charset="-78"/>
              </a:rPr>
              <a:t>مشکلات تقريباً تمام پروژه‌ها تحقيقي </a:t>
            </a:r>
            <a:r>
              <a:rPr lang="en-US" sz="2100" smtClean="0">
                <a:cs typeface="Zar" pitchFamily="2" charset="-78"/>
              </a:rPr>
              <a:t>AI</a:t>
            </a:r>
            <a:r>
              <a:rPr lang="ar-SA" sz="2100" smtClean="0">
                <a:cs typeface="Zar" pitchFamily="2" charset="-78"/>
              </a:rPr>
              <a:t> وقتي پديدار مي‌شدند که مسائل گسترده‌تري براي حل توسط آنها مطرح مي‌شد:</a:t>
            </a:r>
            <a:endParaRPr lang="fa-IR" sz="2100" smtClean="0">
              <a:cs typeface="Zar" pitchFamily="2" charset="-78"/>
            </a:endParaRPr>
          </a:p>
          <a:p>
            <a:pPr eaLnBrk="1" hangingPunct="1">
              <a:lnSpc>
                <a:spcPct val="135000"/>
              </a:lnSpc>
              <a:buClr>
                <a:srgbClr val="7F5429"/>
              </a:buClr>
              <a:buFont typeface="Wingdings" pitchFamily="2" charset="2"/>
              <a:buChar char="§"/>
            </a:pPr>
            <a:r>
              <a:rPr lang="ar-SA" sz="2100" smtClean="0">
                <a:cs typeface="Zar" pitchFamily="2" charset="-78"/>
              </a:rPr>
              <a:t>برنامه‌هاي اوليه اغلب داراي دانش محدود يا فاقد دانش در مورد موضوع کار بودند.</a:t>
            </a:r>
            <a:endParaRPr lang="fa-IR" sz="2100" smtClean="0">
              <a:cs typeface="Zar" pitchFamily="2" charset="-78"/>
            </a:endParaRPr>
          </a:p>
          <a:p>
            <a:pPr eaLnBrk="1" hangingPunct="1">
              <a:lnSpc>
                <a:spcPct val="135000"/>
              </a:lnSpc>
              <a:buClr>
                <a:srgbClr val="7F5429"/>
              </a:buClr>
              <a:buFont typeface="Wingdings" pitchFamily="2" charset="2"/>
              <a:buChar char="§"/>
            </a:pPr>
            <a:r>
              <a:rPr lang="ar-SA" sz="2100" smtClean="0">
                <a:cs typeface="Zar" pitchFamily="2" charset="-78"/>
              </a:rPr>
              <a:t>انجام ناپذيري بسياري از مسائل</a:t>
            </a:r>
            <a:endParaRPr lang="fa-IR" sz="2100" smtClean="0">
              <a:cs typeface="Zar" pitchFamily="2" charset="-78"/>
            </a:endParaRPr>
          </a:p>
          <a:p>
            <a:pPr eaLnBrk="1" hangingPunct="1">
              <a:lnSpc>
                <a:spcPct val="135000"/>
              </a:lnSpc>
              <a:buClr>
                <a:srgbClr val="7F5429"/>
              </a:buClr>
              <a:buFont typeface="Wingdings" pitchFamily="2" charset="2"/>
              <a:buChar char="§"/>
            </a:pPr>
            <a:r>
              <a:rPr lang="ar-SA" sz="2100" smtClean="0">
                <a:cs typeface="Zar" pitchFamily="2" charset="-78"/>
              </a:rPr>
              <a:t>به دليل اعمال برخي محدوديت‌هاي پايه‌اي بر روي ساختار پايه مورد استفاده براي توليد رفتار هوشمند </a:t>
            </a:r>
            <a:endParaRPr lang="en-US" sz="2100" smtClean="0">
              <a:cs typeface="Zar" pitchFamily="2" charset="-7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EF90BD67-DA31-42F7-B002-8D76FAFF819F}" type="slidenum">
              <a:rPr lang="ar-SA" altLang="en-US"/>
              <a:pPr>
                <a:defRPr/>
              </a:pPr>
              <a:t>41</a:t>
            </a:fld>
            <a:endParaRPr lang="en-US" altLang="en-US"/>
          </a:p>
        </p:txBody>
      </p:sp>
      <p:sp>
        <p:nvSpPr>
          <p:cNvPr id="64517" name="Rectangle 2"/>
          <p:cNvSpPr>
            <a:spLocks noGrp="1" noChangeArrowheads="1"/>
          </p:cNvSpPr>
          <p:nvPr>
            <p:ph type="body" idx="1"/>
          </p:nvPr>
        </p:nvSpPr>
        <p:spPr>
          <a:xfrm>
            <a:off x="442913" y="1338263"/>
            <a:ext cx="8229600" cy="4686300"/>
          </a:xfrm>
          <a:noFill/>
        </p:spPr>
        <p:txBody>
          <a:bodyPr/>
          <a:lstStyle/>
          <a:p>
            <a:pPr eaLnBrk="1" hangingPunct="1">
              <a:lnSpc>
                <a:spcPct val="135000"/>
              </a:lnSpc>
              <a:buFont typeface="Wingdings" pitchFamily="2" charset="2"/>
              <a:buNone/>
            </a:pPr>
            <a:r>
              <a:rPr lang="ar-SA" sz="3100" b="1" smtClean="0">
                <a:solidFill>
                  <a:srgbClr val="8C6428"/>
                </a:solidFill>
                <a:cs typeface="Zar" pitchFamily="2" charset="-78"/>
              </a:rPr>
              <a:t>سيستم‌هاي مبتني بر دانش: کليد قدرت؟ (1969-1979)</a:t>
            </a:r>
            <a:endParaRPr lang="en-US" sz="3100" b="1" smtClean="0">
              <a:solidFill>
                <a:srgbClr val="8C6428"/>
              </a:solidFill>
              <a:cs typeface="Zar" pitchFamily="2" charset="-78"/>
            </a:endParaRPr>
          </a:p>
          <a:p>
            <a:pPr eaLnBrk="1" hangingPunct="1">
              <a:lnSpc>
                <a:spcPct val="135000"/>
              </a:lnSpc>
            </a:pPr>
            <a:endParaRPr lang="fa-IR" sz="3100" smtClean="0">
              <a:solidFill>
                <a:srgbClr val="8C6428"/>
              </a:solidFill>
              <a:cs typeface="Zar" pitchFamily="2" charset="-78"/>
            </a:endParaRPr>
          </a:p>
          <a:p>
            <a:pPr eaLnBrk="1" hangingPunct="1">
              <a:lnSpc>
                <a:spcPct val="135000"/>
              </a:lnSpc>
              <a:buClr>
                <a:srgbClr val="7F5429"/>
              </a:buClr>
              <a:buFont typeface="Wingdings" pitchFamily="2" charset="2"/>
              <a:buChar char="§"/>
            </a:pPr>
            <a:r>
              <a:rPr lang="ar-SA" sz="2500" smtClean="0">
                <a:solidFill>
                  <a:srgbClr val="8C6428"/>
                </a:solidFill>
                <a:cs typeface="Zar" pitchFamily="2" charset="-78"/>
              </a:rPr>
              <a:t>روش‌هاي ضعيف</a:t>
            </a:r>
            <a:r>
              <a:rPr lang="ar-SA" sz="2500" smtClean="0">
                <a:cs typeface="Zar" pitchFamily="2" charset="-78"/>
              </a:rPr>
              <a:t>: مبتني بر يک جستجوي همه‌منظوره مي‌باشند که قدم‌هاي اوليه يادگيري را برمي‌دارند اما تلاشي در جهت يافتن راه‌حل‌هاي کامل ندارند.</a:t>
            </a:r>
            <a:endParaRPr lang="fa-IR" sz="2500" smtClean="0">
              <a:cs typeface="Zar" pitchFamily="2" charset="-78"/>
            </a:endParaRPr>
          </a:p>
          <a:p>
            <a:pPr eaLnBrk="1" hangingPunct="1">
              <a:lnSpc>
                <a:spcPct val="135000"/>
              </a:lnSpc>
              <a:buClr>
                <a:srgbClr val="7F5429"/>
              </a:buClr>
              <a:buFont typeface="Wingdings" pitchFamily="2" charset="2"/>
              <a:buChar char="§"/>
            </a:pPr>
            <a:r>
              <a:rPr lang="ar-SA" sz="2500" smtClean="0">
                <a:cs typeface="Zar" pitchFamily="2" charset="-78"/>
              </a:rPr>
              <a:t>به اين دليل که اطلاعات ضعيفي را در مورد دامنه فعاليت خود به کار مي‌برند.</a:t>
            </a:r>
            <a:endParaRPr lang="fa-IR" sz="2500" smtClean="0">
              <a:cs typeface="Zar" pitchFamily="2" charset="-78"/>
            </a:endParaRPr>
          </a:p>
          <a:p>
            <a:pPr eaLnBrk="1" hangingPunct="1">
              <a:lnSpc>
                <a:spcPct val="135000"/>
              </a:lnSpc>
              <a:buClr>
                <a:srgbClr val="7F5429"/>
              </a:buClr>
              <a:buFont typeface="Wingdings" pitchFamily="2" charset="2"/>
              <a:buChar char="§"/>
            </a:pPr>
            <a:r>
              <a:rPr lang="ar-SA" sz="2500" smtClean="0">
                <a:cs typeface="Zar" pitchFamily="2" charset="-78"/>
              </a:rPr>
              <a:t>پس براي حل مسائل دشوار، تقريباً جواب را از قبل بايد بدانيم.</a:t>
            </a:r>
            <a:endParaRPr lang="fa-IR" sz="2500" smtClean="0">
              <a:cs typeface="Zar" pitchFamily="2" charset="-78"/>
            </a:endParaRPr>
          </a:p>
          <a:p>
            <a:pPr eaLnBrk="1" hangingPunct="1">
              <a:lnSpc>
                <a:spcPct val="135000"/>
              </a:lnSpc>
              <a:buClr>
                <a:srgbClr val="7F5429"/>
              </a:buClr>
              <a:buFont typeface="Wingdings" pitchFamily="2" charset="2"/>
              <a:buChar char="§"/>
            </a:pPr>
            <a:r>
              <a:rPr lang="ar-SA" sz="2500" smtClean="0">
                <a:cs typeface="Zar" pitchFamily="2" charset="-78"/>
              </a:rPr>
              <a:t>برنامه </a:t>
            </a:r>
            <a:r>
              <a:rPr lang="en-US" sz="2100" smtClean="0">
                <a:cs typeface="Zar" pitchFamily="2" charset="-78"/>
              </a:rPr>
              <a:t>DENDRAL</a:t>
            </a:r>
            <a:r>
              <a:rPr lang="fa-IR" sz="2500" smtClean="0">
                <a:cs typeface="Zar" pitchFamily="2" charset="-78"/>
              </a:rPr>
              <a:t> </a:t>
            </a:r>
            <a:r>
              <a:rPr lang="ar-SA" sz="2500" smtClean="0">
                <a:cs typeface="Zar" pitchFamily="2" charset="-78"/>
              </a:rPr>
              <a:t>از برنامه‌هايي است که از اين رهيافت استفاده مي‌کند.</a:t>
            </a:r>
            <a:endParaRPr lang="en-US" sz="2500" smtClean="0">
              <a:cs typeface="Zar" pitchFamily="2" charset="-7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6FF8E7D5-FB1D-43ED-856F-A128096BEB2F}" type="slidenum">
              <a:rPr lang="ar-SA" altLang="en-US"/>
              <a:pPr>
                <a:defRPr/>
              </a:pPr>
              <a:t>42</a:t>
            </a:fld>
            <a:endParaRPr lang="en-US" altLang="en-US"/>
          </a:p>
        </p:txBody>
      </p:sp>
      <p:sp>
        <p:nvSpPr>
          <p:cNvPr id="65541" name="Rectangle 2"/>
          <p:cNvSpPr>
            <a:spLocks noGrp="1" noChangeArrowheads="1"/>
          </p:cNvSpPr>
          <p:nvPr>
            <p:ph type="body" idx="1"/>
          </p:nvPr>
        </p:nvSpPr>
        <p:spPr>
          <a:xfrm>
            <a:off x="442913" y="1871663"/>
            <a:ext cx="8229600" cy="3735387"/>
          </a:xfrm>
          <a:noFill/>
        </p:spPr>
        <p:txBody>
          <a:bodyPr/>
          <a:lstStyle/>
          <a:p>
            <a:pPr eaLnBrk="1" hangingPunct="1">
              <a:lnSpc>
                <a:spcPct val="135000"/>
              </a:lnSpc>
              <a:buClr>
                <a:srgbClr val="7F5429"/>
              </a:buClr>
              <a:buFont typeface="Wingdings" pitchFamily="2" charset="2"/>
              <a:buChar char="§"/>
            </a:pPr>
            <a:r>
              <a:rPr lang="ar-SA" smtClean="0">
                <a:latin typeface="Algerian" pitchFamily="82" charset="0"/>
                <a:cs typeface="Zar" pitchFamily="2" charset="-78"/>
              </a:rPr>
              <a:t>اهميت برنامه </a:t>
            </a:r>
            <a:r>
              <a:rPr lang="en-US" sz="2600" smtClean="0">
                <a:latin typeface="Arial Unicode MS" pitchFamily="34" charset="-128"/>
                <a:ea typeface="Arial Unicode MS" pitchFamily="34" charset="-128"/>
                <a:cs typeface="Arial Unicode MS" pitchFamily="34" charset="-128"/>
              </a:rPr>
              <a:t>DENDRAL</a:t>
            </a:r>
            <a:r>
              <a:rPr lang="ar-SA" smtClean="0">
                <a:latin typeface="Algerian" pitchFamily="82" charset="0"/>
                <a:cs typeface="Zar" pitchFamily="2" charset="-78"/>
              </a:rPr>
              <a:t> در اين بود که اولين سيستم موفق با دانش غني بود، يعني تبحر سيستم بر پايه تعداد بسيار زيادي قانون ايجاد شده بود. سيستم‌هاي بعدي ايده اصلي رهيافت </a:t>
            </a:r>
            <a:r>
              <a:rPr lang="en-US" sz="2600" smtClean="0">
                <a:latin typeface="Arial Unicode MS" pitchFamily="34" charset="-128"/>
                <a:ea typeface="Arial Unicode MS" pitchFamily="34" charset="-128"/>
                <a:cs typeface="Arial Unicode MS" pitchFamily="34" charset="-128"/>
              </a:rPr>
              <a:t>Advice taker</a:t>
            </a:r>
            <a:r>
              <a:rPr lang="ar-SA" smtClean="0">
                <a:latin typeface="Algerian" pitchFamily="82" charset="0"/>
                <a:cs typeface="Zar" pitchFamily="2" charset="-78"/>
              </a:rPr>
              <a:t> مک کارتي را دنبال مي‌کردند يعني جداسازي دانش (در شکل قوانين) و مؤلفه استدلال. </a:t>
            </a:r>
            <a:endParaRPr lang="en-US" smtClean="0">
              <a:latin typeface="Algerian" pitchFamily="82" charset="0"/>
              <a:cs typeface="Zar" pitchFamily="2" charset="-7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B138DFE1-E717-4973-B631-2DC687C1DF2D}" type="slidenum">
              <a:rPr lang="ar-SA" altLang="en-US"/>
              <a:pPr>
                <a:defRPr/>
              </a:pPr>
              <a:t>43</a:t>
            </a:fld>
            <a:endParaRPr lang="en-US" altLang="en-US"/>
          </a:p>
        </p:txBody>
      </p:sp>
      <p:sp>
        <p:nvSpPr>
          <p:cNvPr id="66565" name="Rectangle 2"/>
          <p:cNvSpPr>
            <a:spLocks noGrp="1" noChangeArrowheads="1"/>
          </p:cNvSpPr>
          <p:nvPr>
            <p:ph type="body" idx="1"/>
          </p:nvPr>
        </p:nvSpPr>
        <p:spPr>
          <a:xfrm>
            <a:off x="457200" y="1295400"/>
            <a:ext cx="8229600" cy="4629150"/>
          </a:xfrm>
          <a:noFill/>
        </p:spPr>
        <p:txBody>
          <a:bodyPr/>
          <a:lstStyle/>
          <a:p>
            <a:pPr eaLnBrk="1" hangingPunct="1">
              <a:lnSpc>
                <a:spcPct val="135000"/>
              </a:lnSpc>
              <a:buFont typeface="Wingdings" pitchFamily="2" charset="2"/>
              <a:buNone/>
            </a:pPr>
            <a:r>
              <a:rPr lang="en-US" sz="2600" smtClean="0">
                <a:solidFill>
                  <a:srgbClr val="8C6428"/>
                </a:solidFill>
                <a:cs typeface="Zar" pitchFamily="2" charset="-78"/>
              </a:rPr>
              <a:t>MYCIN</a:t>
            </a:r>
            <a:r>
              <a:rPr lang="ar-SA" smtClean="0">
                <a:solidFill>
                  <a:srgbClr val="8C6428"/>
                </a:solidFill>
                <a:cs typeface="Zar" pitchFamily="2" charset="-78"/>
              </a:rPr>
              <a:t> نسبت به </a:t>
            </a:r>
            <a:r>
              <a:rPr lang="en-US" sz="2600" smtClean="0">
                <a:solidFill>
                  <a:srgbClr val="8C6428"/>
                </a:solidFill>
                <a:cs typeface="Zar" pitchFamily="2" charset="-78"/>
              </a:rPr>
              <a:t>DENDRAL</a:t>
            </a:r>
            <a:r>
              <a:rPr lang="ar-SA" smtClean="0">
                <a:solidFill>
                  <a:srgbClr val="8C6428"/>
                </a:solidFill>
                <a:cs typeface="Zar" pitchFamily="2" charset="-78"/>
              </a:rPr>
              <a:t> دو تفاوت عمده دارد:</a:t>
            </a:r>
            <a:endParaRPr lang="en-US" smtClean="0">
              <a:solidFill>
                <a:srgbClr val="8C6428"/>
              </a:solidFill>
              <a:cs typeface="Zar" pitchFamily="2" charset="-78"/>
            </a:endParaRPr>
          </a:p>
          <a:p>
            <a:pPr eaLnBrk="1" hangingPunct="1">
              <a:lnSpc>
                <a:spcPct val="135000"/>
              </a:lnSpc>
              <a:buFont typeface="Wingdings" pitchFamily="2" charset="2"/>
              <a:buNone/>
            </a:pPr>
            <a:endParaRPr lang="fa-IR" smtClean="0">
              <a:solidFill>
                <a:srgbClr val="8C6428"/>
              </a:solidFill>
              <a:cs typeface="Zar" pitchFamily="2" charset="-78"/>
            </a:endParaRPr>
          </a:p>
          <a:p>
            <a:pPr eaLnBrk="1" hangingPunct="1">
              <a:lnSpc>
                <a:spcPct val="135000"/>
              </a:lnSpc>
              <a:buClr>
                <a:srgbClr val="7F5429"/>
              </a:buClr>
              <a:buFont typeface="Wingdings" pitchFamily="2" charset="2"/>
              <a:buChar char="§"/>
            </a:pPr>
            <a:r>
              <a:rPr lang="ar-SA" smtClean="0">
                <a:cs typeface="Zar" pitchFamily="2" charset="-78"/>
              </a:rPr>
              <a:t>برخلاف قوانين </a:t>
            </a:r>
            <a:r>
              <a:rPr lang="en-US" sz="2600" smtClean="0">
                <a:cs typeface="Zar" pitchFamily="2" charset="-78"/>
              </a:rPr>
              <a:t>DENDRAL</a:t>
            </a:r>
            <a:r>
              <a:rPr lang="ar-SA" smtClean="0">
                <a:cs typeface="Zar" pitchFamily="2" charset="-78"/>
              </a:rPr>
              <a:t>، هيچ مدل تئوري‌وار عمومي براي آنکه قوانين </a:t>
            </a:r>
            <a:r>
              <a:rPr lang="en-US" sz="2600" smtClean="0">
                <a:cs typeface="Zar" pitchFamily="2" charset="-78"/>
              </a:rPr>
              <a:t>MYCIN</a:t>
            </a:r>
            <a:r>
              <a:rPr lang="ar-SA" smtClean="0">
                <a:cs typeface="Zar" pitchFamily="2" charset="-78"/>
              </a:rPr>
              <a:t> استنتاج شود، وجود نداشت.</a:t>
            </a:r>
            <a:endParaRPr lang="fa-IR" smtClean="0">
              <a:cs typeface="Zar" pitchFamily="2" charset="-78"/>
            </a:endParaRPr>
          </a:p>
          <a:p>
            <a:pPr eaLnBrk="1" hangingPunct="1">
              <a:lnSpc>
                <a:spcPct val="135000"/>
              </a:lnSpc>
              <a:buClr>
                <a:srgbClr val="7F5429"/>
              </a:buClr>
              <a:buFont typeface="Wingdings" pitchFamily="2" charset="2"/>
              <a:buChar char="§"/>
            </a:pPr>
            <a:r>
              <a:rPr lang="ar-SA" smtClean="0">
                <a:cs typeface="Zar" pitchFamily="2" charset="-78"/>
              </a:rPr>
              <a:t>قوانين مي‌بايست عدم قطعيت مربوط به دانش پزشکي را منعکس مي‌کرد.</a:t>
            </a:r>
            <a:endParaRPr lang="en-US" smtClean="0">
              <a:cs typeface="Zar" pitchFamily="2" charset="-7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AF0D5023-A2F4-48A6-9160-FC32B8130FBE}" type="slidenum">
              <a:rPr lang="ar-SA" altLang="en-US"/>
              <a:pPr>
                <a:defRPr/>
              </a:pPr>
              <a:t>44</a:t>
            </a:fld>
            <a:endParaRPr lang="en-US" altLang="en-US"/>
          </a:p>
        </p:txBody>
      </p:sp>
      <p:sp>
        <p:nvSpPr>
          <p:cNvPr id="67589" name="Rectangle 2"/>
          <p:cNvSpPr>
            <a:spLocks noGrp="1" noChangeArrowheads="1"/>
          </p:cNvSpPr>
          <p:nvPr>
            <p:ph type="body" idx="1"/>
          </p:nvPr>
        </p:nvSpPr>
        <p:spPr>
          <a:xfrm>
            <a:off x="506413" y="1112838"/>
            <a:ext cx="8229600" cy="5257800"/>
          </a:xfrm>
          <a:noFill/>
        </p:spPr>
        <p:txBody>
          <a:bodyPr/>
          <a:lstStyle/>
          <a:p>
            <a:pPr eaLnBrk="1" hangingPunct="1">
              <a:lnSpc>
                <a:spcPct val="135000"/>
              </a:lnSpc>
              <a:buFont typeface="Wingdings" pitchFamily="2" charset="2"/>
              <a:buNone/>
            </a:pPr>
            <a:r>
              <a:rPr lang="en-US" sz="2600" b="1" smtClean="0">
                <a:solidFill>
                  <a:srgbClr val="8C6428"/>
                </a:solidFill>
                <a:cs typeface="Zar" pitchFamily="2" charset="-78"/>
              </a:rPr>
              <a:t>AI</a:t>
            </a:r>
            <a:r>
              <a:rPr lang="ar-SA" sz="2600" b="1" smtClean="0">
                <a:solidFill>
                  <a:srgbClr val="8C6428"/>
                </a:solidFill>
                <a:cs typeface="Zar" pitchFamily="2" charset="-78"/>
              </a:rPr>
              <a:t> به يک صنعت تبديل مي‌شود (1980-1988)</a:t>
            </a:r>
            <a:endParaRPr lang="en-US" sz="2600" b="1" smtClean="0">
              <a:solidFill>
                <a:srgbClr val="8C6428"/>
              </a:solidFill>
              <a:cs typeface="Zar" pitchFamily="2" charset="-78"/>
            </a:endParaRPr>
          </a:p>
          <a:p>
            <a:pPr eaLnBrk="1" hangingPunct="1">
              <a:lnSpc>
                <a:spcPct val="135000"/>
              </a:lnSpc>
              <a:buFont typeface="Wingdings" pitchFamily="2" charset="2"/>
              <a:buNone/>
            </a:pPr>
            <a:endParaRPr lang="en-US" sz="2600" b="1" smtClean="0">
              <a:solidFill>
                <a:srgbClr val="8C6428"/>
              </a:solidFill>
              <a:cs typeface="Zar" pitchFamily="2" charset="-78"/>
            </a:endParaRPr>
          </a:p>
          <a:p>
            <a:pPr eaLnBrk="1" hangingPunct="1">
              <a:lnSpc>
                <a:spcPct val="135000"/>
              </a:lnSpc>
              <a:buClr>
                <a:srgbClr val="7F5429"/>
              </a:buClr>
              <a:buFont typeface="Wingdings" pitchFamily="2" charset="2"/>
              <a:buChar char="§"/>
            </a:pPr>
            <a:r>
              <a:rPr lang="en-US" sz="2100" u="sng" smtClean="0">
                <a:cs typeface="Zar" pitchFamily="2" charset="-78"/>
              </a:rPr>
              <a:t>RI</a:t>
            </a:r>
            <a:r>
              <a:rPr lang="ar-SA" sz="2100" smtClean="0">
                <a:cs typeface="Zar" pitchFamily="2" charset="-78"/>
              </a:rPr>
              <a:t>: اولين سيستم خبره تجاري موفق از شرکت </a:t>
            </a:r>
            <a:r>
              <a:rPr lang="en-US" sz="2100" smtClean="0">
                <a:cs typeface="Zar" pitchFamily="2" charset="-78"/>
              </a:rPr>
              <a:t>DEC</a:t>
            </a:r>
            <a:r>
              <a:rPr lang="ar-SA" sz="2100" smtClean="0">
                <a:cs typeface="Zar" pitchFamily="2" charset="-78"/>
              </a:rPr>
              <a:t> که سودآوري زيادي را براي شرکت بهمراه داشت.</a:t>
            </a:r>
            <a:endParaRPr lang="fa-IR" sz="2100" smtClean="0">
              <a:cs typeface="Zar" pitchFamily="2" charset="-78"/>
            </a:endParaRPr>
          </a:p>
          <a:p>
            <a:pPr eaLnBrk="1" hangingPunct="1">
              <a:lnSpc>
                <a:spcPct val="135000"/>
              </a:lnSpc>
              <a:buClr>
                <a:srgbClr val="7F5429"/>
              </a:buClr>
              <a:buFont typeface="Wingdings" pitchFamily="2" charset="2"/>
              <a:buChar char="§"/>
            </a:pPr>
            <a:r>
              <a:rPr lang="ar-SA" sz="2100" u="sng" smtClean="0">
                <a:cs typeface="Zar" pitchFamily="2" charset="-78"/>
              </a:rPr>
              <a:t>پروژه «نسل پنجم</a:t>
            </a:r>
            <a:r>
              <a:rPr lang="ar-SA" sz="2100" smtClean="0">
                <a:cs typeface="Zar" pitchFamily="2" charset="-78"/>
              </a:rPr>
              <a:t>»: اين پروژه ژاپني به منظور ساخت کامپيوترهاي هوشمندي که پرولوگ را به جاي کد ماشين اجرا مي‌کردند، انجام شد.</a:t>
            </a:r>
            <a:endParaRPr lang="fa-IR" sz="2100" smtClean="0">
              <a:cs typeface="Zar" pitchFamily="2" charset="-78"/>
            </a:endParaRPr>
          </a:p>
          <a:p>
            <a:pPr eaLnBrk="1" hangingPunct="1">
              <a:lnSpc>
                <a:spcPct val="135000"/>
              </a:lnSpc>
              <a:buClr>
                <a:srgbClr val="7F5429"/>
              </a:buClr>
              <a:buFont typeface="Wingdings" pitchFamily="2" charset="2"/>
              <a:buChar char="§"/>
            </a:pPr>
            <a:r>
              <a:rPr lang="ar-SA" sz="2100" smtClean="0">
                <a:cs typeface="Zar" pitchFamily="2" charset="-78"/>
              </a:rPr>
              <a:t>شرکت‌هاي ديگر جهان از جمله ميکروالکترونيک، </a:t>
            </a:r>
            <a:r>
              <a:rPr lang="en-US" sz="2100" smtClean="0">
                <a:cs typeface="Zar" pitchFamily="2" charset="-78"/>
              </a:rPr>
              <a:t>MCC</a:t>
            </a:r>
            <a:r>
              <a:rPr lang="ar-SA" sz="2100" smtClean="0">
                <a:cs typeface="Zar" pitchFamily="2" charset="-78"/>
              </a:rPr>
              <a:t>، ليسپ ماشين، تگزاس اينسترومنت، سمبوليکس، زيراکس و غيره در ساخت ايستگاه‌هاي کاري بهينه شده در اين عرصه فعاليت داشتند.</a:t>
            </a:r>
            <a:endParaRPr lang="en-US" sz="2100" smtClean="0">
              <a:cs typeface="Zar" pitchFamily="2" charset="-7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E8BED5F5-967E-4438-88D3-FDC7A5227653}" type="slidenum">
              <a:rPr lang="ar-SA" altLang="en-US"/>
              <a:pPr>
                <a:defRPr/>
              </a:pPr>
              <a:t>45</a:t>
            </a:fld>
            <a:endParaRPr lang="en-US" altLang="en-US"/>
          </a:p>
        </p:txBody>
      </p:sp>
      <p:sp>
        <p:nvSpPr>
          <p:cNvPr id="68613" name="Rectangle 2"/>
          <p:cNvSpPr>
            <a:spLocks noGrp="1" noChangeArrowheads="1"/>
          </p:cNvSpPr>
          <p:nvPr>
            <p:ph type="body" idx="1"/>
          </p:nvPr>
        </p:nvSpPr>
        <p:spPr>
          <a:noFill/>
        </p:spPr>
        <p:txBody>
          <a:bodyPr/>
          <a:lstStyle/>
          <a:p>
            <a:pPr eaLnBrk="1" hangingPunct="1">
              <a:lnSpc>
                <a:spcPct val="135000"/>
              </a:lnSpc>
              <a:buFont typeface="Wingdings" pitchFamily="2" charset="2"/>
              <a:buNone/>
            </a:pPr>
            <a:r>
              <a:rPr lang="ar-SA" sz="2600" b="1" smtClean="0">
                <a:solidFill>
                  <a:srgbClr val="8C6428"/>
                </a:solidFill>
                <a:cs typeface="Zar" pitchFamily="2" charset="-78"/>
              </a:rPr>
              <a:t>بازگشت شبکه‌هاي عصبي:</a:t>
            </a:r>
            <a:endParaRPr lang="fa-IR" sz="2600" b="1" smtClean="0">
              <a:solidFill>
                <a:srgbClr val="8C6428"/>
              </a:solidFill>
              <a:cs typeface="Zar" pitchFamily="2" charset="-78"/>
            </a:endParaRPr>
          </a:p>
          <a:p>
            <a:pPr eaLnBrk="1" hangingPunct="1">
              <a:lnSpc>
                <a:spcPct val="135000"/>
              </a:lnSpc>
            </a:pPr>
            <a:endParaRPr lang="en-US" sz="2100" smtClean="0">
              <a:cs typeface="Zar" pitchFamily="2" charset="-78"/>
            </a:endParaRPr>
          </a:p>
          <a:p>
            <a:pPr eaLnBrk="1" hangingPunct="1">
              <a:lnSpc>
                <a:spcPct val="135000"/>
              </a:lnSpc>
              <a:buFont typeface="Wingdings" pitchFamily="2" charset="2"/>
              <a:buNone/>
            </a:pPr>
            <a:r>
              <a:rPr lang="ar-SA" sz="2100" smtClean="0">
                <a:cs typeface="Zar" pitchFamily="2" charset="-78"/>
              </a:rPr>
              <a:t>دانشمندان فعال در اين عرصه:</a:t>
            </a:r>
            <a:endParaRPr lang="fa-IR" sz="2100" smtClean="0">
              <a:cs typeface="Zar" pitchFamily="2" charset="-78"/>
            </a:endParaRPr>
          </a:p>
          <a:p>
            <a:pPr eaLnBrk="1" hangingPunct="1">
              <a:lnSpc>
                <a:spcPct val="135000"/>
              </a:lnSpc>
              <a:buClr>
                <a:srgbClr val="7F5429"/>
              </a:buClr>
              <a:buFont typeface="Wingdings" pitchFamily="2" charset="2"/>
              <a:buChar char="§"/>
            </a:pPr>
            <a:r>
              <a:rPr lang="ar-SA" sz="2100" u="sng" smtClean="0">
                <a:cs typeface="Zar" pitchFamily="2" charset="-78"/>
              </a:rPr>
              <a:t>هاپ فيلد</a:t>
            </a:r>
            <a:r>
              <a:rPr lang="ar-SA" sz="2100" smtClean="0">
                <a:cs typeface="Zar" pitchFamily="2" charset="-78"/>
              </a:rPr>
              <a:t>: که به آناليز خواص ذخيره‌سازي و بهينه‌سازي شبکه‌ها پرداخت.</a:t>
            </a:r>
            <a:endParaRPr lang="fa-IR" sz="2100" smtClean="0">
              <a:cs typeface="Zar" pitchFamily="2" charset="-78"/>
            </a:endParaRPr>
          </a:p>
          <a:p>
            <a:pPr eaLnBrk="1" hangingPunct="1">
              <a:lnSpc>
                <a:spcPct val="135000"/>
              </a:lnSpc>
              <a:buClr>
                <a:srgbClr val="7F5429"/>
              </a:buClr>
              <a:buFont typeface="Wingdings" pitchFamily="2" charset="2"/>
              <a:buChar char="§"/>
            </a:pPr>
            <a:r>
              <a:rPr lang="ar-SA" sz="2100" u="sng" smtClean="0">
                <a:cs typeface="Zar" pitchFamily="2" charset="-78"/>
              </a:rPr>
              <a:t>راسل هارت و هينتون</a:t>
            </a:r>
            <a:r>
              <a:rPr lang="ar-SA" sz="2100" smtClean="0">
                <a:cs typeface="Zar" pitchFamily="2" charset="-78"/>
              </a:rPr>
              <a:t>: مطالعه مدل‌هاي شبکه عصبي را ادامه دادند.</a:t>
            </a:r>
            <a:endParaRPr lang="fa-IR" sz="2100" smtClean="0">
              <a:cs typeface="Zar" pitchFamily="2" charset="-78"/>
            </a:endParaRPr>
          </a:p>
          <a:p>
            <a:pPr eaLnBrk="1" hangingPunct="1">
              <a:lnSpc>
                <a:spcPct val="135000"/>
              </a:lnSpc>
              <a:buClr>
                <a:srgbClr val="7F5429"/>
              </a:buClr>
              <a:buFont typeface="Wingdings" pitchFamily="2" charset="2"/>
              <a:buChar char="§"/>
            </a:pPr>
            <a:r>
              <a:rPr lang="ar-SA" sz="2100" u="sng" smtClean="0">
                <a:cs typeface="Zar" pitchFamily="2" charset="-78"/>
              </a:rPr>
              <a:t>بريسون و هو</a:t>
            </a:r>
            <a:r>
              <a:rPr lang="ar-SA" sz="2100" smtClean="0">
                <a:cs typeface="Zar" pitchFamily="2" charset="-78"/>
              </a:rPr>
              <a:t>: الگوريتم يادگ</a:t>
            </a:r>
            <a:r>
              <a:rPr lang="fa-IR" sz="2100" smtClean="0">
                <a:cs typeface="Zar" pitchFamily="2" charset="-78"/>
              </a:rPr>
              <a:t>ي</a:t>
            </a:r>
            <a:r>
              <a:rPr lang="ar-SA" sz="2100" smtClean="0">
                <a:cs typeface="Zar" pitchFamily="2" charset="-78"/>
              </a:rPr>
              <a:t>ري انتشار به عقب را مجدداً مطرح کردند.</a:t>
            </a:r>
            <a:endParaRPr lang="en-US" sz="2100" smtClean="0">
              <a:cs typeface="Zar" pitchFamily="2" charset="-7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0BDDB97C-6403-4DC1-9364-E0B01A7C09BC}" type="slidenum">
              <a:rPr lang="ar-SA" altLang="en-US"/>
              <a:pPr>
                <a:defRPr/>
              </a:pPr>
              <a:t>46</a:t>
            </a:fld>
            <a:endParaRPr lang="en-US" altLang="en-US"/>
          </a:p>
        </p:txBody>
      </p:sp>
      <p:sp>
        <p:nvSpPr>
          <p:cNvPr id="69637" name="Rectangle 2"/>
          <p:cNvSpPr>
            <a:spLocks noGrp="1" noChangeArrowheads="1"/>
          </p:cNvSpPr>
          <p:nvPr>
            <p:ph type="body" idx="1"/>
          </p:nvPr>
        </p:nvSpPr>
        <p:spPr>
          <a:noFill/>
        </p:spPr>
        <p:txBody>
          <a:bodyPr/>
          <a:lstStyle/>
          <a:p>
            <a:pPr eaLnBrk="1" hangingPunct="1">
              <a:lnSpc>
                <a:spcPct val="135000"/>
              </a:lnSpc>
              <a:buFont typeface="Wingdings" pitchFamily="2" charset="2"/>
              <a:buNone/>
            </a:pPr>
            <a:r>
              <a:rPr lang="ar-SA" sz="3100" b="1" smtClean="0">
                <a:solidFill>
                  <a:srgbClr val="8C6428"/>
                </a:solidFill>
                <a:cs typeface="Zar" pitchFamily="2" charset="-78"/>
              </a:rPr>
              <a:t>حوادث اخير:</a:t>
            </a:r>
            <a:endParaRPr lang="fa-IR" sz="3100" b="1" smtClean="0">
              <a:solidFill>
                <a:srgbClr val="8C6428"/>
              </a:solidFill>
              <a:cs typeface="Zar" pitchFamily="2" charset="-78"/>
            </a:endParaRPr>
          </a:p>
          <a:p>
            <a:pPr eaLnBrk="1" hangingPunct="1">
              <a:lnSpc>
                <a:spcPct val="135000"/>
              </a:lnSpc>
              <a:buFont typeface="Wingdings" pitchFamily="2" charset="2"/>
              <a:buNone/>
            </a:pPr>
            <a:endParaRPr lang="fa-IR" sz="3100" b="1" smtClean="0">
              <a:solidFill>
                <a:srgbClr val="8C6428"/>
              </a:solidFill>
              <a:cs typeface="Zar" pitchFamily="2" charset="-78"/>
            </a:endParaRPr>
          </a:p>
          <a:p>
            <a:pPr eaLnBrk="1" hangingPunct="1">
              <a:lnSpc>
                <a:spcPct val="135000"/>
              </a:lnSpc>
              <a:buClr>
                <a:srgbClr val="7F5429"/>
              </a:buClr>
              <a:buFont typeface="Wingdings" pitchFamily="2" charset="2"/>
              <a:buChar char="§"/>
            </a:pPr>
            <a:r>
              <a:rPr lang="ar-SA" sz="2500" u="sng" smtClean="0">
                <a:cs typeface="Zar" pitchFamily="2" charset="-78"/>
              </a:rPr>
              <a:t>رهيافت </a:t>
            </a:r>
            <a:r>
              <a:rPr lang="en-US" sz="2100" u="sng" smtClean="0">
                <a:cs typeface="Zar" pitchFamily="2" charset="-78"/>
              </a:rPr>
              <a:t>HMM</a:t>
            </a:r>
            <a:r>
              <a:rPr lang="ar-SA" sz="2500" smtClean="0">
                <a:cs typeface="Zar" pitchFamily="2" charset="-78"/>
              </a:rPr>
              <a:t>: رهيافت غ</a:t>
            </a:r>
            <a:r>
              <a:rPr lang="fa-IR" sz="2500" smtClean="0">
                <a:cs typeface="Zar" pitchFamily="2" charset="-78"/>
              </a:rPr>
              <a:t>ا</a:t>
            </a:r>
            <a:r>
              <a:rPr lang="ar-SA" sz="2500" smtClean="0">
                <a:cs typeface="Zar" pitchFamily="2" charset="-78"/>
              </a:rPr>
              <a:t>لب در سال‌هاي اخير مي‌باشد که توسط مايکف به وجود آمده است.</a:t>
            </a:r>
            <a:endParaRPr lang="fa-IR" sz="2500" smtClean="0">
              <a:cs typeface="Zar" pitchFamily="2" charset="-78"/>
            </a:endParaRPr>
          </a:p>
          <a:p>
            <a:pPr eaLnBrk="1" hangingPunct="1">
              <a:lnSpc>
                <a:spcPct val="135000"/>
              </a:lnSpc>
              <a:buFont typeface="Wingdings" pitchFamily="2" charset="2"/>
              <a:buNone/>
            </a:pPr>
            <a:r>
              <a:rPr lang="fa-IR" sz="2500" smtClean="0">
                <a:cs typeface="Zar" pitchFamily="2" charset="-78"/>
              </a:rPr>
              <a:t>اين رهيافت از </a:t>
            </a:r>
            <a:r>
              <a:rPr lang="ar-SA" sz="2500" smtClean="0">
                <a:cs typeface="Zar" pitchFamily="2" charset="-78"/>
              </a:rPr>
              <a:t>دو جنبه</a:t>
            </a:r>
            <a:r>
              <a:rPr lang="fa-IR" sz="2500" smtClean="0">
                <a:cs typeface="Zar" pitchFamily="2" charset="-78"/>
              </a:rPr>
              <a:t> زير حائز اهميت است:</a:t>
            </a:r>
          </a:p>
          <a:p>
            <a:pPr eaLnBrk="1" hangingPunct="1">
              <a:lnSpc>
                <a:spcPct val="135000"/>
              </a:lnSpc>
              <a:buClr>
                <a:srgbClr val="7F5429"/>
              </a:buClr>
              <a:buFont typeface="Wingdings" pitchFamily="2" charset="2"/>
              <a:buChar char="v"/>
            </a:pPr>
            <a:r>
              <a:rPr lang="ar-SA" sz="2500" smtClean="0">
                <a:cs typeface="Zar" pitchFamily="2" charset="-78"/>
              </a:rPr>
              <a:t>مبتني بر نظريه رياضي محض است.</a:t>
            </a:r>
            <a:endParaRPr lang="fa-IR" sz="2500" smtClean="0">
              <a:cs typeface="Zar" pitchFamily="2" charset="-78"/>
            </a:endParaRPr>
          </a:p>
          <a:p>
            <a:pPr eaLnBrk="1" hangingPunct="1">
              <a:lnSpc>
                <a:spcPct val="135000"/>
              </a:lnSpc>
              <a:buClr>
                <a:srgbClr val="7F5429"/>
              </a:buClr>
              <a:buFont typeface="Wingdings" pitchFamily="2" charset="2"/>
              <a:buChar char="v"/>
            </a:pPr>
            <a:r>
              <a:rPr lang="ar-SA" sz="2500" smtClean="0">
                <a:cs typeface="Zar" pitchFamily="2" charset="-78"/>
              </a:rPr>
              <a:t>طي فرايندي با يادگيري گروه عظيمي از داده گفتار واقعي خود را بهبود مي‌بخشد.</a:t>
            </a:r>
            <a:endParaRPr lang="en-US" sz="2500" smtClean="0">
              <a:cs typeface="Zar" pitchFamily="2" charset="-7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D15E5B55-F1E6-42FC-AA90-92B9BBC52A3A}" type="slidenum">
              <a:rPr lang="ar-SA" altLang="en-US"/>
              <a:pPr>
                <a:defRPr/>
              </a:pPr>
              <a:t>47</a:t>
            </a:fld>
            <a:endParaRPr lang="en-US" altLang="en-US"/>
          </a:p>
        </p:txBody>
      </p:sp>
      <p:sp>
        <p:nvSpPr>
          <p:cNvPr id="70661" name="Rectangle 2"/>
          <p:cNvSpPr>
            <a:spLocks noGrp="1" noChangeArrowheads="1"/>
          </p:cNvSpPr>
          <p:nvPr>
            <p:ph type="body" idx="1"/>
          </p:nvPr>
        </p:nvSpPr>
        <p:spPr>
          <a:xfrm>
            <a:off x="468313" y="2108200"/>
            <a:ext cx="8229600" cy="3414713"/>
          </a:xfrm>
          <a:noFill/>
        </p:spPr>
        <p:txBody>
          <a:bodyPr/>
          <a:lstStyle/>
          <a:p>
            <a:pPr eaLnBrk="1" hangingPunct="1">
              <a:lnSpc>
                <a:spcPct val="135000"/>
              </a:lnSpc>
              <a:buClr>
                <a:srgbClr val="7F5429"/>
              </a:buClr>
              <a:buFont typeface="Wingdings" pitchFamily="2" charset="2"/>
              <a:buChar char="§"/>
            </a:pPr>
            <a:r>
              <a:rPr lang="ar-SA" u="sng" smtClean="0">
                <a:cs typeface="Zar" pitchFamily="2" charset="-78"/>
              </a:rPr>
              <a:t>برنامه‌ريزي</a:t>
            </a:r>
            <a:r>
              <a:rPr lang="ar-SA" smtClean="0">
                <a:cs typeface="Zar" pitchFamily="2" charset="-78"/>
              </a:rPr>
              <a:t>: در دهه 70 فقط براي ميکرووردها مناسب بودند، اکنون براي زمانبندي کار در کارخانه‌ها و مأموريت‌هاي فضايي استفاده مي‌شوند.</a:t>
            </a:r>
            <a:endParaRPr lang="fa-IR" smtClean="0">
              <a:cs typeface="Zar" pitchFamily="2" charset="-78"/>
            </a:endParaRPr>
          </a:p>
          <a:p>
            <a:pPr eaLnBrk="1" hangingPunct="1">
              <a:lnSpc>
                <a:spcPct val="135000"/>
              </a:lnSpc>
              <a:buClr>
                <a:srgbClr val="7F5429"/>
              </a:buClr>
              <a:buFont typeface="Wingdings" pitchFamily="2" charset="2"/>
              <a:buChar char="§"/>
            </a:pPr>
            <a:r>
              <a:rPr lang="ar-SA" u="sng" smtClean="0">
                <a:cs typeface="Zar" pitchFamily="2" charset="-78"/>
              </a:rPr>
              <a:t>بيان شبکه باور</a:t>
            </a:r>
            <a:r>
              <a:rPr lang="ar-SA" smtClean="0">
                <a:cs typeface="Zar" pitchFamily="2" charset="-78"/>
              </a:rPr>
              <a:t>: استدلال کارا را در مورد ترکيب رويدادهاي غيرمنطقي ممکن ساخت.</a:t>
            </a:r>
            <a:endParaRPr lang="en-US" smtClean="0">
              <a:cs typeface="Zar" pitchFamily="2" charset="-7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8DD88CFA-5CDD-44CE-8BD5-FE68532925AD}" type="slidenum">
              <a:rPr lang="ar-SA" altLang="en-US"/>
              <a:pPr>
                <a:defRPr/>
              </a:pPr>
              <a:t>48</a:t>
            </a:fld>
            <a:endParaRPr lang="en-US" altLang="en-US"/>
          </a:p>
        </p:txBody>
      </p:sp>
      <p:sp>
        <p:nvSpPr>
          <p:cNvPr id="71685" name="Rectangle 2"/>
          <p:cNvSpPr>
            <a:spLocks noGrp="1" noChangeArrowheads="1"/>
          </p:cNvSpPr>
          <p:nvPr>
            <p:ph type="body" idx="1"/>
          </p:nvPr>
        </p:nvSpPr>
        <p:spPr>
          <a:xfrm>
            <a:off x="457200" y="1847850"/>
            <a:ext cx="8229600" cy="3211513"/>
          </a:xfrm>
          <a:noFill/>
        </p:spPr>
        <p:txBody>
          <a:bodyPr/>
          <a:lstStyle/>
          <a:p>
            <a:pPr eaLnBrk="1" hangingPunct="1">
              <a:lnSpc>
                <a:spcPct val="135000"/>
              </a:lnSpc>
              <a:buClr>
                <a:srgbClr val="7F5429"/>
              </a:buClr>
              <a:buFont typeface="Wingdings" pitchFamily="2" charset="2"/>
              <a:buChar char="§"/>
            </a:pPr>
            <a:r>
              <a:rPr lang="ar-SA" smtClean="0">
                <a:cs typeface="Zar" pitchFamily="2" charset="-78"/>
              </a:rPr>
              <a:t>ايده سيستم‌هاي خبره فرماتيو توسط کار جوداپير و ارديک هوروتيز و ديويد هکرمن مطرح شد:</a:t>
            </a:r>
            <a:endParaRPr lang="fa-IR" smtClean="0">
              <a:cs typeface="Zar" pitchFamily="2" charset="-78"/>
            </a:endParaRPr>
          </a:p>
          <a:p>
            <a:pPr eaLnBrk="1" hangingPunct="1">
              <a:lnSpc>
                <a:spcPct val="135000"/>
              </a:lnSpc>
              <a:buClr>
                <a:srgbClr val="7F5429"/>
              </a:buClr>
              <a:buFont typeface="Wingdings" pitchFamily="2" charset="2"/>
              <a:buNone/>
            </a:pPr>
            <a:r>
              <a:rPr lang="ar-SA" smtClean="0">
                <a:cs typeface="Zar" pitchFamily="2" charset="-78"/>
              </a:rPr>
              <a:t>"سيستم‌هايي که مطابق قوانين تئوري تصميم‌گيري به طور منطقي عمل مي‌کنند و سعي ندارند که تبحر انساني را تقليد کنند."</a:t>
            </a:r>
            <a:endParaRPr lang="en-US" smtClean="0">
              <a:cs typeface="Zar" pitchFamily="2" charset="-7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4A9DB3B9-848A-405B-92D2-D9400D5FF55D}" type="slidenum">
              <a:rPr lang="ar-SA" altLang="en-US"/>
              <a:pPr>
                <a:defRPr/>
              </a:pPr>
              <a:t>49</a:t>
            </a:fld>
            <a:endParaRPr lang="en-US" altLang="en-US"/>
          </a:p>
        </p:txBody>
      </p:sp>
      <p:sp>
        <p:nvSpPr>
          <p:cNvPr id="72709" name="Rectangle 2"/>
          <p:cNvSpPr>
            <a:spLocks noGrp="1" noChangeArrowheads="1"/>
          </p:cNvSpPr>
          <p:nvPr>
            <p:ph type="body" idx="1"/>
          </p:nvPr>
        </p:nvSpPr>
        <p:spPr>
          <a:xfrm>
            <a:off x="806450" y="1484313"/>
            <a:ext cx="8229600" cy="5257800"/>
          </a:xfrm>
          <a:noFill/>
        </p:spPr>
        <p:txBody>
          <a:bodyPr/>
          <a:lstStyle/>
          <a:p>
            <a:pPr eaLnBrk="1" hangingPunct="1">
              <a:lnSpc>
                <a:spcPct val="135000"/>
              </a:lnSpc>
              <a:buClr>
                <a:srgbClr val="7F5429"/>
              </a:buClr>
              <a:buFont typeface="Wingdings" pitchFamily="2" charset="2"/>
              <a:buNone/>
            </a:pPr>
            <a:r>
              <a:rPr lang="ar-SA" sz="3100" b="1" smtClean="0">
                <a:solidFill>
                  <a:srgbClr val="8C6428"/>
                </a:solidFill>
                <a:cs typeface="Zar" pitchFamily="2" charset="-78"/>
              </a:rPr>
              <a:t>شرايط کنوني:</a:t>
            </a:r>
            <a:endParaRPr lang="fa-IR" sz="3100" b="1" smtClean="0">
              <a:solidFill>
                <a:srgbClr val="8C6428"/>
              </a:solidFill>
              <a:cs typeface="Zar" pitchFamily="2" charset="-78"/>
            </a:endParaRPr>
          </a:p>
          <a:p>
            <a:pPr eaLnBrk="1" hangingPunct="1">
              <a:lnSpc>
                <a:spcPct val="135000"/>
              </a:lnSpc>
              <a:buClr>
                <a:srgbClr val="7F5429"/>
              </a:buClr>
              <a:buFont typeface="Wingdings" pitchFamily="2" charset="2"/>
              <a:buChar char="§"/>
            </a:pPr>
            <a:r>
              <a:rPr lang="ar-SA" sz="2500" smtClean="0">
                <a:cs typeface="Zar" pitchFamily="2" charset="-78"/>
              </a:rPr>
              <a:t>برخي از سيستم‌هايي موجود در جهان که از هوش مصنوعي استفاده مي‌کنند:</a:t>
            </a:r>
            <a:endParaRPr lang="en-US" sz="2500" smtClean="0">
              <a:cs typeface="Zar" pitchFamily="2" charset="-78"/>
            </a:endParaRPr>
          </a:p>
          <a:p>
            <a:pPr eaLnBrk="1" hangingPunct="1">
              <a:lnSpc>
                <a:spcPct val="135000"/>
              </a:lnSpc>
              <a:buClr>
                <a:srgbClr val="7F5429"/>
              </a:buClr>
              <a:buFont typeface="Wingdings" pitchFamily="2" charset="2"/>
              <a:buChar char="§"/>
            </a:pPr>
            <a:r>
              <a:rPr lang="en-US" sz="2100" u="sng" smtClean="0">
                <a:cs typeface="Zar" pitchFamily="2" charset="-78"/>
              </a:rPr>
              <a:t>HITECH</a:t>
            </a:r>
            <a:r>
              <a:rPr lang="ar-SA" sz="2500" smtClean="0">
                <a:cs typeface="Zar" pitchFamily="2" charset="-78"/>
              </a:rPr>
              <a:t>: اولين برنامه کامپيوتري که موفق به شکست استاد بزرگ شطرنج جهان، آرنولد دنکر شده است.</a:t>
            </a:r>
            <a:endParaRPr lang="en-US" sz="2500" smtClean="0">
              <a:cs typeface="Zar" pitchFamily="2" charset="-78"/>
            </a:endParaRPr>
          </a:p>
          <a:p>
            <a:pPr eaLnBrk="1" hangingPunct="1">
              <a:lnSpc>
                <a:spcPct val="135000"/>
              </a:lnSpc>
              <a:buClr>
                <a:srgbClr val="7F5429"/>
              </a:buClr>
              <a:buFont typeface="Wingdings" pitchFamily="2" charset="2"/>
              <a:buChar char="§"/>
            </a:pPr>
            <a:r>
              <a:rPr lang="en-US" sz="2100" u="sng" smtClean="0">
                <a:cs typeface="Zar" pitchFamily="2" charset="-78"/>
              </a:rPr>
              <a:t>PEGASUS</a:t>
            </a:r>
            <a:r>
              <a:rPr lang="ar-SA" sz="2500" smtClean="0">
                <a:cs typeface="Zar" pitchFamily="2" charset="-78"/>
              </a:rPr>
              <a:t>: يک برنامه درک گفتار که سؤالات کاربر را جواب مي‌دهد و تمامي برنامه‌هاي مسافرتي شخص را </a:t>
            </a:r>
            <a:r>
              <a:rPr lang="fa-IR" sz="2500" smtClean="0">
                <a:cs typeface="Zar" pitchFamily="2" charset="-78"/>
              </a:rPr>
              <a:t>با يک برنامه‌ريزي درست، </a:t>
            </a:r>
            <a:r>
              <a:rPr lang="ar-SA" sz="2500" smtClean="0">
                <a:cs typeface="Zar" pitchFamily="2" charset="-78"/>
              </a:rPr>
              <a:t>مقرون به صرفه مي‌کند.</a:t>
            </a:r>
            <a:endParaRPr lang="en-US" sz="2500" smtClean="0">
              <a:cs typeface="Zar" pitchFamily="2" charset="-78"/>
            </a:endParaRPr>
          </a:p>
          <a:p>
            <a:pPr eaLnBrk="1" hangingPunct="1">
              <a:lnSpc>
                <a:spcPct val="135000"/>
              </a:lnSpc>
              <a:buClr>
                <a:srgbClr val="7F5429"/>
              </a:buClr>
              <a:buFont typeface="Wingdings" pitchFamily="2" charset="2"/>
              <a:buChar char="§"/>
            </a:pPr>
            <a:r>
              <a:rPr lang="en-US" sz="2100" u="sng" smtClean="0">
                <a:cs typeface="Zar" pitchFamily="2" charset="-78"/>
              </a:rPr>
              <a:t>MARVEL</a:t>
            </a:r>
            <a:r>
              <a:rPr lang="ar-SA" sz="2500" smtClean="0">
                <a:cs typeface="Zar" pitchFamily="2" charset="-78"/>
              </a:rPr>
              <a:t>: سيستم خبره‌اي که داده‌هاي ارسالي از سفينه فضايي را تحليل نموده و در صورت بروز مشکلات جدي، پيغام هشدار به تحليلگران مي‌دهد.</a:t>
            </a:r>
            <a:endParaRPr lang="en-US" sz="2500" smtClean="0">
              <a:cs typeface="Zar"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16"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17" name="Slide Number Placeholder 5"/>
          <p:cNvSpPr>
            <a:spLocks noGrp="1"/>
          </p:cNvSpPr>
          <p:nvPr>
            <p:ph type="sldNum" sz="quarter" idx="12"/>
          </p:nvPr>
        </p:nvSpPr>
        <p:spPr/>
        <p:txBody>
          <a:bodyPr/>
          <a:lstStyle/>
          <a:p>
            <a:pPr>
              <a:defRPr/>
            </a:pPr>
            <a:fld id="{632A411B-3BB4-4967-9F3B-FF1D556AAACA}" type="slidenum">
              <a:rPr lang="ar-SA" altLang="en-US"/>
              <a:pPr>
                <a:defRPr/>
              </a:pPr>
              <a:t>5</a:t>
            </a:fld>
            <a:endParaRPr lang="en-US" altLang="en-US"/>
          </a:p>
        </p:txBody>
      </p:sp>
      <p:grpSp>
        <p:nvGrpSpPr>
          <p:cNvPr id="28677" name="Group 2"/>
          <p:cNvGrpSpPr>
            <a:grpSpLocks/>
          </p:cNvGrpSpPr>
          <p:nvPr/>
        </p:nvGrpSpPr>
        <p:grpSpPr bwMode="auto">
          <a:xfrm>
            <a:off x="2484438" y="2349500"/>
            <a:ext cx="3529012" cy="2420938"/>
            <a:chOff x="1020" y="1480"/>
            <a:chExt cx="2223" cy="1525"/>
          </a:xfrm>
        </p:grpSpPr>
        <p:sp>
          <p:nvSpPr>
            <p:cNvPr id="403459" name="Text Box 3"/>
            <p:cNvSpPr txBox="1">
              <a:spLocks noChangeArrowheads="1"/>
            </p:cNvSpPr>
            <p:nvPr/>
          </p:nvSpPr>
          <p:spPr bwMode="auto">
            <a:xfrm>
              <a:off x="1020" y="1480"/>
              <a:ext cx="1089" cy="754"/>
            </a:xfrm>
            <a:prstGeom prst="rect">
              <a:avLst/>
            </a:prstGeom>
            <a:solidFill>
              <a:srgbClr val="DDDDDD"/>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fa-IR" sz="2400">
                  <a:cs typeface="Zar" pitchFamily="2" charset="-78"/>
                </a:rPr>
                <a:t>سيستم‌هايي که مانند انسان فکر مي‌کنند</a:t>
              </a:r>
              <a:endParaRPr lang="en-US" sz="2400">
                <a:cs typeface="Zar" pitchFamily="2" charset="-78"/>
              </a:endParaRPr>
            </a:p>
          </p:txBody>
        </p:sp>
        <p:sp>
          <p:nvSpPr>
            <p:cNvPr id="403460" name="Text Box 4"/>
            <p:cNvSpPr txBox="1">
              <a:spLocks noChangeArrowheads="1"/>
            </p:cNvSpPr>
            <p:nvPr/>
          </p:nvSpPr>
          <p:spPr bwMode="auto">
            <a:xfrm>
              <a:off x="2154" y="1480"/>
              <a:ext cx="1089" cy="754"/>
            </a:xfrm>
            <a:prstGeom prst="rect">
              <a:avLst/>
            </a:prstGeom>
            <a:solidFill>
              <a:srgbClr val="DDDDDD"/>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fa-IR" sz="2400">
                  <a:cs typeface="Zar" pitchFamily="2" charset="-78"/>
                </a:rPr>
                <a:t>سيستم‌هايي که به طور منطقي فکر مي‌کنند</a:t>
              </a:r>
              <a:endParaRPr lang="en-US" sz="2400">
                <a:cs typeface="Zar" pitchFamily="2" charset="-78"/>
              </a:endParaRPr>
            </a:p>
          </p:txBody>
        </p:sp>
        <p:sp>
          <p:nvSpPr>
            <p:cNvPr id="403461" name="Text Box 5"/>
            <p:cNvSpPr txBox="1">
              <a:spLocks noChangeArrowheads="1"/>
            </p:cNvSpPr>
            <p:nvPr/>
          </p:nvSpPr>
          <p:spPr bwMode="auto">
            <a:xfrm>
              <a:off x="1020" y="2251"/>
              <a:ext cx="1089" cy="754"/>
            </a:xfrm>
            <a:prstGeom prst="rect">
              <a:avLst/>
            </a:prstGeom>
            <a:solidFill>
              <a:srgbClr val="DDDDDD"/>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fa-IR" sz="2400">
                  <a:cs typeface="Zar" pitchFamily="2" charset="-78"/>
                </a:rPr>
                <a:t>سيستم‌هايي که مانند انسان عمل مي‌کنند</a:t>
              </a:r>
              <a:endParaRPr lang="en-US" sz="2400">
                <a:cs typeface="Zar" pitchFamily="2" charset="-78"/>
              </a:endParaRPr>
            </a:p>
          </p:txBody>
        </p:sp>
        <p:sp>
          <p:nvSpPr>
            <p:cNvPr id="403462" name="Text Box 6"/>
            <p:cNvSpPr txBox="1">
              <a:spLocks noChangeArrowheads="1"/>
            </p:cNvSpPr>
            <p:nvPr/>
          </p:nvSpPr>
          <p:spPr bwMode="auto">
            <a:xfrm>
              <a:off x="2154" y="2251"/>
              <a:ext cx="1089" cy="754"/>
            </a:xfrm>
            <a:prstGeom prst="rect">
              <a:avLst/>
            </a:prstGeom>
            <a:solidFill>
              <a:srgbClr val="DDDDDD"/>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fa-IR" sz="2400">
                  <a:cs typeface="Zar" pitchFamily="2" charset="-78"/>
                </a:rPr>
                <a:t>سيستم‌هايي که به طور منطقي عمل مي‌کنند </a:t>
              </a:r>
              <a:endParaRPr lang="en-US" sz="2400">
                <a:cs typeface="Zar" pitchFamily="2" charset="-78"/>
              </a:endParaRPr>
            </a:p>
          </p:txBody>
        </p:sp>
      </p:grpSp>
      <p:sp>
        <p:nvSpPr>
          <p:cNvPr id="28678" name="AutoShape 7"/>
          <p:cNvSpPr>
            <a:spLocks/>
          </p:cNvSpPr>
          <p:nvPr/>
        </p:nvSpPr>
        <p:spPr bwMode="auto">
          <a:xfrm>
            <a:off x="6156325" y="2349500"/>
            <a:ext cx="215900" cy="2374900"/>
          </a:xfrm>
          <a:prstGeom prst="rightBrace">
            <a:avLst>
              <a:gd name="adj1" fmla="val 91667"/>
              <a:gd name="adj2" fmla="val 50000"/>
            </a:avLst>
          </a:prstGeom>
          <a:noFill/>
          <a:ln w="9525">
            <a:solidFill>
              <a:schemeClr val="tx1"/>
            </a:solidFill>
            <a:round/>
            <a:headEnd/>
            <a:tailEnd/>
          </a:ln>
        </p:spPr>
        <p:txBody>
          <a:bodyPr wrap="none" anchor="ctr"/>
          <a:lstStyle/>
          <a:p>
            <a:endParaRPr lang="en-US"/>
          </a:p>
        </p:txBody>
      </p:sp>
      <p:sp>
        <p:nvSpPr>
          <p:cNvPr id="28679" name="AutoShape 8"/>
          <p:cNvSpPr>
            <a:spLocks/>
          </p:cNvSpPr>
          <p:nvPr/>
        </p:nvSpPr>
        <p:spPr bwMode="auto">
          <a:xfrm flipH="1">
            <a:off x="2124075" y="2420938"/>
            <a:ext cx="215900" cy="2374900"/>
          </a:xfrm>
          <a:prstGeom prst="rightBrace">
            <a:avLst>
              <a:gd name="adj1" fmla="val 91667"/>
              <a:gd name="adj2" fmla="val 50000"/>
            </a:avLst>
          </a:prstGeom>
          <a:noFill/>
          <a:ln w="9525">
            <a:solidFill>
              <a:schemeClr val="tx1"/>
            </a:solidFill>
            <a:round/>
            <a:headEnd/>
            <a:tailEnd/>
          </a:ln>
        </p:spPr>
        <p:txBody>
          <a:bodyPr wrap="none" anchor="ctr"/>
          <a:lstStyle/>
          <a:p>
            <a:endParaRPr lang="en-US"/>
          </a:p>
        </p:txBody>
      </p:sp>
      <p:sp>
        <p:nvSpPr>
          <p:cNvPr id="28680" name="AutoShape 9"/>
          <p:cNvSpPr>
            <a:spLocks/>
          </p:cNvSpPr>
          <p:nvPr/>
        </p:nvSpPr>
        <p:spPr bwMode="auto">
          <a:xfrm rot="-5400000">
            <a:off x="4176713" y="296863"/>
            <a:ext cx="142875" cy="3527425"/>
          </a:xfrm>
          <a:prstGeom prst="rightBrace">
            <a:avLst>
              <a:gd name="adj1" fmla="val 205741"/>
              <a:gd name="adj2" fmla="val 50000"/>
            </a:avLst>
          </a:prstGeom>
          <a:noFill/>
          <a:ln w="9525">
            <a:solidFill>
              <a:schemeClr val="tx1"/>
            </a:solidFill>
            <a:round/>
            <a:headEnd/>
            <a:tailEnd/>
          </a:ln>
        </p:spPr>
        <p:txBody>
          <a:bodyPr wrap="none" anchor="ctr"/>
          <a:lstStyle/>
          <a:p>
            <a:endParaRPr lang="en-US"/>
          </a:p>
        </p:txBody>
      </p:sp>
      <p:sp>
        <p:nvSpPr>
          <p:cNvPr id="28681" name="AutoShape 10"/>
          <p:cNvSpPr>
            <a:spLocks/>
          </p:cNvSpPr>
          <p:nvPr/>
        </p:nvSpPr>
        <p:spPr bwMode="auto">
          <a:xfrm rot="5400000">
            <a:off x="4140201" y="3429000"/>
            <a:ext cx="215900" cy="3527425"/>
          </a:xfrm>
          <a:prstGeom prst="rightBrace">
            <a:avLst>
              <a:gd name="adj1" fmla="val 136152"/>
              <a:gd name="adj2" fmla="val 50000"/>
            </a:avLst>
          </a:prstGeom>
          <a:noFill/>
          <a:ln w="9525">
            <a:solidFill>
              <a:schemeClr val="tx1"/>
            </a:solidFill>
            <a:round/>
            <a:headEnd/>
            <a:tailEnd/>
          </a:ln>
        </p:spPr>
        <p:txBody>
          <a:bodyPr wrap="none" anchor="ctr"/>
          <a:lstStyle/>
          <a:p>
            <a:endParaRPr lang="en-US"/>
          </a:p>
        </p:txBody>
      </p:sp>
      <p:sp>
        <p:nvSpPr>
          <p:cNvPr id="28682" name="Text Box 11"/>
          <p:cNvSpPr txBox="1">
            <a:spLocks noChangeArrowheads="1"/>
          </p:cNvSpPr>
          <p:nvPr/>
        </p:nvSpPr>
        <p:spPr bwMode="auto">
          <a:xfrm>
            <a:off x="2268538" y="5516563"/>
            <a:ext cx="4103687" cy="457200"/>
          </a:xfrm>
          <a:prstGeom prst="rect">
            <a:avLst/>
          </a:prstGeom>
          <a:noFill/>
          <a:ln w="9525">
            <a:noFill/>
            <a:miter lim="800000"/>
            <a:headEnd/>
            <a:tailEnd/>
          </a:ln>
        </p:spPr>
        <p:txBody>
          <a:bodyPr>
            <a:spAutoFit/>
          </a:bodyPr>
          <a:lstStyle/>
          <a:p>
            <a:pPr algn="ctr">
              <a:spcBef>
                <a:spcPct val="50000"/>
              </a:spcBef>
            </a:pPr>
            <a:r>
              <a:rPr lang="fa-IR" sz="2400" b="1">
                <a:solidFill>
                  <a:srgbClr val="8C6428"/>
                </a:solidFill>
                <a:cs typeface="Zar" pitchFamily="2" charset="-78"/>
              </a:rPr>
              <a:t>تمرکز بر روي پردازش‌هاي رفتاري </a:t>
            </a:r>
            <a:endParaRPr lang="en-US" sz="2400" b="1">
              <a:solidFill>
                <a:srgbClr val="8C6428"/>
              </a:solidFill>
              <a:cs typeface="Zar" pitchFamily="2" charset="-78"/>
            </a:endParaRPr>
          </a:p>
        </p:txBody>
      </p:sp>
      <p:sp>
        <p:nvSpPr>
          <p:cNvPr id="28683" name="Text Box 12"/>
          <p:cNvSpPr txBox="1">
            <a:spLocks noChangeArrowheads="1"/>
          </p:cNvSpPr>
          <p:nvPr/>
        </p:nvSpPr>
        <p:spPr bwMode="auto">
          <a:xfrm>
            <a:off x="2195513" y="1412875"/>
            <a:ext cx="4103687" cy="457200"/>
          </a:xfrm>
          <a:prstGeom prst="rect">
            <a:avLst/>
          </a:prstGeom>
          <a:noFill/>
          <a:ln w="9525">
            <a:noFill/>
            <a:miter lim="800000"/>
            <a:headEnd/>
            <a:tailEnd/>
          </a:ln>
        </p:spPr>
        <p:txBody>
          <a:bodyPr>
            <a:spAutoFit/>
          </a:bodyPr>
          <a:lstStyle/>
          <a:p>
            <a:pPr algn="ctr">
              <a:spcBef>
                <a:spcPct val="50000"/>
              </a:spcBef>
            </a:pPr>
            <a:r>
              <a:rPr lang="fa-IR" sz="2400" b="1">
                <a:solidFill>
                  <a:srgbClr val="8C6428"/>
                </a:solidFill>
                <a:cs typeface="Zar" pitchFamily="2" charset="-78"/>
              </a:rPr>
              <a:t>پردازش‌هاي فکري و استدلالي</a:t>
            </a:r>
            <a:endParaRPr lang="en-US" sz="2400" b="1">
              <a:solidFill>
                <a:srgbClr val="8C6428"/>
              </a:solidFill>
              <a:cs typeface="Zar" pitchFamily="2" charset="-78"/>
            </a:endParaRPr>
          </a:p>
        </p:txBody>
      </p:sp>
      <p:sp>
        <p:nvSpPr>
          <p:cNvPr id="28684" name="Text Box 13"/>
          <p:cNvSpPr txBox="1">
            <a:spLocks noChangeArrowheads="1"/>
          </p:cNvSpPr>
          <p:nvPr/>
        </p:nvSpPr>
        <p:spPr bwMode="auto">
          <a:xfrm>
            <a:off x="6588125" y="3111500"/>
            <a:ext cx="1439863" cy="822325"/>
          </a:xfrm>
          <a:prstGeom prst="rect">
            <a:avLst/>
          </a:prstGeom>
          <a:noFill/>
          <a:ln w="9525">
            <a:noFill/>
            <a:miter lim="800000"/>
            <a:headEnd/>
            <a:tailEnd/>
          </a:ln>
        </p:spPr>
        <p:txBody>
          <a:bodyPr>
            <a:spAutoFit/>
          </a:bodyPr>
          <a:lstStyle/>
          <a:p>
            <a:pPr algn="ctr">
              <a:spcBef>
                <a:spcPct val="50000"/>
              </a:spcBef>
            </a:pPr>
            <a:r>
              <a:rPr lang="fa-IR" sz="2400" b="1">
                <a:solidFill>
                  <a:srgbClr val="8C6428"/>
                </a:solidFill>
                <a:cs typeface="Zar" pitchFamily="2" charset="-78"/>
              </a:rPr>
              <a:t>ايده‌آل هوشمندي</a:t>
            </a:r>
            <a:endParaRPr lang="en-US" sz="2400" b="1">
              <a:solidFill>
                <a:srgbClr val="8C6428"/>
              </a:solidFill>
              <a:cs typeface="Zar" pitchFamily="2" charset="-78"/>
            </a:endParaRPr>
          </a:p>
        </p:txBody>
      </p:sp>
      <p:sp>
        <p:nvSpPr>
          <p:cNvPr id="28685" name="Text Box 14"/>
          <p:cNvSpPr txBox="1">
            <a:spLocks noChangeArrowheads="1"/>
          </p:cNvSpPr>
          <p:nvPr/>
        </p:nvSpPr>
        <p:spPr bwMode="auto">
          <a:xfrm>
            <a:off x="539750" y="3213100"/>
            <a:ext cx="1368425" cy="822325"/>
          </a:xfrm>
          <a:prstGeom prst="rect">
            <a:avLst/>
          </a:prstGeom>
          <a:noFill/>
          <a:ln w="9525">
            <a:noFill/>
            <a:miter lim="800000"/>
            <a:headEnd/>
            <a:tailEnd/>
          </a:ln>
        </p:spPr>
        <p:txBody>
          <a:bodyPr>
            <a:spAutoFit/>
          </a:bodyPr>
          <a:lstStyle/>
          <a:p>
            <a:pPr algn="ctr">
              <a:spcBef>
                <a:spcPct val="50000"/>
              </a:spcBef>
            </a:pPr>
            <a:r>
              <a:rPr lang="fa-IR" sz="2400" b="1">
                <a:solidFill>
                  <a:srgbClr val="8C6428"/>
                </a:solidFill>
                <a:cs typeface="Zar" pitchFamily="2" charset="-78"/>
              </a:rPr>
              <a:t>ارائه انساني</a:t>
            </a:r>
            <a:endParaRPr lang="en-US" sz="2400" b="1">
              <a:solidFill>
                <a:srgbClr val="8C6428"/>
              </a:solidFill>
              <a:cs typeface="Zar" pitchFamily="2" charset="-7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2"/>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3"/>
          <p:cNvSpPr>
            <a:spLocks noGrp="1"/>
          </p:cNvSpPr>
          <p:nvPr>
            <p:ph type="sldNum" sz="quarter" idx="12"/>
          </p:nvPr>
        </p:nvSpPr>
        <p:spPr/>
        <p:txBody>
          <a:bodyPr/>
          <a:lstStyle/>
          <a:p>
            <a:pPr>
              <a:defRPr/>
            </a:pPr>
            <a:fld id="{062FC2A9-87E9-4281-9D1F-D1CBEB9E9A39}" type="slidenum">
              <a:rPr lang="ar-SA" altLang="en-US"/>
              <a:pPr>
                <a:defRPr/>
              </a:pPr>
              <a:t>50</a:t>
            </a:fld>
            <a:endParaRPr lang="en-US" altLang="en-US"/>
          </a:p>
        </p:txBody>
      </p:sp>
      <p:sp>
        <p:nvSpPr>
          <p:cNvPr id="73733" name="Text Box 2"/>
          <p:cNvSpPr txBox="1">
            <a:spLocks noChangeArrowheads="1"/>
          </p:cNvSpPr>
          <p:nvPr/>
        </p:nvSpPr>
        <p:spPr bwMode="auto">
          <a:xfrm>
            <a:off x="2916238" y="981075"/>
            <a:ext cx="4608512" cy="366713"/>
          </a:xfrm>
          <a:prstGeom prst="rect">
            <a:avLst/>
          </a:prstGeom>
          <a:noFill/>
          <a:ln w="9525">
            <a:noFill/>
            <a:miter lim="800000"/>
            <a:headEnd/>
            <a:tailEnd/>
          </a:ln>
        </p:spPr>
        <p:txBody>
          <a:bodyPr>
            <a:spAutoFit/>
          </a:bodyPr>
          <a:lstStyle/>
          <a:p>
            <a:pPr algn="l" rtl="0" eaLnBrk="0" hangingPunct="0">
              <a:spcBef>
                <a:spcPct val="50000"/>
              </a:spcBef>
            </a:pPr>
            <a:endParaRPr lang="en-US">
              <a:cs typeface="Times New Roman" pitchFamily="18" charset="0"/>
            </a:endParaRPr>
          </a:p>
        </p:txBody>
      </p:sp>
      <p:sp>
        <p:nvSpPr>
          <p:cNvPr id="73734" name="Text Box 3"/>
          <p:cNvSpPr txBox="1">
            <a:spLocks noChangeArrowheads="1"/>
          </p:cNvSpPr>
          <p:nvPr/>
        </p:nvSpPr>
        <p:spPr bwMode="auto">
          <a:xfrm>
            <a:off x="1258888" y="2060575"/>
            <a:ext cx="6553200" cy="1555750"/>
          </a:xfrm>
          <a:prstGeom prst="rect">
            <a:avLst/>
          </a:prstGeom>
          <a:noFill/>
          <a:ln w="9525">
            <a:noFill/>
            <a:miter lim="800000"/>
            <a:headEnd/>
            <a:tailEnd/>
          </a:ln>
        </p:spPr>
        <p:txBody>
          <a:bodyPr>
            <a:spAutoFit/>
          </a:bodyPr>
          <a:lstStyle/>
          <a:p>
            <a:pPr algn="ctr" rtl="0" eaLnBrk="0" hangingPunct="0">
              <a:spcBef>
                <a:spcPct val="50000"/>
              </a:spcBef>
            </a:pPr>
            <a:r>
              <a:rPr lang="fa-IR" sz="9600" b="1">
                <a:cs typeface="Homa" pitchFamily="2" charset="-78"/>
              </a:rPr>
              <a:t>هوش مصنوع</a:t>
            </a:r>
            <a:r>
              <a:rPr lang="ar-SA" sz="9600" b="1">
                <a:cs typeface="Homa" pitchFamily="2" charset="-78"/>
              </a:rPr>
              <a:t>ي</a:t>
            </a:r>
            <a:endParaRPr lang="en-US" sz="9600" b="1">
              <a:cs typeface="Homa" pitchFamily="2" charset="-78"/>
            </a:endParaRPr>
          </a:p>
        </p:txBody>
      </p:sp>
      <p:sp>
        <p:nvSpPr>
          <p:cNvPr id="73735" name="Text Box 4"/>
          <p:cNvSpPr txBox="1">
            <a:spLocks noChangeArrowheads="1"/>
          </p:cNvSpPr>
          <p:nvPr/>
        </p:nvSpPr>
        <p:spPr bwMode="auto">
          <a:xfrm>
            <a:off x="1908175" y="3716338"/>
            <a:ext cx="5545138" cy="823912"/>
          </a:xfrm>
          <a:prstGeom prst="rect">
            <a:avLst/>
          </a:prstGeom>
          <a:noFill/>
          <a:ln w="9525">
            <a:noFill/>
            <a:miter lim="800000"/>
            <a:headEnd/>
            <a:tailEnd/>
          </a:ln>
        </p:spPr>
        <p:txBody>
          <a:bodyPr>
            <a:spAutoFit/>
          </a:bodyPr>
          <a:lstStyle/>
          <a:p>
            <a:pPr algn="ctr" rtl="0" eaLnBrk="0" hangingPunct="0">
              <a:spcBef>
                <a:spcPct val="50000"/>
              </a:spcBef>
            </a:pPr>
            <a:r>
              <a:rPr lang="fa-IR" sz="4800">
                <a:solidFill>
                  <a:schemeClr val="accent2"/>
                </a:solidFill>
                <a:latin typeface="Akram" pitchFamily="2" charset="2"/>
                <a:cs typeface="Homa" pitchFamily="2" charset="-78"/>
              </a:rPr>
              <a:t>فصل دوم</a:t>
            </a:r>
            <a:endParaRPr lang="en-US" sz="4800">
              <a:solidFill>
                <a:schemeClr val="accent2"/>
              </a:solidFill>
              <a:latin typeface="Akram" pitchFamily="2" charset="2"/>
              <a:cs typeface="Homa" pitchFamily="2" charset="-78"/>
            </a:endParaRPr>
          </a:p>
        </p:txBody>
      </p:sp>
      <p:sp>
        <p:nvSpPr>
          <p:cNvPr id="73736" name="Rectangle 5"/>
          <p:cNvSpPr>
            <a:spLocks noChangeArrowheads="1"/>
          </p:cNvSpPr>
          <p:nvPr/>
        </p:nvSpPr>
        <p:spPr bwMode="auto">
          <a:xfrm>
            <a:off x="1476375" y="4797425"/>
            <a:ext cx="6480175" cy="1098550"/>
          </a:xfrm>
          <a:prstGeom prst="rect">
            <a:avLst/>
          </a:prstGeom>
          <a:noFill/>
          <a:ln w="9525">
            <a:noFill/>
            <a:miter lim="800000"/>
            <a:headEnd/>
            <a:tailEnd/>
          </a:ln>
        </p:spPr>
        <p:txBody>
          <a:bodyPr>
            <a:spAutoFit/>
          </a:bodyPr>
          <a:lstStyle/>
          <a:p>
            <a:pPr algn="ctr" rtl="0" eaLnBrk="0" hangingPunct="0"/>
            <a:r>
              <a:rPr lang="fa-IR" sz="6600">
                <a:solidFill>
                  <a:srgbClr val="CC3300"/>
                </a:solidFill>
                <a:latin typeface="Akram" pitchFamily="2" charset="2"/>
                <a:cs typeface="Homa" pitchFamily="2" charset="-78"/>
              </a:rPr>
              <a:t>عاملها</a:t>
            </a:r>
            <a:r>
              <a:rPr lang="ar-SA" sz="6600">
                <a:solidFill>
                  <a:srgbClr val="CC3300"/>
                </a:solidFill>
                <a:latin typeface="Akram" pitchFamily="2" charset="2"/>
                <a:cs typeface="Homa" pitchFamily="2" charset="-78"/>
              </a:rPr>
              <a:t>ي</a:t>
            </a:r>
            <a:r>
              <a:rPr lang="fa-IR" sz="6600">
                <a:solidFill>
                  <a:srgbClr val="CC3300"/>
                </a:solidFill>
                <a:latin typeface="Akram" pitchFamily="2" charset="2"/>
                <a:cs typeface="Homa" pitchFamily="2" charset="-78"/>
              </a:rPr>
              <a:t> هوشمند</a:t>
            </a:r>
            <a:endParaRPr lang="en-US" sz="6600">
              <a:solidFill>
                <a:srgbClr val="CC3300"/>
              </a:solidFill>
              <a:latin typeface="Akram" pitchFamily="2" charset="2"/>
              <a:cs typeface="Homa" pitchFamily="2" charset="-78"/>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5"/>
          <p:cNvSpPr>
            <a:spLocks noGrp="1"/>
          </p:cNvSpPr>
          <p:nvPr>
            <p:ph type="sldNum" sz="quarter" idx="12"/>
          </p:nvPr>
        </p:nvSpPr>
        <p:spPr/>
        <p:txBody>
          <a:bodyPr/>
          <a:lstStyle/>
          <a:p>
            <a:pPr>
              <a:defRPr/>
            </a:pPr>
            <a:fld id="{6263C6C7-E09F-4352-9CD0-A8A129411080}" type="slidenum">
              <a:rPr lang="ar-SA" altLang="en-US"/>
              <a:pPr>
                <a:defRPr/>
              </a:pPr>
              <a:t>51</a:t>
            </a:fld>
            <a:endParaRPr lang="en-US" altLang="en-US"/>
          </a:p>
        </p:txBody>
      </p:sp>
      <p:sp>
        <p:nvSpPr>
          <p:cNvPr id="74757"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هوش مصنوع</a:t>
            </a:r>
            <a:r>
              <a:rPr lang="ar-SA" sz="4400" b="1">
                <a:latin typeface="Times New Roman" pitchFamily="18" charset="0"/>
                <a:cs typeface="Homa" pitchFamily="2" charset="-78"/>
              </a:rPr>
              <a:t>ي</a:t>
            </a:r>
            <a:r>
              <a:rPr lang="en-US" sz="4400" b="1">
                <a:latin typeface="Times New Roman" pitchFamily="18" charset="0"/>
                <a:cs typeface="Homa" pitchFamily="2" charset="-78"/>
              </a:rPr>
              <a:t>	</a:t>
            </a:r>
            <a:r>
              <a:rPr lang="fa-IR" sz="4400" b="1">
                <a:latin typeface="Times New Roman" pitchFamily="18" charset="0"/>
                <a:cs typeface="Homa" pitchFamily="2" charset="-78"/>
              </a:rPr>
              <a:t> </a:t>
            </a:r>
            <a:r>
              <a:rPr lang="en-US" sz="2400" b="1">
                <a:latin typeface="Times New Roman" pitchFamily="18" charset="0"/>
                <a:cs typeface="Homa" pitchFamily="2" charset="-78"/>
              </a:rPr>
              <a:t>Artificial Intelligence</a:t>
            </a:r>
          </a:p>
        </p:txBody>
      </p:sp>
      <p:sp>
        <p:nvSpPr>
          <p:cNvPr id="74758" name="Text Box 3"/>
          <p:cNvSpPr txBox="1">
            <a:spLocks noChangeArrowheads="1"/>
          </p:cNvSpPr>
          <p:nvPr/>
        </p:nvSpPr>
        <p:spPr bwMode="auto">
          <a:xfrm>
            <a:off x="5508625" y="2492375"/>
            <a:ext cx="2305050" cy="762000"/>
          </a:xfrm>
          <a:prstGeom prst="rect">
            <a:avLst/>
          </a:prstGeom>
          <a:noFill/>
          <a:ln w="9525">
            <a:noFill/>
            <a:miter lim="800000"/>
            <a:headEnd/>
            <a:tailEnd/>
          </a:ln>
        </p:spPr>
        <p:txBody>
          <a:bodyPr>
            <a:spAutoFit/>
          </a:bodyPr>
          <a:lstStyle/>
          <a:p>
            <a:pPr rtl="0" eaLnBrk="0" hangingPunct="0">
              <a:spcBef>
                <a:spcPct val="50000"/>
              </a:spcBef>
            </a:pPr>
            <a:r>
              <a:rPr lang="fa-IR" sz="4400">
                <a:cs typeface="Homa" pitchFamily="2" charset="-78"/>
              </a:rPr>
              <a:t>فهرست</a:t>
            </a:r>
            <a:endParaRPr lang="en-US" sz="4400">
              <a:cs typeface="Homa" pitchFamily="2" charset="-78"/>
            </a:endParaRPr>
          </a:p>
        </p:txBody>
      </p:sp>
      <p:sp>
        <p:nvSpPr>
          <p:cNvPr id="74759" name="Text Box 4"/>
          <p:cNvSpPr txBox="1">
            <a:spLocks noChangeArrowheads="1"/>
          </p:cNvSpPr>
          <p:nvPr/>
        </p:nvSpPr>
        <p:spPr bwMode="auto">
          <a:xfrm>
            <a:off x="1763713" y="3644900"/>
            <a:ext cx="5329237" cy="366713"/>
          </a:xfrm>
          <a:prstGeom prst="rect">
            <a:avLst/>
          </a:prstGeom>
          <a:noFill/>
          <a:ln w="9525">
            <a:noFill/>
            <a:miter lim="800000"/>
            <a:headEnd/>
            <a:tailEnd/>
          </a:ln>
        </p:spPr>
        <p:txBody>
          <a:bodyPr>
            <a:spAutoFit/>
          </a:bodyPr>
          <a:lstStyle/>
          <a:p>
            <a:pPr eaLnBrk="0" hangingPunct="0">
              <a:buClr>
                <a:srgbClr val="00D600"/>
              </a:buClr>
              <a:buSzPts val="3600"/>
              <a:buFont typeface="Wingdings" pitchFamily="2" charset="2"/>
              <a:buChar char="Ã"/>
            </a:pPr>
            <a:endParaRPr lang="en-US">
              <a:cs typeface="Times New Roman" pitchFamily="18" charset="0"/>
            </a:endParaRPr>
          </a:p>
        </p:txBody>
      </p:sp>
      <p:sp>
        <p:nvSpPr>
          <p:cNvPr id="74760" name="Text Box 5"/>
          <p:cNvSpPr txBox="1">
            <a:spLocks noChangeArrowheads="1"/>
          </p:cNvSpPr>
          <p:nvPr/>
        </p:nvSpPr>
        <p:spPr bwMode="auto">
          <a:xfrm>
            <a:off x="1763713" y="3644900"/>
            <a:ext cx="5329237" cy="2165350"/>
          </a:xfrm>
          <a:prstGeom prst="rect">
            <a:avLst/>
          </a:prstGeom>
          <a:noFill/>
          <a:ln w="9525">
            <a:noFill/>
            <a:miter lim="800000"/>
            <a:headEnd/>
            <a:tailEnd/>
          </a:ln>
        </p:spPr>
        <p:txBody>
          <a:bodyPr>
            <a:spAutoFit/>
          </a:bodyPr>
          <a:lstStyle/>
          <a:p>
            <a:pPr eaLnBrk="0" hangingPunct="0">
              <a:spcBef>
                <a:spcPct val="20000"/>
              </a:spcBef>
              <a:buClr>
                <a:srgbClr val="00D600"/>
              </a:buClr>
              <a:buSzPts val="3600"/>
              <a:buFont typeface="Wingdings" pitchFamily="2" charset="2"/>
              <a:buChar char="Ã"/>
            </a:pPr>
            <a:r>
              <a:rPr lang="fa-IR" sz="4000">
                <a:solidFill>
                  <a:schemeClr val="accent2"/>
                </a:solidFill>
                <a:cs typeface="Homa" pitchFamily="2" charset="-78"/>
              </a:rPr>
              <a:t>عامل</a:t>
            </a:r>
          </a:p>
          <a:p>
            <a:pPr eaLnBrk="0" hangingPunct="0">
              <a:spcBef>
                <a:spcPct val="20000"/>
              </a:spcBef>
              <a:buClr>
                <a:srgbClr val="00D600"/>
              </a:buClr>
              <a:buSzPts val="3600"/>
              <a:buFont typeface="Wingdings" pitchFamily="2" charset="2"/>
              <a:buChar char="Ã"/>
            </a:pPr>
            <a:r>
              <a:rPr lang="fa-IR" sz="4000">
                <a:solidFill>
                  <a:schemeClr val="accent2"/>
                </a:solidFill>
                <a:cs typeface="Homa" pitchFamily="2" charset="-78"/>
              </a:rPr>
              <a:t>خواص محيطهاي وظيفه</a:t>
            </a:r>
          </a:p>
          <a:p>
            <a:pPr eaLnBrk="0" hangingPunct="0">
              <a:spcBef>
                <a:spcPct val="20000"/>
              </a:spcBef>
              <a:buClr>
                <a:srgbClr val="00D600"/>
              </a:buClr>
              <a:buSzPts val="3600"/>
              <a:buFont typeface="Wingdings" pitchFamily="2" charset="2"/>
              <a:buChar char="Ã"/>
            </a:pPr>
            <a:r>
              <a:rPr lang="fa-IR" sz="4000">
                <a:solidFill>
                  <a:schemeClr val="accent2"/>
                </a:solidFill>
                <a:cs typeface="Homa" pitchFamily="2" charset="-78"/>
              </a:rPr>
              <a:t>برنامه هاي عامل</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5"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6" name="Slide Number Placeholder 5"/>
          <p:cNvSpPr>
            <a:spLocks noGrp="1"/>
          </p:cNvSpPr>
          <p:nvPr>
            <p:ph type="sldNum" sz="quarter" idx="12"/>
          </p:nvPr>
        </p:nvSpPr>
        <p:spPr/>
        <p:txBody>
          <a:bodyPr/>
          <a:lstStyle/>
          <a:p>
            <a:pPr>
              <a:defRPr/>
            </a:pPr>
            <a:fld id="{822F196E-6C0B-41E3-A9CC-A12462EB92C0}" type="slidenum">
              <a:rPr lang="ar-SA" altLang="en-US"/>
              <a:pPr>
                <a:defRPr/>
              </a:pPr>
              <a:t>52</a:t>
            </a:fld>
            <a:endParaRPr lang="en-US" altLang="en-US"/>
          </a:p>
        </p:txBody>
      </p:sp>
      <p:sp>
        <p:nvSpPr>
          <p:cNvPr id="75781" name="Text Box 2"/>
          <p:cNvSpPr txBox="1">
            <a:spLocks noChangeArrowheads="1"/>
          </p:cNvSpPr>
          <p:nvPr/>
        </p:nvSpPr>
        <p:spPr bwMode="auto">
          <a:xfrm>
            <a:off x="400050" y="1700213"/>
            <a:ext cx="8407400" cy="2971800"/>
          </a:xfrm>
          <a:prstGeom prst="rect">
            <a:avLst/>
          </a:prstGeom>
          <a:noFill/>
          <a:ln w="9525">
            <a:noFill/>
            <a:miter lim="800000"/>
            <a:headEnd/>
            <a:tailEnd/>
          </a:ln>
        </p:spPr>
        <p:txBody>
          <a:bodyPr>
            <a:spAutoFit/>
          </a:bodyPr>
          <a:lstStyle/>
          <a:p>
            <a:pPr>
              <a:lnSpc>
                <a:spcPct val="135000"/>
              </a:lnSpc>
            </a:pPr>
            <a:r>
              <a:rPr lang="ar-SA" sz="2800" b="1">
                <a:solidFill>
                  <a:srgbClr val="7F5429"/>
                </a:solidFill>
                <a:cs typeface="Zar" pitchFamily="2" charset="-78"/>
              </a:rPr>
              <a:t>عامل:</a:t>
            </a:r>
            <a:endParaRPr lang="fa-IR" sz="2800" b="1">
              <a:solidFill>
                <a:srgbClr val="7F5429"/>
              </a:solidFill>
              <a:cs typeface="Zar" pitchFamily="2" charset="-78"/>
            </a:endParaRPr>
          </a:p>
          <a:p>
            <a:pPr>
              <a:lnSpc>
                <a:spcPct val="135000"/>
              </a:lnSpc>
            </a:pPr>
            <a:r>
              <a:rPr lang="ar-SA" sz="2000">
                <a:cs typeface="Zar" pitchFamily="2" charset="-78"/>
              </a:rPr>
              <a:t>به هر چيزي اطلاق مي‌شود، که قادر به درک محيط پيرامون خود از طريق حس‌گرها(</a:t>
            </a:r>
            <a:r>
              <a:rPr lang="en-US" sz="2000">
                <a:cs typeface="Zar" pitchFamily="2" charset="-78"/>
              </a:rPr>
              <a:t>sensor</a:t>
            </a:r>
            <a:r>
              <a:rPr lang="ar-SA" sz="2000">
                <a:cs typeface="Zar" pitchFamily="2" charset="-78"/>
              </a:rPr>
              <a:t>)</a:t>
            </a:r>
            <a:endParaRPr lang="en-US" sz="2000">
              <a:cs typeface="Zar" pitchFamily="2" charset="-78"/>
            </a:endParaRPr>
          </a:p>
          <a:p>
            <a:pPr>
              <a:lnSpc>
                <a:spcPct val="135000"/>
              </a:lnSpc>
            </a:pPr>
            <a:r>
              <a:rPr lang="ar-SA" sz="2000">
                <a:cs typeface="Zar" pitchFamily="2" charset="-78"/>
              </a:rPr>
              <a:t>و اثرگذاري‌ بر روي محيط از طريق اثرکننده‌ها (</a:t>
            </a:r>
            <a:r>
              <a:rPr lang="en-US" sz="2000">
                <a:cs typeface="Zar" pitchFamily="2" charset="-78"/>
              </a:rPr>
              <a:t>effector</a:t>
            </a:r>
            <a:r>
              <a:rPr lang="ar-SA" sz="2000">
                <a:cs typeface="Zar" pitchFamily="2" charset="-78"/>
              </a:rPr>
              <a:t>) باشد.</a:t>
            </a:r>
            <a:endParaRPr lang="en-US" sz="2000">
              <a:cs typeface="Zar" pitchFamily="2" charset="-78"/>
            </a:endParaRPr>
          </a:p>
          <a:p>
            <a:pPr>
              <a:lnSpc>
                <a:spcPct val="135000"/>
              </a:lnSpc>
            </a:pPr>
            <a:endParaRPr lang="en-US" sz="2000">
              <a:cs typeface="Zar" pitchFamily="2" charset="-78"/>
            </a:endParaRPr>
          </a:p>
          <a:p>
            <a:pPr>
              <a:lnSpc>
                <a:spcPct val="135000"/>
              </a:lnSpc>
            </a:pPr>
            <a:r>
              <a:rPr lang="ar-SA" sz="2800" b="1">
                <a:solidFill>
                  <a:srgbClr val="7F5429"/>
                </a:solidFill>
                <a:cs typeface="Zar" pitchFamily="2" charset="-78"/>
              </a:rPr>
              <a:t>عامل نرم‌افزاري: </a:t>
            </a:r>
            <a:endParaRPr lang="fa-IR" sz="2800" b="1">
              <a:solidFill>
                <a:srgbClr val="7F5429"/>
              </a:solidFill>
              <a:cs typeface="Zar" pitchFamily="2" charset="-78"/>
            </a:endParaRPr>
          </a:p>
          <a:p>
            <a:pPr>
              <a:lnSpc>
                <a:spcPct val="135000"/>
              </a:lnSpc>
            </a:pPr>
            <a:r>
              <a:rPr lang="ar-SA" sz="2400">
                <a:cs typeface="Zar" pitchFamily="2" charset="-78"/>
              </a:rPr>
              <a:t>عامل نرم‌افزاري رشته‌هاي بيتي را به عنوان درک محيط و عمل، کدگذاري مي‌کند.</a:t>
            </a:r>
            <a:endParaRPr lang="en-US" sz="2400">
              <a:cs typeface="Zar" pitchFamily="2" charset="-78"/>
            </a:endParaRPr>
          </a:p>
        </p:txBody>
      </p:sp>
      <p:sp>
        <p:nvSpPr>
          <p:cNvPr id="75782" name="Text Box 4"/>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عاملهاي هوشمند</a:t>
            </a:r>
            <a:endParaRPr lang="en-US" sz="2400" b="1">
              <a:latin typeface="Times New Roman" pitchFamily="18" charset="0"/>
              <a:cs typeface="Homa" pitchFamily="2" charset="-78"/>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5"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6" name="Slide Number Placeholder 5"/>
          <p:cNvSpPr>
            <a:spLocks noGrp="1"/>
          </p:cNvSpPr>
          <p:nvPr>
            <p:ph type="sldNum" sz="quarter" idx="12"/>
          </p:nvPr>
        </p:nvSpPr>
        <p:spPr/>
        <p:txBody>
          <a:bodyPr/>
          <a:lstStyle/>
          <a:p>
            <a:pPr>
              <a:defRPr/>
            </a:pPr>
            <a:fld id="{BE757E40-F243-4255-AFB2-671785FBAF4A}" type="slidenum">
              <a:rPr lang="ar-SA" altLang="en-US"/>
              <a:pPr>
                <a:defRPr/>
              </a:pPr>
              <a:t>53</a:t>
            </a:fld>
            <a:endParaRPr lang="en-US" altLang="en-US"/>
          </a:p>
        </p:txBody>
      </p:sp>
      <p:sp>
        <p:nvSpPr>
          <p:cNvPr id="76805" name="Rectangle 2"/>
          <p:cNvSpPr>
            <a:spLocks noGrp="1" noChangeArrowheads="1"/>
          </p:cNvSpPr>
          <p:nvPr>
            <p:ph type="body" idx="1"/>
          </p:nvPr>
        </p:nvSpPr>
        <p:spPr>
          <a:xfrm>
            <a:off x="2339975" y="1600200"/>
            <a:ext cx="5708650" cy="4530725"/>
          </a:xfrm>
        </p:spPr>
        <p:txBody>
          <a:bodyPr/>
          <a:lstStyle/>
          <a:p>
            <a:pPr marL="609600" indent="-609600" eaLnBrk="1" hangingPunct="1">
              <a:lnSpc>
                <a:spcPct val="135000"/>
              </a:lnSpc>
              <a:buFont typeface="Wingdings" pitchFamily="2" charset="2"/>
              <a:buNone/>
            </a:pPr>
            <a:r>
              <a:rPr lang="ar-SA" b="1" smtClean="0">
                <a:solidFill>
                  <a:srgbClr val="7F5429"/>
                </a:solidFill>
                <a:cs typeface="Zar" pitchFamily="2" charset="-78"/>
              </a:rPr>
              <a:t>عوامل انساني</a:t>
            </a:r>
            <a:endParaRPr lang="fa-IR" b="1" smtClean="0">
              <a:solidFill>
                <a:srgbClr val="7F5429"/>
              </a:solidFill>
              <a:cs typeface="Zar" pitchFamily="2" charset="-78"/>
            </a:endParaRPr>
          </a:p>
          <a:p>
            <a:pPr marL="1371600" lvl="2" indent="-700088" eaLnBrk="1" hangingPunct="1">
              <a:lnSpc>
                <a:spcPct val="135000"/>
              </a:lnSpc>
              <a:buFontTx/>
              <a:buAutoNum type="arabicPeriod"/>
            </a:pPr>
            <a:r>
              <a:rPr lang="ar-SA" sz="2600" b="1" smtClean="0">
                <a:cs typeface="Zar" pitchFamily="2" charset="-78"/>
              </a:rPr>
              <a:t>حس کردن:</a:t>
            </a:r>
            <a:r>
              <a:rPr lang="ar-SA" sz="2400" smtClean="0">
                <a:cs typeface="Zar" pitchFamily="2" charset="-78"/>
              </a:rPr>
              <a:t> گوش</a:t>
            </a:r>
            <a:r>
              <a:rPr lang="fa-IR" sz="2400" smtClean="0">
                <a:cs typeface="Zar" pitchFamily="2" charset="-78"/>
              </a:rPr>
              <a:t>، </a:t>
            </a:r>
            <a:r>
              <a:rPr lang="ar-SA" sz="2400" smtClean="0">
                <a:cs typeface="Zar" pitchFamily="2" charset="-78"/>
              </a:rPr>
              <a:t>چشم</a:t>
            </a:r>
            <a:r>
              <a:rPr lang="fa-IR" sz="2400" smtClean="0">
                <a:cs typeface="Zar" pitchFamily="2" charset="-78"/>
              </a:rPr>
              <a:t>،</a:t>
            </a:r>
            <a:r>
              <a:rPr lang="ar-SA" sz="2400" smtClean="0">
                <a:cs typeface="Zar" pitchFamily="2" charset="-78"/>
              </a:rPr>
              <a:t> ديگر ارگان‌ها</a:t>
            </a:r>
            <a:endParaRPr lang="fa-IR" sz="2400" smtClean="0">
              <a:cs typeface="Zar" pitchFamily="2" charset="-78"/>
            </a:endParaRPr>
          </a:p>
          <a:p>
            <a:pPr marL="1371600" lvl="2" indent="-700088" eaLnBrk="1" hangingPunct="1">
              <a:lnSpc>
                <a:spcPct val="135000"/>
              </a:lnSpc>
              <a:buFontTx/>
              <a:buAutoNum type="arabicPeriod"/>
            </a:pPr>
            <a:r>
              <a:rPr lang="ar-SA" sz="2600" b="1" smtClean="0">
                <a:cs typeface="Zar" pitchFamily="2" charset="-78"/>
              </a:rPr>
              <a:t>اثرگذاري:</a:t>
            </a:r>
            <a:r>
              <a:rPr lang="ar-SA" sz="2400" smtClean="0">
                <a:cs typeface="Zar" pitchFamily="2" charset="-78"/>
              </a:rPr>
              <a:t> دست</a:t>
            </a:r>
            <a:r>
              <a:rPr lang="fa-IR" sz="2400" smtClean="0">
                <a:cs typeface="Zar" pitchFamily="2" charset="-78"/>
              </a:rPr>
              <a:t>، </a:t>
            </a:r>
            <a:r>
              <a:rPr lang="ar-SA" sz="2400" smtClean="0">
                <a:cs typeface="Zar" pitchFamily="2" charset="-78"/>
              </a:rPr>
              <a:t>پا</a:t>
            </a:r>
            <a:r>
              <a:rPr lang="fa-IR" sz="2400" smtClean="0">
                <a:cs typeface="Zar" pitchFamily="2" charset="-78"/>
              </a:rPr>
              <a:t>، </a:t>
            </a:r>
            <a:r>
              <a:rPr lang="ar-SA" sz="2400" smtClean="0">
                <a:cs typeface="Zar" pitchFamily="2" charset="-78"/>
              </a:rPr>
              <a:t>بيني</a:t>
            </a:r>
            <a:r>
              <a:rPr lang="fa-IR" sz="2400" smtClean="0">
                <a:cs typeface="Zar" pitchFamily="2" charset="-78"/>
              </a:rPr>
              <a:t>،</a:t>
            </a:r>
            <a:r>
              <a:rPr lang="ar-SA" sz="2400" smtClean="0">
                <a:cs typeface="Zar" pitchFamily="2" charset="-78"/>
              </a:rPr>
              <a:t> اندام‌هاي ديگر</a:t>
            </a:r>
            <a:endParaRPr lang="fa-IR" sz="2400" smtClean="0">
              <a:cs typeface="Zar" pitchFamily="2" charset="-78"/>
            </a:endParaRPr>
          </a:p>
          <a:p>
            <a:pPr marL="1371600" lvl="2" indent="-700088" eaLnBrk="1" hangingPunct="1">
              <a:lnSpc>
                <a:spcPct val="135000"/>
              </a:lnSpc>
              <a:buFont typeface="Wingdings" pitchFamily="2" charset="2"/>
              <a:buNone/>
            </a:pPr>
            <a:endParaRPr lang="fa-IR" sz="2400" smtClean="0">
              <a:cs typeface="Zar" pitchFamily="2" charset="-78"/>
            </a:endParaRPr>
          </a:p>
          <a:p>
            <a:pPr marL="609600" indent="-609600" eaLnBrk="1" hangingPunct="1">
              <a:lnSpc>
                <a:spcPct val="135000"/>
              </a:lnSpc>
              <a:buFont typeface="Wingdings" pitchFamily="2" charset="2"/>
              <a:buNone/>
            </a:pPr>
            <a:r>
              <a:rPr lang="ar-SA" b="1" smtClean="0">
                <a:solidFill>
                  <a:srgbClr val="7F5429"/>
                </a:solidFill>
                <a:cs typeface="Zar" pitchFamily="2" charset="-78"/>
              </a:rPr>
              <a:t>عوامل روباتيک</a:t>
            </a:r>
            <a:endParaRPr lang="fa-IR" b="1" smtClean="0">
              <a:solidFill>
                <a:srgbClr val="7F5429"/>
              </a:solidFill>
              <a:cs typeface="Zar" pitchFamily="2" charset="-78"/>
            </a:endParaRPr>
          </a:p>
          <a:p>
            <a:pPr marL="1371600" lvl="2" indent="-700088" eaLnBrk="1" hangingPunct="1">
              <a:lnSpc>
                <a:spcPct val="135000"/>
              </a:lnSpc>
              <a:buFontTx/>
              <a:buAutoNum type="arabicPeriod"/>
            </a:pPr>
            <a:r>
              <a:rPr lang="ar-SA" sz="2600" b="1" smtClean="0">
                <a:cs typeface="Zar" pitchFamily="2" charset="-78"/>
              </a:rPr>
              <a:t>حس کردن:</a:t>
            </a:r>
            <a:r>
              <a:rPr lang="ar-SA" sz="2400" smtClean="0">
                <a:cs typeface="Zar" pitchFamily="2" charset="-78"/>
              </a:rPr>
              <a:t> دوربين</a:t>
            </a:r>
            <a:r>
              <a:rPr lang="fa-IR" sz="2400" smtClean="0">
                <a:cs typeface="Zar" pitchFamily="2" charset="-78"/>
              </a:rPr>
              <a:t>، </a:t>
            </a:r>
            <a:r>
              <a:rPr lang="ar-SA" sz="2400" smtClean="0">
                <a:cs typeface="Zar" pitchFamily="2" charset="-78"/>
              </a:rPr>
              <a:t>يابنده‌هاي مادون قرمز</a:t>
            </a:r>
            <a:endParaRPr lang="fa-IR" sz="2400" smtClean="0">
              <a:cs typeface="Zar" pitchFamily="2" charset="-78"/>
            </a:endParaRPr>
          </a:p>
          <a:p>
            <a:pPr marL="1371600" lvl="2" indent="-700088" eaLnBrk="1" hangingPunct="1">
              <a:lnSpc>
                <a:spcPct val="135000"/>
              </a:lnSpc>
              <a:buFontTx/>
              <a:buAutoNum type="arabicPeriod"/>
            </a:pPr>
            <a:r>
              <a:rPr lang="ar-SA" sz="2600" b="1" smtClean="0">
                <a:cs typeface="Zar" pitchFamily="2" charset="-78"/>
              </a:rPr>
              <a:t>اثرگذاري:</a:t>
            </a:r>
            <a:r>
              <a:rPr lang="ar-SA" sz="2400" smtClean="0">
                <a:cs typeface="Zar" pitchFamily="2" charset="-78"/>
              </a:rPr>
              <a:t> موتور</a:t>
            </a:r>
            <a:endParaRPr lang="en-US" sz="2400" smtClean="0">
              <a:cs typeface="Zar" pitchFamily="2" charset="-78"/>
            </a:endParaRPr>
          </a:p>
        </p:txBody>
      </p:sp>
      <p:sp>
        <p:nvSpPr>
          <p:cNvPr id="76806" name="Text Box 3"/>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عاملهاي هوشمند</a:t>
            </a:r>
            <a:endParaRPr lang="en-US" sz="2400" b="1">
              <a:latin typeface="Times New Roman" pitchFamily="18" charset="0"/>
              <a:cs typeface="Homa" pitchFamily="2" charset="-78"/>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19"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20" name="Slide Number Placeholder 4"/>
          <p:cNvSpPr>
            <a:spLocks noGrp="1"/>
          </p:cNvSpPr>
          <p:nvPr>
            <p:ph type="sldNum" sz="quarter" idx="12"/>
          </p:nvPr>
        </p:nvSpPr>
        <p:spPr/>
        <p:txBody>
          <a:bodyPr/>
          <a:lstStyle/>
          <a:p>
            <a:pPr>
              <a:defRPr/>
            </a:pPr>
            <a:fld id="{13EEF6B8-6EFD-4CA5-A7A6-3DFEDD583D34}" type="slidenum">
              <a:rPr lang="ar-SA" altLang="en-US"/>
              <a:pPr>
                <a:defRPr/>
              </a:pPr>
              <a:t>54</a:t>
            </a:fld>
            <a:endParaRPr lang="en-US" altLang="en-US"/>
          </a:p>
        </p:txBody>
      </p:sp>
      <p:sp>
        <p:nvSpPr>
          <p:cNvPr id="77829"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عاملهاي هوشمند</a:t>
            </a:r>
            <a:endParaRPr lang="en-US" sz="2400" b="1">
              <a:latin typeface="Times New Roman" pitchFamily="18" charset="0"/>
              <a:cs typeface="Homa" pitchFamily="2" charset="-78"/>
            </a:endParaRPr>
          </a:p>
        </p:txBody>
      </p:sp>
      <p:sp>
        <p:nvSpPr>
          <p:cNvPr id="77830" name="Text Box 3"/>
          <p:cNvSpPr txBox="1">
            <a:spLocks noChangeArrowheads="1"/>
          </p:cNvSpPr>
          <p:nvPr/>
        </p:nvSpPr>
        <p:spPr bwMode="auto">
          <a:xfrm>
            <a:off x="5867400" y="3068638"/>
            <a:ext cx="2376488" cy="641350"/>
          </a:xfrm>
          <a:prstGeom prst="rect">
            <a:avLst/>
          </a:prstGeom>
          <a:noFill/>
          <a:ln w="9525">
            <a:noFill/>
            <a:miter lim="800000"/>
            <a:headEnd/>
            <a:tailEnd/>
          </a:ln>
        </p:spPr>
        <p:txBody>
          <a:bodyPr>
            <a:spAutoFit/>
          </a:bodyPr>
          <a:lstStyle/>
          <a:p>
            <a:pPr eaLnBrk="0" hangingPunct="0">
              <a:spcBef>
                <a:spcPct val="50000"/>
              </a:spcBef>
              <a:buClr>
                <a:srgbClr val="00D600"/>
              </a:buClr>
              <a:buSzPct val="80000"/>
              <a:buFont typeface="Wingdings" pitchFamily="2" charset="2"/>
              <a:buChar char="Ã"/>
            </a:pPr>
            <a:r>
              <a:rPr lang="fa-IR" sz="3600" b="1">
                <a:solidFill>
                  <a:srgbClr val="000099"/>
                </a:solidFill>
                <a:cs typeface="Lotus" pitchFamily="2" charset="-78"/>
              </a:rPr>
              <a:t> تابع</a:t>
            </a:r>
            <a:r>
              <a:rPr lang="fa-IR">
                <a:cs typeface="Times New Roman" pitchFamily="18" charset="0"/>
              </a:rPr>
              <a:t> </a:t>
            </a:r>
            <a:r>
              <a:rPr lang="fa-IR" sz="3600" b="1">
                <a:solidFill>
                  <a:srgbClr val="000099"/>
                </a:solidFill>
                <a:cs typeface="Lotus" pitchFamily="2" charset="-78"/>
              </a:rPr>
              <a:t>عامل</a:t>
            </a:r>
            <a:endParaRPr lang="en-US" sz="3600" b="1">
              <a:solidFill>
                <a:srgbClr val="000099"/>
              </a:solidFill>
              <a:cs typeface="Lotus" pitchFamily="2" charset="-78"/>
            </a:endParaRPr>
          </a:p>
        </p:txBody>
      </p:sp>
      <p:sp>
        <p:nvSpPr>
          <p:cNvPr id="77831" name="Text Box 4"/>
          <p:cNvSpPr txBox="1">
            <a:spLocks noChangeArrowheads="1"/>
          </p:cNvSpPr>
          <p:nvPr/>
        </p:nvSpPr>
        <p:spPr bwMode="auto">
          <a:xfrm>
            <a:off x="1042988" y="3686175"/>
            <a:ext cx="7345362" cy="822325"/>
          </a:xfrm>
          <a:prstGeom prst="rect">
            <a:avLst/>
          </a:prstGeom>
          <a:noFill/>
          <a:ln w="9525">
            <a:noFill/>
            <a:miter lim="800000"/>
            <a:headEnd/>
            <a:tailEnd/>
          </a:ln>
        </p:spPr>
        <p:txBody>
          <a:bodyPr>
            <a:spAutoFit/>
          </a:bodyPr>
          <a:lstStyle/>
          <a:p>
            <a:pPr eaLnBrk="0" hangingPunct="0">
              <a:spcBef>
                <a:spcPct val="50000"/>
              </a:spcBef>
            </a:pPr>
            <a:r>
              <a:rPr lang="fa-IR" sz="2400" b="1">
                <a:solidFill>
                  <a:srgbClr val="CC3300"/>
                </a:solidFill>
                <a:cs typeface="Lotus" pitchFamily="2" charset="-78"/>
              </a:rPr>
              <a:t>رفتار عامل توسط تابع عامل توصيف ميشود که هر دنباله ادراک را به يک فعاليت نقش ميکند.</a:t>
            </a:r>
            <a:endParaRPr lang="en-US" sz="2400" b="1">
              <a:solidFill>
                <a:srgbClr val="CC3300"/>
              </a:solidFill>
              <a:cs typeface="Lotus" pitchFamily="2" charset="-78"/>
            </a:endParaRPr>
          </a:p>
        </p:txBody>
      </p:sp>
      <p:sp>
        <p:nvSpPr>
          <p:cNvPr id="77832" name="Text Box 5"/>
          <p:cNvSpPr txBox="1">
            <a:spLocks noChangeArrowheads="1"/>
          </p:cNvSpPr>
          <p:nvPr/>
        </p:nvSpPr>
        <p:spPr bwMode="auto">
          <a:xfrm>
            <a:off x="5219700" y="2060575"/>
            <a:ext cx="3024188" cy="641350"/>
          </a:xfrm>
          <a:prstGeom prst="rect">
            <a:avLst/>
          </a:prstGeom>
          <a:noFill/>
          <a:ln w="9525">
            <a:noFill/>
            <a:miter lim="800000"/>
            <a:headEnd/>
            <a:tailEnd/>
          </a:ln>
        </p:spPr>
        <p:txBody>
          <a:bodyPr>
            <a:spAutoFit/>
          </a:bodyPr>
          <a:lstStyle/>
          <a:p>
            <a:pPr eaLnBrk="0" hangingPunct="0">
              <a:spcBef>
                <a:spcPct val="50000"/>
              </a:spcBef>
              <a:buClr>
                <a:srgbClr val="00D600"/>
              </a:buClr>
              <a:buSzPct val="80000"/>
              <a:buFont typeface="Wingdings" pitchFamily="2" charset="2"/>
              <a:buChar char="Ã"/>
            </a:pPr>
            <a:r>
              <a:rPr lang="fa-IR" sz="3600" b="1">
                <a:solidFill>
                  <a:srgbClr val="000099"/>
                </a:solidFill>
                <a:cs typeface="Lotus" pitchFamily="2" charset="-78"/>
              </a:rPr>
              <a:t> دنباله ادراک</a:t>
            </a:r>
            <a:endParaRPr lang="en-US" sz="3600" b="1">
              <a:solidFill>
                <a:srgbClr val="000099"/>
              </a:solidFill>
              <a:cs typeface="Lotus" pitchFamily="2" charset="-78"/>
            </a:endParaRPr>
          </a:p>
        </p:txBody>
      </p:sp>
      <p:sp>
        <p:nvSpPr>
          <p:cNvPr id="77833" name="Text Box 6"/>
          <p:cNvSpPr txBox="1">
            <a:spLocks noChangeArrowheads="1"/>
          </p:cNvSpPr>
          <p:nvPr/>
        </p:nvSpPr>
        <p:spPr bwMode="auto">
          <a:xfrm>
            <a:off x="900113" y="2636838"/>
            <a:ext cx="7345362" cy="457200"/>
          </a:xfrm>
          <a:prstGeom prst="rect">
            <a:avLst/>
          </a:prstGeom>
          <a:noFill/>
          <a:ln w="9525">
            <a:noFill/>
            <a:miter lim="800000"/>
            <a:headEnd/>
            <a:tailEnd/>
          </a:ln>
        </p:spPr>
        <p:txBody>
          <a:bodyPr>
            <a:spAutoFit/>
          </a:bodyPr>
          <a:lstStyle/>
          <a:p>
            <a:pPr eaLnBrk="0" hangingPunct="0">
              <a:spcBef>
                <a:spcPct val="50000"/>
              </a:spcBef>
            </a:pPr>
            <a:r>
              <a:rPr lang="fa-IR" sz="2400" b="1">
                <a:solidFill>
                  <a:srgbClr val="CC3300"/>
                </a:solidFill>
                <a:cs typeface="Lotus" pitchFamily="2" charset="-78"/>
              </a:rPr>
              <a:t>سابقه کامل هر چيزي است که عامل تاکنون درک کرده است.</a:t>
            </a:r>
            <a:endParaRPr lang="en-US" sz="2400" b="1">
              <a:solidFill>
                <a:srgbClr val="CC3300"/>
              </a:solidFill>
              <a:cs typeface="Lotus" pitchFamily="2" charset="-78"/>
            </a:endParaRPr>
          </a:p>
        </p:txBody>
      </p:sp>
      <p:sp>
        <p:nvSpPr>
          <p:cNvPr id="77834" name="Rectangle 7"/>
          <p:cNvSpPr>
            <a:spLocks noChangeArrowheads="1"/>
          </p:cNvSpPr>
          <p:nvPr/>
        </p:nvSpPr>
        <p:spPr bwMode="auto">
          <a:xfrm>
            <a:off x="1258888" y="5418138"/>
            <a:ext cx="6408737" cy="519112"/>
          </a:xfrm>
          <a:prstGeom prst="rect">
            <a:avLst/>
          </a:prstGeom>
          <a:noFill/>
          <a:ln w="9525">
            <a:noFill/>
            <a:miter lim="800000"/>
            <a:headEnd/>
            <a:tailEnd/>
          </a:ln>
        </p:spPr>
        <p:txBody>
          <a:bodyPr>
            <a:spAutoFit/>
          </a:bodyPr>
          <a:lstStyle/>
          <a:p>
            <a:pPr algn="l" rtl="0" eaLnBrk="0" hangingPunct="0"/>
            <a:r>
              <a:rPr lang="fa-IR" sz="2800" b="1">
                <a:cs typeface="Homa" pitchFamily="2" charset="-78"/>
              </a:rPr>
              <a:t>  </a:t>
            </a:r>
            <a:r>
              <a:rPr lang="fa-IR" sz="2800" b="1">
                <a:solidFill>
                  <a:srgbClr val="996633"/>
                </a:solidFill>
                <a:cs typeface="Homa" pitchFamily="2" charset="-78"/>
              </a:rPr>
              <a:t>فعاليت</a:t>
            </a:r>
            <a:r>
              <a:rPr lang="fa-IR" sz="2800" b="1">
                <a:cs typeface="Homa" pitchFamily="2" charset="-78"/>
              </a:rPr>
              <a:t>                      </a:t>
            </a:r>
            <a:r>
              <a:rPr lang="fa-IR" sz="2800" b="1">
                <a:solidFill>
                  <a:srgbClr val="FF0066"/>
                </a:solidFill>
                <a:cs typeface="Homa" pitchFamily="2" charset="-78"/>
              </a:rPr>
              <a:t>دنباله ادراک</a:t>
            </a:r>
            <a:r>
              <a:rPr lang="fa-IR" sz="2800" b="1">
                <a:cs typeface="Homa" pitchFamily="2" charset="-78"/>
              </a:rPr>
              <a:t>  : تابع</a:t>
            </a:r>
            <a:r>
              <a:rPr lang="fa-IR" sz="2800">
                <a:cs typeface="Homa" pitchFamily="2" charset="-78"/>
              </a:rPr>
              <a:t> </a:t>
            </a:r>
            <a:r>
              <a:rPr lang="fa-IR" sz="2800" b="1">
                <a:cs typeface="Homa" pitchFamily="2" charset="-78"/>
              </a:rPr>
              <a:t>عامل</a:t>
            </a:r>
            <a:endParaRPr lang="en-US" sz="2800" b="1">
              <a:cs typeface="Homa" pitchFamily="2" charset="-78"/>
            </a:endParaRPr>
          </a:p>
        </p:txBody>
      </p:sp>
      <p:grpSp>
        <p:nvGrpSpPr>
          <p:cNvPr id="77835" name="Group 8"/>
          <p:cNvGrpSpPr>
            <a:grpSpLocks/>
          </p:cNvGrpSpPr>
          <p:nvPr/>
        </p:nvGrpSpPr>
        <p:grpSpPr bwMode="auto">
          <a:xfrm>
            <a:off x="509588" y="4221163"/>
            <a:ext cx="5214937" cy="3321050"/>
            <a:chOff x="230" y="2659"/>
            <a:chExt cx="3285" cy="2092"/>
          </a:xfrm>
        </p:grpSpPr>
        <p:sp>
          <p:nvSpPr>
            <p:cNvPr id="77837" name="AutoShape 9"/>
            <p:cNvSpPr>
              <a:spLocks noChangeAspect="1" noChangeArrowheads="1" noTextEdit="1"/>
            </p:cNvSpPr>
            <p:nvPr/>
          </p:nvSpPr>
          <p:spPr bwMode="auto">
            <a:xfrm>
              <a:off x="1746" y="2726"/>
              <a:ext cx="1769" cy="442"/>
            </a:xfrm>
            <a:prstGeom prst="rect">
              <a:avLst/>
            </a:prstGeom>
            <a:noFill/>
            <a:ln w="9525">
              <a:noFill/>
              <a:miter lim="800000"/>
              <a:headEnd/>
              <a:tailEnd/>
            </a:ln>
          </p:spPr>
          <p:txBody>
            <a:bodyPr/>
            <a:lstStyle/>
            <a:p>
              <a:endParaRPr lang="en-US"/>
            </a:p>
          </p:txBody>
        </p:sp>
        <p:sp>
          <p:nvSpPr>
            <p:cNvPr id="77838" name="Rectangle 10"/>
            <p:cNvSpPr>
              <a:spLocks noChangeArrowheads="1"/>
            </p:cNvSpPr>
            <p:nvPr/>
          </p:nvSpPr>
          <p:spPr bwMode="auto">
            <a:xfrm>
              <a:off x="230" y="4300"/>
              <a:ext cx="188" cy="451"/>
            </a:xfrm>
            <a:prstGeom prst="rect">
              <a:avLst/>
            </a:prstGeom>
            <a:noFill/>
            <a:ln w="9525">
              <a:noFill/>
              <a:miter lim="800000"/>
              <a:headEnd/>
              <a:tailEnd/>
            </a:ln>
          </p:spPr>
          <p:txBody>
            <a:bodyPr wrap="none" lIns="0" tIns="0" rIns="0" bIns="0">
              <a:spAutoFit/>
            </a:bodyPr>
            <a:lstStyle/>
            <a:p>
              <a:pPr algn="l" rtl="0" eaLnBrk="0" hangingPunct="0"/>
              <a:r>
                <a:rPr lang="en-US" sz="4700">
                  <a:solidFill>
                    <a:srgbClr val="000000"/>
                  </a:solidFill>
                  <a:latin typeface="Symbol" pitchFamily="18" charset="2"/>
                  <a:cs typeface="Times New Roman" pitchFamily="18" charset="0"/>
                </a:rPr>
                <a:t>  </a:t>
              </a:r>
              <a:endParaRPr lang="en-US">
                <a:cs typeface="Times New Roman" pitchFamily="18" charset="0"/>
              </a:endParaRPr>
            </a:p>
          </p:txBody>
        </p:sp>
        <p:sp>
          <p:nvSpPr>
            <p:cNvPr id="77839" name="Rectangle 11"/>
            <p:cNvSpPr>
              <a:spLocks noChangeArrowheads="1"/>
            </p:cNvSpPr>
            <p:nvPr/>
          </p:nvSpPr>
          <p:spPr bwMode="auto">
            <a:xfrm>
              <a:off x="1872" y="2703"/>
              <a:ext cx="104" cy="451"/>
            </a:xfrm>
            <a:prstGeom prst="rect">
              <a:avLst/>
            </a:prstGeom>
            <a:noFill/>
            <a:ln w="9525">
              <a:noFill/>
              <a:miter lim="800000"/>
              <a:headEnd/>
              <a:tailEnd/>
            </a:ln>
          </p:spPr>
          <p:txBody>
            <a:bodyPr wrap="none" lIns="0" tIns="0" rIns="0" bIns="0">
              <a:spAutoFit/>
            </a:bodyPr>
            <a:lstStyle/>
            <a:p>
              <a:pPr algn="l" rtl="0" eaLnBrk="0" hangingPunct="0"/>
              <a:r>
                <a:rPr lang="en-US" sz="4700" i="1">
                  <a:solidFill>
                    <a:srgbClr val="000000"/>
                  </a:solidFill>
                  <a:latin typeface="Times" charset="0"/>
                  <a:cs typeface="Times" charset="0"/>
                </a:rPr>
                <a:t>f</a:t>
              </a:r>
              <a:endParaRPr lang="en-US">
                <a:cs typeface="Times New Roman" pitchFamily="18" charset="0"/>
              </a:endParaRPr>
            </a:p>
          </p:txBody>
        </p:sp>
        <p:sp>
          <p:nvSpPr>
            <p:cNvPr id="77840" name="Rectangle 12"/>
            <p:cNvSpPr>
              <a:spLocks noChangeArrowheads="1"/>
            </p:cNvSpPr>
            <p:nvPr/>
          </p:nvSpPr>
          <p:spPr bwMode="auto">
            <a:xfrm>
              <a:off x="2125" y="2703"/>
              <a:ext cx="104" cy="451"/>
            </a:xfrm>
            <a:prstGeom prst="rect">
              <a:avLst/>
            </a:prstGeom>
            <a:noFill/>
            <a:ln w="9525">
              <a:noFill/>
              <a:miter lim="800000"/>
              <a:headEnd/>
              <a:tailEnd/>
            </a:ln>
          </p:spPr>
          <p:txBody>
            <a:bodyPr wrap="none" lIns="0" tIns="0" rIns="0" bIns="0">
              <a:spAutoFit/>
            </a:bodyPr>
            <a:lstStyle/>
            <a:p>
              <a:pPr algn="l" rtl="0" eaLnBrk="0" hangingPunct="0"/>
              <a:r>
                <a:rPr lang="en-US" sz="4700">
                  <a:solidFill>
                    <a:srgbClr val="000000"/>
                  </a:solidFill>
                  <a:latin typeface="Times" charset="0"/>
                  <a:cs typeface="Times New Roman" pitchFamily="18" charset="0"/>
                </a:rPr>
                <a:t>:</a:t>
              </a:r>
              <a:endParaRPr lang="en-US">
                <a:cs typeface="Times New Roman" pitchFamily="18" charset="0"/>
              </a:endParaRPr>
            </a:p>
          </p:txBody>
        </p:sp>
        <p:sp>
          <p:nvSpPr>
            <p:cNvPr id="77841" name="Rectangle 13"/>
            <p:cNvSpPr>
              <a:spLocks noChangeArrowheads="1"/>
            </p:cNvSpPr>
            <p:nvPr/>
          </p:nvSpPr>
          <p:spPr bwMode="auto">
            <a:xfrm>
              <a:off x="2299" y="2703"/>
              <a:ext cx="230" cy="451"/>
            </a:xfrm>
            <a:prstGeom prst="rect">
              <a:avLst/>
            </a:prstGeom>
            <a:noFill/>
            <a:ln w="9525">
              <a:noFill/>
              <a:miter lim="800000"/>
              <a:headEnd/>
              <a:tailEnd/>
            </a:ln>
          </p:spPr>
          <p:txBody>
            <a:bodyPr wrap="none" lIns="0" tIns="0" rIns="0" bIns="0">
              <a:spAutoFit/>
            </a:bodyPr>
            <a:lstStyle/>
            <a:p>
              <a:pPr algn="l" rtl="0" eaLnBrk="0" hangingPunct="0"/>
              <a:r>
                <a:rPr lang="en-US" sz="4700" i="1">
                  <a:solidFill>
                    <a:srgbClr val="FF0066"/>
                  </a:solidFill>
                  <a:latin typeface="Times" charset="0"/>
                  <a:cs typeface="Times New Roman" pitchFamily="18" charset="0"/>
                </a:rPr>
                <a:t>P</a:t>
              </a:r>
              <a:endParaRPr lang="en-US">
                <a:solidFill>
                  <a:srgbClr val="FF0066"/>
                </a:solidFill>
                <a:cs typeface="Times New Roman" pitchFamily="18" charset="0"/>
              </a:endParaRPr>
            </a:p>
          </p:txBody>
        </p:sp>
        <p:sp>
          <p:nvSpPr>
            <p:cNvPr id="77842" name="Rectangle 14"/>
            <p:cNvSpPr>
              <a:spLocks noChangeArrowheads="1"/>
            </p:cNvSpPr>
            <p:nvPr/>
          </p:nvSpPr>
          <p:spPr bwMode="auto">
            <a:xfrm>
              <a:off x="2532" y="2703"/>
              <a:ext cx="188" cy="451"/>
            </a:xfrm>
            <a:prstGeom prst="rect">
              <a:avLst/>
            </a:prstGeom>
            <a:noFill/>
            <a:ln w="9525">
              <a:noFill/>
              <a:miter lim="800000"/>
              <a:headEnd/>
              <a:tailEnd/>
            </a:ln>
          </p:spPr>
          <p:txBody>
            <a:bodyPr wrap="none" lIns="0" tIns="0" rIns="0" bIns="0">
              <a:spAutoFit/>
            </a:bodyPr>
            <a:lstStyle/>
            <a:p>
              <a:pPr algn="l" rtl="0" eaLnBrk="0" hangingPunct="0"/>
              <a:r>
                <a:rPr lang="en-US" sz="4700">
                  <a:solidFill>
                    <a:srgbClr val="FF0066"/>
                  </a:solidFill>
                  <a:latin typeface="Times" charset="0"/>
                  <a:cs typeface="Times New Roman" pitchFamily="18" charset="0"/>
                </a:rPr>
                <a:t>*</a:t>
              </a:r>
              <a:endParaRPr lang="en-US">
                <a:solidFill>
                  <a:srgbClr val="FF0066"/>
                </a:solidFill>
                <a:cs typeface="Times New Roman" pitchFamily="18" charset="0"/>
              </a:endParaRPr>
            </a:p>
          </p:txBody>
        </p:sp>
        <p:sp>
          <p:nvSpPr>
            <p:cNvPr id="77843" name="Rectangle 15"/>
            <p:cNvSpPr>
              <a:spLocks noChangeArrowheads="1"/>
            </p:cNvSpPr>
            <p:nvPr/>
          </p:nvSpPr>
          <p:spPr bwMode="auto">
            <a:xfrm>
              <a:off x="2784" y="2659"/>
              <a:ext cx="371" cy="451"/>
            </a:xfrm>
            <a:prstGeom prst="rect">
              <a:avLst/>
            </a:prstGeom>
            <a:noFill/>
            <a:ln w="9525">
              <a:noFill/>
              <a:miter lim="800000"/>
              <a:headEnd/>
              <a:tailEnd/>
            </a:ln>
          </p:spPr>
          <p:txBody>
            <a:bodyPr wrap="none" lIns="0" tIns="0" rIns="0" bIns="0">
              <a:spAutoFit/>
            </a:bodyPr>
            <a:lstStyle/>
            <a:p>
              <a:pPr algn="l" rtl="0" eaLnBrk="0" hangingPunct="0"/>
              <a:r>
                <a:rPr lang="en-US" sz="4700">
                  <a:solidFill>
                    <a:srgbClr val="00D600"/>
                  </a:solidFill>
                  <a:latin typeface="Symbol" pitchFamily="18" charset="2"/>
                  <a:cs typeface="Times New Roman" pitchFamily="18" charset="0"/>
                </a:rPr>
                <a:t>®</a:t>
              </a:r>
              <a:endParaRPr lang="en-US">
                <a:solidFill>
                  <a:srgbClr val="00D600"/>
                </a:solidFill>
                <a:cs typeface="Times New Roman" pitchFamily="18" charset="0"/>
              </a:endParaRPr>
            </a:p>
          </p:txBody>
        </p:sp>
        <p:sp>
          <p:nvSpPr>
            <p:cNvPr id="77844" name="Rectangle 16"/>
            <p:cNvSpPr>
              <a:spLocks noChangeArrowheads="1"/>
            </p:cNvSpPr>
            <p:nvPr/>
          </p:nvSpPr>
          <p:spPr bwMode="auto">
            <a:xfrm>
              <a:off x="3258" y="2703"/>
              <a:ext cx="230" cy="451"/>
            </a:xfrm>
            <a:prstGeom prst="rect">
              <a:avLst/>
            </a:prstGeom>
            <a:noFill/>
            <a:ln w="9525">
              <a:noFill/>
              <a:miter lim="800000"/>
              <a:headEnd/>
              <a:tailEnd/>
            </a:ln>
          </p:spPr>
          <p:txBody>
            <a:bodyPr wrap="none" lIns="0" tIns="0" rIns="0" bIns="0">
              <a:spAutoFit/>
            </a:bodyPr>
            <a:lstStyle/>
            <a:p>
              <a:pPr algn="l" rtl="0" eaLnBrk="0" hangingPunct="0"/>
              <a:r>
                <a:rPr lang="en-US" sz="4700" i="1">
                  <a:solidFill>
                    <a:srgbClr val="996633"/>
                  </a:solidFill>
                  <a:latin typeface="Times" charset="0"/>
                  <a:cs typeface="Times New Roman" pitchFamily="18" charset="0"/>
                </a:rPr>
                <a:t>A</a:t>
              </a:r>
              <a:endParaRPr lang="en-US">
                <a:solidFill>
                  <a:srgbClr val="996633"/>
                </a:solidFill>
                <a:cs typeface="Times New Roman" pitchFamily="18" charset="0"/>
              </a:endParaRPr>
            </a:p>
          </p:txBody>
        </p:sp>
      </p:grpSp>
      <p:sp>
        <p:nvSpPr>
          <p:cNvPr id="77836" name="Line 17"/>
          <p:cNvSpPr>
            <a:spLocks noChangeShapeType="1"/>
          </p:cNvSpPr>
          <p:nvPr/>
        </p:nvSpPr>
        <p:spPr bwMode="auto">
          <a:xfrm>
            <a:off x="4568825" y="5711825"/>
            <a:ext cx="1549400" cy="0"/>
          </a:xfrm>
          <a:prstGeom prst="line">
            <a:avLst/>
          </a:prstGeom>
          <a:noFill/>
          <a:ln w="50800">
            <a:solidFill>
              <a:srgbClr val="00D600"/>
            </a:solidFill>
            <a:round/>
            <a:headEnd/>
            <a:tailEnd type="arrow" w="lg" len="med"/>
          </a:ln>
        </p:spPr>
        <p:txBody>
          <a:bodyP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36"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37" name="Slide Number Placeholder 5"/>
          <p:cNvSpPr>
            <a:spLocks noGrp="1"/>
          </p:cNvSpPr>
          <p:nvPr>
            <p:ph type="sldNum" sz="quarter" idx="12"/>
          </p:nvPr>
        </p:nvSpPr>
        <p:spPr/>
        <p:txBody>
          <a:bodyPr/>
          <a:lstStyle/>
          <a:p>
            <a:pPr>
              <a:defRPr/>
            </a:pPr>
            <a:fld id="{B2E7F617-A82E-461E-AFE1-FE17B504F2AF}" type="slidenum">
              <a:rPr lang="ar-SA" altLang="en-US"/>
              <a:pPr>
                <a:defRPr/>
              </a:pPr>
              <a:t>55</a:t>
            </a:fld>
            <a:endParaRPr lang="en-US" altLang="en-US"/>
          </a:p>
        </p:txBody>
      </p:sp>
      <p:sp>
        <p:nvSpPr>
          <p:cNvPr id="78853" name="Arc 2"/>
          <p:cNvSpPr>
            <a:spLocks/>
          </p:cNvSpPr>
          <p:nvPr/>
        </p:nvSpPr>
        <p:spPr bwMode="auto">
          <a:xfrm rot="-4513629">
            <a:off x="3013075" y="2305050"/>
            <a:ext cx="1901825" cy="2079625"/>
          </a:xfrm>
          <a:custGeom>
            <a:avLst/>
            <a:gdLst>
              <a:gd name="T0" fmla="*/ 1449878 w 21600"/>
              <a:gd name="T1" fmla="*/ 0 h 21936"/>
              <a:gd name="T2" fmla="*/ 1767993 w 21600"/>
              <a:gd name="T3" fmla="*/ 2079625 h 21936"/>
              <a:gd name="T4" fmla="*/ 0 w 21600"/>
              <a:gd name="T5" fmla="*/ 1325173 h 21936"/>
              <a:gd name="T6" fmla="*/ 0 60000 65536"/>
              <a:gd name="T7" fmla="*/ 0 60000 65536"/>
              <a:gd name="T8" fmla="*/ 0 60000 65536"/>
              <a:gd name="T9" fmla="*/ 0 w 21600"/>
              <a:gd name="T10" fmla="*/ 0 h 21936"/>
              <a:gd name="T11" fmla="*/ 21600 w 21600"/>
              <a:gd name="T12" fmla="*/ 21936 h 21936"/>
            </a:gdLst>
            <a:ahLst/>
            <a:cxnLst>
              <a:cxn ang="T6">
                <a:pos x="T0" y="T1"/>
              </a:cxn>
              <a:cxn ang="T7">
                <a:pos x="T2" y="T3"/>
              </a:cxn>
              <a:cxn ang="T8">
                <a:pos x="T4" y="T5"/>
              </a:cxn>
            </a:cxnLst>
            <a:rect l="T9" t="T10" r="T11" b="T12"/>
            <a:pathLst>
              <a:path w="21600" h="21936" fill="none" extrusionOk="0">
                <a:moveTo>
                  <a:pt x="16467" y="-1"/>
                </a:moveTo>
                <a:cubicBezTo>
                  <a:pt x="19780" y="3903"/>
                  <a:pt x="21600" y="8857"/>
                  <a:pt x="21600" y="13978"/>
                </a:cubicBezTo>
                <a:cubicBezTo>
                  <a:pt x="21600" y="16702"/>
                  <a:pt x="21084" y="19403"/>
                  <a:pt x="20080" y="21936"/>
                </a:cubicBezTo>
              </a:path>
              <a:path w="21600" h="21936" stroke="0" extrusionOk="0">
                <a:moveTo>
                  <a:pt x="16467" y="-1"/>
                </a:moveTo>
                <a:cubicBezTo>
                  <a:pt x="19780" y="3903"/>
                  <a:pt x="21600" y="8857"/>
                  <a:pt x="21600" y="13978"/>
                </a:cubicBezTo>
                <a:cubicBezTo>
                  <a:pt x="21600" y="16702"/>
                  <a:pt x="21084" y="19403"/>
                  <a:pt x="20080" y="21936"/>
                </a:cubicBezTo>
                <a:lnTo>
                  <a:pt x="0" y="13978"/>
                </a:lnTo>
                <a:close/>
              </a:path>
            </a:pathLst>
          </a:custGeom>
          <a:noFill/>
          <a:ln w="25400">
            <a:solidFill>
              <a:schemeClr val="tx1"/>
            </a:solidFill>
            <a:round/>
            <a:headEnd/>
            <a:tailEnd type="arrow" w="med" len="med"/>
          </a:ln>
        </p:spPr>
        <p:txBody>
          <a:bodyPr wrap="none" anchor="ctr"/>
          <a:lstStyle/>
          <a:p>
            <a:endParaRPr lang="en-US"/>
          </a:p>
        </p:txBody>
      </p:sp>
      <p:grpSp>
        <p:nvGrpSpPr>
          <p:cNvPr id="78854" name="Group 3"/>
          <p:cNvGrpSpPr>
            <a:grpSpLocks/>
          </p:cNvGrpSpPr>
          <p:nvPr/>
        </p:nvGrpSpPr>
        <p:grpSpPr bwMode="auto">
          <a:xfrm rot="-2752885">
            <a:off x="6738938" y="3495675"/>
            <a:ext cx="863600" cy="1019175"/>
            <a:chOff x="2848" y="3197"/>
            <a:chExt cx="544" cy="642"/>
          </a:xfrm>
        </p:grpSpPr>
        <p:sp>
          <p:nvSpPr>
            <p:cNvPr id="78883" name="Oval 4"/>
            <p:cNvSpPr>
              <a:spLocks noChangeArrowheads="1"/>
            </p:cNvSpPr>
            <p:nvPr/>
          </p:nvSpPr>
          <p:spPr bwMode="auto">
            <a:xfrm rot="-2373493">
              <a:off x="2848" y="3197"/>
              <a:ext cx="544" cy="198"/>
            </a:xfrm>
            <a:prstGeom prst="ellipse">
              <a:avLst/>
            </a:prstGeom>
            <a:solidFill>
              <a:schemeClr val="bg2"/>
            </a:solidFill>
            <a:ln w="9525">
              <a:solidFill>
                <a:schemeClr val="bg2"/>
              </a:solidFill>
              <a:round/>
              <a:headEnd/>
              <a:tailEnd/>
            </a:ln>
          </p:spPr>
          <p:txBody>
            <a:bodyPr wrap="none" anchor="ctr"/>
            <a:lstStyle/>
            <a:p>
              <a:endParaRPr lang="en-US"/>
            </a:p>
          </p:txBody>
        </p:sp>
        <p:sp>
          <p:nvSpPr>
            <p:cNvPr id="78884" name="Oval 5"/>
            <p:cNvSpPr>
              <a:spLocks noChangeArrowheads="1"/>
            </p:cNvSpPr>
            <p:nvPr/>
          </p:nvSpPr>
          <p:spPr bwMode="auto">
            <a:xfrm rot="-1267705">
              <a:off x="2926" y="3347"/>
              <a:ext cx="182" cy="454"/>
            </a:xfrm>
            <a:prstGeom prst="ellipse">
              <a:avLst/>
            </a:prstGeom>
            <a:solidFill>
              <a:schemeClr val="bg2"/>
            </a:solidFill>
            <a:ln w="9525">
              <a:solidFill>
                <a:schemeClr val="bg2"/>
              </a:solidFill>
              <a:round/>
              <a:headEnd/>
              <a:tailEnd/>
            </a:ln>
          </p:spPr>
          <p:txBody>
            <a:bodyPr wrap="none" anchor="ctr"/>
            <a:lstStyle/>
            <a:p>
              <a:endParaRPr lang="en-US"/>
            </a:p>
          </p:txBody>
        </p:sp>
        <p:sp>
          <p:nvSpPr>
            <p:cNvPr id="78885" name="Oval 6"/>
            <p:cNvSpPr>
              <a:spLocks noChangeArrowheads="1"/>
            </p:cNvSpPr>
            <p:nvPr/>
          </p:nvSpPr>
          <p:spPr bwMode="auto">
            <a:xfrm rot="-1618320">
              <a:off x="2925" y="3748"/>
              <a:ext cx="227" cy="91"/>
            </a:xfrm>
            <a:prstGeom prst="ellipse">
              <a:avLst/>
            </a:prstGeom>
            <a:solidFill>
              <a:schemeClr val="bg2"/>
            </a:solidFill>
            <a:ln w="9525">
              <a:solidFill>
                <a:schemeClr val="bg2"/>
              </a:solidFill>
              <a:round/>
              <a:headEnd/>
              <a:tailEnd/>
            </a:ln>
          </p:spPr>
          <p:txBody>
            <a:bodyPr wrap="none" anchor="ctr"/>
            <a:lstStyle/>
            <a:p>
              <a:endParaRPr lang="en-US"/>
            </a:p>
          </p:txBody>
        </p:sp>
      </p:grpSp>
      <p:sp>
        <p:nvSpPr>
          <p:cNvPr id="78855" name="Oval 7"/>
          <p:cNvSpPr>
            <a:spLocks noChangeArrowheads="1"/>
          </p:cNvSpPr>
          <p:nvPr/>
        </p:nvSpPr>
        <p:spPr bwMode="auto">
          <a:xfrm>
            <a:off x="1547813" y="2276475"/>
            <a:ext cx="1800225" cy="1800225"/>
          </a:xfrm>
          <a:prstGeom prst="ellipse">
            <a:avLst/>
          </a:prstGeom>
          <a:solidFill>
            <a:schemeClr val="bg1"/>
          </a:solidFill>
          <a:ln w="9525">
            <a:solidFill>
              <a:schemeClr val="tx1"/>
            </a:solidFill>
            <a:round/>
            <a:headEnd/>
            <a:tailEnd/>
          </a:ln>
        </p:spPr>
        <p:txBody>
          <a:bodyPr wrap="none" anchor="ctr"/>
          <a:lstStyle/>
          <a:p>
            <a:endParaRPr lang="en-US"/>
          </a:p>
        </p:txBody>
      </p:sp>
      <p:sp>
        <p:nvSpPr>
          <p:cNvPr id="78856" name="Arc 8"/>
          <p:cNvSpPr>
            <a:spLocks/>
          </p:cNvSpPr>
          <p:nvPr/>
        </p:nvSpPr>
        <p:spPr bwMode="auto">
          <a:xfrm rot="6181529">
            <a:off x="2863056" y="2286795"/>
            <a:ext cx="1901825" cy="1782762"/>
          </a:xfrm>
          <a:custGeom>
            <a:avLst/>
            <a:gdLst>
              <a:gd name="T0" fmla="*/ 1644286 w 21600"/>
              <a:gd name="T1" fmla="*/ 0 h 18811"/>
              <a:gd name="T2" fmla="*/ 1767993 w 21600"/>
              <a:gd name="T3" fmla="*/ 1782762 h 18811"/>
              <a:gd name="T4" fmla="*/ 0 w 21600"/>
              <a:gd name="T5" fmla="*/ 1028564 h 18811"/>
              <a:gd name="T6" fmla="*/ 0 60000 65536"/>
              <a:gd name="T7" fmla="*/ 0 60000 65536"/>
              <a:gd name="T8" fmla="*/ 0 60000 65536"/>
              <a:gd name="T9" fmla="*/ 0 w 21600"/>
              <a:gd name="T10" fmla="*/ 0 h 18811"/>
              <a:gd name="T11" fmla="*/ 21600 w 21600"/>
              <a:gd name="T12" fmla="*/ 18811 h 18811"/>
            </a:gdLst>
            <a:ahLst/>
            <a:cxnLst>
              <a:cxn ang="T6">
                <a:pos x="T0" y="T1"/>
              </a:cxn>
              <a:cxn ang="T7">
                <a:pos x="T2" y="T3"/>
              </a:cxn>
              <a:cxn ang="T8">
                <a:pos x="T4" y="T5"/>
              </a:cxn>
            </a:cxnLst>
            <a:rect l="T9" t="T10" r="T11" b="T12"/>
            <a:pathLst>
              <a:path w="21600" h="18811" fill="none" extrusionOk="0">
                <a:moveTo>
                  <a:pt x="18675" y="-1"/>
                </a:moveTo>
                <a:cubicBezTo>
                  <a:pt x="20590" y="3296"/>
                  <a:pt x="21600" y="7040"/>
                  <a:pt x="21600" y="10853"/>
                </a:cubicBezTo>
                <a:cubicBezTo>
                  <a:pt x="21600" y="13577"/>
                  <a:pt x="21084" y="16278"/>
                  <a:pt x="20080" y="18811"/>
                </a:cubicBezTo>
              </a:path>
              <a:path w="21600" h="18811" stroke="0" extrusionOk="0">
                <a:moveTo>
                  <a:pt x="18675" y="-1"/>
                </a:moveTo>
                <a:cubicBezTo>
                  <a:pt x="20590" y="3296"/>
                  <a:pt x="21600" y="7040"/>
                  <a:pt x="21600" y="10853"/>
                </a:cubicBezTo>
                <a:cubicBezTo>
                  <a:pt x="21600" y="13577"/>
                  <a:pt x="21084" y="16278"/>
                  <a:pt x="20080" y="18811"/>
                </a:cubicBezTo>
                <a:lnTo>
                  <a:pt x="0" y="10853"/>
                </a:lnTo>
                <a:close/>
              </a:path>
            </a:pathLst>
          </a:custGeom>
          <a:noFill/>
          <a:ln w="25400">
            <a:solidFill>
              <a:schemeClr val="tx1"/>
            </a:solidFill>
            <a:round/>
            <a:headEnd/>
            <a:tailEnd type="arrow" w="med" len="med"/>
          </a:ln>
        </p:spPr>
        <p:txBody>
          <a:bodyPr wrap="none" anchor="ctr"/>
          <a:lstStyle/>
          <a:p>
            <a:endParaRPr lang="en-US"/>
          </a:p>
        </p:txBody>
      </p:sp>
      <p:sp>
        <p:nvSpPr>
          <p:cNvPr id="78857" name="Text Box 9"/>
          <p:cNvSpPr txBox="1">
            <a:spLocks noChangeArrowheads="1"/>
          </p:cNvSpPr>
          <p:nvPr/>
        </p:nvSpPr>
        <p:spPr bwMode="auto">
          <a:xfrm>
            <a:off x="1619250" y="2997200"/>
            <a:ext cx="1800225" cy="396875"/>
          </a:xfrm>
          <a:prstGeom prst="rect">
            <a:avLst/>
          </a:prstGeom>
          <a:noFill/>
          <a:ln w="9525">
            <a:noFill/>
            <a:miter lim="800000"/>
            <a:headEnd/>
            <a:tailEnd/>
          </a:ln>
        </p:spPr>
        <p:txBody>
          <a:bodyPr>
            <a:spAutoFit/>
          </a:bodyPr>
          <a:lstStyle/>
          <a:p>
            <a:pPr algn="l" rtl="0">
              <a:spcBef>
                <a:spcPct val="50000"/>
              </a:spcBef>
            </a:pPr>
            <a:r>
              <a:rPr lang="en-US" sz="2000" b="1">
                <a:cs typeface="Zar" pitchFamily="2" charset="-78"/>
              </a:rPr>
              <a:t>environment</a:t>
            </a:r>
          </a:p>
        </p:txBody>
      </p:sp>
      <p:sp>
        <p:nvSpPr>
          <p:cNvPr id="78858" name="Oval 10"/>
          <p:cNvSpPr>
            <a:spLocks noChangeArrowheads="1"/>
          </p:cNvSpPr>
          <p:nvPr/>
        </p:nvSpPr>
        <p:spPr bwMode="auto">
          <a:xfrm>
            <a:off x="4789488" y="2779713"/>
            <a:ext cx="3167062" cy="1081087"/>
          </a:xfrm>
          <a:prstGeom prst="ellipse">
            <a:avLst/>
          </a:prstGeom>
          <a:solidFill>
            <a:schemeClr val="bg1"/>
          </a:solidFill>
          <a:ln w="9525">
            <a:solidFill>
              <a:schemeClr val="tx1"/>
            </a:solidFill>
            <a:round/>
            <a:headEnd/>
            <a:tailEnd/>
          </a:ln>
        </p:spPr>
        <p:txBody>
          <a:bodyPr wrap="none" anchor="ctr"/>
          <a:lstStyle/>
          <a:p>
            <a:endParaRPr lang="en-US"/>
          </a:p>
        </p:txBody>
      </p:sp>
      <p:grpSp>
        <p:nvGrpSpPr>
          <p:cNvPr id="78859" name="Group 11"/>
          <p:cNvGrpSpPr>
            <a:grpSpLocks/>
          </p:cNvGrpSpPr>
          <p:nvPr/>
        </p:nvGrpSpPr>
        <p:grpSpPr bwMode="auto">
          <a:xfrm rot="-160128">
            <a:off x="4572000" y="3644900"/>
            <a:ext cx="1366838" cy="442913"/>
            <a:chOff x="2064" y="2886"/>
            <a:chExt cx="1769" cy="574"/>
          </a:xfrm>
        </p:grpSpPr>
        <p:sp>
          <p:nvSpPr>
            <p:cNvPr id="78878" name="Oval 12"/>
            <p:cNvSpPr>
              <a:spLocks noChangeArrowheads="1"/>
            </p:cNvSpPr>
            <p:nvPr/>
          </p:nvSpPr>
          <p:spPr bwMode="auto">
            <a:xfrm rot="-2242000">
              <a:off x="2744" y="2886"/>
              <a:ext cx="1089" cy="347"/>
            </a:xfrm>
            <a:prstGeom prst="ellipse">
              <a:avLst/>
            </a:prstGeom>
            <a:solidFill>
              <a:schemeClr val="bg2"/>
            </a:solidFill>
            <a:ln w="9525">
              <a:solidFill>
                <a:schemeClr val="bg2"/>
              </a:solidFill>
              <a:round/>
              <a:headEnd/>
              <a:tailEnd/>
            </a:ln>
          </p:spPr>
          <p:txBody>
            <a:bodyPr wrap="none" anchor="ctr"/>
            <a:lstStyle/>
            <a:p>
              <a:endParaRPr lang="en-US"/>
            </a:p>
          </p:txBody>
        </p:sp>
        <p:sp>
          <p:nvSpPr>
            <p:cNvPr id="78879" name="Oval 13"/>
            <p:cNvSpPr>
              <a:spLocks noChangeArrowheads="1"/>
            </p:cNvSpPr>
            <p:nvPr/>
          </p:nvSpPr>
          <p:spPr bwMode="auto">
            <a:xfrm>
              <a:off x="2200" y="3158"/>
              <a:ext cx="907" cy="302"/>
            </a:xfrm>
            <a:prstGeom prst="ellipse">
              <a:avLst/>
            </a:prstGeom>
            <a:solidFill>
              <a:schemeClr val="bg2"/>
            </a:solidFill>
            <a:ln w="9525">
              <a:solidFill>
                <a:schemeClr val="bg2"/>
              </a:solidFill>
              <a:round/>
              <a:headEnd/>
              <a:tailEnd/>
            </a:ln>
          </p:spPr>
          <p:txBody>
            <a:bodyPr wrap="none" anchor="ctr"/>
            <a:lstStyle/>
            <a:p>
              <a:endParaRPr lang="en-US"/>
            </a:p>
          </p:txBody>
        </p:sp>
        <p:sp>
          <p:nvSpPr>
            <p:cNvPr id="78880" name="Oval 14"/>
            <p:cNvSpPr>
              <a:spLocks noChangeArrowheads="1"/>
            </p:cNvSpPr>
            <p:nvPr/>
          </p:nvSpPr>
          <p:spPr bwMode="auto">
            <a:xfrm rot="-2135446">
              <a:off x="2154" y="3113"/>
              <a:ext cx="116" cy="182"/>
            </a:xfrm>
            <a:prstGeom prst="ellipse">
              <a:avLst/>
            </a:prstGeom>
            <a:solidFill>
              <a:schemeClr val="bg2"/>
            </a:solidFill>
            <a:ln w="9525">
              <a:solidFill>
                <a:schemeClr val="bg2"/>
              </a:solidFill>
              <a:round/>
              <a:headEnd/>
              <a:tailEnd/>
            </a:ln>
          </p:spPr>
          <p:txBody>
            <a:bodyPr wrap="none" anchor="ctr"/>
            <a:lstStyle/>
            <a:p>
              <a:endParaRPr lang="en-US"/>
            </a:p>
          </p:txBody>
        </p:sp>
        <p:sp>
          <p:nvSpPr>
            <p:cNvPr id="78881" name="Oval 15"/>
            <p:cNvSpPr>
              <a:spLocks noChangeArrowheads="1"/>
            </p:cNvSpPr>
            <p:nvPr/>
          </p:nvSpPr>
          <p:spPr bwMode="auto">
            <a:xfrm rot="-5400000">
              <a:off x="2097" y="3216"/>
              <a:ext cx="116" cy="182"/>
            </a:xfrm>
            <a:prstGeom prst="ellipse">
              <a:avLst/>
            </a:prstGeom>
            <a:solidFill>
              <a:schemeClr val="bg2"/>
            </a:solidFill>
            <a:ln w="9525">
              <a:solidFill>
                <a:schemeClr val="bg2"/>
              </a:solidFill>
              <a:round/>
              <a:headEnd/>
              <a:tailEnd/>
            </a:ln>
          </p:spPr>
          <p:txBody>
            <a:bodyPr vert="eaVert" wrap="none" anchor="ctr"/>
            <a:lstStyle/>
            <a:p>
              <a:pPr algn="l" rtl="0"/>
              <a:endParaRPr lang="en-US"/>
            </a:p>
          </p:txBody>
        </p:sp>
        <p:sp>
          <p:nvSpPr>
            <p:cNvPr id="78882" name="Oval 16"/>
            <p:cNvSpPr>
              <a:spLocks noChangeArrowheads="1"/>
            </p:cNvSpPr>
            <p:nvPr/>
          </p:nvSpPr>
          <p:spPr bwMode="auto">
            <a:xfrm rot="-6993376">
              <a:off x="2142" y="3306"/>
              <a:ext cx="116" cy="182"/>
            </a:xfrm>
            <a:prstGeom prst="ellipse">
              <a:avLst/>
            </a:prstGeom>
            <a:solidFill>
              <a:schemeClr val="bg2"/>
            </a:solidFill>
            <a:ln w="9525">
              <a:solidFill>
                <a:schemeClr val="bg2"/>
              </a:solidFill>
              <a:round/>
              <a:headEnd/>
              <a:tailEnd/>
            </a:ln>
          </p:spPr>
          <p:txBody>
            <a:bodyPr wrap="none" anchor="ctr"/>
            <a:lstStyle/>
            <a:p>
              <a:endParaRPr lang="en-US"/>
            </a:p>
          </p:txBody>
        </p:sp>
      </p:grpSp>
      <p:grpSp>
        <p:nvGrpSpPr>
          <p:cNvPr id="78860" name="Group 17"/>
          <p:cNvGrpSpPr>
            <a:grpSpLocks/>
          </p:cNvGrpSpPr>
          <p:nvPr/>
        </p:nvGrpSpPr>
        <p:grpSpPr bwMode="auto">
          <a:xfrm>
            <a:off x="5868988" y="3789363"/>
            <a:ext cx="863600" cy="1019175"/>
            <a:chOff x="2848" y="3197"/>
            <a:chExt cx="544" cy="642"/>
          </a:xfrm>
        </p:grpSpPr>
        <p:sp>
          <p:nvSpPr>
            <p:cNvPr id="78875" name="Oval 18"/>
            <p:cNvSpPr>
              <a:spLocks noChangeArrowheads="1"/>
            </p:cNvSpPr>
            <p:nvPr/>
          </p:nvSpPr>
          <p:spPr bwMode="auto">
            <a:xfrm rot="-2373493">
              <a:off x="2848" y="3197"/>
              <a:ext cx="544" cy="198"/>
            </a:xfrm>
            <a:prstGeom prst="ellipse">
              <a:avLst/>
            </a:prstGeom>
            <a:solidFill>
              <a:schemeClr val="bg2"/>
            </a:solidFill>
            <a:ln w="9525">
              <a:solidFill>
                <a:schemeClr val="bg2"/>
              </a:solidFill>
              <a:round/>
              <a:headEnd/>
              <a:tailEnd/>
            </a:ln>
          </p:spPr>
          <p:txBody>
            <a:bodyPr wrap="none" anchor="ctr"/>
            <a:lstStyle/>
            <a:p>
              <a:endParaRPr lang="en-US"/>
            </a:p>
          </p:txBody>
        </p:sp>
        <p:sp>
          <p:nvSpPr>
            <p:cNvPr id="78876" name="Oval 19"/>
            <p:cNvSpPr>
              <a:spLocks noChangeArrowheads="1"/>
            </p:cNvSpPr>
            <p:nvPr/>
          </p:nvSpPr>
          <p:spPr bwMode="auto">
            <a:xfrm rot="-1267705">
              <a:off x="2926" y="3347"/>
              <a:ext cx="182" cy="454"/>
            </a:xfrm>
            <a:prstGeom prst="ellipse">
              <a:avLst/>
            </a:prstGeom>
            <a:solidFill>
              <a:schemeClr val="bg2"/>
            </a:solidFill>
            <a:ln w="9525">
              <a:solidFill>
                <a:schemeClr val="bg2"/>
              </a:solidFill>
              <a:round/>
              <a:headEnd/>
              <a:tailEnd/>
            </a:ln>
          </p:spPr>
          <p:txBody>
            <a:bodyPr wrap="none" anchor="ctr"/>
            <a:lstStyle/>
            <a:p>
              <a:endParaRPr lang="en-US"/>
            </a:p>
          </p:txBody>
        </p:sp>
        <p:sp>
          <p:nvSpPr>
            <p:cNvPr id="78877" name="Oval 20"/>
            <p:cNvSpPr>
              <a:spLocks noChangeArrowheads="1"/>
            </p:cNvSpPr>
            <p:nvPr/>
          </p:nvSpPr>
          <p:spPr bwMode="auto">
            <a:xfrm rot="-1618320">
              <a:off x="2925" y="3748"/>
              <a:ext cx="227" cy="91"/>
            </a:xfrm>
            <a:prstGeom prst="ellipse">
              <a:avLst/>
            </a:prstGeom>
            <a:solidFill>
              <a:schemeClr val="bg2"/>
            </a:solidFill>
            <a:ln w="9525">
              <a:solidFill>
                <a:schemeClr val="bg2"/>
              </a:solidFill>
              <a:round/>
              <a:headEnd/>
              <a:tailEnd/>
            </a:ln>
          </p:spPr>
          <p:txBody>
            <a:bodyPr wrap="none" anchor="ctr"/>
            <a:lstStyle/>
            <a:p>
              <a:endParaRPr lang="en-US"/>
            </a:p>
          </p:txBody>
        </p:sp>
      </p:grpSp>
      <p:sp>
        <p:nvSpPr>
          <p:cNvPr id="78861" name="Text Box 21"/>
          <p:cNvSpPr txBox="1">
            <a:spLocks noChangeArrowheads="1"/>
          </p:cNvSpPr>
          <p:nvPr/>
        </p:nvSpPr>
        <p:spPr bwMode="auto">
          <a:xfrm>
            <a:off x="6084888" y="2924175"/>
            <a:ext cx="719137" cy="376238"/>
          </a:xfrm>
          <a:prstGeom prst="rect">
            <a:avLst/>
          </a:prstGeom>
          <a:noFill/>
          <a:ln w="9525">
            <a:solidFill>
              <a:schemeClr val="tx1"/>
            </a:solidFill>
            <a:miter lim="800000"/>
            <a:headEnd/>
            <a:tailEnd/>
          </a:ln>
        </p:spPr>
        <p:txBody>
          <a:bodyPr>
            <a:spAutoFit/>
          </a:bodyPr>
          <a:lstStyle/>
          <a:p>
            <a:pPr algn="ctr" rtl="0">
              <a:spcBef>
                <a:spcPct val="50000"/>
              </a:spcBef>
            </a:pPr>
            <a:r>
              <a:rPr lang="en-US" b="1"/>
              <a:t>?</a:t>
            </a:r>
          </a:p>
        </p:txBody>
      </p:sp>
      <p:sp>
        <p:nvSpPr>
          <p:cNvPr id="78862" name="Text Box 22"/>
          <p:cNvSpPr txBox="1">
            <a:spLocks noChangeArrowheads="1"/>
          </p:cNvSpPr>
          <p:nvPr/>
        </p:nvSpPr>
        <p:spPr bwMode="auto">
          <a:xfrm>
            <a:off x="6588125" y="3284538"/>
            <a:ext cx="1152525" cy="366712"/>
          </a:xfrm>
          <a:prstGeom prst="rect">
            <a:avLst/>
          </a:prstGeom>
          <a:noFill/>
          <a:ln w="9525">
            <a:noFill/>
            <a:miter lim="800000"/>
            <a:headEnd/>
            <a:tailEnd/>
          </a:ln>
        </p:spPr>
        <p:txBody>
          <a:bodyPr>
            <a:spAutoFit/>
          </a:bodyPr>
          <a:lstStyle/>
          <a:p>
            <a:pPr algn="l" rtl="0">
              <a:spcBef>
                <a:spcPct val="50000"/>
              </a:spcBef>
            </a:pPr>
            <a:r>
              <a:rPr lang="en-US"/>
              <a:t>agent</a:t>
            </a:r>
          </a:p>
        </p:txBody>
      </p:sp>
      <p:sp>
        <p:nvSpPr>
          <p:cNvPr id="78863" name="Text Box 23"/>
          <p:cNvSpPr txBox="1">
            <a:spLocks noChangeArrowheads="1"/>
          </p:cNvSpPr>
          <p:nvPr/>
        </p:nvSpPr>
        <p:spPr bwMode="auto">
          <a:xfrm>
            <a:off x="5221288" y="2205038"/>
            <a:ext cx="1152525" cy="366712"/>
          </a:xfrm>
          <a:prstGeom prst="rect">
            <a:avLst/>
          </a:prstGeom>
          <a:noFill/>
          <a:ln w="9525">
            <a:noFill/>
            <a:miter lim="800000"/>
            <a:headEnd/>
            <a:tailEnd/>
          </a:ln>
        </p:spPr>
        <p:txBody>
          <a:bodyPr>
            <a:spAutoFit/>
          </a:bodyPr>
          <a:lstStyle/>
          <a:p>
            <a:pPr algn="l" rtl="0">
              <a:spcBef>
                <a:spcPct val="50000"/>
              </a:spcBef>
            </a:pPr>
            <a:r>
              <a:rPr lang="en-US"/>
              <a:t>sensors</a:t>
            </a:r>
          </a:p>
        </p:txBody>
      </p:sp>
      <p:sp>
        <p:nvSpPr>
          <p:cNvPr id="78864" name="Text Box 24"/>
          <p:cNvSpPr txBox="1">
            <a:spLocks noChangeArrowheads="1"/>
          </p:cNvSpPr>
          <p:nvPr/>
        </p:nvSpPr>
        <p:spPr bwMode="auto">
          <a:xfrm>
            <a:off x="4068763" y="4941888"/>
            <a:ext cx="1152525" cy="366712"/>
          </a:xfrm>
          <a:prstGeom prst="rect">
            <a:avLst/>
          </a:prstGeom>
          <a:noFill/>
          <a:ln w="9525">
            <a:noFill/>
            <a:miter lim="800000"/>
            <a:headEnd/>
            <a:tailEnd/>
          </a:ln>
        </p:spPr>
        <p:txBody>
          <a:bodyPr>
            <a:spAutoFit/>
          </a:bodyPr>
          <a:lstStyle/>
          <a:p>
            <a:pPr algn="l" rtl="0">
              <a:spcBef>
                <a:spcPct val="50000"/>
              </a:spcBef>
            </a:pPr>
            <a:r>
              <a:rPr lang="en-US"/>
              <a:t>effectors</a:t>
            </a:r>
          </a:p>
        </p:txBody>
      </p:sp>
      <p:sp>
        <p:nvSpPr>
          <p:cNvPr id="78865" name="Text Box 25"/>
          <p:cNvSpPr txBox="1">
            <a:spLocks noChangeArrowheads="1"/>
          </p:cNvSpPr>
          <p:nvPr/>
        </p:nvSpPr>
        <p:spPr bwMode="auto">
          <a:xfrm>
            <a:off x="3492500" y="2565400"/>
            <a:ext cx="1152525" cy="366713"/>
          </a:xfrm>
          <a:prstGeom prst="rect">
            <a:avLst/>
          </a:prstGeom>
          <a:noFill/>
          <a:ln w="9525">
            <a:noFill/>
            <a:miter lim="800000"/>
            <a:headEnd/>
            <a:tailEnd/>
          </a:ln>
        </p:spPr>
        <p:txBody>
          <a:bodyPr>
            <a:spAutoFit/>
          </a:bodyPr>
          <a:lstStyle/>
          <a:p>
            <a:pPr algn="l" rtl="0">
              <a:spcBef>
                <a:spcPct val="50000"/>
              </a:spcBef>
            </a:pPr>
            <a:r>
              <a:rPr lang="en-US"/>
              <a:t>percepts</a:t>
            </a:r>
          </a:p>
        </p:txBody>
      </p:sp>
      <p:sp>
        <p:nvSpPr>
          <p:cNvPr id="78866" name="Text Box 26"/>
          <p:cNvSpPr txBox="1">
            <a:spLocks noChangeArrowheads="1"/>
          </p:cNvSpPr>
          <p:nvPr/>
        </p:nvSpPr>
        <p:spPr bwMode="auto">
          <a:xfrm>
            <a:off x="3421063" y="3500438"/>
            <a:ext cx="1152525" cy="366712"/>
          </a:xfrm>
          <a:prstGeom prst="rect">
            <a:avLst/>
          </a:prstGeom>
          <a:noFill/>
          <a:ln w="9525">
            <a:noFill/>
            <a:miter lim="800000"/>
            <a:headEnd/>
            <a:tailEnd/>
          </a:ln>
        </p:spPr>
        <p:txBody>
          <a:bodyPr>
            <a:spAutoFit/>
          </a:bodyPr>
          <a:lstStyle/>
          <a:p>
            <a:pPr algn="l" rtl="0">
              <a:spcBef>
                <a:spcPct val="50000"/>
              </a:spcBef>
            </a:pPr>
            <a:r>
              <a:rPr lang="en-US"/>
              <a:t>actions</a:t>
            </a:r>
          </a:p>
        </p:txBody>
      </p:sp>
      <p:grpSp>
        <p:nvGrpSpPr>
          <p:cNvPr id="78867" name="Group 27"/>
          <p:cNvGrpSpPr>
            <a:grpSpLocks/>
          </p:cNvGrpSpPr>
          <p:nvPr/>
        </p:nvGrpSpPr>
        <p:grpSpPr bwMode="auto">
          <a:xfrm rot="-2693987">
            <a:off x="5580063" y="2986088"/>
            <a:ext cx="531812" cy="371475"/>
            <a:chOff x="1655" y="3318"/>
            <a:chExt cx="335" cy="234"/>
          </a:xfrm>
        </p:grpSpPr>
        <p:sp>
          <p:nvSpPr>
            <p:cNvPr id="78872" name="Arc 28"/>
            <p:cNvSpPr>
              <a:spLocks/>
            </p:cNvSpPr>
            <p:nvPr/>
          </p:nvSpPr>
          <p:spPr bwMode="auto">
            <a:xfrm>
              <a:off x="1655" y="3432"/>
              <a:ext cx="157" cy="91"/>
            </a:xfrm>
            <a:custGeom>
              <a:avLst/>
              <a:gdLst>
                <a:gd name="T0" fmla="*/ 0 w 18717"/>
                <a:gd name="T1" fmla="*/ 0 h 21600"/>
                <a:gd name="T2" fmla="*/ 157 w 18717"/>
                <a:gd name="T3" fmla="*/ 46 h 21600"/>
                <a:gd name="T4" fmla="*/ 0 w 18717"/>
                <a:gd name="T5" fmla="*/ 91 h 21600"/>
                <a:gd name="T6" fmla="*/ 0 60000 65536"/>
                <a:gd name="T7" fmla="*/ 0 60000 65536"/>
                <a:gd name="T8" fmla="*/ 0 60000 65536"/>
                <a:gd name="T9" fmla="*/ 0 w 18717"/>
                <a:gd name="T10" fmla="*/ 0 h 21600"/>
                <a:gd name="T11" fmla="*/ 18717 w 18717"/>
                <a:gd name="T12" fmla="*/ 21600 h 21600"/>
              </a:gdLst>
              <a:ahLst/>
              <a:cxnLst>
                <a:cxn ang="T6">
                  <a:pos x="T0" y="T1"/>
                </a:cxn>
                <a:cxn ang="T7">
                  <a:pos x="T2" y="T3"/>
                </a:cxn>
                <a:cxn ang="T8">
                  <a:pos x="T4" y="T5"/>
                </a:cxn>
              </a:cxnLst>
              <a:rect l="T9" t="T10" r="T11" b="T12"/>
              <a:pathLst>
                <a:path w="18717" h="21600" fill="none" extrusionOk="0">
                  <a:moveTo>
                    <a:pt x="-1" y="0"/>
                  </a:moveTo>
                  <a:cubicBezTo>
                    <a:pt x="7725" y="0"/>
                    <a:pt x="14862" y="4125"/>
                    <a:pt x="18717" y="10819"/>
                  </a:cubicBezTo>
                </a:path>
                <a:path w="18717" h="21600" stroke="0" extrusionOk="0">
                  <a:moveTo>
                    <a:pt x="-1" y="0"/>
                  </a:moveTo>
                  <a:cubicBezTo>
                    <a:pt x="7725" y="0"/>
                    <a:pt x="14862" y="4125"/>
                    <a:pt x="18717" y="10819"/>
                  </a:cubicBezTo>
                  <a:lnTo>
                    <a:pt x="0" y="21600"/>
                  </a:lnTo>
                  <a:close/>
                </a:path>
              </a:pathLst>
            </a:custGeom>
            <a:noFill/>
            <a:ln w="9525">
              <a:solidFill>
                <a:schemeClr val="tx1"/>
              </a:solidFill>
              <a:round/>
              <a:headEnd/>
              <a:tailEnd/>
            </a:ln>
          </p:spPr>
          <p:txBody>
            <a:bodyPr wrap="none" anchor="ctr"/>
            <a:lstStyle/>
            <a:p>
              <a:endParaRPr lang="en-US"/>
            </a:p>
          </p:txBody>
        </p:sp>
        <p:sp>
          <p:nvSpPr>
            <p:cNvPr id="78873" name="Arc 29"/>
            <p:cNvSpPr>
              <a:spLocks/>
            </p:cNvSpPr>
            <p:nvPr/>
          </p:nvSpPr>
          <p:spPr bwMode="auto">
            <a:xfrm rot="-5400000" flipH="1" flipV="1">
              <a:off x="1813" y="3297"/>
              <a:ext cx="155" cy="198"/>
            </a:xfrm>
            <a:custGeom>
              <a:avLst/>
              <a:gdLst>
                <a:gd name="T0" fmla="*/ 155 w 18007"/>
                <a:gd name="T1" fmla="*/ 179 h 21600"/>
                <a:gd name="T2" fmla="*/ 0 w 18007"/>
                <a:gd name="T3" fmla="*/ 181 h 21600"/>
                <a:gd name="T4" fmla="*/ 76 w 18007"/>
                <a:gd name="T5" fmla="*/ 0 h 21600"/>
                <a:gd name="T6" fmla="*/ 0 60000 65536"/>
                <a:gd name="T7" fmla="*/ 0 60000 65536"/>
                <a:gd name="T8" fmla="*/ 0 60000 65536"/>
                <a:gd name="T9" fmla="*/ 0 w 18007"/>
                <a:gd name="T10" fmla="*/ 0 h 21600"/>
                <a:gd name="T11" fmla="*/ 18007 w 18007"/>
                <a:gd name="T12" fmla="*/ 21600 h 21600"/>
              </a:gdLst>
              <a:ahLst/>
              <a:cxnLst>
                <a:cxn ang="T6">
                  <a:pos x="T0" y="T1"/>
                </a:cxn>
                <a:cxn ang="T7">
                  <a:pos x="T2" y="T3"/>
                </a:cxn>
                <a:cxn ang="T8">
                  <a:pos x="T4" y="T5"/>
                </a:cxn>
              </a:cxnLst>
              <a:rect l="T9" t="T10" r="T11" b="T12"/>
              <a:pathLst>
                <a:path w="18007" h="21600" fill="none" extrusionOk="0">
                  <a:moveTo>
                    <a:pt x="18007" y="19538"/>
                  </a:moveTo>
                  <a:cubicBezTo>
                    <a:pt x="15126" y="20896"/>
                    <a:pt x="11982" y="21599"/>
                    <a:pt x="8798" y="21600"/>
                  </a:cubicBezTo>
                  <a:cubicBezTo>
                    <a:pt x="5766" y="21600"/>
                    <a:pt x="2768" y="20961"/>
                    <a:pt x="-1" y="19727"/>
                  </a:cubicBezTo>
                </a:path>
                <a:path w="18007" h="21600" stroke="0" extrusionOk="0">
                  <a:moveTo>
                    <a:pt x="18007" y="19538"/>
                  </a:moveTo>
                  <a:cubicBezTo>
                    <a:pt x="15126" y="20896"/>
                    <a:pt x="11982" y="21599"/>
                    <a:pt x="8798" y="21600"/>
                  </a:cubicBezTo>
                  <a:cubicBezTo>
                    <a:pt x="5766" y="21600"/>
                    <a:pt x="2768" y="20961"/>
                    <a:pt x="-1" y="19727"/>
                  </a:cubicBezTo>
                  <a:lnTo>
                    <a:pt x="8798" y="0"/>
                  </a:lnTo>
                  <a:close/>
                </a:path>
              </a:pathLst>
            </a:custGeom>
            <a:noFill/>
            <a:ln w="9525">
              <a:solidFill>
                <a:schemeClr val="tx1"/>
              </a:solidFill>
              <a:round/>
              <a:headEnd/>
              <a:tailEnd/>
            </a:ln>
          </p:spPr>
          <p:txBody>
            <a:bodyPr wrap="none" anchor="ctr"/>
            <a:lstStyle/>
            <a:p>
              <a:endParaRPr lang="en-US"/>
            </a:p>
          </p:txBody>
        </p:sp>
        <p:sp>
          <p:nvSpPr>
            <p:cNvPr id="78874" name="Arc 30"/>
            <p:cNvSpPr>
              <a:spLocks/>
            </p:cNvSpPr>
            <p:nvPr/>
          </p:nvSpPr>
          <p:spPr bwMode="auto">
            <a:xfrm rot="-2453950" flipH="1" flipV="1">
              <a:off x="1728" y="3354"/>
              <a:ext cx="143" cy="198"/>
            </a:xfrm>
            <a:custGeom>
              <a:avLst/>
              <a:gdLst>
                <a:gd name="T0" fmla="*/ 143 w 16680"/>
                <a:gd name="T1" fmla="*/ 184 h 21600"/>
                <a:gd name="T2" fmla="*/ 0 w 16680"/>
                <a:gd name="T3" fmla="*/ 181 h 21600"/>
                <a:gd name="T4" fmla="*/ 75 w 16680"/>
                <a:gd name="T5" fmla="*/ 0 h 21600"/>
                <a:gd name="T6" fmla="*/ 0 60000 65536"/>
                <a:gd name="T7" fmla="*/ 0 60000 65536"/>
                <a:gd name="T8" fmla="*/ 0 60000 65536"/>
                <a:gd name="T9" fmla="*/ 0 w 16680"/>
                <a:gd name="T10" fmla="*/ 0 h 21600"/>
                <a:gd name="T11" fmla="*/ 16680 w 16680"/>
                <a:gd name="T12" fmla="*/ 21600 h 21600"/>
              </a:gdLst>
              <a:ahLst/>
              <a:cxnLst>
                <a:cxn ang="T6">
                  <a:pos x="T0" y="T1"/>
                </a:cxn>
                <a:cxn ang="T7">
                  <a:pos x="T2" y="T3"/>
                </a:cxn>
                <a:cxn ang="T8">
                  <a:pos x="T4" y="T5"/>
                </a:cxn>
              </a:cxnLst>
              <a:rect l="T9" t="T10" r="T11" b="T12"/>
              <a:pathLst>
                <a:path w="16680" h="21600" fill="none" extrusionOk="0">
                  <a:moveTo>
                    <a:pt x="16679" y="20110"/>
                  </a:moveTo>
                  <a:cubicBezTo>
                    <a:pt x="14168" y="21094"/>
                    <a:pt x="11495" y="21599"/>
                    <a:pt x="8798" y="21600"/>
                  </a:cubicBezTo>
                  <a:cubicBezTo>
                    <a:pt x="5766" y="21600"/>
                    <a:pt x="2768" y="20961"/>
                    <a:pt x="-1" y="19727"/>
                  </a:cubicBezTo>
                </a:path>
                <a:path w="16680" h="21600" stroke="0" extrusionOk="0">
                  <a:moveTo>
                    <a:pt x="16679" y="20110"/>
                  </a:moveTo>
                  <a:cubicBezTo>
                    <a:pt x="14168" y="21094"/>
                    <a:pt x="11495" y="21599"/>
                    <a:pt x="8798" y="21600"/>
                  </a:cubicBezTo>
                  <a:cubicBezTo>
                    <a:pt x="5766" y="21600"/>
                    <a:pt x="2768" y="20961"/>
                    <a:pt x="-1" y="19727"/>
                  </a:cubicBezTo>
                  <a:lnTo>
                    <a:pt x="8798" y="0"/>
                  </a:lnTo>
                  <a:close/>
                </a:path>
              </a:pathLst>
            </a:custGeom>
            <a:noFill/>
            <a:ln w="9525">
              <a:solidFill>
                <a:schemeClr val="tx1"/>
              </a:solidFill>
              <a:round/>
              <a:headEnd/>
              <a:tailEnd/>
            </a:ln>
          </p:spPr>
          <p:txBody>
            <a:bodyPr wrap="none" anchor="ctr"/>
            <a:lstStyle/>
            <a:p>
              <a:endParaRPr lang="en-US"/>
            </a:p>
          </p:txBody>
        </p:sp>
      </p:grpSp>
      <p:sp>
        <p:nvSpPr>
          <p:cNvPr id="78868" name="Line 31"/>
          <p:cNvSpPr>
            <a:spLocks noChangeShapeType="1"/>
          </p:cNvSpPr>
          <p:nvPr/>
        </p:nvSpPr>
        <p:spPr bwMode="auto">
          <a:xfrm>
            <a:off x="5724525" y="2565400"/>
            <a:ext cx="0" cy="431800"/>
          </a:xfrm>
          <a:prstGeom prst="line">
            <a:avLst/>
          </a:prstGeom>
          <a:noFill/>
          <a:ln w="9525">
            <a:solidFill>
              <a:schemeClr val="tx1"/>
            </a:solidFill>
            <a:round/>
            <a:headEnd/>
            <a:tailEnd type="triangle" w="med" len="med"/>
          </a:ln>
        </p:spPr>
        <p:txBody>
          <a:bodyPr/>
          <a:lstStyle/>
          <a:p>
            <a:endParaRPr lang="en-US"/>
          </a:p>
        </p:txBody>
      </p:sp>
      <p:sp>
        <p:nvSpPr>
          <p:cNvPr id="78869" name="Line 32"/>
          <p:cNvSpPr>
            <a:spLocks noChangeShapeType="1"/>
          </p:cNvSpPr>
          <p:nvPr/>
        </p:nvSpPr>
        <p:spPr bwMode="auto">
          <a:xfrm flipV="1">
            <a:off x="4787900" y="4292600"/>
            <a:ext cx="144463" cy="576263"/>
          </a:xfrm>
          <a:prstGeom prst="line">
            <a:avLst/>
          </a:prstGeom>
          <a:noFill/>
          <a:ln w="25400">
            <a:solidFill>
              <a:schemeClr val="tx1"/>
            </a:solidFill>
            <a:round/>
            <a:headEnd/>
            <a:tailEnd type="triangle" w="med" len="med"/>
          </a:ln>
        </p:spPr>
        <p:txBody>
          <a:bodyPr/>
          <a:lstStyle/>
          <a:p>
            <a:endParaRPr lang="en-US"/>
          </a:p>
        </p:txBody>
      </p:sp>
      <p:sp>
        <p:nvSpPr>
          <p:cNvPr id="78870" name="Line 33"/>
          <p:cNvSpPr>
            <a:spLocks noChangeShapeType="1"/>
          </p:cNvSpPr>
          <p:nvPr/>
        </p:nvSpPr>
        <p:spPr bwMode="auto">
          <a:xfrm flipV="1">
            <a:off x="4787900" y="4508500"/>
            <a:ext cx="1152525" cy="360363"/>
          </a:xfrm>
          <a:prstGeom prst="line">
            <a:avLst/>
          </a:prstGeom>
          <a:noFill/>
          <a:ln w="25400">
            <a:solidFill>
              <a:schemeClr val="tx1"/>
            </a:solidFill>
            <a:round/>
            <a:headEnd/>
            <a:tailEnd type="triangle" w="med" len="med"/>
          </a:ln>
        </p:spPr>
        <p:txBody>
          <a:bodyPr/>
          <a:lstStyle/>
          <a:p>
            <a:endParaRPr lang="en-US"/>
          </a:p>
        </p:txBody>
      </p:sp>
      <p:sp>
        <p:nvSpPr>
          <p:cNvPr id="78871" name="Text Box 34"/>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عاملهاي هوشمند</a:t>
            </a:r>
            <a:endParaRPr lang="en-US" sz="2400" b="1">
              <a:latin typeface="Times New Roman" pitchFamily="18" charset="0"/>
              <a:cs typeface="Homa" pitchFamily="2" charset="-78"/>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8"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9" name="Slide Number Placeholder 5"/>
          <p:cNvSpPr>
            <a:spLocks noGrp="1"/>
          </p:cNvSpPr>
          <p:nvPr>
            <p:ph type="sldNum" sz="quarter" idx="12"/>
          </p:nvPr>
        </p:nvSpPr>
        <p:spPr/>
        <p:txBody>
          <a:bodyPr/>
          <a:lstStyle/>
          <a:p>
            <a:pPr>
              <a:defRPr/>
            </a:pPr>
            <a:fld id="{FA8E3C1A-78F1-4490-AD6D-A685FF794F5B}" type="slidenum">
              <a:rPr lang="ar-SA" altLang="en-US"/>
              <a:pPr>
                <a:defRPr/>
              </a:pPr>
              <a:t>56</a:t>
            </a:fld>
            <a:endParaRPr lang="en-US" altLang="en-US"/>
          </a:p>
        </p:txBody>
      </p:sp>
      <p:sp>
        <p:nvSpPr>
          <p:cNvPr id="79877"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عاملهاي هوشمند</a:t>
            </a:r>
            <a:endParaRPr lang="en-US" sz="2400" b="1">
              <a:latin typeface="Times New Roman" pitchFamily="18" charset="0"/>
              <a:cs typeface="Homa" pitchFamily="2" charset="-78"/>
            </a:endParaRPr>
          </a:p>
        </p:txBody>
      </p:sp>
      <p:sp>
        <p:nvSpPr>
          <p:cNvPr id="79878" name="Text Box 3"/>
          <p:cNvSpPr txBox="1">
            <a:spLocks noChangeArrowheads="1"/>
          </p:cNvSpPr>
          <p:nvPr/>
        </p:nvSpPr>
        <p:spPr bwMode="auto">
          <a:xfrm>
            <a:off x="3851275" y="2014538"/>
            <a:ext cx="4502150" cy="641350"/>
          </a:xfrm>
          <a:prstGeom prst="rect">
            <a:avLst/>
          </a:prstGeom>
          <a:noFill/>
          <a:ln w="9525">
            <a:noFill/>
            <a:miter lim="800000"/>
            <a:headEnd/>
            <a:tailEnd/>
          </a:ln>
        </p:spPr>
        <p:txBody>
          <a:bodyPr>
            <a:spAutoFit/>
          </a:bodyPr>
          <a:lstStyle/>
          <a:p>
            <a:pPr eaLnBrk="0" hangingPunct="0">
              <a:spcBef>
                <a:spcPct val="50000"/>
              </a:spcBef>
              <a:buClr>
                <a:srgbClr val="00D600"/>
              </a:buClr>
              <a:buSzPct val="80000"/>
              <a:buFont typeface="Wingdings" pitchFamily="2" charset="2"/>
              <a:buChar char="Ã"/>
            </a:pPr>
            <a:r>
              <a:rPr lang="fa-IR" sz="3600" b="1">
                <a:solidFill>
                  <a:srgbClr val="000099"/>
                </a:solidFill>
                <a:cs typeface="Lotus" pitchFamily="2" charset="-78"/>
              </a:rPr>
              <a:t> معيارهاي</a:t>
            </a:r>
            <a:r>
              <a:rPr lang="fa-IR">
                <a:cs typeface="Times New Roman" pitchFamily="18" charset="0"/>
              </a:rPr>
              <a:t> </a:t>
            </a:r>
            <a:r>
              <a:rPr lang="fa-IR" sz="3600" b="1">
                <a:solidFill>
                  <a:srgbClr val="000099"/>
                </a:solidFill>
                <a:cs typeface="Lotus" pitchFamily="2" charset="-78"/>
              </a:rPr>
              <a:t>کارايي</a:t>
            </a:r>
            <a:endParaRPr lang="en-US" sz="3600" b="1">
              <a:solidFill>
                <a:srgbClr val="000099"/>
              </a:solidFill>
              <a:cs typeface="Lotus" pitchFamily="2" charset="-78"/>
            </a:endParaRPr>
          </a:p>
        </p:txBody>
      </p:sp>
      <p:sp>
        <p:nvSpPr>
          <p:cNvPr id="79879" name="Text Box 4"/>
          <p:cNvSpPr txBox="1">
            <a:spLocks noChangeArrowheads="1"/>
          </p:cNvSpPr>
          <p:nvPr/>
        </p:nvSpPr>
        <p:spPr bwMode="auto">
          <a:xfrm>
            <a:off x="900113" y="2581275"/>
            <a:ext cx="7056437" cy="914400"/>
          </a:xfrm>
          <a:prstGeom prst="rect">
            <a:avLst/>
          </a:prstGeom>
          <a:noFill/>
          <a:ln w="9525">
            <a:noFill/>
            <a:miter lim="800000"/>
            <a:headEnd/>
            <a:tailEnd/>
          </a:ln>
        </p:spPr>
        <p:txBody>
          <a:bodyPr>
            <a:spAutoFit/>
          </a:bodyPr>
          <a:lstStyle/>
          <a:p>
            <a:pPr lvl="2" eaLnBrk="0" hangingPunct="0">
              <a:spcBef>
                <a:spcPct val="50000"/>
              </a:spcBef>
              <a:buClr>
                <a:srgbClr val="00D600"/>
              </a:buClr>
              <a:buFont typeface="Wingdings" pitchFamily="2" charset="2"/>
              <a:buChar char="×"/>
            </a:pPr>
            <a:r>
              <a:rPr lang="fa-IR" sz="2400" b="1">
                <a:solidFill>
                  <a:srgbClr val="CC3300"/>
                </a:solidFill>
                <a:cs typeface="Lotus" pitchFamily="2" charset="-78"/>
              </a:rPr>
              <a:t> معيار کارايي، معياري براي موفقيت رفتار عامل است.</a:t>
            </a:r>
          </a:p>
          <a:p>
            <a:pPr lvl="4" eaLnBrk="0" hangingPunct="0">
              <a:spcBef>
                <a:spcPct val="50000"/>
              </a:spcBef>
              <a:buClr>
                <a:srgbClr val="00D600"/>
              </a:buClr>
              <a:buFontTx/>
              <a:buChar char="•"/>
            </a:pPr>
            <a:r>
              <a:rPr lang="fa-IR" sz="2000" b="1">
                <a:solidFill>
                  <a:srgbClr val="CC3300"/>
                </a:solidFill>
                <a:cs typeface="Lotus" pitchFamily="2" charset="-78"/>
              </a:rPr>
              <a:t> بر اساس خواسته هاي فرد در محيط انتخاب ميشود</a:t>
            </a:r>
            <a:endParaRPr lang="en-US" sz="2000" b="1">
              <a:solidFill>
                <a:srgbClr val="CC3300"/>
              </a:solidFill>
              <a:cs typeface="Lotus" pitchFamily="2" charset="-78"/>
            </a:endParaRPr>
          </a:p>
        </p:txBody>
      </p:sp>
      <p:sp>
        <p:nvSpPr>
          <p:cNvPr id="79880" name="Text Box 5"/>
          <p:cNvSpPr txBox="1">
            <a:spLocks noChangeArrowheads="1"/>
          </p:cNvSpPr>
          <p:nvPr/>
        </p:nvSpPr>
        <p:spPr bwMode="auto">
          <a:xfrm>
            <a:off x="468313" y="4497388"/>
            <a:ext cx="7597775" cy="2100262"/>
          </a:xfrm>
          <a:prstGeom prst="rect">
            <a:avLst/>
          </a:prstGeom>
          <a:noFill/>
          <a:ln w="9525">
            <a:noFill/>
            <a:miter lim="800000"/>
            <a:headEnd/>
            <a:tailEnd/>
          </a:ln>
        </p:spPr>
        <p:txBody>
          <a:bodyPr>
            <a:spAutoFit/>
          </a:bodyPr>
          <a:lstStyle/>
          <a:p>
            <a:pPr lvl="3" eaLnBrk="0" hangingPunct="0">
              <a:spcBef>
                <a:spcPct val="50000"/>
              </a:spcBef>
              <a:buClr>
                <a:srgbClr val="00D600"/>
              </a:buClr>
              <a:buFont typeface="Wingdings" pitchFamily="2" charset="2"/>
              <a:buChar char="×"/>
            </a:pPr>
            <a:r>
              <a:rPr lang="fa-IR" sz="2400" b="1">
                <a:solidFill>
                  <a:srgbClr val="CC3300"/>
                </a:solidFill>
                <a:cs typeface="Lotus" pitchFamily="2" charset="-78"/>
              </a:rPr>
              <a:t>معيار کارايي که ملاکهاي موفقيت را تعريف ميکند</a:t>
            </a:r>
          </a:p>
          <a:p>
            <a:pPr lvl="3" eaLnBrk="0" hangingPunct="0">
              <a:spcBef>
                <a:spcPct val="50000"/>
              </a:spcBef>
              <a:buClr>
                <a:srgbClr val="00D600"/>
              </a:buClr>
              <a:buFont typeface="Wingdings" pitchFamily="2" charset="2"/>
              <a:buChar char="×"/>
            </a:pPr>
            <a:r>
              <a:rPr lang="fa-IR" sz="2400" b="1">
                <a:solidFill>
                  <a:srgbClr val="CC3300"/>
                </a:solidFill>
                <a:cs typeface="Lotus" pitchFamily="2" charset="-78"/>
              </a:rPr>
              <a:t> دانش قبلي عامل نسبت به محيط</a:t>
            </a:r>
          </a:p>
          <a:p>
            <a:pPr lvl="3" eaLnBrk="0" hangingPunct="0">
              <a:spcBef>
                <a:spcPct val="50000"/>
              </a:spcBef>
              <a:buClr>
                <a:srgbClr val="00D600"/>
              </a:buClr>
              <a:buFont typeface="Wingdings" pitchFamily="2" charset="2"/>
              <a:buChar char="×"/>
            </a:pPr>
            <a:r>
              <a:rPr lang="fa-IR" sz="2400" b="1">
                <a:solidFill>
                  <a:srgbClr val="CC3300"/>
                </a:solidFill>
                <a:cs typeface="Lotus" pitchFamily="2" charset="-78"/>
              </a:rPr>
              <a:t> فعاليتهايي که عامل ميتواند انجام دهد</a:t>
            </a:r>
          </a:p>
          <a:p>
            <a:pPr lvl="3" eaLnBrk="0" hangingPunct="0">
              <a:spcBef>
                <a:spcPct val="50000"/>
              </a:spcBef>
              <a:buClr>
                <a:srgbClr val="00D600"/>
              </a:buClr>
              <a:buFont typeface="Wingdings" pitchFamily="2" charset="2"/>
              <a:buChar char="×"/>
            </a:pPr>
            <a:r>
              <a:rPr lang="fa-IR" sz="2400" b="1">
                <a:solidFill>
                  <a:srgbClr val="CC3300"/>
                </a:solidFill>
                <a:cs typeface="Lotus" pitchFamily="2" charset="-78"/>
              </a:rPr>
              <a:t> دنباله ادراک عامل در اين زمان</a:t>
            </a:r>
            <a:endParaRPr lang="en-US" sz="2400" b="1">
              <a:solidFill>
                <a:srgbClr val="CC3300"/>
              </a:solidFill>
              <a:cs typeface="Lotus" pitchFamily="2" charset="-78"/>
            </a:endParaRPr>
          </a:p>
        </p:txBody>
      </p:sp>
      <p:sp>
        <p:nvSpPr>
          <p:cNvPr id="79881" name="Rectangle 6"/>
          <p:cNvSpPr>
            <a:spLocks noChangeArrowheads="1"/>
          </p:cNvSpPr>
          <p:nvPr/>
        </p:nvSpPr>
        <p:spPr bwMode="auto">
          <a:xfrm>
            <a:off x="5834063" y="3797300"/>
            <a:ext cx="2482850" cy="641350"/>
          </a:xfrm>
          <a:prstGeom prst="rect">
            <a:avLst/>
          </a:prstGeom>
          <a:noFill/>
          <a:ln w="9525">
            <a:noFill/>
            <a:miter lim="800000"/>
            <a:headEnd/>
            <a:tailEnd/>
          </a:ln>
        </p:spPr>
        <p:txBody>
          <a:bodyPr wrap="none">
            <a:spAutoFit/>
          </a:bodyPr>
          <a:lstStyle/>
          <a:p>
            <a:pPr algn="l" eaLnBrk="0" hangingPunct="0">
              <a:spcBef>
                <a:spcPct val="50000"/>
              </a:spcBef>
              <a:buClr>
                <a:srgbClr val="00D600"/>
              </a:buClr>
              <a:buSzPct val="80000"/>
              <a:buFont typeface="Wingdings" pitchFamily="2" charset="2"/>
              <a:buChar char="Ã"/>
            </a:pPr>
            <a:r>
              <a:rPr lang="fa-IR" sz="3600" b="1">
                <a:solidFill>
                  <a:srgbClr val="000099"/>
                </a:solidFill>
                <a:cs typeface="Lotus" pitchFamily="2" charset="-78"/>
              </a:rPr>
              <a:t> رفتار عقلايي</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5"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6" name="Slide Number Placeholder 5"/>
          <p:cNvSpPr>
            <a:spLocks noGrp="1"/>
          </p:cNvSpPr>
          <p:nvPr>
            <p:ph type="sldNum" sz="quarter" idx="12"/>
          </p:nvPr>
        </p:nvSpPr>
        <p:spPr/>
        <p:txBody>
          <a:bodyPr/>
          <a:lstStyle/>
          <a:p>
            <a:pPr>
              <a:defRPr/>
            </a:pPr>
            <a:fld id="{FEC1EC16-7847-4CC6-A78A-C829F8422F0F}" type="slidenum">
              <a:rPr lang="ar-SA" altLang="en-US"/>
              <a:pPr>
                <a:defRPr/>
              </a:pPr>
              <a:t>57</a:t>
            </a:fld>
            <a:endParaRPr lang="en-US" altLang="en-US"/>
          </a:p>
        </p:txBody>
      </p:sp>
      <p:sp>
        <p:nvSpPr>
          <p:cNvPr id="80901"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عاملهاي هوشمند</a:t>
            </a:r>
            <a:endParaRPr lang="en-US" sz="2400" b="1">
              <a:latin typeface="Times New Roman" pitchFamily="18" charset="0"/>
              <a:cs typeface="Homa" pitchFamily="2" charset="-78"/>
            </a:endParaRPr>
          </a:p>
        </p:txBody>
      </p:sp>
      <p:sp>
        <p:nvSpPr>
          <p:cNvPr id="80902" name="Text Box 3"/>
          <p:cNvSpPr txBox="1">
            <a:spLocks noChangeArrowheads="1"/>
          </p:cNvSpPr>
          <p:nvPr/>
        </p:nvSpPr>
        <p:spPr bwMode="auto">
          <a:xfrm>
            <a:off x="971550" y="2060575"/>
            <a:ext cx="7056438" cy="4327525"/>
          </a:xfrm>
          <a:prstGeom prst="rect">
            <a:avLst/>
          </a:prstGeom>
          <a:noFill/>
          <a:ln w="9525">
            <a:noFill/>
            <a:miter lim="800000"/>
            <a:headEnd/>
            <a:tailEnd/>
          </a:ln>
        </p:spPr>
        <p:txBody>
          <a:bodyPr>
            <a:spAutoFit/>
          </a:bodyPr>
          <a:lstStyle/>
          <a:p>
            <a:pPr eaLnBrk="0" hangingPunct="0">
              <a:spcBef>
                <a:spcPct val="50000"/>
              </a:spcBef>
              <a:buClr>
                <a:srgbClr val="00D600"/>
              </a:buClr>
              <a:buFont typeface="Wingdings" pitchFamily="2" charset="2"/>
              <a:buChar char="Ã"/>
            </a:pPr>
            <a:r>
              <a:rPr lang="fa-IR" sz="3200" b="1">
                <a:solidFill>
                  <a:srgbClr val="000099"/>
                </a:solidFill>
                <a:cs typeface="Lotus" pitchFamily="2" charset="-78"/>
              </a:rPr>
              <a:t> عامل عالـِم </a:t>
            </a:r>
            <a:r>
              <a:rPr lang="en-US">
                <a:solidFill>
                  <a:srgbClr val="000099"/>
                </a:solidFill>
                <a:cs typeface="Lotus" pitchFamily="2" charset="-78"/>
              </a:rPr>
              <a:t>Omni science)</a:t>
            </a:r>
            <a:r>
              <a:rPr lang="fa-IR">
                <a:solidFill>
                  <a:srgbClr val="000099"/>
                </a:solidFill>
                <a:cs typeface="Lotus" pitchFamily="2" charset="-78"/>
              </a:rPr>
              <a:t>)</a:t>
            </a:r>
            <a:r>
              <a:rPr lang="fa-IR" sz="3200" b="1">
                <a:solidFill>
                  <a:srgbClr val="000099"/>
                </a:solidFill>
                <a:cs typeface="Lotus" pitchFamily="2" charset="-78"/>
              </a:rPr>
              <a:t> </a:t>
            </a:r>
          </a:p>
          <a:p>
            <a:pPr eaLnBrk="0" hangingPunct="0">
              <a:spcBef>
                <a:spcPct val="50000"/>
              </a:spcBef>
              <a:buClr>
                <a:srgbClr val="00D600"/>
              </a:buClr>
              <a:buFont typeface="Wingdings" pitchFamily="2" charset="2"/>
              <a:buNone/>
            </a:pPr>
            <a:r>
              <a:rPr lang="fa-IR" sz="2400" b="1">
                <a:solidFill>
                  <a:srgbClr val="CC3300"/>
                </a:solidFill>
                <a:cs typeface="Lotus" pitchFamily="2" charset="-78"/>
              </a:rPr>
              <a:t>خروجي واقعي فعاليت خود را ميداند و ميتواند بر اساس آن عمل کند</a:t>
            </a:r>
          </a:p>
          <a:p>
            <a:pPr eaLnBrk="0" hangingPunct="0">
              <a:spcBef>
                <a:spcPct val="50000"/>
              </a:spcBef>
              <a:buClr>
                <a:srgbClr val="00D600"/>
              </a:buClr>
              <a:buFont typeface="Wingdings" pitchFamily="2" charset="2"/>
              <a:buChar char="Ã"/>
            </a:pPr>
            <a:r>
              <a:rPr lang="fa-IR" sz="3200" b="1">
                <a:solidFill>
                  <a:srgbClr val="000099"/>
                </a:solidFill>
                <a:cs typeface="Lotus" pitchFamily="2" charset="-78"/>
              </a:rPr>
              <a:t> عامل خردمند </a:t>
            </a:r>
            <a:r>
              <a:rPr lang="fa-IR">
                <a:solidFill>
                  <a:srgbClr val="000099"/>
                </a:solidFill>
                <a:cs typeface="Lotus" pitchFamily="2" charset="-78"/>
              </a:rPr>
              <a:t>(</a:t>
            </a:r>
            <a:r>
              <a:rPr lang="en-US">
                <a:solidFill>
                  <a:srgbClr val="000099"/>
                </a:solidFill>
                <a:cs typeface="Lotus" pitchFamily="2" charset="-78"/>
              </a:rPr>
              <a:t>Rational agent</a:t>
            </a:r>
            <a:r>
              <a:rPr lang="fa-IR">
                <a:solidFill>
                  <a:srgbClr val="000099"/>
                </a:solidFill>
                <a:cs typeface="Lotus" pitchFamily="2" charset="-78"/>
              </a:rPr>
              <a:t>)</a:t>
            </a:r>
          </a:p>
          <a:p>
            <a:pPr eaLnBrk="0" hangingPunct="0">
              <a:spcBef>
                <a:spcPct val="50000"/>
              </a:spcBef>
              <a:buClr>
                <a:srgbClr val="00D600"/>
              </a:buClr>
              <a:buFont typeface="Wingdings" pitchFamily="2" charset="2"/>
              <a:buNone/>
            </a:pPr>
            <a:r>
              <a:rPr lang="fa-IR" sz="2400" b="1">
                <a:solidFill>
                  <a:srgbClr val="CC3300"/>
                </a:solidFill>
                <a:cs typeface="Lotus" pitchFamily="2" charset="-78"/>
              </a:rPr>
              <a:t>فعاليتي را انتخاب ميکند که معيار کارايي اش را حداکثر ميکند</a:t>
            </a:r>
          </a:p>
          <a:p>
            <a:pPr lvl="3" eaLnBrk="0" hangingPunct="0">
              <a:spcBef>
                <a:spcPct val="50000"/>
              </a:spcBef>
              <a:buClr>
                <a:srgbClr val="00D600"/>
              </a:buClr>
              <a:buFontTx/>
              <a:buChar char="•"/>
            </a:pPr>
            <a:r>
              <a:rPr lang="fa-IR" sz="2800" b="1">
                <a:solidFill>
                  <a:srgbClr val="000099"/>
                </a:solidFill>
                <a:cs typeface="Lotus" pitchFamily="2" charset="-78"/>
              </a:rPr>
              <a:t> </a:t>
            </a:r>
            <a:r>
              <a:rPr lang="fa-IR" b="1">
                <a:solidFill>
                  <a:srgbClr val="CC3300"/>
                </a:solidFill>
                <a:cs typeface="Lotus" pitchFamily="2" charset="-78"/>
              </a:rPr>
              <a:t>جمع آوري اطلاعات، اکتشاف، يادگيري</a:t>
            </a:r>
          </a:p>
          <a:p>
            <a:pPr eaLnBrk="0" hangingPunct="0">
              <a:spcBef>
                <a:spcPct val="50000"/>
              </a:spcBef>
              <a:buClr>
                <a:srgbClr val="00D600"/>
              </a:buClr>
              <a:buFont typeface="Wingdings" pitchFamily="2" charset="2"/>
              <a:buChar char="Ã"/>
            </a:pPr>
            <a:r>
              <a:rPr lang="fa-IR" sz="3200" b="1">
                <a:solidFill>
                  <a:srgbClr val="000099"/>
                </a:solidFill>
                <a:cs typeface="Lotus" pitchFamily="2" charset="-78"/>
              </a:rPr>
              <a:t>عامل خود مختار</a:t>
            </a:r>
          </a:p>
          <a:p>
            <a:pPr eaLnBrk="0" hangingPunct="0">
              <a:spcBef>
                <a:spcPct val="50000"/>
              </a:spcBef>
              <a:buClr>
                <a:srgbClr val="00D600"/>
              </a:buClr>
              <a:buFont typeface="Wingdings" pitchFamily="2" charset="2"/>
              <a:buNone/>
            </a:pPr>
            <a:r>
              <a:rPr lang="fa-IR" sz="2400" b="1">
                <a:solidFill>
                  <a:srgbClr val="CC3300"/>
                </a:solidFill>
                <a:cs typeface="Lotus" pitchFamily="2" charset="-78"/>
              </a:rPr>
              <a:t>نقص دانش قبلي خود را ميتواند جبران کند</a:t>
            </a:r>
            <a:endParaRPr lang="en-US" sz="2400" b="1">
              <a:solidFill>
                <a:srgbClr val="CC3300"/>
              </a:solidFill>
              <a:cs typeface="Lotus" pitchFamily="2" charset="-78"/>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5"/>
          <p:cNvSpPr>
            <a:spLocks noGrp="1"/>
          </p:cNvSpPr>
          <p:nvPr>
            <p:ph type="sldNum" sz="quarter" idx="12"/>
          </p:nvPr>
        </p:nvSpPr>
        <p:spPr/>
        <p:txBody>
          <a:bodyPr/>
          <a:lstStyle/>
          <a:p>
            <a:pPr>
              <a:defRPr/>
            </a:pPr>
            <a:fld id="{C4A7B119-C322-4C89-87F2-35B03B51702B}" type="slidenum">
              <a:rPr lang="ar-SA" altLang="en-US"/>
              <a:pPr>
                <a:defRPr/>
              </a:pPr>
              <a:t>58</a:t>
            </a:fld>
            <a:endParaRPr lang="en-US" altLang="en-US"/>
          </a:p>
        </p:txBody>
      </p:sp>
      <p:sp>
        <p:nvSpPr>
          <p:cNvPr id="81925"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عاملهاي هوشمند</a:t>
            </a:r>
            <a:endParaRPr lang="en-US" sz="2400" b="1">
              <a:latin typeface="Times New Roman" pitchFamily="18" charset="0"/>
              <a:cs typeface="Homa" pitchFamily="2" charset="-78"/>
            </a:endParaRPr>
          </a:p>
        </p:txBody>
      </p:sp>
      <p:sp>
        <p:nvSpPr>
          <p:cNvPr id="81926" name="Text Box 3"/>
          <p:cNvSpPr txBox="1">
            <a:spLocks noChangeArrowheads="1"/>
          </p:cNvSpPr>
          <p:nvPr/>
        </p:nvSpPr>
        <p:spPr bwMode="auto">
          <a:xfrm>
            <a:off x="611188" y="3213100"/>
            <a:ext cx="3744912" cy="1922463"/>
          </a:xfrm>
          <a:prstGeom prst="rect">
            <a:avLst/>
          </a:prstGeom>
          <a:noFill/>
          <a:ln w="9525">
            <a:noFill/>
            <a:miter lim="800000"/>
            <a:headEnd/>
            <a:tailEnd/>
          </a:ln>
        </p:spPr>
        <p:txBody>
          <a:bodyPr>
            <a:spAutoFit/>
          </a:bodyPr>
          <a:lstStyle/>
          <a:p>
            <a:pPr algn="ctr" eaLnBrk="0" hangingPunct="0">
              <a:spcBef>
                <a:spcPct val="50000"/>
              </a:spcBef>
            </a:pPr>
            <a:r>
              <a:rPr lang="fa-IR" sz="4800" b="1">
                <a:solidFill>
                  <a:srgbClr val="000099"/>
                </a:solidFill>
                <a:cs typeface="Lotus" pitchFamily="2" charset="-78"/>
              </a:rPr>
              <a:t>خواص</a:t>
            </a:r>
          </a:p>
          <a:p>
            <a:pPr algn="ctr" eaLnBrk="0" hangingPunct="0">
              <a:spcBef>
                <a:spcPct val="50000"/>
              </a:spcBef>
            </a:pPr>
            <a:r>
              <a:rPr lang="fa-IR" sz="4800" b="1">
                <a:solidFill>
                  <a:srgbClr val="000099"/>
                </a:solidFill>
                <a:cs typeface="Lotus" pitchFamily="2" charset="-78"/>
              </a:rPr>
              <a:t> محيط هاي وظيفه</a:t>
            </a:r>
            <a:endParaRPr lang="en-US" sz="4800" b="1">
              <a:solidFill>
                <a:srgbClr val="000099"/>
              </a:solidFill>
              <a:cs typeface="Lotus" pitchFamily="2" charset="-78"/>
            </a:endParaRPr>
          </a:p>
        </p:txBody>
      </p:sp>
      <p:sp>
        <p:nvSpPr>
          <p:cNvPr id="81927" name="Text Box 4"/>
          <p:cNvSpPr txBox="1">
            <a:spLocks noChangeArrowheads="1"/>
          </p:cNvSpPr>
          <p:nvPr/>
        </p:nvSpPr>
        <p:spPr bwMode="auto">
          <a:xfrm>
            <a:off x="1979613" y="2205038"/>
            <a:ext cx="6480175" cy="4213225"/>
          </a:xfrm>
          <a:prstGeom prst="rect">
            <a:avLst/>
          </a:prstGeom>
          <a:noFill/>
          <a:ln w="9525">
            <a:noFill/>
            <a:miter lim="800000"/>
            <a:headEnd/>
            <a:tailEnd/>
          </a:ln>
        </p:spPr>
        <p:txBody>
          <a:bodyPr>
            <a:spAutoFit/>
          </a:bodyPr>
          <a:lstStyle/>
          <a:p>
            <a:pPr eaLnBrk="0" hangingPunct="0">
              <a:spcBef>
                <a:spcPct val="50000"/>
              </a:spcBef>
              <a:buClr>
                <a:srgbClr val="00D600"/>
              </a:buClr>
              <a:buFont typeface="Wingdings" pitchFamily="2" charset="2"/>
              <a:buChar char="Ã"/>
            </a:pPr>
            <a:r>
              <a:rPr lang="fa-IR" sz="2800" b="1">
                <a:solidFill>
                  <a:srgbClr val="CC3300"/>
                </a:solidFill>
                <a:cs typeface="Lotus" pitchFamily="2" charset="-78"/>
              </a:rPr>
              <a:t> کاملاً قابل مشاهده </a:t>
            </a:r>
            <a:r>
              <a:rPr lang="fa-IR" sz="2800" b="1">
                <a:solidFill>
                  <a:srgbClr val="008000"/>
                </a:solidFill>
                <a:cs typeface="Lotus" pitchFamily="2" charset="-78"/>
              </a:rPr>
              <a:t>درمقابل</a:t>
            </a:r>
            <a:r>
              <a:rPr lang="fa-IR" sz="2800" b="1">
                <a:solidFill>
                  <a:srgbClr val="CC3300"/>
                </a:solidFill>
                <a:cs typeface="Lotus" pitchFamily="2" charset="-78"/>
              </a:rPr>
              <a:t> قابليت مشاهده جزئي</a:t>
            </a:r>
          </a:p>
          <a:p>
            <a:pPr eaLnBrk="0" hangingPunct="0">
              <a:lnSpc>
                <a:spcPct val="55000"/>
              </a:lnSpc>
              <a:spcBef>
                <a:spcPct val="50000"/>
              </a:spcBef>
              <a:buClr>
                <a:srgbClr val="00D600"/>
              </a:buClr>
              <a:buFont typeface="Wingdings" pitchFamily="2" charset="2"/>
              <a:buChar char="Ã"/>
            </a:pPr>
            <a:r>
              <a:rPr lang="fa-IR" sz="2800" b="1">
                <a:solidFill>
                  <a:srgbClr val="CC3300"/>
                </a:solidFill>
                <a:cs typeface="Lotus" pitchFamily="2" charset="-78"/>
              </a:rPr>
              <a:t> قطعي </a:t>
            </a:r>
            <a:r>
              <a:rPr lang="fa-IR" sz="2800" b="1">
                <a:solidFill>
                  <a:srgbClr val="008000"/>
                </a:solidFill>
                <a:cs typeface="Lotus" pitchFamily="2" charset="-78"/>
              </a:rPr>
              <a:t>درمقابل</a:t>
            </a:r>
            <a:r>
              <a:rPr lang="fa-IR" sz="2800" b="1">
                <a:solidFill>
                  <a:srgbClr val="CC3300"/>
                </a:solidFill>
                <a:cs typeface="Lotus" pitchFamily="2" charset="-78"/>
              </a:rPr>
              <a:t> غير قطعي</a:t>
            </a:r>
          </a:p>
          <a:p>
            <a:pPr lvl="2" eaLnBrk="0" hangingPunct="0">
              <a:lnSpc>
                <a:spcPct val="55000"/>
              </a:lnSpc>
              <a:spcBef>
                <a:spcPct val="50000"/>
              </a:spcBef>
              <a:buClr>
                <a:srgbClr val="00D600"/>
              </a:buClr>
              <a:buSzPct val="70000"/>
              <a:buFont typeface="Wingdings" pitchFamily="2" charset="2"/>
              <a:buChar char="×"/>
            </a:pPr>
            <a:r>
              <a:rPr lang="fa-IR" sz="2800" b="1">
                <a:solidFill>
                  <a:srgbClr val="CC3300"/>
                </a:solidFill>
                <a:cs typeface="Lotus" pitchFamily="2" charset="-78"/>
              </a:rPr>
              <a:t> </a:t>
            </a:r>
            <a:r>
              <a:rPr lang="fa-IR" sz="2400" b="1">
                <a:solidFill>
                  <a:srgbClr val="CC3300"/>
                </a:solidFill>
                <a:cs typeface="Lotus" pitchFamily="2" charset="-78"/>
              </a:rPr>
              <a:t>راهبردي</a:t>
            </a:r>
          </a:p>
          <a:p>
            <a:pPr eaLnBrk="0" hangingPunct="0">
              <a:spcBef>
                <a:spcPct val="50000"/>
              </a:spcBef>
              <a:buClr>
                <a:srgbClr val="00D600"/>
              </a:buClr>
              <a:buFont typeface="Wingdings" pitchFamily="2" charset="2"/>
              <a:buChar char="Ã"/>
            </a:pPr>
            <a:r>
              <a:rPr lang="fa-IR" sz="2800" b="1">
                <a:solidFill>
                  <a:srgbClr val="CC3300"/>
                </a:solidFill>
                <a:cs typeface="Lotus" pitchFamily="2" charset="-78"/>
              </a:rPr>
              <a:t> رويدادي(اپيزوديک) </a:t>
            </a:r>
            <a:r>
              <a:rPr lang="fa-IR" sz="2800" b="1">
                <a:solidFill>
                  <a:srgbClr val="008000"/>
                </a:solidFill>
                <a:cs typeface="Lotus" pitchFamily="2" charset="-78"/>
              </a:rPr>
              <a:t>درمقابل</a:t>
            </a:r>
            <a:r>
              <a:rPr lang="fa-IR" sz="2800" b="1">
                <a:solidFill>
                  <a:srgbClr val="CC3300"/>
                </a:solidFill>
                <a:cs typeface="Lotus" pitchFamily="2" charset="-78"/>
              </a:rPr>
              <a:t> ترتيبي</a:t>
            </a:r>
          </a:p>
          <a:p>
            <a:pPr eaLnBrk="0" hangingPunct="0">
              <a:spcBef>
                <a:spcPct val="50000"/>
              </a:spcBef>
              <a:buClr>
                <a:srgbClr val="00D600"/>
              </a:buClr>
              <a:buFont typeface="Wingdings" pitchFamily="2" charset="2"/>
              <a:buChar char="Ã"/>
            </a:pPr>
            <a:r>
              <a:rPr lang="fa-IR" sz="2800" b="1">
                <a:solidFill>
                  <a:srgbClr val="CC3300"/>
                </a:solidFill>
                <a:cs typeface="Lotus" pitchFamily="2" charset="-78"/>
              </a:rPr>
              <a:t> ايستا </a:t>
            </a:r>
            <a:r>
              <a:rPr lang="fa-IR" sz="2800" b="1">
                <a:solidFill>
                  <a:srgbClr val="008000"/>
                </a:solidFill>
                <a:cs typeface="Lotus" pitchFamily="2" charset="-78"/>
              </a:rPr>
              <a:t>درمقابل</a:t>
            </a:r>
            <a:r>
              <a:rPr lang="fa-IR" sz="2800" b="1">
                <a:solidFill>
                  <a:srgbClr val="CC3300"/>
                </a:solidFill>
                <a:cs typeface="Lotus" pitchFamily="2" charset="-78"/>
              </a:rPr>
              <a:t> پويا</a:t>
            </a:r>
          </a:p>
          <a:p>
            <a:pPr eaLnBrk="0" hangingPunct="0">
              <a:spcBef>
                <a:spcPct val="50000"/>
              </a:spcBef>
              <a:buClr>
                <a:srgbClr val="00D600"/>
              </a:buClr>
              <a:buFont typeface="Wingdings" pitchFamily="2" charset="2"/>
              <a:buChar char="Ã"/>
            </a:pPr>
            <a:r>
              <a:rPr lang="fa-IR" sz="2800" b="1">
                <a:solidFill>
                  <a:srgbClr val="CC3300"/>
                </a:solidFill>
                <a:cs typeface="Lotus" pitchFamily="2" charset="-78"/>
              </a:rPr>
              <a:t> گسسته </a:t>
            </a:r>
            <a:r>
              <a:rPr lang="fa-IR" sz="2800" b="1">
                <a:solidFill>
                  <a:srgbClr val="008000"/>
                </a:solidFill>
                <a:cs typeface="Lotus" pitchFamily="2" charset="-78"/>
              </a:rPr>
              <a:t>درمقابل</a:t>
            </a:r>
            <a:r>
              <a:rPr lang="fa-IR" sz="2800" b="1">
                <a:solidFill>
                  <a:srgbClr val="CC3300"/>
                </a:solidFill>
                <a:cs typeface="Lotus" pitchFamily="2" charset="-78"/>
              </a:rPr>
              <a:t> پيوسته</a:t>
            </a:r>
          </a:p>
          <a:p>
            <a:pPr eaLnBrk="0" hangingPunct="0">
              <a:lnSpc>
                <a:spcPct val="60000"/>
              </a:lnSpc>
              <a:spcBef>
                <a:spcPct val="50000"/>
              </a:spcBef>
              <a:buClr>
                <a:srgbClr val="00D600"/>
              </a:buClr>
              <a:buFont typeface="Wingdings" pitchFamily="2" charset="2"/>
              <a:buChar char="Ã"/>
            </a:pPr>
            <a:r>
              <a:rPr lang="fa-IR" sz="2800" b="1">
                <a:solidFill>
                  <a:srgbClr val="CC3300"/>
                </a:solidFill>
                <a:cs typeface="Lotus" pitchFamily="2" charset="-78"/>
              </a:rPr>
              <a:t> تک عاملي </a:t>
            </a:r>
            <a:r>
              <a:rPr lang="fa-IR" sz="2800" b="1">
                <a:solidFill>
                  <a:srgbClr val="008000"/>
                </a:solidFill>
                <a:cs typeface="Lotus" pitchFamily="2" charset="-78"/>
              </a:rPr>
              <a:t>درمقابل</a:t>
            </a:r>
            <a:r>
              <a:rPr lang="fa-IR" sz="2800" b="1">
                <a:solidFill>
                  <a:srgbClr val="CC3300"/>
                </a:solidFill>
                <a:cs typeface="Lotus" pitchFamily="2" charset="-78"/>
              </a:rPr>
              <a:t> چند عاملي</a:t>
            </a:r>
          </a:p>
          <a:p>
            <a:pPr lvl="2" eaLnBrk="0" hangingPunct="0">
              <a:lnSpc>
                <a:spcPct val="60000"/>
              </a:lnSpc>
              <a:spcBef>
                <a:spcPct val="50000"/>
              </a:spcBef>
              <a:buClr>
                <a:srgbClr val="00D600"/>
              </a:buClr>
              <a:buSzPct val="75000"/>
              <a:buFont typeface="Wingdings" pitchFamily="2" charset="2"/>
              <a:buChar char="×"/>
            </a:pPr>
            <a:r>
              <a:rPr lang="fa-IR" sz="2400" b="1">
                <a:solidFill>
                  <a:srgbClr val="CC3300"/>
                </a:solidFill>
                <a:cs typeface="Lotus" pitchFamily="2" charset="-78"/>
              </a:rPr>
              <a:t>چند عاملي رقابتي </a:t>
            </a:r>
            <a:r>
              <a:rPr lang="fa-IR" sz="2400" b="1">
                <a:solidFill>
                  <a:srgbClr val="008000"/>
                </a:solidFill>
                <a:cs typeface="Lotus" pitchFamily="2" charset="-78"/>
              </a:rPr>
              <a:t>درمقابل</a:t>
            </a:r>
            <a:r>
              <a:rPr lang="fa-IR" sz="2400" b="1">
                <a:solidFill>
                  <a:srgbClr val="CC3300"/>
                </a:solidFill>
                <a:cs typeface="Lotus" pitchFamily="2" charset="-78"/>
              </a:rPr>
              <a:t> چندعاملي همياري</a:t>
            </a:r>
            <a:endParaRPr lang="en-US" sz="2400" b="1">
              <a:solidFill>
                <a:srgbClr val="CC3300"/>
              </a:solidFill>
              <a:cs typeface="Lotus" pitchFamily="2" charset="-78"/>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AC1B9EA9-20E5-4A0D-9FF3-64CDE5F37416}" type="slidenum">
              <a:rPr lang="ar-SA" altLang="en-US"/>
              <a:pPr>
                <a:defRPr/>
              </a:pPr>
              <a:t>59</a:t>
            </a:fld>
            <a:endParaRPr lang="en-US" altLang="en-US"/>
          </a:p>
        </p:txBody>
      </p:sp>
      <p:sp>
        <p:nvSpPr>
          <p:cNvPr id="82949" name="Text Box 2"/>
          <p:cNvSpPr txBox="1">
            <a:spLocks noChangeArrowheads="1"/>
          </p:cNvSpPr>
          <p:nvPr/>
        </p:nvSpPr>
        <p:spPr bwMode="auto">
          <a:xfrm>
            <a:off x="457200" y="1844675"/>
            <a:ext cx="8429625" cy="3795713"/>
          </a:xfrm>
          <a:prstGeom prst="rect">
            <a:avLst/>
          </a:prstGeom>
          <a:noFill/>
          <a:ln w="9525">
            <a:noFill/>
            <a:miter lim="800000"/>
            <a:headEnd/>
            <a:tailEnd/>
          </a:ln>
        </p:spPr>
        <p:txBody>
          <a:bodyPr>
            <a:spAutoFit/>
          </a:bodyPr>
          <a:lstStyle/>
          <a:p>
            <a:pPr marL="342900" indent="-342900">
              <a:lnSpc>
                <a:spcPct val="135000"/>
              </a:lnSpc>
              <a:buFont typeface="Wingdings" pitchFamily="2" charset="2"/>
              <a:buChar char="v"/>
            </a:pPr>
            <a:r>
              <a:rPr lang="fa-IR" sz="2800" b="1">
                <a:solidFill>
                  <a:srgbClr val="7F5429"/>
                </a:solidFill>
                <a:cs typeface="Zar" pitchFamily="2" charset="-78"/>
              </a:rPr>
              <a:t> </a:t>
            </a:r>
            <a:r>
              <a:rPr lang="ar-SA" sz="2800" b="1">
                <a:solidFill>
                  <a:srgbClr val="7F5429"/>
                </a:solidFill>
                <a:cs typeface="Zar" pitchFamily="2" charset="-78"/>
              </a:rPr>
              <a:t>قابل دسترسي در مقابل غيرقابل دسترسي</a:t>
            </a:r>
            <a:endParaRPr lang="en-US" sz="2800" b="1">
              <a:solidFill>
                <a:srgbClr val="7F5429"/>
              </a:solidFill>
              <a:cs typeface="Zar" pitchFamily="2" charset="-78"/>
            </a:endParaRPr>
          </a:p>
          <a:p>
            <a:pPr marL="342900" indent="-342900">
              <a:lnSpc>
                <a:spcPct val="135000"/>
              </a:lnSpc>
              <a:buFont typeface="Wingdings" pitchFamily="2" charset="2"/>
              <a:buChar char="v"/>
            </a:pPr>
            <a:r>
              <a:rPr lang="fa-IR" sz="2800" b="1">
                <a:solidFill>
                  <a:srgbClr val="7F5429"/>
                </a:solidFill>
                <a:cs typeface="Zar" pitchFamily="2" charset="-78"/>
              </a:rPr>
              <a:t>( کاملاً قابل مشاهده در مقابل قابل مشاهده جزئي)</a:t>
            </a:r>
          </a:p>
          <a:p>
            <a:pPr marL="342900" indent="-342900">
              <a:lnSpc>
                <a:spcPct val="135000"/>
              </a:lnSpc>
            </a:pPr>
            <a:endParaRPr lang="fa-IR" sz="2800">
              <a:solidFill>
                <a:srgbClr val="7F5429"/>
              </a:solidFill>
              <a:cs typeface="Zar" pitchFamily="2" charset="-78"/>
            </a:endParaRPr>
          </a:p>
          <a:p>
            <a:pPr marL="342900" indent="-342900">
              <a:lnSpc>
                <a:spcPct val="135000"/>
              </a:lnSpc>
            </a:pPr>
            <a:r>
              <a:rPr lang="ar-SA" sz="2400" b="1">
                <a:solidFill>
                  <a:srgbClr val="7F5429"/>
                </a:solidFill>
                <a:cs typeface="Zar" pitchFamily="2" charset="-78"/>
              </a:rPr>
              <a:t>محيط قابل دسترسي</a:t>
            </a:r>
            <a:r>
              <a:rPr lang="ar-SA" sz="2400">
                <a:cs typeface="Zar" pitchFamily="2" charset="-78"/>
              </a:rPr>
              <a:t>: محيطي که عامل آن توسط ابزار حس‌کننده‌اش امکان دسترسي به وضعيت کامل محيط را داشته باشد.</a:t>
            </a:r>
            <a:endParaRPr lang="fa-IR" sz="2400">
              <a:cs typeface="Zar" pitchFamily="2" charset="-78"/>
            </a:endParaRPr>
          </a:p>
          <a:p>
            <a:pPr marL="342900" indent="-342900">
              <a:lnSpc>
                <a:spcPct val="135000"/>
              </a:lnSpc>
            </a:pPr>
            <a:r>
              <a:rPr lang="fa-IR" sz="2400">
                <a:cs typeface="Zar" pitchFamily="2" charset="-78"/>
              </a:rPr>
              <a:t>محيط قابل دسترسي راحت است، زيرا عامل نيازمند دستکاري هيچ وضعيت داخلي براي حفظ دنيا را نخواهد داشت.</a:t>
            </a:r>
            <a:endParaRPr lang="en-US" sz="2400">
              <a:cs typeface="Zar"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CF1C3C8E-5BFB-4198-B459-4C03B6ABBD50}" type="slidenum">
              <a:rPr lang="ar-SA" altLang="en-US"/>
              <a:pPr>
                <a:defRPr/>
              </a:pPr>
              <a:t>6</a:t>
            </a:fld>
            <a:endParaRPr lang="en-US" altLang="en-US"/>
          </a:p>
        </p:txBody>
      </p:sp>
      <p:sp>
        <p:nvSpPr>
          <p:cNvPr id="29701" name="Rectangle 2"/>
          <p:cNvSpPr>
            <a:spLocks noChangeArrowheads="1"/>
          </p:cNvSpPr>
          <p:nvPr/>
        </p:nvSpPr>
        <p:spPr bwMode="auto">
          <a:xfrm>
            <a:off x="0" y="1557338"/>
            <a:ext cx="9144000" cy="5194300"/>
          </a:xfrm>
          <a:prstGeom prst="rect">
            <a:avLst/>
          </a:prstGeom>
          <a:noFill/>
          <a:ln w="9525">
            <a:noFill/>
            <a:miter lim="800000"/>
            <a:headEnd/>
            <a:tailEnd/>
          </a:ln>
        </p:spPr>
        <p:txBody>
          <a:bodyPr anchor="ctr">
            <a:spAutoFit/>
          </a:bodyPr>
          <a:lstStyle/>
          <a:p>
            <a:pPr marL="342900" indent="-342900">
              <a:lnSpc>
                <a:spcPct val="135000"/>
              </a:lnSpc>
              <a:buFontTx/>
              <a:buAutoNum type="arabicPeriod"/>
              <a:tabLst>
                <a:tab pos="457200" algn="l"/>
              </a:tabLst>
            </a:pPr>
            <a:r>
              <a:rPr lang="ar-SA" sz="2800" b="1">
                <a:solidFill>
                  <a:srgbClr val="8C6428"/>
                </a:solidFill>
                <a:cs typeface="Zar" pitchFamily="2" charset="-78"/>
              </a:rPr>
              <a:t>انسان گونه عمل کردن: </a:t>
            </a:r>
            <a:r>
              <a:rPr lang="fa-IR" sz="2800" b="1">
                <a:solidFill>
                  <a:srgbClr val="8C6428"/>
                </a:solidFill>
                <a:cs typeface="Zar" pitchFamily="2" charset="-78"/>
              </a:rPr>
              <a:t> رهيافت آزمون تورينگ</a:t>
            </a:r>
          </a:p>
          <a:p>
            <a:pPr marL="342900" indent="-342900">
              <a:lnSpc>
                <a:spcPct val="135000"/>
              </a:lnSpc>
              <a:tabLst>
                <a:tab pos="457200" algn="l"/>
              </a:tabLst>
            </a:pPr>
            <a:endParaRPr lang="en-US" sz="2800">
              <a:solidFill>
                <a:srgbClr val="8C6428"/>
              </a:solidFill>
              <a:cs typeface="Zar" pitchFamily="2" charset="-78"/>
            </a:endParaRPr>
          </a:p>
          <a:p>
            <a:pPr marL="342900" indent="-342900">
              <a:lnSpc>
                <a:spcPct val="135000"/>
              </a:lnSpc>
              <a:tabLst>
                <a:tab pos="457200" algn="l"/>
              </a:tabLst>
            </a:pPr>
            <a:r>
              <a:rPr lang="ar-SA" sz="2400">
                <a:cs typeface="Zar" pitchFamily="2" charset="-78"/>
              </a:rPr>
              <a:t>آزموني از کامپيوتر به عمل آيد، و آزمون گيرنده نتواند دريابد که در آن طرف انسان قرار دارد يا کامپيوتر. </a:t>
            </a:r>
            <a:endParaRPr lang="en-US" sz="2400">
              <a:cs typeface="Zar" pitchFamily="2" charset="-78"/>
            </a:endParaRPr>
          </a:p>
          <a:p>
            <a:pPr marL="342900" indent="-342900">
              <a:lnSpc>
                <a:spcPct val="135000"/>
              </a:lnSpc>
              <a:tabLst>
                <a:tab pos="457200" algn="l"/>
              </a:tabLst>
            </a:pPr>
            <a:r>
              <a:rPr lang="ar-SA" sz="2400">
                <a:solidFill>
                  <a:srgbClr val="8C6428"/>
                </a:solidFill>
                <a:cs typeface="Zar" pitchFamily="2" charset="-78"/>
              </a:rPr>
              <a:t>براي اين کار کامپيوتر بايد قابليت‌هاي زير را داشته باشد: </a:t>
            </a:r>
            <a:endParaRPr lang="en-US" sz="2400">
              <a:solidFill>
                <a:srgbClr val="8C6428"/>
              </a:solidFill>
              <a:cs typeface="Zar" pitchFamily="2" charset="-78"/>
            </a:endParaRPr>
          </a:p>
          <a:p>
            <a:pPr marL="342900" indent="-342900">
              <a:lnSpc>
                <a:spcPct val="135000"/>
              </a:lnSpc>
              <a:buClr>
                <a:srgbClr val="7F5429"/>
              </a:buClr>
              <a:buFont typeface="Wingdings" pitchFamily="2" charset="2"/>
              <a:buChar char="v"/>
              <a:tabLst>
                <a:tab pos="457200" algn="l"/>
              </a:tabLst>
            </a:pPr>
            <a:r>
              <a:rPr lang="ar-SA" sz="2400">
                <a:cs typeface="Zar" pitchFamily="2" charset="-78"/>
              </a:rPr>
              <a:t>پردازش زبان طبيعي = محاوره</a:t>
            </a:r>
            <a:endParaRPr lang="en-US" sz="2400">
              <a:cs typeface="Zar" pitchFamily="2" charset="-78"/>
            </a:endParaRPr>
          </a:p>
          <a:p>
            <a:pPr marL="342900" indent="-342900">
              <a:lnSpc>
                <a:spcPct val="135000"/>
              </a:lnSpc>
              <a:buClr>
                <a:srgbClr val="7F5429"/>
              </a:buClr>
              <a:buFont typeface="Wingdings" pitchFamily="2" charset="2"/>
              <a:buChar char="v"/>
              <a:tabLst>
                <a:tab pos="457200" algn="l"/>
              </a:tabLst>
            </a:pPr>
            <a:r>
              <a:rPr lang="ar-SA" sz="2400">
                <a:cs typeface="Zar" pitchFamily="2" charset="-78"/>
              </a:rPr>
              <a:t>با</a:t>
            </a:r>
            <a:r>
              <a:rPr lang="fa-IR" sz="2400">
                <a:cs typeface="Zar" pitchFamily="2" charset="-78"/>
              </a:rPr>
              <a:t>ز</a:t>
            </a:r>
            <a:r>
              <a:rPr lang="ar-SA" sz="2400">
                <a:cs typeface="Zar" pitchFamily="2" charset="-78"/>
              </a:rPr>
              <a:t>نمايي دانش= ذخيره اطلاعات </a:t>
            </a:r>
            <a:endParaRPr lang="en-US" sz="2400">
              <a:cs typeface="Zar" pitchFamily="2" charset="-78"/>
            </a:endParaRPr>
          </a:p>
          <a:p>
            <a:pPr marL="342900" indent="-342900">
              <a:lnSpc>
                <a:spcPct val="135000"/>
              </a:lnSpc>
              <a:buClr>
                <a:srgbClr val="7F5429"/>
              </a:buClr>
              <a:buFont typeface="Wingdings" pitchFamily="2" charset="2"/>
              <a:buChar char="v"/>
              <a:tabLst>
                <a:tab pos="457200" algn="l"/>
              </a:tabLst>
            </a:pPr>
            <a:r>
              <a:rPr lang="ar-SA" sz="2400">
                <a:cs typeface="Zar" pitchFamily="2" charset="-78"/>
              </a:rPr>
              <a:t>استدلال خودکار= استدلال و استخراج </a:t>
            </a:r>
            <a:endParaRPr lang="en-US" sz="2400">
              <a:cs typeface="Zar" pitchFamily="2" charset="-78"/>
            </a:endParaRPr>
          </a:p>
          <a:p>
            <a:pPr marL="342900" indent="-342900">
              <a:lnSpc>
                <a:spcPct val="135000"/>
              </a:lnSpc>
              <a:buClr>
                <a:srgbClr val="7F5429"/>
              </a:buClr>
              <a:buFont typeface="Wingdings" pitchFamily="2" charset="2"/>
              <a:buChar char="v"/>
              <a:tabLst>
                <a:tab pos="457200" algn="l"/>
              </a:tabLst>
            </a:pPr>
            <a:r>
              <a:rPr lang="ar-SA" sz="2400">
                <a:cs typeface="Zar" pitchFamily="2" charset="-78"/>
              </a:rPr>
              <a:t>يادگيري ماشيني= کشف الگو و برون ريزي </a:t>
            </a:r>
            <a:endParaRPr lang="en-US" sz="2400">
              <a:cs typeface="Zar" pitchFamily="2" charset="-78"/>
            </a:endParaRPr>
          </a:p>
          <a:p>
            <a:pPr marL="342900" indent="-342900" algn="ctr" rtl="0" eaLnBrk="0" hangingPunct="0">
              <a:lnSpc>
                <a:spcPct val="135000"/>
              </a:lnSpc>
              <a:tabLst>
                <a:tab pos="457200" algn="l"/>
              </a:tabLst>
            </a:pPr>
            <a:endParaRPr lang="en-US" sz="2400">
              <a:cs typeface="Zar" pitchFamily="2" charset="-78"/>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81FFE5C7-9D63-4116-B2FA-5C78023A8999}" type="slidenum">
              <a:rPr lang="ar-SA" altLang="en-US"/>
              <a:pPr>
                <a:defRPr/>
              </a:pPr>
              <a:t>60</a:t>
            </a:fld>
            <a:endParaRPr lang="en-US" altLang="en-US"/>
          </a:p>
        </p:txBody>
      </p:sp>
      <p:sp>
        <p:nvSpPr>
          <p:cNvPr id="83973" name="Text Box 2"/>
          <p:cNvSpPr txBox="1">
            <a:spLocks noChangeArrowheads="1"/>
          </p:cNvSpPr>
          <p:nvPr/>
        </p:nvSpPr>
        <p:spPr bwMode="auto">
          <a:xfrm>
            <a:off x="463550" y="2081213"/>
            <a:ext cx="8258175" cy="2643187"/>
          </a:xfrm>
          <a:prstGeom prst="rect">
            <a:avLst/>
          </a:prstGeom>
          <a:noFill/>
          <a:ln w="9525">
            <a:noFill/>
            <a:miter lim="800000"/>
            <a:headEnd/>
            <a:tailEnd/>
          </a:ln>
        </p:spPr>
        <p:txBody>
          <a:bodyPr>
            <a:spAutoFit/>
          </a:bodyPr>
          <a:lstStyle/>
          <a:p>
            <a:pPr marL="342900" indent="-342900">
              <a:lnSpc>
                <a:spcPct val="135000"/>
              </a:lnSpc>
              <a:buFont typeface="Wingdings" pitchFamily="2" charset="2"/>
              <a:buChar char="v"/>
            </a:pPr>
            <a:r>
              <a:rPr lang="fa-IR" sz="2800" b="1">
                <a:solidFill>
                  <a:srgbClr val="7F5429"/>
                </a:solidFill>
                <a:cs typeface="Zar" pitchFamily="2" charset="-78"/>
              </a:rPr>
              <a:t> </a:t>
            </a:r>
            <a:r>
              <a:rPr lang="ar-SA" sz="2800" b="1">
                <a:solidFill>
                  <a:srgbClr val="7F5429"/>
                </a:solidFill>
                <a:cs typeface="Zar" pitchFamily="2" charset="-78"/>
              </a:rPr>
              <a:t>قطعي در مقابل غير قطعي</a:t>
            </a:r>
            <a:r>
              <a:rPr lang="ar-SA" sz="2400" b="1">
                <a:cs typeface="Zar" pitchFamily="2" charset="-78"/>
              </a:rPr>
              <a:t> </a:t>
            </a:r>
            <a:endParaRPr lang="fa-IR" sz="2400" b="1">
              <a:cs typeface="Zar" pitchFamily="2" charset="-78"/>
            </a:endParaRPr>
          </a:p>
          <a:p>
            <a:pPr marL="342900" indent="-342900">
              <a:lnSpc>
                <a:spcPct val="135000"/>
              </a:lnSpc>
            </a:pPr>
            <a:endParaRPr lang="fa-IR" sz="2400">
              <a:cs typeface="Zar" pitchFamily="2" charset="-78"/>
            </a:endParaRPr>
          </a:p>
          <a:p>
            <a:pPr marL="342900" indent="-342900">
              <a:lnSpc>
                <a:spcPct val="135000"/>
              </a:lnSpc>
            </a:pPr>
            <a:r>
              <a:rPr lang="fa-IR" sz="2400" b="1">
                <a:solidFill>
                  <a:srgbClr val="7F5429"/>
                </a:solidFill>
                <a:cs typeface="Zar" pitchFamily="2" charset="-78"/>
              </a:rPr>
              <a:t>محيط قطعي:</a:t>
            </a:r>
            <a:r>
              <a:rPr lang="fa-IR" sz="2400">
                <a:cs typeface="Zar" pitchFamily="2" charset="-78"/>
              </a:rPr>
              <a:t> محيطي است که </a:t>
            </a:r>
            <a:r>
              <a:rPr lang="ar-SA" sz="2400">
                <a:cs typeface="Zar" pitchFamily="2" charset="-78"/>
              </a:rPr>
              <a:t>اگر وضعيت بعدي محيط بوسيله وضعيت کنوني و اعمالي که با عامل‌ها انتخاب گردد، تعيين شود. </a:t>
            </a:r>
            <a:endParaRPr lang="fa-IR" sz="2400">
              <a:cs typeface="Zar" pitchFamily="2" charset="-78"/>
            </a:endParaRPr>
          </a:p>
          <a:p>
            <a:pPr marL="342900" indent="-342900">
              <a:lnSpc>
                <a:spcPct val="135000"/>
              </a:lnSpc>
            </a:pPr>
            <a:r>
              <a:rPr lang="ar-SA" sz="2400">
                <a:cs typeface="Zar" pitchFamily="2" charset="-78"/>
              </a:rPr>
              <a:t>بهتر است به قطعي يا غير قطعي بودن محيط از ديدگاه عامل نگاه کنيم.</a:t>
            </a:r>
            <a:endParaRPr lang="en-US" sz="2400">
              <a:cs typeface="Zar" pitchFamily="2" charset="-78"/>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937FF9EA-3BE5-434C-9C22-E1CE2D0943FF}" type="slidenum">
              <a:rPr lang="ar-SA" altLang="en-US"/>
              <a:pPr>
                <a:defRPr/>
              </a:pPr>
              <a:t>61</a:t>
            </a:fld>
            <a:endParaRPr lang="en-US" altLang="en-US"/>
          </a:p>
        </p:txBody>
      </p:sp>
      <p:sp>
        <p:nvSpPr>
          <p:cNvPr id="84997" name="Text Box 2"/>
          <p:cNvSpPr txBox="1">
            <a:spLocks noChangeArrowheads="1"/>
          </p:cNvSpPr>
          <p:nvPr/>
        </p:nvSpPr>
        <p:spPr bwMode="auto">
          <a:xfrm>
            <a:off x="506413" y="1793875"/>
            <a:ext cx="8215312" cy="3219450"/>
          </a:xfrm>
          <a:prstGeom prst="rect">
            <a:avLst/>
          </a:prstGeom>
          <a:noFill/>
          <a:ln w="9525">
            <a:noFill/>
            <a:miter lim="800000"/>
            <a:headEnd/>
            <a:tailEnd/>
          </a:ln>
        </p:spPr>
        <p:txBody>
          <a:bodyPr>
            <a:spAutoFit/>
          </a:bodyPr>
          <a:lstStyle/>
          <a:p>
            <a:pPr>
              <a:lnSpc>
                <a:spcPct val="135000"/>
              </a:lnSpc>
              <a:buFont typeface="Wingdings" pitchFamily="2" charset="2"/>
              <a:buChar char="v"/>
            </a:pPr>
            <a:r>
              <a:rPr lang="fa-IR" sz="2800" b="1">
                <a:solidFill>
                  <a:srgbClr val="7F5429"/>
                </a:solidFill>
                <a:cs typeface="Zar" pitchFamily="2" charset="-78"/>
              </a:rPr>
              <a:t> </a:t>
            </a:r>
            <a:r>
              <a:rPr lang="ar-SA" sz="2800" b="1">
                <a:solidFill>
                  <a:srgbClr val="7F5429"/>
                </a:solidFill>
                <a:cs typeface="Zar" pitchFamily="2" charset="-78"/>
              </a:rPr>
              <a:t>اپيزوديک در مقابل غير اپيزوديک </a:t>
            </a:r>
            <a:endParaRPr lang="fa-IR" sz="2800" b="1">
              <a:solidFill>
                <a:srgbClr val="7F5429"/>
              </a:solidFill>
              <a:cs typeface="Zar" pitchFamily="2" charset="-78"/>
            </a:endParaRPr>
          </a:p>
          <a:p>
            <a:pPr>
              <a:lnSpc>
                <a:spcPct val="135000"/>
              </a:lnSpc>
            </a:pPr>
            <a:endParaRPr lang="fa-IR" sz="2800">
              <a:solidFill>
                <a:srgbClr val="7F5429"/>
              </a:solidFill>
              <a:cs typeface="Zar" pitchFamily="2" charset="-78"/>
            </a:endParaRPr>
          </a:p>
          <a:p>
            <a:pPr>
              <a:lnSpc>
                <a:spcPct val="135000"/>
              </a:lnSpc>
              <a:buClr>
                <a:srgbClr val="7F5429"/>
              </a:buClr>
              <a:buFont typeface="Wingdings" pitchFamily="2" charset="2"/>
              <a:buChar char="q"/>
            </a:pPr>
            <a:r>
              <a:rPr lang="fa-IR" sz="2400">
                <a:cs typeface="Zar" pitchFamily="2" charset="-78"/>
              </a:rPr>
              <a:t> </a:t>
            </a:r>
            <a:r>
              <a:rPr lang="ar-SA" sz="2400">
                <a:cs typeface="Zar" pitchFamily="2" charset="-78"/>
              </a:rPr>
              <a:t>محيط اپيزوديک (</a:t>
            </a:r>
            <a:r>
              <a:rPr lang="en-US" sz="2400" b="1">
                <a:cs typeface="Zar" pitchFamily="2" charset="-78"/>
              </a:rPr>
              <a:t>episodic</a:t>
            </a:r>
            <a:r>
              <a:rPr lang="ar-SA" sz="2400">
                <a:cs typeface="Zar" pitchFamily="2" charset="-78"/>
              </a:rPr>
              <a:t>)، تجربه عامل به اپيزودهايي تقسيم مي‌گردد. </a:t>
            </a:r>
            <a:endParaRPr lang="fa-IR" sz="2400">
              <a:cs typeface="Zar" pitchFamily="2" charset="-78"/>
            </a:endParaRPr>
          </a:p>
          <a:p>
            <a:pPr>
              <a:lnSpc>
                <a:spcPct val="135000"/>
              </a:lnSpc>
              <a:buClr>
                <a:srgbClr val="7F5429"/>
              </a:buClr>
              <a:buFont typeface="Wingdings" pitchFamily="2" charset="2"/>
              <a:buChar char="q"/>
            </a:pPr>
            <a:r>
              <a:rPr lang="fa-IR" sz="2400">
                <a:cs typeface="Zar" pitchFamily="2" charset="-78"/>
              </a:rPr>
              <a:t> </a:t>
            </a:r>
            <a:r>
              <a:rPr lang="ar-SA" sz="2400">
                <a:cs typeface="Zar" pitchFamily="2" charset="-78"/>
              </a:rPr>
              <a:t>هر اپيزود شامل درک و عمل عامل است. </a:t>
            </a:r>
            <a:endParaRPr lang="fa-IR" sz="2400">
              <a:cs typeface="Zar" pitchFamily="2" charset="-78"/>
            </a:endParaRPr>
          </a:p>
          <a:p>
            <a:pPr>
              <a:lnSpc>
                <a:spcPct val="135000"/>
              </a:lnSpc>
              <a:buClr>
                <a:srgbClr val="7F5429"/>
              </a:buClr>
              <a:buFont typeface="Wingdings" pitchFamily="2" charset="2"/>
              <a:buChar char="q"/>
            </a:pPr>
            <a:r>
              <a:rPr lang="fa-IR" sz="2400">
                <a:cs typeface="Zar" pitchFamily="2" charset="-78"/>
              </a:rPr>
              <a:t> </a:t>
            </a:r>
            <a:r>
              <a:rPr lang="ar-SA" sz="2400">
                <a:cs typeface="Zar" pitchFamily="2" charset="-78"/>
              </a:rPr>
              <a:t>کيفيت اعمال آن تنها به خود اپيزود وابسته است. </a:t>
            </a:r>
            <a:endParaRPr lang="fa-IR" sz="2400">
              <a:cs typeface="Zar" pitchFamily="2" charset="-78"/>
            </a:endParaRPr>
          </a:p>
          <a:p>
            <a:pPr>
              <a:lnSpc>
                <a:spcPct val="135000"/>
              </a:lnSpc>
              <a:buClr>
                <a:srgbClr val="7F5429"/>
              </a:buClr>
              <a:buFont typeface="Wingdings" pitchFamily="2" charset="2"/>
              <a:buChar char="q"/>
            </a:pPr>
            <a:r>
              <a:rPr lang="fa-IR" sz="2400">
                <a:cs typeface="Zar" pitchFamily="2" charset="-78"/>
              </a:rPr>
              <a:t> </a:t>
            </a:r>
            <a:r>
              <a:rPr lang="ar-SA" sz="2400">
                <a:cs typeface="Zar" pitchFamily="2" charset="-78"/>
              </a:rPr>
              <a:t>محيط‌هاي اپيزودي بسيار ساده‌ترند زيرا عامل نبايد به جلوتر فکر کند.</a:t>
            </a:r>
            <a:endParaRPr lang="en-US" sz="2400">
              <a:cs typeface="Zar" pitchFamily="2" charset="-78"/>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1C3DFC2C-0588-4C72-8B60-51C0C3CA2928}" type="slidenum">
              <a:rPr lang="ar-SA" altLang="en-US"/>
              <a:pPr>
                <a:defRPr/>
              </a:pPr>
              <a:t>62</a:t>
            </a:fld>
            <a:endParaRPr lang="en-US" altLang="en-US"/>
          </a:p>
        </p:txBody>
      </p:sp>
      <p:sp>
        <p:nvSpPr>
          <p:cNvPr id="86021" name="Text Box 2"/>
          <p:cNvSpPr txBox="1">
            <a:spLocks noChangeArrowheads="1"/>
          </p:cNvSpPr>
          <p:nvPr/>
        </p:nvSpPr>
        <p:spPr bwMode="auto">
          <a:xfrm>
            <a:off x="457200" y="1743075"/>
            <a:ext cx="8358188" cy="3713163"/>
          </a:xfrm>
          <a:prstGeom prst="rect">
            <a:avLst/>
          </a:prstGeom>
          <a:noFill/>
          <a:ln w="9525">
            <a:noFill/>
            <a:miter lim="800000"/>
            <a:headEnd/>
            <a:tailEnd/>
          </a:ln>
        </p:spPr>
        <p:txBody>
          <a:bodyPr>
            <a:spAutoFit/>
          </a:bodyPr>
          <a:lstStyle/>
          <a:p>
            <a:pPr marL="1257300" lvl="2" indent="-342900">
              <a:lnSpc>
                <a:spcPct val="135000"/>
              </a:lnSpc>
              <a:buFont typeface="Wingdings" pitchFamily="2" charset="2"/>
              <a:buChar char="v"/>
            </a:pPr>
            <a:r>
              <a:rPr lang="en-US" sz="2800" b="1">
                <a:solidFill>
                  <a:srgbClr val="7F5429"/>
                </a:solidFill>
                <a:cs typeface="Zar" pitchFamily="2" charset="-78"/>
              </a:rPr>
              <a:t> </a:t>
            </a:r>
            <a:r>
              <a:rPr lang="ar-SA" sz="2800" b="1">
                <a:solidFill>
                  <a:srgbClr val="7F5429"/>
                </a:solidFill>
                <a:cs typeface="Zar" pitchFamily="2" charset="-78"/>
              </a:rPr>
              <a:t>ايستا در مقابل پويا </a:t>
            </a:r>
            <a:endParaRPr lang="en-US" sz="2800" b="1">
              <a:solidFill>
                <a:srgbClr val="7F5429"/>
              </a:solidFill>
              <a:cs typeface="Zar" pitchFamily="2" charset="-78"/>
            </a:endParaRPr>
          </a:p>
          <a:p>
            <a:pPr marL="1257300" lvl="2" indent="-342900">
              <a:lnSpc>
                <a:spcPct val="135000"/>
              </a:lnSpc>
            </a:pPr>
            <a:endParaRPr lang="fa-IR" sz="2800" b="1">
              <a:solidFill>
                <a:srgbClr val="7F5429"/>
              </a:solidFill>
              <a:cs typeface="Zar" pitchFamily="2" charset="-78"/>
            </a:endParaRPr>
          </a:p>
          <a:p>
            <a:pPr marL="342900" indent="-342900">
              <a:lnSpc>
                <a:spcPct val="135000"/>
              </a:lnSpc>
            </a:pPr>
            <a:r>
              <a:rPr lang="ar-SA" sz="2400" b="1">
                <a:solidFill>
                  <a:srgbClr val="7F5429"/>
                </a:solidFill>
                <a:cs typeface="Zar" pitchFamily="2" charset="-78"/>
              </a:rPr>
              <a:t>محيط پويا:</a:t>
            </a:r>
            <a:r>
              <a:rPr lang="ar-SA" sz="2400">
                <a:cs typeface="Zar" pitchFamily="2" charset="-78"/>
              </a:rPr>
              <a:t> محيطي که در حين سنجيدن عامل تغيير مي‌کند.</a:t>
            </a:r>
            <a:endParaRPr lang="fa-IR" sz="2400">
              <a:cs typeface="Zar" pitchFamily="2" charset="-78"/>
            </a:endParaRPr>
          </a:p>
          <a:p>
            <a:pPr marL="342900" indent="-342900">
              <a:lnSpc>
                <a:spcPct val="135000"/>
              </a:lnSpc>
            </a:pPr>
            <a:r>
              <a:rPr lang="ar-SA" sz="2400" b="1">
                <a:solidFill>
                  <a:srgbClr val="7F5429"/>
                </a:solidFill>
                <a:cs typeface="Zar" pitchFamily="2" charset="-78"/>
              </a:rPr>
              <a:t>محيط نيمه‌پويا:</a:t>
            </a:r>
            <a:r>
              <a:rPr lang="ar-SA" sz="2400">
                <a:cs typeface="Zar" pitchFamily="2" charset="-78"/>
              </a:rPr>
              <a:t> محيطي که با گذر زمان تغيير نمي‌کند اما امتياز کارايي تغيير مي‌کند.</a:t>
            </a:r>
            <a:endParaRPr lang="en-US" sz="2400">
              <a:cs typeface="Zar" pitchFamily="2" charset="-78"/>
            </a:endParaRPr>
          </a:p>
          <a:p>
            <a:pPr marL="342900" indent="-342900">
              <a:lnSpc>
                <a:spcPct val="135000"/>
              </a:lnSpc>
            </a:pPr>
            <a:endParaRPr lang="fa-IR" sz="2400">
              <a:cs typeface="Zar" pitchFamily="2" charset="-78"/>
            </a:endParaRPr>
          </a:p>
          <a:p>
            <a:pPr marL="342900" indent="-342900">
              <a:lnSpc>
                <a:spcPct val="135000"/>
              </a:lnSpc>
            </a:pPr>
            <a:r>
              <a:rPr lang="ar-SA" sz="2400">
                <a:cs typeface="Zar" pitchFamily="2" charset="-78"/>
              </a:rPr>
              <a:t>محيط‌هاي ايستا براي کار ساده هستند زيرا عامل نياز</a:t>
            </a:r>
            <a:r>
              <a:rPr lang="en-US" sz="2400">
                <a:cs typeface="Zar" pitchFamily="2" charset="-78"/>
              </a:rPr>
              <a:t> </a:t>
            </a:r>
            <a:r>
              <a:rPr lang="fa-IR" sz="2400">
                <a:cs typeface="Zar" pitchFamily="2" charset="-78"/>
              </a:rPr>
              <a:t>به</a:t>
            </a:r>
            <a:r>
              <a:rPr lang="ar-SA" sz="2400">
                <a:cs typeface="Zar" pitchFamily="2" charset="-78"/>
              </a:rPr>
              <a:t> نگاه‌کردن به دنيا در حين تصميم‌گيري عملي نداشته و همچنين در مورد گذر زمان نيز نگران نمي‌باشد. </a:t>
            </a:r>
            <a:endParaRPr lang="fa-IR" sz="2400">
              <a:cs typeface="Zar" pitchFamily="2" charset="-78"/>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FAB26644-F498-4778-B2C7-D5B15F84F2D6}" type="slidenum">
              <a:rPr lang="ar-SA" altLang="en-US"/>
              <a:pPr>
                <a:defRPr/>
              </a:pPr>
              <a:t>63</a:t>
            </a:fld>
            <a:endParaRPr lang="en-US" altLang="en-US"/>
          </a:p>
        </p:txBody>
      </p:sp>
      <p:sp>
        <p:nvSpPr>
          <p:cNvPr id="87045" name="Text Box 2"/>
          <p:cNvSpPr txBox="1">
            <a:spLocks noChangeArrowheads="1"/>
          </p:cNvSpPr>
          <p:nvPr/>
        </p:nvSpPr>
        <p:spPr bwMode="auto">
          <a:xfrm>
            <a:off x="323850" y="1803400"/>
            <a:ext cx="8569325" cy="4206875"/>
          </a:xfrm>
          <a:prstGeom prst="rect">
            <a:avLst/>
          </a:prstGeom>
          <a:noFill/>
          <a:ln w="9525">
            <a:noFill/>
            <a:miter lim="800000"/>
            <a:headEnd/>
            <a:tailEnd/>
          </a:ln>
        </p:spPr>
        <p:txBody>
          <a:bodyPr>
            <a:spAutoFit/>
          </a:bodyPr>
          <a:lstStyle/>
          <a:p>
            <a:pPr>
              <a:lnSpc>
                <a:spcPct val="135000"/>
              </a:lnSpc>
              <a:buClr>
                <a:srgbClr val="7F5429"/>
              </a:buClr>
              <a:buFont typeface="Wingdings" pitchFamily="2" charset="2"/>
              <a:buChar char="v"/>
            </a:pPr>
            <a:r>
              <a:rPr lang="en-US" sz="2800" b="1">
                <a:solidFill>
                  <a:srgbClr val="7F5429"/>
                </a:solidFill>
                <a:cs typeface="Zar" pitchFamily="2" charset="-78"/>
              </a:rPr>
              <a:t> </a:t>
            </a:r>
            <a:r>
              <a:rPr lang="ar-SA" sz="2800" b="1">
                <a:solidFill>
                  <a:srgbClr val="7F5429"/>
                </a:solidFill>
                <a:cs typeface="Zar" pitchFamily="2" charset="-78"/>
              </a:rPr>
              <a:t>گسسته در مقابل پيوسته </a:t>
            </a:r>
            <a:endParaRPr lang="en-US" sz="2800" b="1">
              <a:solidFill>
                <a:srgbClr val="7F5429"/>
              </a:solidFill>
              <a:cs typeface="Zar" pitchFamily="2" charset="-78"/>
            </a:endParaRPr>
          </a:p>
          <a:p>
            <a:pPr>
              <a:lnSpc>
                <a:spcPct val="135000"/>
              </a:lnSpc>
            </a:pPr>
            <a:endParaRPr lang="fa-IR" sz="2800">
              <a:solidFill>
                <a:srgbClr val="7F5429"/>
              </a:solidFill>
              <a:cs typeface="Zar" pitchFamily="2" charset="-78"/>
            </a:endParaRPr>
          </a:p>
          <a:p>
            <a:pPr>
              <a:lnSpc>
                <a:spcPct val="135000"/>
              </a:lnSpc>
            </a:pPr>
            <a:r>
              <a:rPr lang="fa-IR" sz="2400" b="1">
                <a:solidFill>
                  <a:srgbClr val="7F5429"/>
                </a:solidFill>
                <a:cs typeface="Zar" pitchFamily="2" charset="-78"/>
              </a:rPr>
              <a:t>محيط گسسته: </a:t>
            </a:r>
            <a:r>
              <a:rPr lang="ar-SA" sz="2400">
                <a:cs typeface="Zar" pitchFamily="2" charset="-78"/>
              </a:rPr>
              <a:t>اگر تعداد محدود و مجزا از ادراک و اعمال بوضوح تعريف شده باشد. </a:t>
            </a:r>
            <a:endParaRPr lang="en-US" sz="2400">
              <a:cs typeface="Zar" pitchFamily="2" charset="-78"/>
            </a:endParaRPr>
          </a:p>
          <a:p>
            <a:pPr>
              <a:lnSpc>
                <a:spcPct val="135000"/>
              </a:lnSpc>
            </a:pPr>
            <a:r>
              <a:rPr lang="fa-IR" sz="2400">
                <a:cs typeface="Zar" pitchFamily="2" charset="-78"/>
              </a:rPr>
              <a:t>- </a:t>
            </a:r>
            <a:r>
              <a:rPr lang="ar-SA" sz="2400">
                <a:cs typeface="Zar" pitchFamily="2" charset="-78"/>
              </a:rPr>
              <a:t>بازي شطرنج گسسته است. </a:t>
            </a:r>
            <a:endParaRPr lang="fa-IR" sz="2400">
              <a:cs typeface="Zar" pitchFamily="2" charset="-78"/>
            </a:endParaRPr>
          </a:p>
          <a:p>
            <a:pPr>
              <a:lnSpc>
                <a:spcPct val="135000"/>
              </a:lnSpc>
            </a:pPr>
            <a:r>
              <a:rPr lang="fa-IR" sz="2400">
                <a:cs typeface="Zar" pitchFamily="2" charset="-78"/>
              </a:rPr>
              <a:t>- </a:t>
            </a:r>
            <a:r>
              <a:rPr lang="ar-SA" sz="2400">
                <a:cs typeface="Zar" pitchFamily="2" charset="-78"/>
              </a:rPr>
              <a:t>رانندگي تاکسي پيوسته است. </a:t>
            </a:r>
            <a:endParaRPr lang="en-US" sz="2400">
              <a:cs typeface="Zar" pitchFamily="2" charset="-78"/>
            </a:endParaRPr>
          </a:p>
          <a:p>
            <a:pPr>
              <a:lnSpc>
                <a:spcPct val="135000"/>
              </a:lnSpc>
            </a:pPr>
            <a:endParaRPr lang="fa-IR" sz="2400">
              <a:cs typeface="Zar" pitchFamily="2" charset="-78"/>
            </a:endParaRPr>
          </a:p>
          <a:p>
            <a:pPr>
              <a:lnSpc>
                <a:spcPct val="135000"/>
              </a:lnSpc>
            </a:pPr>
            <a:r>
              <a:rPr lang="ar-SA" sz="2400" u="sng">
                <a:solidFill>
                  <a:srgbClr val="7F5429"/>
                </a:solidFill>
                <a:cs typeface="Zar" pitchFamily="2" charset="-78"/>
              </a:rPr>
              <a:t>سخت‌ترين حالت در بين حالات موجود براي محيط:</a:t>
            </a:r>
            <a:endParaRPr lang="fa-IR" sz="2400" u="sng">
              <a:solidFill>
                <a:srgbClr val="7F5429"/>
              </a:solidFill>
              <a:cs typeface="Zar" pitchFamily="2" charset="-78"/>
            </a:endParaRPr>
          </a:p>
          <a:p>
            <a:pPr>
              <a:lnSpc>
                <a:spcPct val="135000"/>
              </a:lnSpc>
            </a:pPr>
            <a:r>
              <a:rPr lang="ar-SA" sz="2400" b="1">
                <a:cs typeface="Zar" pitchFamily="2" charset="-78"/>
              </a:rPr>
              <a:t>غير قابل دسترسي، غير اپيزوديک، پويا و پيوسته</a:t>
            </a:r>
            <a:endParaRPr lang="en-US" sz="2400" b="1">
              <a:cs typeface="Zar" pitchFamily="2" charset="-78"/>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90"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91" name="Slide Number Placeholder 4"/>
          <p:cNvSpPr>
            <a:spLocks noGrp="1"/>
          </p:cNvSpPr>
          <p:nvPr>
            <p:ph type="sldNum" sz="quarter" idx="12"/>
          </p:nvPr>
        </p:nvSpPr>
        <p:spPr/>
        <p:txBody>
          <a:bodyPr/>
          <a:lstStyle/>
          <a:p>
            <a:pPr>
              <a:defRPr/>
            </a:pPr>
            <a:fld id="{311DF8FF-70F0-4D63-83D9-97518E212BA8}" type="slidenum">
              <a:rPr lang="ar-SA" altLang="en-US"/>
              <a:pPr>
                <a:defRPr/>
              </a:pPr>
              <a:t>64</a:t>
            </a:fld>
            <a:endParaRPr lang="en-US" altLang="en-US"/>
          </a:p>
        </p:txBody>
      </p:sp>
      <p:graphicFrame>
        <p:nvGraphicFramePr>
          <p:cNvPr id="460802" name="Group 2"/>
          <p:cNvGraphicFramePr>
            <a:graphicFrameLocks noGrp="1"/>
          </p:cNvGraphicFramePr>
          <p:nvPr>
            <p:ph/>
          </p:nvPr>
        </p:nvGraphicFramePr>
        <p:xfrm>
          <a:off x="808038" y="1527175"/>
          <a:ext cx="7929562" cy="4465638"/>
        </p:xfrm>
        <a:graphic>
          <a:graphicData uri="http://schemas.openxmlformats.org/drawingml/2006/table">
            <a:tbl>
              <a:tblPr rtl="1"/>
              <a:tblGrid>
                <a:gridCol w="2568575"/>
                <a:gridCol w="1108075"/>
                <a:gridCol w="971550"/>
                <a:gridCol w="1111250"/>
                <a:gridCol w="1058862"/>
                <a:gridCol w="1111250"/>
              </a:tblGrid>
              <a:tr h="339725">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ar-SA" sz="1300" b="1" i="0" u="none" strike="noStrike" cap="none" normalizeH="0" baseline="0" smtClean="0">
                          <a:ln>
                            <a:noFill/>
                          </a:ln>
                          <a:solidFill>
                            <a:schemeClr val="tx1"/>
                          </a:solidFill>
                          <a:effectLst/>
                          <a:latin typeface="Arial" charset="0"/>
                          <a:ea typeface="SimSun" pitchFamily="2" charset="-122"/>
                          <a:cs typeface="Zar" pitchFamily="2" charset="-78"/>
                        </a:rPr>
                        <a:t>محيط</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ar-SA" sz="1300" b="1" i="0" u="none" strike="noStrike" cap="none" normalizeH="0" baseline="0" smtClean="0">
                          <a:ln>
                            <a:noFill/>
                          </a:ln>
                          <a:solidFill>
                            <a:schemeClr val="tx1"/>
                          </a:solidFill>
                          <a:effectLst/>
                          <a:latin typeface="Arial" charset="0"/>
                          <a:ea typeface="SimSun" pitchFamily="2" charset="-122"/>
                          <a:cs typeface="Zar" pitchFamily="2" charset="-78"/>
                        </a:rPr>
                        <a:t>قابل دسترسي</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ar-SA" sz="1300" b="1" i="0" u="none" strike="noStrike" cap="none" normalizeH="0" baseline="0" smtClean="0">
                          <a:ln>
                            <a:noFill/>
                          </a:ln>
                          <a:solidFill>
                            <a:schemeClr val="tx1"/>
                          </a:solidFill>
                          <a:effectLst/>
                          <a:latin typeface="Arial" charset="0"/>
                          <a:ea typeface="SimSun" pitchFamily="2" charset="-122"/>
                          <a:cs typeface="Zar" pitchFamily="2" charset="-78"/>
                        </a:rPr>
                        <a:t>قطعي</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ar-SA" sz="1300" b="1" i="0" u="none" strike="noStrike" cap="none" normalizeH="0" baseline="0" smtClean="0">
                          <a:ln>
                            <a:noFill/>
                          </a:ln>
                          <a:solidFill>
                            <a:schemeClr val="tx1"/>
                          </a:solidFill>
                          <a:effectLst/>
                          <a:latin typeface="Arial" charset="0"/>
                          <a:ea typeface="SimSun" pitchFamily="2" charset="-122"/>
                          <a:cs typeface="Zar" pitchFamily="2" charset="-78"/>
                        </a:rPr>
                        <a:t>اپيزوديک</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ar-SA" sz="1300" b="1" i="0" u="none" strike="noStrike" cap="none" normalizeH="0" baseline="0" smtClean="0">
                          <a:ln>
                            <a:noFill/>
                          </a:ln>
                          <a:solidFill>
                            <a:schemeClr val="tx1"/>
                          </a:solidFill>
                          <a:effectLst/>
                          <a:latin typeface="Arial" charset="0"/>
                          <a:ea typeface="SimSun" pitchFamily="2" charset="-122"/>
                          <a:cs typeface="Zar" pitchFamily="2" charset="-78"/>
                        </a:rPr>
                        <a:t>ايستا</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ar-SA" sz="1300" b="1" i="0" u="none" strike="noStrike" cap="none" normalizeH="0" baseline="0" smtClean="0">
                          <a:ln>
                            <a:noFill/>
                          </a:ln>
                          <a:solidFill>
                            <a:schemeClr val="tx1"/>
                          </a:solidFill>
                          <a:effectLst/>
                          <a:latin typeface="Arial" charset="0"/>
                          <a:ea typeface="SimSun" pitchFamily="2" charset="-122"/>
                          <a:cs typeface="Zar" pitchFamily="2" charset="-78"/>
                        </a:rPr>
                        <a:t>گسسته</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563">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ar-SA" sz="1300" b="1" i="0" u="none" strike="noStrike" cap="none" normalizeH="0" baseline="0" smtClean="0">
                          <a:ln>
                            <a:noFill/>
                          </a:ln>
                          <a:solidFill>
                            <a:schemeClr val="tx1"/>
                          </a:solidFill>
                          <a:effectLst/>
                          <a:latin typeface="Arial" charset="0"/>
                          <a:ea typeface="SimSun" pitchFamily="2" charset="-122"/>
                          <a:cs typeface="Zar" pitchFamily="2" charset="-78"/>
                        </a:rPr>
                        <a:t>شطرنج به همراه ساعت</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YES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YES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Semi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YES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ar-SA" sz="1300" b="1" i="0" u="none" strike="noStrike" cap="none" normalizeH="0" baseline="0" smtClean="0">
                          <a:ln>
                            <a:noFill/>
                          </a:ln>
                          <a:solidFill>
                            <a:schemeClr val="tx1"/>
                          </a:solidFill>
                          <a:effectLst/>
                          <a:latin typeface="Arial" charset="0"/>
                          <a:ea typeface="SimSun" pitchFamily="2" charset="-122"/>
                          <a:cs typeface="Zar" pitchFamily="2" charset="-78"/>
                        </a:rPr>
                        <a:t>شطرنج بدون ساعت</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YES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YES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YES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YES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9725">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ar-SA" sz="1300" b="1" i="0" u="none" strike="noStrike" cap="none" normalizeH="0" baseline="0" smtClean="0">
                          <a:ln>
                            <a:noFill/>
                          </a:ln>
                          <a:solidFill>
                            <a:schemeClr val="tx1"/>
                          </a:solidFill>
                          <a:effectLst/>
                          <a:latin typeface="Arial" charset="0"/>
                          <a:ea typeface="SimSun" pitchFamily="2" charset="-122"/>
                          <a:cs typeface="Zar" pitchFamily="2" charset="-78"/>
                        </a:rPr>
                        <a:t>پوکر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YES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YES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9725">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ar-SA" sz="1300" b="1" i="0" u="none" strike="noStrike" cap="none" normalizeH="0" baseline="0" smtClean="0">
                          <a:ln>
                            <a:noFill/>
                          </a:ln>
                          <a:solidFill>
                            <a:schemeClr val="tx1"/>
                          </a:solidFill>
                          <a:effectLst/>
                          <a:latin typeface="Arial" charset="0"/>
                          <a:ea typeface="SimSun" pitchFamily="2" charset="-122"/>
                          <a:cs typeface="Zar" pitchFamily="2" charset="-78"/>
                        </a:rPr>
                        <a:t>تخته نرد</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YES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YES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YES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9725">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ar-SA" sz="1300" b="1" i="0" u="none" strike="noStrike" cap="none" normalizeH="0" baseline="0" smtClean="0">
                          <a:ln>
                            <a:noFill/>
                          </a:ln>
                          <a:solidFill>
                            <a:schemeClr val="tx1"/>
                          </a:solidFill>
                          <a:effectLst/>
                          <a:latin typeface="Arial" charset="0"/>
                          <a:ea typeface="SimSun" pitchFamily="2" charset="-122"/>
                          <a:cs typeface="Zar" pitchFamily="2" charset="-78"/>
                        </a:rPr>
                        <a:t>راندن تاکسي</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9250">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ar-SA" sz="1300" b="1" i="0" u="none" strike="noStrike" cap="none" normalizeH="0" baseline="0" smtClean="0">
                          <a:ln>
                            <a:noFill/>
                          </a:ln>
                          <a:solidFill>
                            <a:schemeClr val="tx1"/>
                          </a:solidFill>
                          <a:effectLst/>
                          <a:latin typeface="Arial" charset="0"/>
                          <a:ea typeface="SimSun" pitchFamily="2" charset="-122"/>
                          <a:cs typeface="Zar" pitchFamily="2" charset="-78"/>
                        </a:rPr>
                        <a:t>سيستم تشخيص پزشکي</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3088">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ar-SA" sz="1300" b="1" i="0" u="none" strike="noStrike" cap="none" normalizeH="0" baseline="0" smtClean="0">
                          <a:ln>
                            <a:noFill/>
                          </a:ln>
                          <a:solidFill>
                            <a:schemeClr val="tx1"/>
                          </a:solidFill>
                          <a:effectLst/>
                          <a:latin typeface="Arial" charset="0"/>
                          <a:ea typeface="SimSun" pitchFamily="2" charset="-122"/>
                          <a:cs typeface="Zar" pitchFamily="2" charset="-78"/>
                        </a:rPr>
                        <a:t>سيستم تحليل تصوير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YES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YES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YES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Semi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4675">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ar-SA" sz="1300" b="1" i="0" u="none" strike="noStrike" cap="none" normalizeH="0" baseline="0" smtClean="0">
                          <a:ln>
                            <a:noFill/>
                          </a:ln>
                          <a:solidFill>
                            <a:schemeClr val="tx1"/>
                          </a:solidFill>
                          <a:effectLst/>
                          <a:latin typeface="Arial" charset="0"/>
                          <a:ea typeface="SimSun" pitchFamily="2" charset="-122"/>
                          <a:cs typeface="Zar" pitchFamily="2" charset="-78"/>
                        </a:rPr>
                        <a:t>ربات جابجا کننده اشياء</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YES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4675">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ar-SA" sz="1300" b="1" i="0" u="none" strike="noStrike" cap="none" normalizeH="0" baseline="0" smtClean="0">
                          <a:ln>
                            <a:noFill/>
                          </a:ln>
                          <a:solidFill>
                            <a:schemeClr val="tx1"/>
                          </a:solidFill>
                          <a:effectLst/>
                          <a:latin typeface="Arial" charset="0"/>
                          <a:ea typeface="SimSun" pitchFamily="2" charset="-122"/>
                          <a:cs typeface="Zar" pitchFamily="2" charset="-78"/>
                        </a:rPr>
                        <a:t>کنترل‌کننده پالايشگاه</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ar-SA" sz="1300" b="1" i="0" u="none" strike="noStrike" cap="none" normalizeH="0" baseline="0" smtClean="0">
                          <a:ln>
                            <a:noFill/>
                          </a:ln>
                          <a:solidFill>
                            <a:schemeClr val="tx1"/>
                          </a:solidFill>
                          <a:effectLst/>
                          <a:latin typeface="Arial" charset="0"/>
                          <a:ea typeface="SimSun" pitchFamily="2" charset="-122"/>
                          <a:cs typeface="Zar" pitchFamily="2" charset="-78"/>
                        </a:rPr>
                        <a:t>آموزش‌دهنده انگليسي با ارتباط متقابل</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300" b="0" i="0" u="none" strike="noStrike" cap="none" normalizeH="0" baseline="0" smtClean="0">
                          <a:ln>
                            <a:noFill/>
                          </a:ln>
                          <a:solidFill>
                            <a:schemeClr val="tx1"/>
                          </a:solidFill>
                          <a:effectLst/>
                          <a:latin typeface="Arial" charset="0"/>
                          <a:ea typeface="SimSun" pitchFamily="2" charset="-122"/>
                          <a:cs typeface="Zar" pitchFamily="2" charset="-78"/>
                        </a:rPr>
                        <a:t>YES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8155" name="Text Box 88"/>
          <p:cNvSpPr txBox="1">
            <a:spLocks noChangeArrowheads="1"/>
          </p:cNvSpPr>
          <p:nvPr/>
        </p:nvSpPr>
        <p:spPr bwMode="auto">
          <a:xfrm>
            <a:off x="1765300" y="1117600"/>
            <a:ext cx="4175125" cy="366713"/>
          </a:xfrm>
          <a:prstGeom prst="rect">
            <a:avLst/>
          </a:prstGeom>
          <a:noFill/>
          <a:ln w="9525">
            <a:noFill/>
            <a:miter lim="800000"/>
            <a:headEnd/>
            <a:tailEnd/>
          </a:ln>
        </p:spPr>
        <p:txBody>
          <a:bodyPr>
            <a:spAutoFit/>
          </a:bodyPr>
          <a:lstStyle/>
          <a:p>
            <a:pPr>
              <a:spcBef>
                <a:spcPct val="50000"/>
              </a:spcBef>
            </a:pPr>
            <a:r>
              <a:rPr lang="fa-IR" b="1">
                <a:solidFill>
                  <a:srgbClr val="7F5429"/>
                </a:solidFill>
                <a:cs typeface="Zar" pitchFamily="2" charset="-78"/>
              </a:rPr>
              <a:t>مثال‌هايي از انواع محيط و ويژگي‌هاي آنها</a:t>
            </a:r>
            <a:endParaRPr lang="en-US" b="1">
              <a:solidFill>
                <a:srgbClr val="7F5429"/>
              </a:solidFill>
              <a:cs typeface="Zar" pitchFamily="2" charset="-78"/>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9"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10" name="Slide Number Placeholder 5"/>
          <p:cNvSpPr>
            <a:spLocks noGrp="1"/>
          </p:cNvSpPr>
          <p:nvPr>
            <p:ph type="sldNum" sz="quarter" idx="12"/>
          </p:nvPr>
        </p:nvSpPr>
        <p:spPr/>
        <p:txBody>
          <a:bodyPr/>
          <a:lstStyle/>
          <a:p>
            <a:pPr>
              <a:defRPr/>
            </a:pPr>
            <a:fld id="{2B46F28B-C5DC-43E1-AE50-EDE7DE5928C0}" type="slidenum">
              <a:rPr lang="ar-SA" altLang="en-US"/>
              <a:pPr>
                <a:defRPr/>
              </a:pPr>
              <a:t>65</a:t>
            </a:fld>
            <a:endParaRPr lang="en-US" altLang="en-US"/>
          </a:p>
        </p:txBody>
      </p:sp>
      <p:sp>
        <p:nvSpPr>
          <p:cNvPr id="89093"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عاملهاي هوشمند</a:t>
            </a:r>
            <a:endParaRPr lang="en-US" sz="2400" b="1">
              <a:latin typeface="Times New Roman" pitchFamily="18" charset="0"/>
              <a:cs typeface="Homa" pitchFamily="2" charset="-78"/>
            </a:endParaRPr>
          </a:p>
        </p:txBody>
      </p:sp>
      <p:sp>
        <p:nvSpPr>
          <p:cNvPr id="89094" name="Text Box 3"/>
          <p:cNvSpPr txBox="1">
            <a:spLocks noChangeArrowheads="1"/>
          </p:cNvSpPr>
          <p:nvPr/>
        </p:nvSpPr>
        <p:spPr bwMode="auto">
          <a:xfrm>
            <a:off x="1311275" y="2081213"/>
            <a:ext cx="6573838" cy="366712"/>
          </a:xfrm>
          <a:prstGeom prst="rect">
            <a:avLst/>
          </a:prstGeom>
          <a:noFill/>
          <a:ln w="9525">
            <a:noFill/>
            <a:miter lim="800000"/>
            <a:headEnd/>
            <a:tailEnd/>
          </a:ln>
        </p:spPr>
        <p:txBody>
          <a:bodyPr>
            <a:spAutoFit/>
          </a:bodyPr>
          <a:lstStyle/>
          <a:p>
            <a:pPr algn="l" rtl="0" eaLnBrk="0" hangingPunct="0"/>
            <a:endParaRPr lang="en-US">
              <a:cs typeface="Times New Roman" pitchFamily="18" charset="0"/>
            </a:endParaRPr>
          </a:p>
        </p:txBody>
      </p:sp>
      <p:sp>
        <p:nvSpPr>
          <p:cNvPr id="89095" name="Text Box 4"/>
          <p:cNvSpPr txBox="1">
            <a:spLocks noChangeArrowheads="1"/>
          </p:cNvSpPr>
          <p:nvPr/>
        </p:nvSpPr>
        <p:spPr bwMode="auto">
          <a:xfrm>
            <a:off x="5178425" y="1963738"/>
            <a:ext cx="2663825" cy="701675"/>
          </a:xfrm>
          <a:prstGeom prst="rect">
            <a:avLst/>
          </a:prstGeom>
          <a:noFill/>
          <a:ln w="9525">
            <a:noFill/>
            <a:miter lim="800000"/>
            <a:headEnd/>
            <a:tailEnd/>
          </a:ln>
        </p:spPr>
        <p:txBody>
          <a:bodyPr>
            <a:spAutoFit/>
          </a:bodyPr>
          <a:lstStyle/>
          <a:p>
            <a:pPr eaLnBrk="0" hangingPunct="0">
              <a:spcBef>
                <a:spcPct val="50000"/>
              </a:spcBef>
            </a:pPr>
            <a:r>
              <a:rPr lang="fa-IR" sz="4000" b="1">
                <a:solidFill>
                  <a:srgbClr val="000099"/>
                </a:solidFill>
                <a:cs typeface="Lotus" pitchFamily="2" charset="-78"/>
              </a:rPr>
              <a:t>ساختار عاملها</a:t>
            </a:r>
            <a:endParaRPr lang="en-US" sz="4000" b="1">
              <a:solidFill>
                <a:srgbClr val="000099"/>
              </a:solidFill>
              <a:cs typeface="Lotus" pitchFamily="2" charset="-78"/>
            </a:endParaRPr>
          </a:p>
        </p:txBody>
      </p:sp>
      <p:sp>
        <p:nvSpPr>
          <p:cNvPr id="89096" name="Text Box 5"/>
          <p:cNvSpPr txBox="1">
            <a:spLocks noChangeArrowheads="1"/>
          </p:cNvSpPr>
          <p:nvPr/>
        </p:nvSpPr>
        <p:spPr bwMode="auto">
          <a:xfrm>
            <a:off x="1476375" y="2708275"/>
            <a:ext cx="5400675" cy="366713"/>
          </a:xfrm>
          <a:prstGeom prst="rect">
            <a:avLst/>
          </a:prstGeom>
          <a:noFill/>
          <a:ln w="9525">
            <a:noFill/>
            <a:miter lim="800000"/>
            <a:headEnd/>
            <a:tailEnd/>
          </a:ln>
        </p:spPr>
        <p:txBody>
          <a:bodyPr>
            <a:spAutoFit/>
          </a:bodyPr>
          <a:lstStyle/>
          <a:p>
            <a:pPr algn="l" rtl="0" eaLnBrk="0" hangingPunct="0">
              <a:spcBef>
                <a:spcPct val="50000"/>
              </a:spcBef>
            </a:pPr>
            <a:endParaRPr lang="en-US">
              <a:cs typeface="Times New Roman" pitchFamily="18" charset="0"/>
            </a:endParaRPr>
          </a:p>
        </p:txBody>
      </p:sp>
      <p:sp>
        <p:nvSpPr>
          <p:cNvPr id="89097" name="Text Box 6"/>
          <p:cNvSpPr txBox="1">
            <a:spLocks noChangeArrowheads="1"/>
          </p:cNvSpPr>
          <p:nvPr/>
        </p:nvSpPr>
        <p:spPr bwMode="auto">
          <a:xfrm>
            <a:off x="900113" y="2636838"/>
            <a:ext cx="7200900" cy="701675"/>
          </a:xfrm>
          <a:prstGeom prst="rect">
            <a:avLst/>
          </a:prstGeom>
          <a:noFill/>
          <a:ln w="9525">
            <a:noFill/>
            <a:miter lim="800000"/>
            <a:headEnd/>
            <a:tailEnd/>
          </a:ln>
        </p:spPr>
        <p:txBody>
          <a:bodyPr>
            <a:spAutoFit/>
          </a:bodyPr>
          <a:lstStyle/>
          <a:p>
            <a:pPr algn="ctr" rtl="0" eaLnBrk="0" hangingPunct="0">
              <a:spcBef>
                <a:spcPct val="50000"/>
              </a:spcBef>
              <a:tabLst>
                <a:tab pos="2603500" algn="l"/>
              </a:tabLst>
            </a:pPr>
            <a:r>
              <a:rPr lang="fa-IR" sz="4000">
                <a:solidFill>
                  <a:srgbClr val="00D600"/>
                </a:solidFill>
                <a:cs typeface="Homa" pitchFamily="2" charset="-78"/>
              </a:rPr>
              <a:t>برنامه</a:t>
            </a:r>
            <a:r>
              <a:rPr lang="fa-IR" sz="4000">
                <a:solidFill>
                  <a:srgbClr val="663300"/>
                </a:solidFill>
                <a:cs typeface="Homa" pitchFamily="2" charset="-78"/>
              </a:rPr>
              <a:t>  +  </a:t>
            </a:r>
            <a:r>
              <a:rPr lang="fa-IR" sz="4000">
                <a:solidFill>
                  <a:srgbClr val="CC3300"/>
                </a:solidFill>
                <a:cs typeface="Homa" pitchFamily="2" charset="-78"/>
              </a:rPr>
              <a:t>معماري</a:t>
            </a:r>
            <a:r>
              <a:rPr lang="fa-IR" sz="4000">
                <a:solidFill>
                  <a:srgbClr val="663300"/>
                </a:solidFill>
                <a:cs typeface="Homa" pitchFamily="2" charset="-78"/>
              </a:rPr>
              <a:t> = </a:t>
            </a:r>
            <a:r>
              <a:rPr lang="fa-IR" sz="4000">
                <a:solidFill>
                  <a:srgbClr val="000099"/>
                </a:solidFill>
                <a:cs typeface="Homa" pitchFamily="2" charset="-78"/>
              </a:rPr>
              <a:t>عامل</a:t>
            </a:r>
            <a:endParaRPr lang="en-US" sz="4000">
              <a:solidFill>
                <a:srgbClr val="000099"/>
              </a:solidFill>
              <a:cs typeface="Homa" pitchFamily="2" charset="-78"/>
            </a:endParaRPr>
          </a:p>
        </p:txBody>
      </p:sp>
      <p:sp>
        <p:nvSpPr>
          <p:cNvPr id="89098" name="Text Box 7"/>
          <p:cNvSpPr txBox="1">
            <a:spLocks noChangeArrowheads="1"/>
          </p:cNvSpPr>
          <p:nvPr/>
        </p:nvSpPr>
        <p:spPr bwMode="auto">
          <a:xfrm>
            <a:off x="468313" y="3479800"/>
            <a:ext cx="8064500" cy="457200"/>
          </a:xfrm>
          <a:prstGeom prst="rect">
            <a:avLst/>
          </a:prstGeom>
          <a:noFill/>
          <a:ln w="9525">
            <a:noFill/>
            <a:miter lim="800000"/>
            <a:headEnd/>
            <a:tailEnd/>
          </a:ln>
        </p:spPr>
        <p:txBody>
          <a:bodyPr>
            <a:spAutoFit/>
          </a:bodyPr>
          <a:lstStyle/>
          <a:p>
            <a:pPr eaLnBrk="0" hangingPunct="0">
              <a:spcBef>
                <a:spcPct val="50000"/>
              </a:spcBef>
            </a:pPr>
            <a:r>
              <a:rPr lang="fa-IR" sz="2400" b="1">
                <a:solidFill>
                  <a:srgbClr val="CC3300"/>
                </a:solidFill>
                <a:cs typeface="Lotus" pitchFamily="2" charset="-78"/>
              </a:rPr>
              <a:t>کار هوش مصنوعي طراحي </a:t>
            </a:r>
            <a:r>
              <a:rPr lang="fa-IR" sz="2400" b="1" u="sng">
                <a:solidFill>
                  <a:srgbClr val="00D600"/>
                </a:solidFill>
                <a:cs typeface="Lotus" pitchFamily="2" charset="-78"/>
              </a:rPr>
              <a:t>برنامه عامل</a:t>
            </a:r>
            <a:r>
              <a:rPr lang="fa-IR" sz="2400" b="1">
                <a:solidFill>
                  <a:srgbClr val="CC3300"/>
                </a:solidFill>
                <a:cs typeface="Lotus" pitchFamily="2" charset="-78"/>
              </a:rPr>
              <a:t> است که تابع عامل را پياده سازي ميکند</a:t>
            </a:r>
            <a:endParaRPr lang="en-US" sz="2400" b="1">
              <a:solidFill>
                <a:srgbClr val="CC3300"/>
              </a:solidFill>
              <a:cs typeface="Lotus" pitchFamily="2" charset="-78"/>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C22CBA3D-9BBB-4AFE-8FB6-317239D96631}" type="slidenum">
              <a:rPr lang="ar-SA" altLang="en-US"/>
              <a:pPr>
                <a:defRPr/>
              </a:pPr>
              <a:t>66</a:t>
            </a:fld>
            <a:endParaRPr lang="en-US" altLang="en-US"/>
          </a:p>
        </p:txBody>
      </p:sp>
      <p:sp>
        <p:nvSpPr>
          <p:cNvPr id="90117" name="Text Box 2"/>
          <p:cNvSpPr txBox="1">
            <a:spLocks noChangeArrowheads="1"/>
          </p:cNvSpPr>
          <p:nvPr/>
        </p:nvSpPr>
        <p:spPr bwMode="auto">
          <a:xfrm>
            <a:off x="814388" y="1700213"/>
            <a:ext cx="8029575" cy="3548062"/>
          </a:xfrm>
          <a:prstGeom prst="rect">
            <a:avLst/>
          </a:prstGeom>
          <a:noFill/>
          <a:ln w="9525">
            <a:noFill/>
            <a:miter lim="800000"/>
            <a:headEnd/>
            <a:tailEnd/>
          </a:ln>
        </p:spPr>
        <p:txBody>
          <a:bodyPr>
            <a:spAutoFit/>
          </a:bodyPr>
          <a:lstStyle/>
          <a:p>
            <a:pPr>
              <a:lnSpc>
                <a:spcPct val="135000"/>
              </a:lnSpc>
            </a:pPr>
            <a:endParaRPr lang="fa-IR" sz="2400">
              <a:cs typeface="Zar" pitchFamily="2" charset="-78"/>
            </a:endParaRPr>
          </a:p>
          <a:p>
            <a:pPr>
              <a:lnSpc>
                <a:spcPct val="135000"/>
              </a:lnSpc>
            </a:pPr>
            <a:r>
              <a:rPr lang="ar-SA" sz="2400">
                <a:cs typeface="Zar" pitchFamily="2" charset="-78"/>
              </a:rPr>
              <a:t>براي مثال، 4 عامل را مورد بررسي قرار مي دهيم:</a:t>
            </a:r>
            <a:endParaRPr lang="fa-IR" sz="2400">
              <a:cs typeface="Zar" pitchFamily="2" charset="-78"/>
            </a:endParaRPr>
          </a:p>
          <a:p>
            <a:pPr>
              <a:lnSpc>
                <a:spcPct val="135000"/>
              </a:lnSpc>
              <a:buClr>
                <a:srgbClr val="7F5429"/>
              </a:buClr>
              <a:buFont typeface="Wingdings" pitchFamily="2" charset="2"/>
              <a:buChar char="v"/>
            </a:pPr>
            <a:r>
              <a:rPr lang="fa-IR" sz="2400">
                <a:cs typeface="Zar" pitchFamily="2" charset="-78"/>
              </a:rPr>
              <a:t> </a:t>
            </a:r>
            <a:r>
              <a:rPr lang="ar-SA" sz="2400">
                <a:cs typeface="Zar" pitchFamily="2" charset="-78"/>
              </a:rPr>
              <a:t>عامل‌هاي واکنشي ساده</a:t>
            </a:r>
            <a:endParaRPr lang="fa-IR" sz="2400">
              <a:cs typeface="Zar" pitchFamily="2" charset="-78"/>
            </a:endParaRPr>
          </a:p>
          <a:p>
            <a:pPr>
              <a:lnSpc>
                <a:spcPct val="135000"/>
              </a:lnSpc>
              <a:buClr>
                <a:srgbClr val="7F5429"/>
              </a:buClr>
              <a:buFont typeface="Wingdings" pitchFamily="2" charset="2"/>
              <a:buChar char="v"/>
            </a:pPr>
            <a:r>
              <a:rPr lang="fa-IR" sz="2400">
                <a:cs typeface="Zar" pitchFamily="2" charset="-78"/>
              </a:rPr>
              <a:t> </a:t>
            </a:r>
            <a:r>
              <a:rPr lang="ar-SA" sz="2400">
                <a:cs typeface="Zar" pitchFamily="2" charset="-78"/>
              </a:rPr>
              <a:t>عامل‌هايي که اثرات دنيا را حفظ مي‌کنند</a:t>
            </a:r>
            <a:r>
              <a:rPr lang="fa-IR" sz="2400">
                <a:cs typeface="Zar" pitchFamily="2" charset="-78"/>
              </a:rPr>
              <a:t> (مدل گرا)</a:t>
            </a:r>
          </a:p>
          <a:p>
            <a:pPr>
              <a:lnSpc>
                <a:spcPct val="135000"/>
              </a:lnSpc>
              <a:buClr>
                <a:srgbClr val="7F5429"/>
              </a:buClr>
              <a:buFont typeface="Wingdings" pitchFamily="2" charset="2"/>
              <a:buChar char="v"/>
            </a:pPr>
            <a:r>
              <a:rPr lang="fa-IR" sz="2400">
                <a:cs typeface="Zar" pitchFamily="2" charset="-78"/>
              </a:rPr>
              <a:t> </a:t>
            </a:r>
            <a:r>
              <a:rPr lang="ar-SA" sz="2400">
                <a:cs typeface="Zar" pitchFamily="2" charset="-78"/>
              </a:rPr>
              <a:t>عامل‌هاي هدف‌گرا</a:t>
            </a:r>
            <a:endParaRPr lang="fa-IR" sz="2400">
              <a:cs typeface="Zar" pitchFamily="2" charset="-78"/>
            </a:endParaRPr>
          </a:p>
          <a:p>
            <a:pPr>
              <a:lnSpc>
                <a:spcPct val="135000"/>
              </a:lnSpc>
              <a:buClr>
                <a:srgbClr val="7F5429"/>
              </a:buClr>
              <a:buFont typeface="Wingdings" pitchFamily="2" charset="2"/>
              <a:buChar char="v"/>
            </a:pPr>
            <a:r>
              <a:rPr lang="fa-IR" sz="2400">
                <a:cs typeface="Zar" pitchFamily="2" charset="-78"/>
              </a:rPr>
              <a:t> </a:t>
            </a:r>
            <a:r>
              <a:rPr lang="ar-SA" sz="2400">
                <a:cs typeface="Zar" pitchFamily="2" charset="-78"/>
              </a:rPr>
              <a:t>عامل‌هاي سودمند</a:t>
            </a:r>
            <a:endParaRPr lang="fa-IR" sz="2400">
              <a:cs typeface="Zar" pitchFamily="2" charset="-78"/>
            </a:endParaRPr>
          </a:p>
          <a:p>
            <a:pPr>
              <a:lnSpc>
                <a:spcPct val="135000"/>
              </a:lnSpc>
              <a:buClr>
                <a:srgbClr val="7F5429"/>
              </a:buClr>
              <a:buFont typeface="Wingdings" pitchFamily="2" charset="2"/>
              <a:buChar char="v"/>
            </a:pPr>
            <a:r>
              <a:rPr lang="fa-IR" sz="2400">
                <a:cs typeface="Zar" pitchFamily="2" charset="-78"/>
              </a:rPr>
              <a:t> عامل های يادگيرنده</a:t>
            </a:r>
            <a:endParaRPr lang="en-US" sz="2400">
              <a:cs typeface="Zar" pitchFamily="2" charset="-78"/>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21"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22" name="Slide Number Placeholder 5"/>
          <p:cNvSpPr>
            <a:spLocks noGrp="1"/>
          </p:cNvSpPr>
          <p:nvPr>
            <p:ph type="sldNum" sz="quarter" idx="12"/>
          </p:nvPr>
        </p:nvSpPr>
        <p:spPr/>
        <p:txBody>
          <a:bodyPr/>
          <a:lstStyle/>
          <a:p>
            <a:pPr>
              <a:defRPr/>
            </a:pPr>
            <a:fld id="{4219C459-0DFA-40DC-A79E-0B5F6709D143}" type="slidenum">
              <a:rPr lang="ar-SA" altLang="en-US"/>
              <a:pPr>
                <a:defRPr/>
              </a:pPr>
              <a:t>67</a:t>
            </a:fld>
            <a:endParaRPr lang="en-US" altLang="en-US"/>
          </a:p>
        </p:txBody>
      </p:sp>
      <p:sp>
        <p:nvSpPr>
          <p:cNvPr id="91141" name="Rectangle 2"/>
          <p:cNvSpPr>
            <a:spLocks noChangeArrowheads="1"/>
          </p:cNvSpPr>
          <p:nvPr/>
        </p:nvSpPr>
        <p:spPr bwMode="auto">
          <a:xfrm>
            <a:off x="4716463" y="1916113"/>
            <a:ext cx="3384550" cy="641350"/>
          </a:xfrm>
          <a:prstGeom prst="rect">
            <a:avLst/>
          </a:prstGeom>
          <a:noFill/>
          <a:ln w="9525">
            <a:noFill/>
            <a:miter lim="800000"/>
            <a:headEnd/>
            <a:tailEnd/>
          </a:ln>
        </p:spPr>
        <p:txBody>
          <a:bodyPr wrap="none">
            <a:spAutoFit/>
          </a:bodyPr>
          <a:lstStyle/>
          <a:p>
            <a:pPr algn="l" rtl="0" eaLnBrk="0" hangingPunct="0"/>
            <a:r>
              <a:rPr lang="fa-IR" sz="3600" b="1">
                <a:solidFill>
                  <a:srgbClr val="000099"/>
                </a:solidFill>
                <a:cs typeface="Lotus" pitchFamily="2" charset="-78"/>
              </a:rPr>
              <a:t>عاملهاي واکنشي ساده</a:t>
            </a:r>
            <a:endParaRPr lang="en-US" sz="3600" b="1">
              <a:solidFill>
                <a:srgbClr val="000099"/>
              </a:solidFill>
              <a:cs typeface="Lotus" pitchFamily="2" charset="-78"/>
            </a:endParaRPr>
          </a:p>
        </p:txBody>
      </p:sp>
      <p:sp>
        <p:nvSpPr>
          <p:cNvPr id="91142" name="Text Box 3"/>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عاملهاي هوشمند</a:t>
            </a:r>
            <a:endParaRPr lang="en-US" sz="2400" b="1">
              <a:latin typeface="Times New Roman" pitchFamily="18" charset="0"/>
              <a:cs typeface="Homa" pitchFamily="2" charset="-78"/>
            </a:endParaRPr>
          </a:p>
        </p:txBody>
      </p:sp>
      <p:sp>
        <p:nvSpPr>
          <p:cNvPr id="91143" name="AutoShape 4"/>
          <p:cNvSpPr>
            <a:spLocks noChangeArrowheads="1"/>
          </p:cNvSpPr>
          <p:nvPr/>
        </p:nvSpPr>
        <p:spPr bwMode="auto">
          <a:xfrm>
            <a:off x="611188" y="2565400"/>
            <a:ext cx="3240087" cy="4032250"/>
          </a:xfrm>
          <a:prstGeom prst="roundRect">
            <a:avLst>
              <a:gd name="adj" fmla="val 16667"/>
            </a:avLst>
          </a:prstGeom>
          <a:solidFill>
            <a:srgbClr val="C0C0C0"/>
          </a:solidFill>
          <a:ln w="9525">
            <a:solidFill>
              <a:schemeClr val="tx1"/>
            </a:solidFill>
            <a:round/>
            <a:headEnd/>
            <a:tailEnd/>
          </a:ln>
        </p:spPr>
        <p:txBody>
          <a:bodyPr wrap="none" anchor="ctr"/>
          <a:lstStyle/>
          <a:p>
            <a:pPr algn="ctr" rtl="0" eaLnBrk="0" hangingPunct="0"/>
            <a:endParaRPr lang="en-US">
              <a:solidFill>
                <a:srgbClr val="C0C0C0"/>
              </a:solidFill>
              <a:cs typeface="Times New Roman" pitchFamily="18" charset="0"/>
            </a:endParaRPr>
          </a:p>
        </p:txBody>
      </p:sp>
      <p:sp>
        <p:nvSpPr>
          <p:cNvPr id="91144" name="AutoShape 5"/>
          <p:cNvSpPr>
            <a:spLocks noChangeArrowheads="1"/>
          </p:cNvSpPr>
          <p:nvPr/>
        </p:nvSpPr>
        <p:spPr bwMode="auto">
          <a:xfrm>
            <a:off x="4284663" y="2565400"/>
            <a:ext cx="1008062" cy="4032250"/>
          </a:xfrm>
          <a:prstGeom prst="roundRect">
            <a:avLst>
              <a:gd name="adj" fmla="val 16667"/>
            </a:avLst>
          </a:prstGeom>
          <a:solidFill>
            <a:srgbClr val="C0C0C0"/>
          </a:solidFill>
          <a:ln w="9525">
            <a:solidFill>
              <a:schemeClr val="tx1"/>
            </a:solidFill>
            <a:round/>
            <a:headEnd/>
            <a:tailEnd/>
          </a:ln>
        </p:spPr>
        <p:txBody>
          <a:bodyPr wrap="none" anchor="ctr"/>
          <a:lstStyle/>
          <a:p>
            <a:pPr algn="ctr" rtl="0" eaLnBrk="0" hangingPunct="0"/>
            <a:endParaRPr lang="en-US">
              <a:solidFill>
                <a:srgbClr val="C0C0C0"/>
              </a:solidFill>
              <a:cs typeface="Times New Roman" pitchFamily="18" charset="0"/>
            </a:endParaRPr>
          </a:p>
        </p:txBody>
      </p:sp>
      <p:sp>
        <p:nvSpPr>
          <p:cNvPr id="91145" name="Text Box 6"/>
          <p:cNvSpPr txBox="1">
            <a:spLocks noChangeArrowheads="1"/>
          </p:cNvSpPr>
          <p:nvPr/>
        </p:nvSpPr>
        <p:spPr bwMode="auto">
          <a:xfrm>
            <a:off x="717550" y="2806700"/>
            <a:ext cx="909638" cy="641350"/>
          </a:xfrm>
          <a:prstGeom prst="rect">
            <a:avLst/>
          </a:prstGeom>
          <a:noFill/>
          <a:ln w="9525">
            <a:noFill/>
            <a:miter lim="800000"/>
            <a:headEnd/>
            <a:tailEnd/>
          </a:ln>
        </p:spPr>
        <p:txBody>
          <a:bodyPr wrap="none">
            <a:spAutoFit/>
          </a:bodyPr>
          <a:lstStyle/>
          <a:p>
            <a:pPr algn="l" rtl="0"/>
            <a:r>
              <a:rPr lang="fa-IR" sz="3600" b="1">
                <a:latin typeface="Akram" pitchFamily="2" charset="2"/>
                <a:cs typeface="Lotus" pitchFamily="2" charset="-78"/>
              </a:rPr>
              <a:t>عامل</a:t>
            </a:r>
            <a:endParaRPr lang="en-US" sz="3600" b="1">
              <a:latin typeface="Akram" pitchFamily="2" charset="2"/>
              <a:cs typeface="Lotus" pitchFamily="2" charset="-78"/>
            </a:endParaRPr>
          </a:p>
        </p:txBody>
      </p:sp>
      <p:sp>
        <p:nvSpPr>
          <p:cNvPr id="91146" name="Text Box 7"/>
          <p:cNvSpPr txBox="1">
            <a:spLocks noChangeArrowheads="1"/>
          </p:cNvSpPr>
          <p:nvPr/>
        </p:nvSpPr>
        <p:spPr bwMode="auto">
          <a:xfrm rot="-5400000">
            <a:off x="4316412" y="4137026"/>
            <a:ext cx="1000125" cy="641350"/>
          </a:xfrm>
          <a:prstGeom prst="rect">
            <a:avLst/>
          </a:prstGeom>
          <a:noFill/>
          <a:ln w="9525">
            <a:noFill/>
            <a:miter lim="800000"/>
            <a:headEnd/>
            <a:tailEnd/>
          </a:ln>
        </p:spPr>
        <p:txBody>
          <a:bodyPr wrap="none">
            <a:spAutoFit/>
          </a:bodyPr>
          <a:lstStyle/>
          <a:p>
            <a:pPr algn="ctr" rtl="0"/>
            <a:r>
              <a:rPr lang="fa-IR" sz="3600" b="1">
                <a:cs typeface="Lotus" pitchFamily="2" charset="-78"/>
              </a:rPr>
              <a:t>محيط</a:t>
            </a:r>
            <a:endParaRPr lang="en-US" sz="3600" b="1">
              <a:cs typeface="Lotus" pitchFamily="2" charset="-78"/>
            </a:endParaRPr>
          </a:p>
        </p:txBody>
      </p:sp>
      <p:sp>
        <p:nvSpPr>
          <p:cNvPr id="91147" name="Line 8"/>
          <p:cNvSpPr>
            <a:spLocks noChangeShapeType="1"/>
          </p:cNvSpPr>
          <p:nvPr/>
        </p:nvSpPr>
        <p:spPr bwMode="auto">
          <a:xfrm flipH="1">
            <a:off x="3276600" y="2997200"/>
            <a:ext cx="1582738" cy="0"/>
          </a:xfrm>
          <a:prstGeom prst="line">
            <a:avLst/>
          </a:prstGeom>
          <a:noFill/>
          <a:ln w="34925">
            <a:solidFill>
              <a:schemeClr val="tx1"/>
            </a:solidFill>
            <a:round/>
            <a:headEnd/>
            <a:tailEnd type="triangle" w="lg" len="lg"/>
          </a:ln>
        </p:spPr>
        <p:txBody>
          <a:bodyPr/>
          <a:lstStyle/>
          <a:p>
            <a:endParaRPr lang="en-US"/>
          </a:p>
        </p:txBody>
      </p:sp>
      <p:sp>
        <p:nvSpPr>
          <p:cNvPr id="91148" name="Text Box 9"/>
          <p:cNvSpPr txBox="1">
            <a:spLocks noChangeArrowheads="1"/>
          </p:cNvSpPr>
          <p:nvPr/>
        </p:nvSpPr>
        <p:spPr bwMode="auto">
          <a:xfrm>
            <a:off x="2254250" y="2797175"/>
            <a:ext cx="1152525" cy="457200"/>
          </a:xfrm>
          <a:prstGeom prst="rect">
            <a:avLst/>
          </a:prstGeom>
          <a:noFill/>
          <a:ln w="9525">
            <a:noFill/>
            <a:miter lim="800000"/>
            <a:headEnd/>
            <a:tailEnd/>
          </a:ln>
        </p:spPr>
        <p:txBody>
          <a:bodyPr>
            <a:spAutoFit/>
          </a:bodyPr>
          <a:lstStyle/>
          <a:p>
            <a:pPr algn="ctr" rtl="0" eaLnBrk="0" hangingPunct="0">
              <a:spcBef>
                <a:spcPct val="50000"/>
              </a:spcBef>
            </a:pPr>
            <a:r>
              <a:rPr lang="fa-IR" sz="2400" b="1">
                <a:cs typeface="Lotus" pitchFamily="2" charset="-78"/>
              </a:rPr>
              <a:t>حسگرها</a:t>
            </a:r>
            <a:endParaRPr lang="en-US" sz="2400" b="1">
              <a:cs typeface="Lotus" pitchFamily="2" charset="-78"/>
            </a:endParaRPr>
          </a:p>
        </p:txBody>
      </p:sp>
      <p:sp>
        <p:nvSpPr>
          <p:cNvPr id="91149" name="Rectangle 10"/>
          <p:cNvSpPr>
            <a:spLocks noChangeArrowheads="1"/>
          </p:cNvSpPr>
          <p:nvPr/>
        </p:nvSpPr>
        <p:spPr bwMode="auto">
          <a:xfrm>
            <a:off x="2212975" y="3573463"/>
            <a:ext cx="1368425" cy="431800"/>
          </a:xfrm>
          <a:prstGeom prst="rect">
            <a:avLst/>
          </a:prstGeom>
          <a:solidFill>
            <a:schemeClr val="bg1"/>
          </a:solidFill>
          <a:ln w="9525">
            <a:noFill/>
            <a:miter lim="800000"/>
            <a:headEnd/>
            <a:tailEnd/>
          </a:ln>
        </p:spPr>
        <p:txBody>
          <a:bodyPr wrap="none" anchor="ctr"/>
          <a:lstStyle/>
          <a:p>
            <a:pPr algn="ctr" rtl="0" eaLnBrk="0" hangingPunct="0"/>
            <a:r>
              <a:rPr lang="fa-IR" b="1">
                <a:cs typeface="Lotus" pitchFamily="2" charset="-78"/>
              </a:rPr>
              <a:t>جهان چگونه است</a:t>
            </a:r>
            <a:endParaRPr lang="en-US" b="1">
              <a:cs typeface="Lotus" pitchFamily="2" charset="-78"/>
            </a:endParaRPr>
          </a:p>
        </p:txBody>
      </p:sp>
      <p:sp>
        <p:nvSpPr>
          <p:cNvPr id="91150" name="Text Box 11"/>
          <p:cNvSpPr txBox="1">
            <a:spLocks noChangeArrowheads="1"/>
          </p:cNvSpPr>
          <p:nvPr/>
        </p:nvSpPr>
        <p:spPr bwMode="auto">
          <a:xfrm>
            <a:off x="2306638" y="5911850"/>
            <a:ext cx="1152525" cy="457200"/>
          </a:xfrm>
          <a:prstGeom prst="rect">
            <a:avLst/>
          </a:prstGeom>
          <a:noFill/>
          <a:ln w="9525">
            <a:noFill/>
            <a:miter lim="800000"/>
            <a:headEnd/>
            <a:tailEnd/>
          </a:ln>
        </p:spPr>
        <p:txBody>
          <a:bodyPr>
            <a:spAutoFit/>
          </a:bodyPr>
          <a:lstStyle/>
          <a:p>
            <a:pPr algn="ctr" rtl="0" eaLnBrk="0" hangingPunct="0">
              <a:spcBef>
                <a:spcPct val="50000"/>
              </a:spcBef>
            </a:pPr>
            <a:r>
              <a:rPr lang="fa-IR" sz="2400" b="1">
                <a:cs typeface="Lotus" pitchFamily="2" charset="-78"/>
              </a:rPr>
              <a:t>محرکها</a:t>
            </a:r>
            <a:endParaRPr lang="en-US" sz="2400" b="1">
              <a:cs typeface="Lotus" pitchFamily="2" charset="-78"/>
            </a:endParaRPr>
          </a:p>
        </p:txBody>
      </p:sp>
      <p:sp>
        <p:nvSpPr>
          <p:cNvPr id="91151" name="Line 12"/>
          <p:cNvSpPr>
            <a:spLocks noChangeShapeType="1"/>
          </p:cNvSpPr>
          <p:nvPr/>
        </p:nvSpPr>
        <p:spPr bwMode="auto">
          <a:xfrm flipH="1">
            <a:off x="3276600" y="6130925"/>
            <a:ext cx="1582738" cy="0"/>
          </a:xfrm>
          <a:prstGeom prst="line">
            <a:avLst/>
          </a:prstGeom>
          <a:noFill/>
          <a:ln w="34925">
            <a:solidFill>
              <a:schemeClr val="tx1"/>
            </a:solidFill>
            <a:round/>
            <a:headEnd type="triangle" w="lg" len="lg"/>
            <a:tailEnd type="none" w="lg" len="lg"/>
          </a:ln>
        </p:spPr>
        <p:txBody>
          <a:bodyPr/>
          <a:lstStyle/>
          <a:p>
            <a:endParaRPr lang="en-US"/>
          </a:p>
        </p:txBody>
      </p:sp>
      <p:sp>
        <p:nvSpPr>
          <p:cNvPr id="91152" name="Line 13"/>
          <p:cNvSpPr>
            <a:spLocks noChangeShapeType="1"/>
          </p:cNvSpPr>
          <p:nvPr/>
        </p:nvSpPr>
        <p:spPr bwMode="auto">
          <a:xfrm>
            <a:off x="2843213" y="3103563"/>
            <a:ext cx="0" cy="431800"/>
          </a:xfrm>
          <a:prstGeom prst="line">
            <a:avLst/>
          </a:prstGeom>
          <a:noFill/>
          <a:ln w="25400">
            <a:solidFill>
              <a:schemeClr val="tx1"/>
            </a:solidFill>
            <a:round/>
            <a:headEnd/>
            <a:tailEnd type="triangle" w="lg" len="lg"/>
          </a:ln>
        </p:spPr>
        <p:txBody>
          <a:bodyPr/>
          <a:lstStyle/>
          <a:p>
            <a:endParaRPr lang="en-US"/>
          </a:p>
        </p:txBody>
      </p:sp>
      <p:sp>
        <p:nvSpPr>
          <p:cNvPr id="91153" name="Line 14"/>
          <p:cNvSpPr>
            <a:spLocks noChangeShapeType="1"/>
          </p:cNvSpPr>
          <p:nvPr/>
        </p:nvSpPr>
        <p:spPr bwMode="auto">
          <a:xfrm>
            <a:off x="2843213" y="5445125"/>
            <a:ext cx="0" cy="504825"/>
          </a:xfrm>
          <a:prstGeom prst="line">
            <a:avLst/>
          </a:prstGeom>
          <a:noFill/>
          <a:ln w="25400">
            <a:solidFill>
              <a:schemeClr val="tx1"/>
            </a:solidFill>
            <a:round/>
            <a:headEnd/>
            <a:tailEnd type="triangle" w="lg" len="lg"/>
          </a:ln>
        </p:spPr>
        <p:txBody>
          <a:bodyPr/>
          <a:lstStyle/>
          <a:p>
            <a:endParaRPr lang="en-US"/>
          </a:p>
        </p:txBody>
      </p:sp>
      <p:sp>
        <p:nvSpPr>
          <p:cNvPr id="91154" name="Line 15"/>
          <p:cNvSpPr>
            <a:spLocks noChangeShapeType="1"/>
          </p:cNvSpPr>
          <p:nvPr/>
        </p:nvSpPr>
        <p:spPr bwMode="auto">
          <a:xfrm>
            <a:off x="2843213" y="4005263"/>
            <a:ext cx="0" cy="1008062"/>
          </a:xfrm>
          <a:prstGeom prst="line">
            <a:avLst/>
          </a:prstGeom>
          <a:noFill/>
          <a:ln w="25400">
            <a:solidFill>
              <a:schemeClr val="tx1"/>
            </a:solidFill>
            <a:round/>
            <a:headEnd/>
            <a:tailEnd type="triangle" w="lg" len="lg"/>
          </a:ln>
        </p:spPr>
        <p:txBody>
          <a:bodyPr/>
          <a:lstStyle/>
          <a:p>
            <a:endParaRPr lang="en-US"/>
          </a:p>
        </p:txBody>
      </p:sp>
      <p:sp>
        <p:nvSpPr>
          <p:cNvPr id="91155" name="AutoShape 16"/>
          <p:cNvSpPr>
            <a:spLocks noChangeArrowheads="1"/>
          </p:cNvSpPr>
          <p:nvPr/>
        </p:nvSpPr>
        <p:spPr bwMode="auto">
          <a:xfrm>
            <a:off x="755650" y="4967288"/>
            <a:ext cx="936625" cy="503237"/>
          </a:xfrm>
          <a:prstGeom prst="roundRect">
            <a:avLst>
              <a:gd name="adj" fmla="val 16667"/>
            </a:avLst>
          </a:prstGeom>
          <a:solidFill>
            <a:schemeClr val="bg1"/>
          </a:solidFill>
          <a:ln w="9525">
            <a:solidFill>
              <a:schemeClr val="bg1"/>
            </a:solidFill>
            <a:round/>
            <a:headEnd/>
            <a:tailEnd/>
          </a:ln>
        </p:spPr>
        <p:txBody>
          <a:bodyPr wrap="none" anchor="ctr"/>
          <a:lstStyle/>
          <a:p>
            <a:pPr algn="ctr" rtl="0" eaLnBrk="0" hangingPunct="0"/>
            <a:r>
              <a:rPr lang="fa-IR" b="1">
                <a:cs typeface="Lotus" pitchFamily="2" charset="-78"/>
              </a:rPr>
              <a:t>قانون</a:t>
            </a:r>
          </a:p>
          <a:p>
            <a:pPr algn="ctr" rtl="0" eaLnBrk="0" hangingPunct="0"/>
            <a:r>
              <a:rPr lang="fa-IR" b="1">
                <a:cs typeface="Lotus" pitchFamily="2" charset="-78"/>
              </a:rPr>
              <a:t>شرط عمل</a:t>
            </a:r>
            <a:endParaRPr lang="en-US" b="1">
              <a:cs typeface="Lotus" pitchFamily="2" charset="-78"/>
            </a:endParaRPr>
          </a:p>
        </p:txBody>
      </p:sp>
      <p:sp>
        <p:nvSpPr>
          <p:cNvPr id="91156" name="Line 17"/>
          <p:cNvSpPr>
            <a:spLocks noChangeShapeType="1"/>
          </p:cNvSpPr>
          <p:nvPr/>
        </p:nvSpPr>
        <p:spPr bwMode="auto">
          <a:xfrm>
            <a:off x="1704975" y="5241925"/>
            <a:ext cx="503238" cy="0"/>
          </a:xfrm>
          <a:prstGeom prst="line">
            <a:avLst/>
          </a:prstGeom>
          <a:noFill/>
          <a:ln w="25400">
            <a:solidFill>
              <a:schemeClr val="tx1"/>
            </a:solidFill>
            <a:round/>
            <a:headEnd/>
            <a:tailEnd type="triangle" w="lg" len="lg"/>
          </a:ln>
        </p:spPr>
        <p:txBody>
          <a:bodyPr/>
          <a:lstStyle/>
          <a:p>
            <a:endParaRPr lang="en-US"/>
          </a:p>
        </p:txBody>
      </p:sp>
      <p:sp>
        <p:nvSpPr>
          <p:cNvPr id="91157" name="Text Box 18"/>
          <p:cNvSpPr txBox="1">
            <a:spLocks noChangeArrowheads="1"/>
          </p:cNvSpPr>
          <p:nvPr/>
        </p:nvSpPr>
        <p:spPr bwMode="auto">
          <a:xfrm>
            <a:off x="2195513" y="4995863"/>
            <a:ext cx="1368425" cy="498475"/>
          </a:xfrm>
          <a:prstGeom prst="rect">
            <a:avLst/>
          </a:prstGeom>
          <a:solidFill>
            <a:schemeClr val="bg1"/>
          </a:solidFill>
          <a:ln w="9525">
            <a:solidFill>
              <a:schemeClr val="bg1"/>
            </a:solidFill>
            <a:miter lim="800000"/>
            <a:headEnd/>
            <a:tailEnd/>
          </a:ln>
        </p:spPr>
        <p:txBody>
          <a:bodyPr lIns="0" tIns="0" rIns="0" bIns="0">
            <a:spAutoFit/>
          </a:bodyPr>
          <a:lstStyle/>
          <a:p>
            <a:pPr algn="ctr" rtl="0" eaLnBrk="0" hangingPunct="0">
              <a:tabLst>
                <a:tab pos="1168400" algn="l"/>
              </a:tabLst>
            </a:pPr>
            <a:r>
              <a:rPr lang="fa-IR" sz="1600" b="1">
                <a:cs typeface="Lotus" pitchFamily="2" charset="-78"/>
              </a:rPr>
              <a:t>اکنون چه عملي بايد انجام دهم</a:t>
            </a:r>
            <a:endParaRPr lang="en-US" sz="1600">
              <a:cs typeface="Lotus" pitchFamily="2" charset="-78"/>
            </a:endParaRPr>
          </a:p>
        </p:txBody>
      </p:sp>
      <p:sp>
        <p:nvSpPr>
          <p:cNvPr id="91158" name="Text Box 19"/>
          <p:cNvSpPr txBox="1">
            <a:spLocks noChangeArrowheads="1"/>
          </p:cNvSpPr>
          <p:nvPr/>
        </p:nvSpPr>
        <p:spPr bwMode="auto">
          <a:xfrm>
            <a:off x="5435600" y="2708275"/>
            <a:ext cx="3384550" cy="5021263"/>
          </a:xfrm>
          <a:prstGeom prst="rect">
            <a:avLst/>
          </a:prstGeom>
          <a:noFill/>
          <a:ln w="9525">
            <a:noFill/>
            <a:miter lim="800000"/>
            <a:headEnd/>
            <a:tailEnd/>
          </a:ln>
        </p:spPr>
        <p:txBody>
          <a:bodyPr>
            <a:spAutoFit/>
          </a:bodyPr>
          <a:lstStyle/>
          <a:p>
            <a:pPr eaLnBrk="0" hangingPunct="0">
              <a:spcBef>
                <a:spcPct val="50000"/>
              </a:spcBef>
              <a:buClr>
                <a:srgbClr val="00D600"/>
              </a:buClr>
              <a:buFont typeface="Wingdings" pitchFamily="2" charset="2"/>
              <a:buChar char="Ã"/>
            </a:pPr>
            <a:r>
              <a:rPr lang="fa-IR" sz="2400">
                <a:solidFill>
                  <a:srgbClr val="CC3300"/>
                </a:solidFill>
                <a:cs typeface="Lotus" pitchFamily="2" charset="-78"/>
              </a:rPr>
              <a:t>اين عاملها فعاليت را بر اساس </a:t>
            </a:r>
            <a:r>
              <a:rPr lang="fa-IR" sz="2400" b="1">
                <a:solidFill>
                  <a:srgbClr val="CC3300"/>
                </a:solidFill>
                <a:cs typeface="Lotus" pitchFamily="2" charset="-78"/>
              </a:rPr>
              <a:t>درک فعلي</a:t>
            </a:r>
            <a:r>
              <a:rPr lang="fa-IR" sz="2400">
                <a:solidFill>
                  <a:srgbClr val="CC3300"/>
                </a:solidFill>
                <a:cs typeface="Lotus" pitchFamily="2" charset="-78"/>
              </a:rPr>
              <a:t> و بدون در نظر گرفتن سابقه ادراک، انتخاب ميکند</a:t>
            </a:r>
          </a:p>
          <a:p>
            <a:pPr eaLnBrk="0" hangingPunct="0">
              <a:spcBef>
                <a:spcPct val="50000"/>
              </a:spcBef>
              <a:buClr>
                <a:srgbClr val="00D600"/>
              </a:buClr>
              <a:buFont typeface="Wingdings" pitchFamily="2" charset="2"/>
              <a:buChar char="Ã"/>
            </a:pPr>
            <a:r>
              <a:rPr lang="fa-IR" sz="2400">
                <a:solidFill>
                  <a:srgbClr val="CC3300"/>
                </a:solidFill>
                <a:cs typeface="Lotus" pitchFamily="2" charset="-78"/>
              </a:rPr>
              <a:t>به خاطر </a:t>
            </a:r>
            <a:r>
              <a:rPr lang="fa-IR" sz="2400" b="1">
                <a:solidFill>
                  <a:srgbClr val="CC3300"/>
                </a:solidFill>
                <a:cs typeface="Lotus" pitchFamily="2" charset="-78"/>
              </a:rPr>
              <a:t>حذف سابقه ادراک</a:t>
            </a:r>
            <a:r>
              <a:rPr lang="fa-IR" sz="2400">
                <a:solidFill>
                  <a:srgbClr val="CC3300"/>
                </a:solidFill>
                <a:cs typeface="Lotus" pitchFamily="2" charset="-78"/>
              </a:rPr>
              <a:t> برنامه عامل در مقايسه با جدول آن </a:t>
            </a:r>
            <a:r>
              <a:rPr lang="fa-IR" sz="2400" b="1">
                <a:solidFill>
                  <a:srgbClr val="CC3300"/>
                </a:solidFill>
                <a:cs typeface="Lotus" pitchFamily="2" charset="-78"/>
              </a:rPr>
              <a:t>بسيار کوچک</a:t>
            </a:r>
            <a:r>
              <a:rPr lang="fa-IR" sz="2400">
                <a:solidFill>
                  <a:srgbClr val="CC3300"/>
                </a:solidFill>
                <a:cs typeface="Lotus" pitchFamily="2" charset="-78"/>
              </a:rPr>
              <a:t> است(جدول خيلي بزرگ ولي برنامه در مقابل آن کوچک)</a:t>
            </a:r>
          </a:p>
          <a:p>
            <a:pPr eaLnBrk="0" hangingPunct="0">
              <a:spcBef>
                <a:spcPct val="50000"/>
              </a:spcBef>
              <a:buClr>
                <a:srgbClr val="00D600"/>
              </a:buClr>
              <a:buFont typeface="Wingdings" pitchFamily="2" charset="2"/>
              <a:buChar char="Ã"/>
            </a:pPr>
            <a:r>
              <a:rPr lang="fa-IR" sz="2400">
                <a:solidFill>
                  <a:srgbClr val="CC3300"/>
                </a:solidFill>
                <a:cs typeface="Lotus" pitchFamily="2" charset="-78"/>
              </a:rPr>
              <a:t>انتخاب فعاليت بر اساس يکسري </a:t>
            </a:r>
            <a:r>
              <a:rPr lang="fa-IR" sz="2400" b="1">
                <a:solidFill>
                  <a:srgbClr val="CC3300"/>
                </a:solidFill>
                <a:cs typeface="Lotus" pitchFamily="2" charset="-78"/>
              </a:rPr>
              <a:t>قوانين موقعيت شرطي</a:t>
            </a:r>
            <a:r>
              <a:rPr lang="fa-IR" sz="2400">
                <a:solidFill>
                  <a:srgbClr val="CC3300"/>
                </a:solidFill>
                <a:cs typeface="Lotus" pitchFamily="2" charset="-78"/>
              </a:rPr>
              <a:t> انجام ميشود</a:t>
            </a:r>
          </a:p>
          <a:p>
            <a:pPr eaLnBrk="0" hangingPunct="0">
              <a:spcBef>
                <a:spcPct val="50000"/>
              </a:spcBef>
              <a:buClr>
                <a:srgbClr val="00D600"/>
              </a:buClr>
              <a:buFont typeface="Wingdings" pitchFamily="2" charset="2"/>
              <a:buChar char="Ã"/>
            </a:pPr>
            <a:endParaRPr lang="en-US" sz="2400">
              <a:solidFill>
                <a:srgbClr val="CC3300"/>
              </a:solidFill>
              <a:cs typeface="Lotus" pitchFamily="2" charset="-78"/>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5"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6" name="Slide Number Placeholder 5"/>
          <p:cNvSpPr>
            <a:spLocks noGrp="1"/>
          </p:cNvSpPr>
          <p:nvPr>
            <p:ph type="sldNum" sz="quarter" idx="12"/>
          </p:nvPr>
        </p:nvSpPr>
        <p:spPr/>
        <p:txBody>
          <a:bodyPr/>
          <a:lstStyle/>
          <a:p>
            <a:pPr>
              <a:defRPr/>
            </a:pPr>
            <a:fld id="{0224840F-F3CE-4BC5-B192-C45CEA827DF3}" type="slidenum">
              <a:rPr lang="ar-SA" altLang="en-US"/>
              <a:pPr>
                <a:defRPr/>
              </a:pPr>
              <a:t>68</a:t>
            </a:fld>
            <a:endParaRPr lang="en-US" altLang="en-US"/>
          </a:p>
        </p:txBody>
      </p:sp>
      <p:sp>
        <p:nvSpPr>
          <p:cNvPr id="92165" name="Text Box 2"/>
          <p:cNvSpPr txBox="1">
            <a:spLocks noChangeArrowheads="1"/>
          </p:cNvSpPr>
          <p:nvPr/>
        </p:nvSpPr>
        <p:spPr bwMode="auto">
          <a:xfrm>
            <a:off x="528638" y="1557338"/>
            <a:ext cx="8386762" cy="3054350"/>
          </a:xfrm>
          <a:prstGeom prst="rect">
            <a:avLst/>
          </a:prstGeom>
          <a:noFill/>
          <a:ln w="9525">
            <a:noFill/>
            <a:miter lim="800000"/>
            <a:headEnd/>
            <a:tailEnd/>
          </a:ln>
        </p:spPr>
        <p:txBody>
          <a:bodyPr>
            <a:spAutoFit/>
          </a:bodyPr>
          <a:lstStyle/>
          <a:p>
            <a:pPr>
              <a:lnSpc>
                <a:spcPct val="135000"/>
              </a:lnSpc>
            </a:pPr>
            <a:r>
              <a:rPr lang="ar-SA" sz="2400" b="1" u="sng">
                <a:solidFill>
                  <a:srgbClr val="7F5429"/>
                </a:solidFill>
                <a:cs typeface="Zar" pitchFamily="2" charset="-78"/>
              </a:rPr>
              <a:t>عامل‌هاي واکنشي ساده</a:t>
            </a:r>
            <a:endParaRPr lang="fa-IR" sz="2400" b="1" u="sng">
              <a:solidFill>
                <a:srgbClr val="7F5429"/>
              </a:solidFill>
              <a:cs typeface="Zar" pitchFamily="2" charset="-78"/>
            </a:endParaRPr>
          </a:p>
          <a:p>
            <a:pPr>
              <a:lnSpc>
                <a:spcPct val="135000"/>
              </a:lnSpc>
            </a:pPr>
            <a:endParaRPr lang="fa-IR" sz="2400" b="1">
              <a:solidFill>
                <a:srgbClr val="7F5429"/>
              </a:solidFill>
              <a:cs typeface="Zar" pitchFamily="2" charset="-78"/>
            </a:endParaRPr>
          </a:p>
          <a:p>
            <a:pPr>
              <a:lnSpc>
                <a:spcPct val="135000"/>
              </a:lnSpc>
            </a:pPr>
            <a:r>
              <a:rPr lang="ar-SA" sz="2400">
                <a:cs typeface="Zar" pitchFamily="2" charset="-78"/>
              </a:rPr>
              <a:t>در اينجا جدول رجوع بايد مورد توجه قرار گرفته و فيلدهاي مختلف آن توسط اطلاعات ورودي پر شود.</a:t>
            </a:r>
            <a:endParaRPr lang="fa-IR" sz="2400">
              <a:cs typeface="Zar" pitchFamily="2" charset="-78"/>
            </a:endParaRPr>
          </a:p>
          <a:p>
            <a:pPr>
              <a:lnSpc>
                <a:spcPct val="135000"/>
              </a:lnSpc>
            </a:pPr>
            <a:r>
              <a:rPr lang="ar-SA" sz="2400">
                <a:cs typeface="Zar" pitchFamily="2" charset="-78"/>
              </a:rPr>
              <a:t>اتصالاتي (واکنش‌هايي) وجود دارند که انسان‌ها بسياري از آنها را دارا بوده:</a:t>
            </a:r>
            <a:endParaRPr lang="fa-IR" sz="2400">
              <a:cs typeface="Zar" pitchFamily="2" charset="-78"/>
            </a:endParaRPr>
          </a:p>
          <a:p>
            <a:pPr>
              <a:lnSpc>
                <a:spcPct val="135000"/>
              </a:lnSpc>
            </a:pPr>
            <a:r>
              <a:rPr lang="ar-SA" sz="2400">
                <a:cs typeface="Zar" pitchFamily="2" charset="-78"/>
              </a:rPr>
              <a:t>برخي از آنها قابل يادگيري و برخي ديگر غريزي است.</a:t>
            </a:r>
            <a:endParaRPr lang="en-US" sz="2400">
              <a:cs typeface="Zar" pitchFamily="2" charset="-78"/>
            </a:endParaRPr>
          </a:p>
        </p:txBody>
      </p:sp>
      <p:sp>
        <p:nvSpPr>
          <p:cNvPr id="92166" name="Text Box 3"/>
          <p:cNvSpPr txBox="1">
            <a:spLocks noChangeArrowheads="1"/>
          </p:cNvSpPr>
          <p:nvPr/>
        </p:nvSpPr>
        <p:spPr bwMode="auto">
          <a:xfrm>
            <a:off x="1619250" y="5157788"/>
            <a:ext cx="5940425" cy="914400"/>
          </a:xfrm>
          <a:prstGeom prst="rect">
            <a:avLst/>
          </a:prstGeom>
          <a:noFill/>
          <a:ln w="9525">
            <a:noFill/>
            <a:miter lim="800000"/>
            <a:headEnd/>
            <a:tailEnd/>
          </a:ln>
        </p:spPr>
        <p:txBody>
          <a:bodyPr>
            <a:spAutoFit/>
          </a:bodyPr>
          <a:lstStyle/>
          <a:p>
            <a:pPr>
              <a:lnSpc>
                <a:spcPct val="135000"/>
              </a:lnSpc>
            </a:pPr>
            <a:r>
              <a:rPr lang="ar-SA" sz="2000" b="1">
                <a:solidFill>
                  <a:srgbClr val="7F5429"/>
                </a:solidFill>
                <a:cs typeface="Zar" pitchFamily="2" charset="-78"/>
              </a:rPr>
              <a:t>مربع مستطيل:</a:t>
            </a:r>
            <a:r>
              <a:rPr lang="ar-SA" sz="2000">
                <a:cs typeface="Zar" pitchFamily="2" charset="-78"/>
              </a:rPr>
              <a:t> نشان‌دهنده وضعيت داخلي جاري فرايند تصميم‌گيري عامل</a:t>
            </a:r>
            <a:endParaRPr lang="fa-IR" sz="2000">
              <a:cs typeface="Zar" pitchFamily="2" charset="-78"/>
            </a:endParaRPr>
          </a:p>
          <a:p>
            <a:pPr>
              <a:lnSpc>
                <a:spcPct val="135000"/>
              </a:lnSpc>
            </a:pPr>
            <a:r>
              <a:rPr lang="ar-SA" sz="2000" b="1">
                <a:solidFill>
                  <a:srgbClr val="7F5429"/>
                </a:solidFill>
                <a:cs typeface="Zar" pitchFamily="2" charset="-78"/>
              </a:rPr>
              <a:t>بيضي:</a:t>
            </a:r>
            <a:r>
              <a:rPr lang="ar-SA" sz="2000">
                <a:cs typeface="Zar" pitchFamily="2" charset="-78"/>
              </a:rPr>
              <a:t> نشان‌دهنده وضعيت اطلاعات پس‌زمينه</a:t>
            </a:r>
            <a:endParaRPr lang="en-US" sz="2000">
              <a:cs typeface="Zar" pitchFamily="2" charset="-78"/>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2"/>
          <p:cNvSpPr>
            <a:spLocks noGrp="1"/>
          </p:cNvSpPr>
          <p:nvPr>
            <p:ph type="dt" sz="quarter" idx="10"/>
          </p:nvPr>
        </p:nvSpPr>
        <p:spPr/>
        <p:txBody>
          <a:bodyPr/>
          <a:lstStyle/>
          <a:p>
            <a:pPr>
              <a:defRPr/>
            </a:pPr>
            <a:r>
              <a:rPr lang="en-US" smtClean="0"/>
              <a:t>Telegram: @Computer_IT_Engineering</a:t>
            </a:r>
            <a:endParaRPr lang="en-US" altLang="en-US"/>
          </a:p>
        </p:txBody>
      </p:sp>
      <p:sp>
        <p:nvSpPr>
          <p:cNvPr id="9" name="Footer Placeholder 3"/>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10" name="Slide Number Placeholder 4"/>
          <p:cNvSpPr>
            <a:spLocks noGrp="1"/>
          </p:cNvSpPr>
          <p:nvPr>
            <p:ph type="sldNum" sz="quarter" idx="12"/>
          </p:nvPr>
        </p:nvSpPr>
        <p:spPr/>
        <p:txBody>
          <a:bodyPr/>
          <a:lstStyle/>
          <a:p>
            <a:pPr>
              <a:defRPr/>
            </a:pPr>
            <a:fld id="{5EEEFD19-B120-4999-96AC-F797643510DE}" type="slidenum">
              <a:rPr lang="ar-SA" altLang="en-US"/>
              <a:pPr>
                <a:defRPr/>
              </a:pPr>
              <a:t>69</a:t>
            </a:fld>
            <a:endParaRPr lang="en-US" altLang="en-US"/>
          </a:p>
        </p:txBody>
      </p:sp>
      <p:pic>
        <p:nvPicPr>
          <p:cNvPr id="93189" name="Picture 2"/>
          <p:cNvPicPr>
            <a:picLocks noChangeAspect="1" noChangeArrowheads="1"/>
          </p:cNvPicPr>
          <p:nvPr>
            <p:ph/>
          </p:nvPr>
        </p:nvPicPr>
        <p:blipFill>
          <a:blip r:embed="rId2"/>
          <a:srcRect/>
          <a:stretch>
            <a:fillRect/>
          </a:stretch>
        </p:blipFill>
        <p:spPr>
          <a:xfrm>
            <a:off x="539750" y="2770188"/>
            <a:ext cx="3960813" cy="2027237"/>
          </a:xfrm>
          <a:noFill/>
        </p:spPr>
      </p:pic>
      <p:sp>
        <p:nvSpPr>
          <p:cNvPr id="93190" name="Text Box 3"/>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عاملهاي هوشمند</a:t>
            </a:r>
            <a:endParaRPr lang="en-US" sz="2400" b="1">
              <a:latin typeface="Times New Roman" pitchFamily="18" charset="0"/>
              <a:cs typeface="Homa" pitchFamily="2" charset="-78"/>
            </a:endParaRPr>
          </a:p>
        </p:txBody>
      </p:sp>
      <p:sp>
        <p:nvSpPr>
          <p:cNvPr id="93191" name="Text Box 4"/>
          <p:cNvSpPr txBox="1">
            <a:spLocks noChangeArrowheads="1"/>
          </p:cNvSpPr>
          <p:nvPr/>
        </p:nvSpPr>
        <p:spPr bwMode="auto">
          <a:xfrm>
            <a:off x="611188" y="4941888"/>
            <a:ext cx="5545137" cy="1314450"/>
          </a:xfrm>
          <a:prstGeom prst="rect">
            <a:avLst/>
          </a:prstGeom>
          <a:noFill/>
          <a:ln w="9525">
            <a:noFill/>
            <a:miter lim="800000"/>
            <a:headEnd/>
            <a:tailEnd/>
          </a:ln>
        </p:spPr>
        <p:txBody>
          <a:bodyPr>
            <a:spAutoFit/>
          </a:bodyPr>
          <a:lstStyle/>
          <a:p>
            <a:pPr algn="l" rtl="0" eaLnBrk="0" hangingPunct="0"/>
            <a:r>
              <a:rPr lang="en-US" sz="1600">
                <a:cs typeface="Times New Roman" pitchFamily="18" charset="0"/>
              </a:rPr>
              <a:t>function REFLEX-VACUUM-AGENT ([</a:t>
            </a:r>
            <a:r>
              <a:rPr lang="en-US" sz="1600" i="1">
                <a:cs typeface="Times New Roman" pitchFamily="18" charset="0"/>
              </a:rPr>
              <a:t>location, status</a:t>
            </a:r>
            <a:r>
              <a:rPr lang="en-US" sz="1600">
                <a:cs typeface="Times New Roman" pitchFamily="18" charset="0"/>
              </a:rPr>
              <a:t>]) return an action</a:t>
            </a:r>
          </a:p>
          <a:p>
            <a:pPr algn="l" rtl="0" eaLnBrk="0" hangingPunct="0"/>
            <a:r>
              <a:rPr lang="en-US" sz="1600">
                <a:cs typeface="Times New Roman" pitchFamily="18" charset="0"/>
              </a:rPr>
              <a:t>	if </a:t>
            </a:r>
            <a:r>
              <a:rPr lang="en-US" sz="1600" i="1">
                <a:cs typeface="Times New Roman" pitchFamily="18" charset="0"/>
              </a:rPr>
              <a:t>status == Dirty</a:t>
            </a:r>
            <a:r>
              <a:rPr lang="en-US" sz="1600">
                <a:cs typeface="Times New Roman" pitchFamily="18" charset="0"/>
              </a:rPr>
              <a:t> then return </a:t>
            </a:r>
            <a:r>
              <a:rPr lang="en-US" sz="1600" i="1">
                <a:cs typeface="Times New Roman" pitchFamily="18" charset="0"/>
              </a:rPr>
              <a:t>Suck</a:t>
            </a:r>
            <a:endParaRPr lang="en-US" sz="1600">
              <a:cs typeface="Times New Roman" pitchFamily="18" charset="0"/>
            </a:endParaRPr>
          </a:p>
          <a:p>
            <a:pPr algn="l" rtl="0" eaLnBrk="0" hangingPunct="0"/>
            <a:r>
              <a:rPr lang="en-US" sz="1600">
                <a:cs typeface="Times New Roman" pitchFamily="18" charset="0"/>
              </a:rPr>
              <a:t>	else if </a:t>
            </a:r>
            <a:r>
              <a:rPr lang="en-US" sz="1600" i="1">
                <a:cs typeface="Times New Roman" pitchFamily="18" charset="0"/>
              </a:rPr>
              <a:t>location == A</a:t>
            </a:r>
            <a:r>
              <a:rPr lang="en-US" sz="1600">
                <a:cs typeface="Times New Roman" pitchFamily="18" charset="0"/>
              </a:rPr>
              <a:t> then return </a:t>
            </a:r>
            <a:r>
              <a:rPr lang="en-US" sz="1600" i="1">
                <a:cs typeface="Times New Roman" pitchFamily="18" charset="0"/>
              </a:rPr>
              <a:t>Right</a:t>
            </a:r>
            <a:endParaRPr lang="en-US" sz="1600">
              <a:cs typeface="Times New Roman" pitchFamily="18" charset="0"/>
            </a:endParaRPr>
          </a:p>
          <a:p>
            <a:pPr algn="l" rtl="0" eaLnBrk="0" hangingPunct="0"/>
            <a:r>
              <a:rPr lang="en-US" sz="1600">
                <a:cs typeface="Times New Roman" pitchFamily="18" charset="0"/>
              </a:rPr>
              <a:t>	else if </a:t>
            </a:r>
            <a:r>
              <a:rPr lang="en-US" sz="1600" i="1">
                <a:cs typeface="Times New Roman" pitchFamily="18" charset="0"/>
              </a:rPr>
              <a:t>location == B</a:t>
            </a:r>
            <a:r>
              <a:rPr lang="en-US" sz="1600">
                <a:cs typeface="Times New Roman" pitchFamily="18" charset="0"/>
              </a:rPr>
              <a:t> then return </a:t>
            </a:r>
            <a:r>
              <a:rPr lang="en-US" sz="1600" i="1">
                <a:cs typeface="Times New Roman" pitchFamily="18" charset="0"/>
              </a:rPr>
              <a:t>Left</a:t>
            </a:r>
          </a:p>
        </p:txBody>
      </p:sp>
      <p:sp>
        <p:nvSpPr>
          <p:cNvPr id="93192" name="Rectangle 5"/>
          <p:cNvSpPr>
            <a:spLocks noChangeArrowheads="1"/>
          </p:cNvSpPr>
          <p:nvPr/>
        </p:nvSpPr>
        <p:spPr bwMode="auto">
          <a:xfrm>
            <a:off x="2411413" y="2025650"/>
            <a:ext cx="5661025" cy="519113"/>
          </a:xfrm>
          <a:prstGeom prst="rect">
            <a:avLst/>
          </a:prstGeom>
          <a:noFill/>
          <a:ln w="9525">
            <a:noFill/>
            <a:miter lim="800000"/>
            <a:headEnd/>
            <a:tailEnd/>
          </a:ln>
        </p:spPr>
        <p:txBody>
          <a:bodyPr wrap="none">
            <a:spAutoFit/>
          </a:bodyPr>
          <a:lstStyle/>
          <a:p>
            <a:pPr algn="l" rtl="0" eaLnBrk="0" hangingPunct="0"/>
            <a:r>
              <a:rPr lang="fa-IR" sz="2800" b="1">
                <a:solidFill>
                  <a:srgbClr val="000099"/>
                </a:solidFill>
                <a:cs typeface="Lotus" pitchFamily="2" charset="-78"/>
              </a:rPr>
              <a:t> مثالي از عامل واکنشي ساده در دنياي جاروبرقي</a:t>
            </a:r>
            <a:endParaRPr lang="en-US" sz="2800" b="1">
              <a:solidFill>
                <a:srgbClr val="000099"/>
              </a:solidFill>
              <a:cs typeface="Lotus" pitchFamily="2" charset="-78"/>
            </a:endParaRPr>
          </a:p>
        </p:txBody>
      </p:sp>
      <p:sp>
        <p:nvSpPr>
          <p:cNvPr id="93193" name="Text Box 6"/>
          <p:cNvSpPr txBox="1">
            <a:spLocks noChangeArrowheads="1"/>
          </p:cNvSpPr>
          <p:nvPr/>
        </p:nvSpPr>
        <p:spPr bwMode="auto">
          <a:xfrm>
            <a:off x="5435600" y="2547938"/>
            <a:ext cx="3168650" cy="2405062"/>
          </a:xfrm>
          <a:prstGeom prst="rect">
            <a:avLst/>
          </a:prstGeom>
          <a:noFill/>
          <a:ln w="9525">
            <a:noFill/>
            <a:miter lim="800000"/>
            <a:headEnd/>
            <a:tailEnd/>
          </a:ln>
        </p:spPr>
        <p:txBody>
          <a:bodyPr>
            <a:spAutoFit/>
          </a:bodyPr>
          <a:lstStyle/>
          <a:p>
            <a:pPr algn="justLow" eaLnBrk="0" hangingPunct="0">
              <a:spcBef>
                <a:spcPct val="50000"/>
              </a:spcBef>
              <a:buClr>
                <a:srgbClr val="00D600"/>
              </a:buClr>
              <a:buFont typeface="Wingdings" pitchFamily="2" charset="2"/>
              <a:buChar char="Ã"/>
            </a:pPr>
            <a:r>
              <a:rPr lang="fa-IR" sz="2400">
                <a:solidFill>
                  <a:srgbClr val="CC3300"/>
                </a:solidFill>
                <a:cs typeface="Lotus" pitchFamily="2" charset="-78"/>
              </a:rPr>
              <a:t>تصميم گيري آن بر اساس </a:t>
            </a:r>
            <a:r>
              <a:rPr lang="fa-IR" sz="2400" b="1">
                <a:solidFill>
                  <a:srgbClr val="CC3300"/>
                </a:solidFill>
                <a:cs typeface="Lotus" pitchFamily="2" charset="-78"/>
              </a:rPr>
              <a:t>مکان فعلي و کثيف بودن</a:t>
            </a:r>
            <a:r>
              <a:rPr lang="fa-IR" sz="2400">
                <a:solidFill>
                  <a:srgbClr val="CC3300"/>
                </a:solidFill>
                <a:cs typeface="Lotus" pitchFamily="2" charset="-78"/>
              </a:rPr>
              <a:t> آن مکان صورت ميگيرد</a:t>
            </a:r>
          </a:p>
          <a:p>
            <a:pPr algn="justLow" eaLnBrk="0" hangingPunct="0">
              <a:spcBef>
                <a:spcPct val="50000"/>
              </a:spcBef>
              <a:buClr>
                <a:srgbClr val="00D600"/>
              </a:buClr>
              <a:buFont typeface="Wingdings" pitchFamily="2" charset="2"/>
              <a:buChar char="Ã"/>
            </a:pPr>
            <a:r>
              <a:rPr lang="fa-IR" sz="2400">
                <a:solidFill>
                  <a:srgbClr val="CC3300"/>
                </a:solidFill>
                <a:cs typeface="Lotus" pitchFamily="2" charset="-78"/>
              </a:rPr>
              <a:t>انتخاب فعاليت بر اساس </a:t>
            </a:r>
            <a:r>
              <a:rPr lang="fa-IR" sz="2400" b="1">
                <a:solidFill>
                  <a:srgbClr val="CC3300"/>
                </a:solidFill>
                <a:cs typeface="Lotus" pitchFamily="2" charset="-78"/>
              </a:rPr>
              <a:t>موقعيت شرطي</a:t>
            </a:r>
            <a:r>
              <a:rPr lang="fa-IR" sz="2400">
                <a:solidFill>
                  <a:srgbClr val="CC3300"/>
                </a:solidFill>
                <a:cs typeface="Lotus" pitchFamily="2" charset="-78"/>
              </a:rPr>
              <a:t>:</a:t>
            </a:r>
          </a:p>
          <a:p>
            <a:pPr algn="l" eaLnBrk="0" hangingPunct="0">
              <a:buClr>
                <a:srgbClr val="00D600"/>
              </a:buClr>
              <a:buFont typeface="Wingdings" pitchFamily="2" charset="2"/>
              <a:buNone/>
            </a:pPr>
            <a:r>
              <a:rPr lang="en-US" sz="2000">
                <a:solidFill>
                  <a:srgbClr val="CC3300"/>
                </a:solidFill>
                <a:cs typeface="Lotus" pitchFamily="2" charset="-78"/>
              </a:rPr>
              <a:t>If </a:t>
            </a:r>
            <a:r>
              <a:rPr lang="en-US" sz="2000" b="1">
                <a:solidFill>
                  <a:srgbClr val="CC3300"/>
                </a:solidFill>
                <a:cs typeface="Lotus" pitchFamily="2" charset="-78"/>
              </a:rPr>
              <a:t>dirty</a:t>
            </a:r>
            <a:r>
              <a:rPr lang="en-US" sz="2000">
                <a:solidFill>
                  <a:srgbClr val="CC3300"/>
                </a:solidFill>
                <a:cs typeface="Lotus" pitchFamily="2" charset="-78"/>
              </a:rPr>
              <a:t> then </a:t>
            </a:r>
            <a:r>
              <a:rPr lang="en-US" sz="2000" b="1">
                <a:solidFill>
                  <a:srgbClr val="CC3300"/>
                </a:solidFill>
                <a:cs typeface="Lotus" pitchFamily="2" charset="-78"/>
              </a:rPr>
              <a:t>suck</a:t>
            </a:r>
          </a:p>
        </p:txBody>
      </p:sp>
      <p:sp>
        <p:nvSpPr>
          <p:cNvPr id="93194" name="WordArt 7"/>
          <p:cNvSpPr>
            <a:spLocks noChangeArrowheads="1" noChangeShapeType="1" noTextEdit="1"/>
          </p:cNvSpPr>
          <p:nvPr/>
        </p:nvSpPr>
        <p:spPr bwMode="auto">
          <a:xfrm>
            <a:off x="8193088" y="4652963"/>
            <a:ext cx="120650" cy="177800"/>
          </a:xfrm>
          <a:prstGeom prst="rect">
            <a:avLst/>
          </a:prstGeom>
        </p:spPr>
        <p:txBody>
          <a:bodyPr wrap="none" fromWordArt="1">
            <a:prstTxWarp prst="textPlain">
              <a:avLst>
                <a:gd name="adj" fmla="val 50000"/>
              </a:avLst>
            </a:prstTxWarp>
          </a:bodyPr>
          <a:lstStyle/>
          <a:p>
            <a:pPr algn="ctr" rtl="0"/>
            <a:r>
              <a:rPr lang="en-US" sz="3600" kern="10">
                <a:ln w="9525">
                  <a:noFill/>
                  <a:round/>
                  <a:headEnd/>
                  <a:tailEnd/>
                </a:ln>
                <a:solidFill>
                  <a:srgbClr val="CC3300"/>
                </a:solidFill>
                <a:latin typeface="Times New Roman"/>
                <a:cs typeface="Times New Roman"/>
              </a:rPr>
              <a:t>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CC7E639C-43E3-4512-8CFE-2357DB3DBB67}" type="slidenum">
              <a:rPr lang="ar-SA" altLang="en-US"/>
              <a:pPr>
                <a:defRPr/>
              </a:pPr>
              <a:t>7</a:t>
            </a:fld>
            <a:endParaRPr lang="en-US" altLang="en-US"/>
          </a:p>
        </p:txBody>
      </p:sp>
      <p:sp>
        <p:nvSpPr>
          <p:cNvPr id="30725" name="Text Box 2"/>
          <p:cNvSpPr txBox="1">
            <a:spLocks noChangeArrowheads="1"/>
          </p:cNvSpPr>
          <p:nvPr/>
        </p:nvSpPr>
        <p:spPr bwMode="auto">
          <a:xfrm>
            <a:off x="800100" y="2154238"/>
            <a:ext cx="7907338" cy="3136900"/>
          </a:xfrm>
          <a:prstGeom prst="rect">
            <a:avLst/>
          </a:prstGeom>
          <a:noFill/>
          <a:ln w="9525">
            <a:noFill/>
            <a:miter lim="800000"/>
            <a:headEnd/>
            <a:tailEnd/>
          </a:ln>
        </p:spPr>
        <p:txBody>
          <a:bodyPr>
            <a:spAutoFit/>
          </a:bodyPr>
          <a:lstStyle/>
          <a:p>
            <a:pPr>
              <a:lnSpc>
                <a:spcPct val="135000"/>
              </a:lnSpc>
            </a:pPr>
            <a:r>
              <a:rPr lang="ar-SA" sz="2800" b="1">
                <a:solidFill>
                  <a:srgbClr val="8C6428"/>
                </a:solidFill>
                <a:cs typeface="Zar" pitchFamily="2" charset="-78"/>
              </a:rPr>
              <a:t>تست تورينگ:</a:t>
            </a:r>
            <a:r>
              <a:rPr lang="ar-SA" sz="2400">
                <a:cs typeface="Zar" pitchFamily="2" charset="-78"/>
              </a:rPr>
              <a:t> اين آزمون از ارتباط فيزيکي مستقيم بين کامپيوتر و محقق اجتناب مي‌کند.</a:t>
            </a:r>
            <a:endParaRPr lang="fa-IR" sz="2400">
              <a:cs typeface="Zar" pitchFamily="2" charset="-78"/>
            </a:endParaRPr>
          </a:p>
          <a:p>
            <a:pPr>
              <a:lnSpc>
                <a:spcPct val="135000"/>
              </a:lnSpc>
            </a:pPr>
            <a:endParaRPr lang="fa-IR" sz="2400">
              <a:cs typeface="Zar" pitchFamily="2" charset="-78"/>
            </a:endParaRPr>
          </a:p>
          <a:p>
            <a:pPr>
              <a:lnSpc>
                <a:spcPct val="135000"/>
              </a:lnSpc>
            </a:pPr>
            <a:r>
              <a:rPr lang="ar-SA" sz="2400">
                <a:cs typeface="Zar" pitchFamily="2" charset="-78"/>
              </a:rPr>
              <a:t>به منظور قبول شدن در تست تورينگ کلي، کامپيوتر به موارد زير احتياج دارد</a:t>
            </a:r>
            <a:r>
              <a:rPr lang="fa-IR" sz="2400">
                <a:cs typeface="Zar" pitchFamily="2" charset="-78"/>
              </a:rPr>
              <a:t>:</a:t>
            </a:r>
          </a:p>
          <a:p>
            <a:pPr>
              <a:lnSpc>
                <a:spcPct val="135000"/>
              </a:lnSpc>
              <a:buClr>
                <a:srgbClr val="7F5429"/>
              </a:buClr>
              <a:buFont typeface="Wingdings" pitchFamily="2" charset="2"/>
              <a:buChar char="v"/>
            </a:pPr>
            <a:r>
              <a:rPr lang="fa-IR" sz="2400">
                <a:cs typeface="Zar" pitchFamily="2" charset="-78"/>
              </a:rPr>
              <a:t> </a:t>
            </a:r>
            <a:r>
              <a:rPr lang="ar-SA" sz="2400">
                <a:cs typeface="Zar" pitchFamily="2" charset="-78"/>
              </a:rPr>
              <a:t>بينايي ماشين براي درک اشياء</a:t>
            </a:r>
            <a:endParaRPr lang="fa-IR" sz="2400">
              <a:cs typeface="Zar" pitchFamily="2" charset="-78"/>
            </a:endParaRPr>
          </a:p>
          <a:p>
            <a:pPr>
              <a:lnSpc>
                <a:spcPct val="135000"/>
              </a:lnSpc>
              <a:buClr>
                <a:srgbClr val="7F5429"/>
              </a:buClr>
              <a:buFont typeface="Wingdings" pitchFamily="2" charset="2"/>
              <a:buChar char="v"/>
            </a:pPr>
            <a:r>
              <a:rPr lang="fa-IR" sz="2400">
                <a:cs typeface="Zar" pitchFamily="2" charset="-78"/>
              </a:rPr>
              <a:t> </a:t>
            </a:r>
            <a:r>
              <a:rPr lang="ar-SA" sz="2400">
                <a:cs typeface="Zar" pitchFamily="2" charset="-78"/>
              </a:rPr>
              <a:t>روباتيک به منظور حرکت آنها</a:t>
            </a:r>
            <a:endParaRPr lang="en-US" sz="2400">
              <a:cs typeface="Zar" pitchFamily="2" charset="-78"/>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28"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29" name="Slide Number Placeholder 5"/>
          <p:cNvSpPr>
            <a:spLocks noGrp="1"/>
          </p:cNvSpPr>
          <p:nvPr>
            <p:ph type="sldNum" sz="quarter" idx="12"/>
          </p:nvPr>
        </p:nvSpPr>
        <p:spPr/>
        <p:txBody>
          <a:bodyPr/>
          <a:lstStyle/>
          <a:p>
            <a:pPr>
              <a:defRPr/>
            </a:pPr>
            <a:fld id="{3D61486D-AD8C-4BA7-B753-ECA1FB3E29CC}" type="slidenum">
              <a:rPr lang="ar-SA" altLang="en-US"/>
              <a:pPr>
                <a:defRPr/>
              </a:pPr>
              <a:t>70</a:t>
            </a:fld>
            <a:endParaRPr lang="en-US" altLang="en-US"/>
          </a:p>
        </p:txBody>
      </p:sp>
      <p:sp>
        <p:nvSpPr>
          <p:cNvPr id="94213"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عاملهاي هوشمند</a:t>
            </a:r>
            <a:endParaRPr lang="en-US" sz="2400" b="1">
              <a:latin typeface="Times New Roman" pitchFamily="18" charset="0"/>
              <a:cs typeface="Homa" pitchFamily="2" charset="-78"/>
            </a:endParaRPr>
          </a:p>
        </p:txBody>
      </p:sp>
      <p:sp>
        <p:nvSpPr>
          <p:cNvPr id="94214" name="Text Box 3"/>
          <p:cNvSpPr txBox="1">
            <a:spLocks noChangeArrowheads="1"/>
          </p:cNvSpPr>
          <p:nvPr/>
        </p:nvSpPr>
        <p:spPr bwMode="auto">
          <a:xfrm>
            <a:off x="4067175" y="1844675"/>
            <a:ext cx="3960813" cy="641350"/>
          </a:xfrm>
          <a:prstGeom prst="rect">
            <a:avLst/>
          </a:prstGeom>
          <a:noFill/>
          <a:ln w="9525">
            <a:noFill/>
            <a:miter lim="800000"/>
            <a:headEnd/>
            <a:tailEnd/>
          </a:ln>
        </p:spPr>
        <p:txBody>
          <a:bodyPr>
            <a:spAutoFit/>
          </a:bodyPr>
          <a:lstStyle/>
          <a:p>
            <a:pPr eaLnBrk="0" hangingPunct="0">
              <a:spcBef>
                <a:spcPct val="50000"/>
              </a:spcBef>
            </a:pPr>
            <a:r>
              <a:rPr lang="fa-IR" sz="3600" b="1">
                <a:solidFill>
                  <a:srgbClr val="000099"/>
                </a:solidFill>
                <a:cs typeface="Lotus" pitchFamily="2" charset="-78"/>
              </a:rPr>
              <a:t>عاملهاي واکنشي مدل گرا</a:t>
            </a:r>
            <a:endParaRPr lang="en-US" sz="3600" b="1">
              <a:solidFill>
                <a:srgbClr val="000099"/>
              </a:solidFill>
              <a:cs typeface="Lotus" pitchFamily="2" charset="-78"/>
            </a:endParaRPr>
          </a:p>
        </p:txBody>
      </p:sp>
      <p:sp>
        <p:nvSpPr>
          <p:cNvPr id="94215" name="AutoShape 4"/>
          <p:cNvSpPr>
            <a:spLocks noChangeArrowheads="1"/>
          </p:cNvSpPr>
          <p:nvPr/>
        </p:nvSpPr>
        <p:spPr bwMode="auto">
          <a:xfrm>
            <a:off x="611188" y="2565400"/>
            <a:ext cx="3240087" cy="4032250"/>
          </a:xfrm>
          <a:prstGeom prst="roundRect">
            <a:avLst>
              <a:gd name="adj" fmla="val 16667"/>
            </a:avLst>
          </a:prstGeom>
          <a:solidFill>
            <a:srgbClr val="C0C0C0"/>
          </a:solidFill>
          <a:ln w="9525">
            <a:solidFill>
              <a:schemeClr val="tx1"/>
            </a:solidFill>
            <a:round/>
            <a:headEnd/>
            <a:tailEnd/>
          </a:ln>
        </p:spPr>
        <p:txBody>
          <a:bodyPr wrap="none" anchor="ctr"/>
          <a:lstStyle/>
          <a:p>
            <a:pPr algn="ctr" rtl="0" eaLnBrk="0" hangingPunct="0"/>
            <a:endParaRPr lang="en-US">
              <a:solidFill>
                <a:srgbClr val="C0C0C0"/>
              </a:solidFill>
              <a:cs typeface="Times New Roman" pitchFamily="18" charset="0"/>
            </a:endParaRPr>
          </a:p>
        </p:txBody>
      </p:sp>
      <p:sp>
        <p:nvSpPr>
          <p:cNvPr id="94216" name="AutoShape 5"/>
          <p:cNvSpPr>
            <a:spLocks noChangeArrowheads="1"/>
          </p:cNvSpPr>
          <p:nvPr/>
        </p:nvSpPr>
        <p:spPr bwMode="auto">
          <a:xfrm>
            <a:off x="4284663" y="2565400"/>
            <a:ext cx="1008062" cy="4032250"/>
          </a:xfrm>
          <a:prstGeom prst="roundRect">
            <a:avLst>
              <a:gd name="adj" fmla="val 16667"/>
            </a:avLst>
          </a:prstGeom>
          <a:solidFill>
            <a:srgbClr val="C0C0C0"/>
          </a:solidFill>
          <a:ln w="9525">
            <a:solidFill>
              <a:schemeClr val="tx1"/>
            </a:solidFill>
            <a:round/>
            <a:headEnd/>
            <a:tailEnd/>
          </a:ln>
        </p:spPr>
        <p:txBody>
          <a:bodyPr wrap="none" anchor="ctr"/>
          <a:lstStyle/>
          <a:p>
            <a:pPr algn="ctr" rtl="0" eaLnBrk="0" hangingPunct="0"/>
            <a:endParaRPr lang="en-US">
              <a:solidFill>
                <a:srgbClr val="C0C0C0"/>
              </a:solidFill>
              <a:cs typeface="Times New Roman" pitchFamily="18" charset="0"/>
            </a:endParaRPr>
          </a:p>
        </p:txBody>
      </p:sp>
      <p:sp>
        <p:nvSpPr>
          <p:cNvPr id="94217" name="Text Box 6"/>
          <p:cNvSpPr txBox="1">
            <a:spLocks noChangeArrowheads="1"/>
          </p:cNvSpPr>
          <p:nvPr/>
        </p:nvSpPr>
        <p:spPr bwMode="auto">
          <a:xfrm>
            <a:off x="717550" y="5956300"/>
            <a:ext cx="909638" cy="641350"/>
          </a:xfrm>
          <a:prstGeom prst="rect">
            <a:avLst/>
          </a:prstGeom>
          <a:noFill/>
          <a:ln w="9525">
            <a:noFill/>
            <a:miter lim="800000"/>
            <a:headEnd/>
            <a:tailEnd/>
          </a:ln>
        </p:spPr>
        <p:txBody>
          <a:bodyPr wrap="none">
            <a:spAutoFit/>
          </a:bodyPr>
          <a:lstStyle/>
          <a:p>
            <a:pPr algn="l" rtl="0"/>
            <a:r>
              <a:rPr lang="fa-IR" sz="3600" b="1">
                <a:latin typeface="Akram" pitchFamily="2" charset="2"/>
                <a:cs typeface="Lotus" pitchFamily="2" charset="-78"/>
              </a:rPr>
              <a:t>عامل</a:t>
            </a:r>
            <a:endParaRPr lang="en-US" sz="3600" b="1">
              <a:latin typeface="Akram" pitchFamily="2" charset="2"/>
              <a:cs typeface="Lotus" pitchFamily="2" charset="-78"/>
            </a:endParaRPr>
          </a:p>
        </p:txBody>
      </p:sp>
      <p:sp>
        <p:nvSpPr>
          <p:cNvPr id="94218" name="Text Box 7"/>
          <p:cNvSpPr txBox="1">
            <a:spLocks noChangeArrowheads="1"/>
          </p:cNvSpPr>
          <p:nvPr/>
        </p:nvSpPr>
        <p:spPr bwMode="auto">
          <a:xfrm rot="-5400000">
            <a:off x="4316412" y="4137026"/>
            <a:ext cx="1000125" cy="641350"/>
          </a:xfrm>
          <a:prstGeom prst="rect">
            <a:avLst/>
          </a:prstGeom>
          <a:noFill/>
          <a:ln w="9525">
            <a:noFill/>
            <a:miter lim="800000"/>
            <a:headEnd/>
            <a:tailEnd/>
          </a:ln>
        </p:spPr>
        <p:txBody>
          <a:bodyPr wrap="none">
            <a:spAutoFit/>
          </a:bodyPr>
          <a:lstStyle/>
          <a:p>
            <a:pPr algn="ctr" rtl="0"/>
            <a:r>
              <a:rPr lang="fa-IR" sz="3600" b="1">
                <a:cs typeface="Lotus" pitchFamily="2" charset="-78"/>
              </a:rPr>
              <a:t>محيط</a:t>
            </a:r>
            <a:endParaRPr lang="en-US" sz="3600" b="1">
              <a:cs typeface="Lotus" pitchFamily="2" charset="-78"/>
            </a:endParaRPr>
          </a:p>
        </p:txBody>
      </p:sp>
      <p:sp>
        <p:nvSpPr>
          <p:cNvPr id="94219" name="Line 8"/>
          <p:cNvSpPr>
            <a:spLocks noChangeShapeType="1"/>
          </p:cNvSpPr>
          <p:nvPr/>
        </p:nvSpPr>
        <p:spPr bwMode="auto">
          <a:xfrm flipH="1">
            <a:off x="3276600" y="2895600"/>
            <a:ext cx="1582738" cy="0"/>
          </a:xfrm>
          <a:prstGeom prst="line">
            <a:avLst/>
          </a:prstGeom>
          <a:noFill/>
          <a:ln w="34925">
            <a:solidFill>
              <a:schemeClr val="tx1"/>
            </a:solidFill>
            <a:round/>
            <a:headEnd/>
            <a:tailEnd type="triangle" w="lg" len="lg"/>
          </a:ln>
        </p:spPr>
        <p:txBody>
          <a:bodyPr/>
          <a:lstStyle/>
          <a:p>
            <a:endParaRPr lang="en-US"/>
          </a:p>
        </p:txBody>
      </p:sp>
      <p:sp>
        <p:nvSpPr>
          <p:cNvPr id="94220" name="Text Box 9"/>
          <p:cNvSpPr txBox="1">
            <a:spLocks noChangeArrowheads="1"/>
          </p:cNvSpPr>
          <p:nvPr/>
        </p:nvSpPr>
        <p:spPr bwMode="auto">
          <a:xfrm>
            <a:off x="2254250" y="2695575"/>
            <a:ext cx="1152525" cy="457200"/>
          </a:xfrm>
          <a:prstGeom prst="rect">
            <a:avLst/>
          </a:prstGeom>
          <a:noFill/>
          <a:ln w="9525">
            <a:noFill/>
            <a:miter lim="800000"/>
            <a:headEnd/>
            <a:tailEnd/>
          </a:ln>
        </p:spPr>
        <p:txBody>
          <a:bodyPr>
            <a:spAutoFit/>
          </a:bodyPr>
          <a:lstStyle/>
          <a:p>
            <a:pPr algn="ctr" rtl="0" eaLnBrk="0" hangingPunct="0">
              <a:spcBef>
                <a:spcPct val="50000"/>
              </a:spcBef>
            </a:pPr>
            <a:r>
              <a:rPr lang="fa-IR" sz="2400" b="1">
                <a:cs typeface="Lotus" pitchFamily="2" charset="-78"/>
              </a:rPr>
              <a:t>حسگرها</a:t>
            </a:r>
            <a:endParaRPr lang="en-US" sz="2400" b="1">
              <a:cs typeface="Lotus" pitchFamily="2" charset="-78"/>
            </a:endParaRPr>
          </a:p>
        </p:txBody>
      </p:sp>
      <p:sp>
        <p:nvSpPr>
          <p:cNvPr id="94221" name="Rectangle 10"/>
          <p:cNvSpPr>
            <a:spLocks noChangeArrowheads="1"/>
          </p:cNvSpPr>
          <p:nvPr/>
        </p:nvSpPr>
        <p:spPr bwMode="auto">
          <a:xfrm>
            <a:off x="2212975" y="3573463"/>
            <a:ext cx="1368425" cy="431800"/>
          </a:xfrm>
          <a:prstGeom prst="rect">
            <a:avLst/>
          </a:prstGeom>
          <a:solidFill>
            <a:schemeClr val="bg1"/>
          </a:solidFill>
          <a:ln w="9525">
            <a:noFill/>
            <a:miter lim="800000"/>
            <a:headEnd/>
            <a:tailEnd/>
          </a:ln>
        </p:spPr>
        <p:txBody>
          <a:bodyPr wrap="none" anchor="ctr"/>
          <a:lstStyle/>
          <a:p>
            <a:pPr algn="ctr" rtl="0" eaLnBrk="0" hangingPunct="0"/>
            <a:r>
              <a:rPr lang="fa-IR" b="1">
                <a:cs typeface="Lotus" pitchFamily="2" charset="-78"/>
              </a:rPr>
              <a:t>جهان چگونه است</a:t>
            </a:r>
            <a:endParaRPr lang="en-US" b="1">
              <a:cs typeface="Lotus" pitchFamily="2" charset="-78"/>
            </a:endParaRPr>
          </a:p>
        </p:txBody>
      </p:sp>
      <p:sp>
        <p:nvSpPr>
          <p:cNvPr id="94222" name="Text Box 11"/>
          <p:cNvSpPr txBox="1">
            <a:spLocks noChangeArrowheads="1"/>
          </p:cNvSpPr>
          <p:nvPr/>
        </p:nvSpPr>
        <p:spPr bwMode="auto">
          <a:xfrm>
            <a:off x="2306638" y="6067425"/>
            <a:ext cx="1152525" cy="457200"/>
          </a:xfrm>
          <a:prstGeom prst="rect">
            <a:avLst/>
          </a:prstGeom>
          <a:noFill/>
          <a:ln w="9525">
            <a:noFill/>
            <a:miter lim="800000"/>
            <a:headEnd/>
            <a:tailEnd/>
          </a:ln>
        </p:spPr>
        <p:txBody>
          <a:bodyPr>
            <a:spAutoFit/>
          </a:bodyPr>
          <a:lstStyle/>
          <a:p>
            <a:pPr algn="ctr" rtl="0" eaLnBrk="0" hangingPunct="0">
              <a:spcBef>
                <a:spcPct val="50000"/>
              </a:spcBef>
            </a:pPr>
            <a:r>
              <a:rPr lang="fa-IR" sz="2400" b="1">
                <a:cs typeface="Lotus" pitchFamily="2" charset="-78"/>
              </a:rPr>
              <a:t>محرکها</a:t>
            </a:r>
            <a:endParaRPr lang="en-US" sz="2400" b="1">
              <a:cs typeface="Lotus" pitchFamily="2" charset="-78"/>
            </a:endParaRPr>
          </a:p>
        </p:txBody>
      </p:sp>
      <p:sp>
        <p:nvSpPr>
          <p:cNvPr id="94223" name="Line 12"/>
          <p:cNvSpPr>
            <a:spLocks noChangeShapeType="1"/>
          </p:cNvSpPr>
          <p:nvPr/>
        </p:nvSpPr>
        <p:spPr bwMode="auto">
          <a:xfrm flipH="1">
            <a:off x="3276600" y="6262688"/>
            <a:ext cx="1582738" cy="0"/>
          </a:xfrm>
          <a:prstGeom prst="line">
            <a:avLst/>
          </a:prstGeom>
          <a:noFill/>
          <a:ln w="34925">
            <a:solidFill>
              <a:schemeClr val="tx1"/>
            </a:solidFill>
            <a:round/>
            <a:headEnd type="triangle" w="lg" len="lg"/>
            <a:tailEnd type="none" w="lg" len="lg"/>
          </a:ln>
        </p:spPr>
        <p:txBody>
          <a:bodyPr/>
          <a:lstStyle/>
          <a:p>
            <a:endParaRPr lang="en-US"/>
          </a:p>
        </p:txBody>
      </p:sp>
      <p:sp>
        <p:nvSpPr>
          <p:cNvPr id="94224" name="Line 13"/>
          <p:cNvSpPr>
            <a:spLocks noChangeShapeType="1"/>
          </p:cNvSpPr>
          <p:nvPr/>
        </p:nvSpPr>
        <p:spPr bwMode="auto">
          <a:xfrm>
            <a:off x="2843213" y="3014663"/>
            <a:ext cx="0" cy="558800"/>
          </a:xfrm>
          <a:prstGeom prst="line">
            <a:avLst/>
          </a:prstGeom>
          <a:noFill/>
          <a:ln w="25400">
            <a:solidFill>
              <a:schemeClr val="tx1"/>
            </a:solidFill>
            <a:round/>
            <a:headEnd/>
            <a:tailEnd type="triangle" w="lg" len="lg"/>
          </a:ln>
        </p:spPr>
        <p:txBody>
          <a:bodyPr/>
          <a:lstStyle/>
          <a:p>
            <a:endParaRPr lang="en-US"/>
          </a:p>
        </p:txBody>
      </p:sp>
      <p:sp>
        <p:nvSpPr>
          <p:cNvPr id="94225" name="Line 14"/>
          <p:cNvSpPr>
            <a:spLocks noChangeShapeType="1"/>
          </p:cNvSpPr>
          <p:nvPr/>
        </p:nvSpPr>
        <p:spPr bwMode="auto">
          <a:xfrm>
            <a:off x="2843213" y="5613400"/>
            <a:ext cx="0" cy="504825"/>
          </a:xfrm>
          <a:prstGeom prst="line">
            <a:avLst/>
          </a:prstGeom>
          <a:noFill/>
          <a:ln w="25400">
            <a:solidFill>
              <a:schemeClr val="tx1"/>
            </a:solidFill>
            <a:round/>
            <a:headEnd/>
            <a:tailEnd type="triangle" w="lg" len="lg"/>
          </a:ln>
        </p:spPr>
        <p:txBody>
          <a:bodyPr/>
          <a:lstStyle/>
          <a:p>
            <a:endParaRPr lang="en-US"/>
          </a:p>
        </p:txBody>
      </p:sp>
      <p:sp>
        <p:nvSpPr>
          <p:cNvPr id="94226" name="Line 15"/>
          <p:cNvSpPr>
            <a:spLocks noChangeShapeType="1"/>
          </p:cNvSpPr>
          <p:nvPr/>
        </p:nvSpPr>
        <p:spPr bwMode="auto">
          <a:xfrm>
            <a:off x="2843213" y="4005263"/>
            <a:ext cx="0" cy="1079500"/>
          </a:xfrm>
          <a:prstGeom prst="line">
            <a:avLst/>
          </a:prstGeom>
          <a:noFill/>
          <a:ln w="25400">
            <a:solidFill>
              <a:schemeClr val="tx1"/>
            </a:solidFill>
            <a:round/>
            <a:headEnd/>
            <a:tailEnd type="triangle" w="lg" len="lg"/>
          </a:ln>
        </p:spPr>
        <p:txBody>
          <a:bodyPr/>
          <a:lstStyle/>
          <a:p>
            <a:endParaRPr lang="en-US"/>
          </a:p>
        </p:txBody>
      </p:sp>
      <p:sp>
        <p:nvSpPr>
          <p:cNvPr id="94227" name="AutoShape 16"/>
          <p:cNvSpPr>
            <a:spLocks noChangeArrowheads="1"/>
          </p:cNvSpPr>
          <p:nvPr/>
        </p:nvSpPr>
        <p:spPr bwMode="auto">
          <a:xfrm>
            <a:off x="755650" y="5094288"/>
            <a:ext cx="936625" cy="503237"/>
          </a:xfrm>
          <a:prstGeom prst="roundRect">
            <a:avLst>
              <a:gd name="adj" fmla="val 16667"/>
            </a:avLst>
          </a:prstGeom>
          <a:solidFill>
            <a:schemeClr val="bg1"/>
          </a:solidFill>
          <a:ln w="9525">
            <a:solidFill>
              <a:schemeClr val="bg1"/>
            </a:solidFill>
            <a:round/>
            <a:headEnd/>
            <a:tailEnd/>
          </a:ln>
        </p:spPr>
        <p:txBody>
          <a:bodyPr wrap="none" anchor="ctr"/>
          <a:lstStyle/>
          <a:p>
            <a:pPr algn="ctr" rtl="0" eaLnBrk="0" hangingPunct="0"/>
            <a:r>
              <a:rPr lang="fa-IR" b="1">
                <a:cs typeface="Lotus" pitchFamily="2" charset="-78"/>
              </a:rPr>
              <a:t>قانون</a:t>
            </a:r>
          </a:p>
          <a:p>
            <a:pPr algn="ctr" rtl="0" eaLnBrk="0" hangingPunct="0"/>
            <a:r>
              <a:rPr lang="fa-IR" b="1">
                <a:cs typeface="Lotus" pitchFamily="2" charset="-78"/>
              </a:rPr>
              <a:t>شرط عمل</a:t>
            </a:r>
            <a:endParaRPr lang="en-US" b="1">
              <a:cs typeface="Lotus" pitchFamily="2" charset="-78"/>
            </a:endParaRPr>
          </a:p>
        </p:txBody>
      </p:sp>
      <p:sp>
        <p:nvSpPr>
          <p:cNvPr id="94228" name="Line 17"/>
          <p:cNvSpPr>
            <a:spLocks noChangeShapeType="1"/>
          </p:cNvSpPr>
          <p:nvPr/>
        </p:nvSpPr>
        <p:spPr bwMode="auto">
          <a:xfrm>
            <a:off x="1704975" y="5368925"/>
            <a:ext cx="503238" cy="0"/>
          </a:xfrm>
          <a:prstGeom prst="line">
            <a:avLst/>
          </a:prstGeom>
          <a:noFill/>
          <a:ln w="25400">
            <a:solidFill>
              <a:schemeClr val="tx1"/>
            </a:solidFill>
            <a:round/>
            <a:headEnd/>
            <a:tailEnd type="triangle" w="lg" len="lg"/>
          </a:ln>
        </p:spPr>
        <p:txBody>
          <a:bodyPr/>
          <a:lstStyle/>
          <a:p>
            <a:endParaRPr lang="en-US"/>
          </a:p>
        </p:txBody>
      </p:sp>
      <p:sp>
        <p:nvSpPr>
          <p:cNvPr id="94229" name="Text Box 18"/>
          <p:cNvSpPr txBox="1">
            <a:spLocks noChangeArrowheads="1"/>
          </p:cNvSpPr>
          <p:nvPr/>
        </p:nvSpPr>
        <p:spPr bwMode="auto">
          <a:xfrm>
            <a:off x="2195513" y="5097463"/>
            <a:ext cx="1368425" cy="498475"/>
          </a:xfrm>
          <a:prstGeom prst="rect">
            <a:avLst/>
          </a:prstGeom>
          <a:solidFill>
            <a:schemeClr val="bg1"/>
          </a:solidFill>
          <a:ln w="9525">
            <a:solidFill>
              <a:schemeClr val="bg1"/>
            </a:solidFill>
            <a:miter lim="800000"/>
            <a:headEnd/>
            <a:tailEnd/>
          </a:ln>
        </p:spPr>
        <p:txBody>
          <a:bodyPr lIns="0" tIns="0" rIns="0" bIns="0">
            <a:spAutoFit/>
          </a:bodyPr>
          <a:lstStyle/>
          <a:p>
            <a:pPr algn="ctr" rtl="0" eaLnBrk="0" hangingPunct="0">
              <a:tabLst>
                <a:tab pos="1168400" algn="l"/>
              </a:tabLst>
            </a:pPr>
            <a:r>
              <a:rPr lang="fa-IR" sz="1600" b="1">
                <a:cs typeface="Lotus" pitchFamily="2" charset="-78"/>
              </a:rPr>
              <a:t>اکنون چه عملي بايد انجام دهم</a:t>
            </a:r>
            <a:endParaRPr lang="en-US" sz="1600">
              <a:cs typeface="Lotus" pitchFamily="2" charset="-78"/>
            </a:endParaRPr>
          </a:p>
        </p:txBody>
      </p:sp>
      <p:sp>
        <p:nvSpPr>
          <p:cNvPr id="94230" name="Text Box 19"/>
          <p:cNvSpPr txBox="1">
            <a:spLocks noChangeArrowheads="1"/>
          </p:cNvSpPr>
          <p:nvPr/>
        </p:nvSpPr>
        <p:spPr bwMode="auto">
          <a:xfrm>
            <a:off x="5435600" y="2547938"/>
            <a:ext cx="3168650" cy="4291012"/>
          </a:xfrm>
          <a:prstGeom prst="rect">
            <a:avLst/>
          </a:prstGeom>
          <a:noFill/>
          <a:ln w="9525">
            <a:noFill/>
            <a:miter lim="800000"/>
            <a:headEnd/>
            <a:tailEnd/>
          </a:ln>
        </p:spPr>
        <p:txBody>
          <a:bodyPr>
            <a:spAutoFit/>
          </a:bodyPr>
          <a:lstStyle/>
          <a:p>
            <a:pPr algn="justLow" eaLnBrk="0" hangingPunct="0">
              <a:spcBef>
                <a:spcPct val="50000"/>
              </a:spcBef>
              <a:buClr>
                <a:srgbClr val="00D600"/>
              </a:buClr>
              <a:buFont typeface="Wingdings" pitchFamily="2" charset="2"/>
              <a:buChar char="Ã"/>
            </a:pPr>
            <a:r>
              <a:rPr lang="fa-IR" sz="2400">
                <a:solidFill>
                  <a:srgbClr val="CC3300"/>
                </a:solidFill>
                <a:cs typeface="Lotus" pitchFamily="2" charset="-78"/>
              </a:rPr>
              <a:t>استفاده از دانش </a:t>
            </a:r>
            <a:r>
              <a:rPr lang="fa-IR" sz="2400" b="1">
                <a:solidFill>
                  <a:srgbClr val="CC3300"/>
                </a:solidFill>
                <a:cs typeface="Lotus" pitchFamily="2" charset="-78"/>
              </a:rPr>
              <a:t>“چگونگي عملکرد جهان”</a:t>
            </a:r>
            <a:r>
              <a:rPr lang="fa-IR" sz="2400">
                <a:solidFill>
                  <a:srgbClr val="CC3300"/>
                </a:solidFill>
                <a:cs typeface="Lotus" pitchFamily="2" charset="-78"/>
              </a:rPr>
              <a:t> که </a:t>
            </a:r>
            <a:r>
              <a:rPr lang="fa-IR" sz="2400" b="1">
                <a:solidFill>
                  <a:srgbClr val="CC3300"/>
                </a:solidFill>
                <a:cs typeface="Lotus" pitchFamily="2" charset="-78"/>
              </a:rPr>
              <a:t>مدل</a:t>
            </a:r>
            <a:r>
              <a:rPr lang="fa-IR" sz="2400">
                <a:solidFill>
                  <a:srgbClr val="CC3300"/>
                </a:solidFill>
                <a:cs typeface="Lotus" pitchFamily="2" charset="-78"/>
              </a:rPr>
              <a:t> نام دارد</a:t>
            </a:r>
          </a:p>
          <a:p>
            <a:pPr algn="justLow" eaLnBrk="0" hangingPunct="0">
              <a:spcBef>
                <a:spcPct val="50000"/>
              </a:spcBef>
              <a:buClr>
                <a:srgbClr val="00D600"/>
              </a:buClr>
              <a:buFont typeface="Wingdings" pitchFamily="2" charset="2"/>
              <a:buChar char="Ã"/>
            </a:pPr>
            <a:r>
              <a:rPr lang="fa-IR" sz="2400">
                <a:solidFill>
                  <a:srgbClr val="CC3300"/>
                </a:solidFill>
                <a:cs typeface="Lotus" pitchFamily="2" charset="-78"/>
              </a:rPr>
              <a:t>عامل </a:t>
            </a:r>
            <a:r>
              <a:rPr lang="fa-IR" sz="2400" b="1">
                <a:solidFill>
                  <a:srgbClr val="CC3300"/>
                </a:solidFill>
                <a:cs typeface="Lotus" pitchFamily="2" charset="-78"/>
              </a:rPr>
              <a:t>بخشي از دنيايي</a:t>
            </a:r>
            <a:r>
              <a:rPr lang="fa-IR" sz="2400">
                <a:solidFill>
                  <a:srgbClr val="CC3300"/>
                </a:solidFill>
                <a:cs typeface="Lotus" pitchFamily="2" charset="-78"/>
              </a:rPr>
              <a:t> را که فعلا ميبيند </a:t>
            </a:r>
            <a:r>
              <a:rPr lang="fa-IR" sz="2400" b="1">
                <a:solidFill>
                  <a:srgbClr val="CC3300"/>
                </a:solidFill>
                <a:cs typeface="Lotus" pitchFamily="2" charset="-78"/>
              </a:rPr>
              <a:t>رديابي</a:t>
            </a:r>
            <a:r>
              <a:rPr lang="fa-IR" sz="2400">
                <a:solidFill>
                  <a:srgbClr val="CC3300"/>
                </a:solidFill>
                <a:cs typeface="Lotus" pitchFamily="2" charset="-78"/>
              </a:rPr>
              <a:t> ميکند</a:t>
            </a:r>
          </a:p>
          <a:p>
            <a:pPr algn="justLow" eaLnBrk="0" hangingPunct="0">
              <a:spcBef>
                <a:spcPct val="50000"/>
              </a:spcBef>
              <a:buClr>
                <a:srgbClr val="00D600"/>
              </a:buClr>
              <a:buFont typeface="Wingdings" pitchFamily="2" charset="2"/>
              <a:buChar char="Ã"/>
            </a:pPr>
            <a:r>
              <a:rPr lang="fa-IR" sz="2400">
                <a:solidFill>
                  <a:srgbClr val="CC3300"/>
                </a:solidFill>
                <a:cs typeface="Lotus" pitchFamily="2" charset="-78"/>
              </a:rPr>
              <a:t>عامل بايد </a:t>
            </a:r>
            <a:r>
              <a:rPr lang="fa-IR" sz="2400" b="1">
                <a:solidFill>
                  <a:srgbClr val="CC3300"/>
                </a:solidFill>
                <a:cs typeface="Lotus" pitchFamily="2" charset="-78"/>
              </a:rPr>
              <a:t>حالت داخلي</a:t>
            </a:r>
            <a:r>
              <a:rPr lang="fa-IR" sz="2400">
                <a:solidFill>
                  <a:srgbClr val="CC3300"/>
                </a:solidFill>
                <a:cs typeface="Lotus" pitchFamily="2" charset="-78"/>
              </a:rPr>
              <a:t> را ذخيره کند که به </a:t>
            </a:r>
            <a:r>
              <a:rPr lang="fa-IR" sz="2400" b="1">
                <a:solidFill>
                  <a:srgbClr val="CC3300"/>
                </a:solidFill>
                <a:cs typeface="Lotus" pitchFamily="2" charset="-78"/>
              </a:rPr>
              <a:t>سابقه ادراک</a:t>
            </a:r>
            <a:r>
              <a:rPr lang="fa-IR" sz="2400">
                <a:solidFill>
                  <a:srgbClr val="CC3300"/>
                </a:solidFill>
                <a:cs typeface="Lotus" pitchFamily="2" charset="-78"/>
              </a:rPr>
              <a:t> بستگي دارد</a:t>
            </a:r>
          </a:p>
          <a:p>
            <a:pPr algn="justLow" eaLnBrk="0" hangingPunct="0">
              <a:spcBef>
                <a:spcPct val="50000"/>
              </a:spcBef>
              <a:buClr>
                <a:srgbClr val="00D600"/>
              </a:buClr>
              <a:buFont typeface="Wingdings" pitchFamily="2" charset="2"/>
              <a:buChar char="Ã"/>
            </a:pPr>
            <a:r>
              <a:rPr lang="fa-IR" sz="2400">
                <a:solidFill>
                  <a:srgbClr val="CC3300"/>
                </a:solidFill>
                <a:cs typeface="Lotus" pitchFamily="2" charset="-78"/>
              </a:rPr>
              <a:t>در هر وضعيت, عامل ميتواند </a:t>
            </a:r>
            <a:r>
              <a:rPr lang="fa-IR" sz="2400" b="1">
                <a:solidFill>
                  <a:srgbClr val="CC3300"/>
                </a:solidFill>
                <a:cs typeface="Lotus" pitchFamily="2" charset="-78"/>
              </a:rPr>
              <a:t>توصيف جديدي</a:t>
            </a:r>
            <a:r>
              <a:rPr lang="fa-IR" sz="2400">
                <a:solidFill>
                  <a:srgbClr val="CC3300"/>
                </a:solidFill>
                <a:cs typeface="Lotus" pitchFamily="2" charset="-78"/>
              </a:rPr>
              <a:t> از جهان را کسب کند</a:t>
            </a:r>
            <a:endParaRPr lang="en-US" sz="2400">
              <a:solidFill>
                <a:srgbClr val="CC3300"/>
              </a:solidFill>
              <a:cs typeface="Lotus" pitchFamily="2" charset="-78"/>
            </a:endParaRPr>
          </a:p>
        </p:txBody>
      </p:sp>
      <p:sp>
        <p:nvSpPr>
          <p:cNvPr id="94231" name="Oval 20"/>
          <p:cNvSpPr>
            <a:spLocks noChangeArrowheads="1"/>
          </p:cNvSpPr>
          <p:nvPr/>
        </p:nvSpPr>
        <p:spPr bwMode="auto">
          <a:xfrm>
            <a:off x="827088" y="2852738"/>
            <a:ext cx="720725" cy="360362"/>
          </a:xfrm>
          <a:prstGeom prst="ellipse">
            <a:avLst/>
          </a:prstGeom>
          <a:solidFill>
            <a:schemeClr val="bg1"/>
          </a:solidFill>
          <a:ln w="9525">
            <a:solidFill>
              <a:schemeClr val="bg1"/>
            </a:solidFill>
            <a:round/>
            <a:headEnd/>
            <a:tailEnd/>
          </a:ln>
        </p:spPr>
        <p:txBody>
          <a:bodyPr wrap="none" anchor="ctr"/>
          <a:lstStyle/>
          <a:p>
            <a:pPr algn="ctr" rtl="0" eaLnBrk="0" hangingPunct="0"/>
            <a:r>
              <a:rPr lang="fa-IR" b="1">
                <a:cs typeface="Lotus" pitchFamily="2" charset="-78"/>
              </a:rPr>
              <a:t>حالت</a:t>
            </a:r>
            <a:endParaRPr lang="en-US" b="1">
              <a:cs typeface="Lotus" pitchFamily="2" charset="-78"/>
            </a:endParaRPr>
          </a:p>
        </p:txBody>
      </p:sp>
      <p:sp>
        <p:nvSpPr>
          <p:cNvPr id="94232" name="Freeform 21"/>
          <p:cNvSpPr>
            <a:spLocks/>
          </p:cNvSpPr>
          <p:nvPr/>
        </p:nvSpPr>
        <p:spPr bwMode="auto">
          <a:xfrm>
            <a:off x="1476375" y="2673350"/>
            <a:ext cx="1008063" cy="900113"/>
          </a:xfrm>
          <a:custGeom>
            <a:avLst/>
            <a:gdLst>
              <a:gd name="T0" fmla="*/ 590 w 590"/>
              <a:gd name="T1" fmla="*/ 567 h 567"/>
              <a:gd name="T2" fmla="*/ 317 w 590"/>
              <a:gd name="T3" fmla="*/ 68 h 567"/>
              <a:gd name="T4" fmla="*/ 0 w 590"/>
              <a:gd name="T5" fmla="*/ 158 h 567"/>
              <a:gd name="T6" fmla="*/ 0 60000 65536"/>
              <a:gd name="T7" fmla="*/ 0 60000 65536"/>
              <a:gd name="T8" fmla="*/ 0 60000 65536"/>
              <a:gd name="T9" fmla="*/ 0 w 590"/>
              <a:gd name="T10" fmla="*/ 0 h 567"/>
              <a:gd name="T11" fmla="*/ 590 w 590"/>
              <a:gd name="T12" fmla="*/ 567 h 567"/>
            </a:gdLst>
            <a:ahLst/>
            <a:cxnLst>
              <a:cxn ang="T6">
                <a:pos x="T0" y="T1"/>
              </a:cxn>
              <a:cxn ang="T7">
                <a:pos x="T2" y="T3"/>
              </a:cxn>
              <a:cxn ang="T8">
                <a:pos x="T4" y="T5"/>
              </a:cxn>
            </a:cxnLst>
            <a:rect l="T9" t="T10" r="T11" b="T12"/>
            <a:pathLst>
              <a:path w="590" h="567">
                <a:moveTo>
                  <a:pt x="590" y="567"/>
                </a:moveTo>
                <a:cubicBezTo>
                  <a:pt x="502" y="351"/>
                  <a:pt x="415" y="136"/>
                  <a:pt x="317" y="68"/>
                </a:cubicBezTo>
                <a:cubicBezTo>
                  <a:pt x="219" y="0"/>
                  <a:pt x="109" y="79"/>
                  <a:pt x="0" y="158"/>
                </a:cubicBezTo>
              </a:path>
            </a:pathLst>
          </a:custGeom>
          <a:noFill/>
          <a:ln w="25400">
            <a:solidFill>
              <a:schemeClr val="tx1"/>
            </a:solidFill>
            <a:prstDash val="dash"/>
            <a:round/>
            <a:headEnd/>
            <a:tailEnd type="triangle" w="lg" len="lg"/>
          </a:ln>
        </p:spPr>
        <p:txBody>
          <a:bodyPr/>
          <a:lstStyle/>
          <a:p>
            <a:endParaRPr lang="en-US"/>
          </a:p>
        </p:txBody>
      </p:sp>
      <p:sp>
        <p:nvSpPr>
          <p:cNvPr id="94233" name="Line 22"/>
          <p:cNvSpPr>
            <a:spLocks noChangeShapeType="1"/>
          </p:cNvSpPr>
          <p:nvPr/>
        </p:nvSpPr>
        <p:spPr bwMode="auto">
          <a:xfrm>
            <a:off x="1476375" y="3141663"/>
            <a:ext cx="719138" cy="431800"/>
          </a:xfrm>
          <a:prstGeom prst="line">
            <a:avLst/>
          </a:prstGeom>
          <a:noFill/>
          <a:ln w="25400">
            <a:solidFill>
              <a:schemeClr val="tx1"/>
            </a:solidFill>
            <a:round/>
            <a:headEnd/>
            <a:tailEnd type="triangle" w="lg" len="lg"/>
          </a:ln>
        </p:spPr>
        <p:txBody>
          <a:bodyPr/>
          <a:lstStyle/>
          <a:p>
            <a:endParaRPr lang="en-US"/>
          </a:p>
        </p:txBody>
      </p:sp>
      <p:sp>
        <p:nvSpPr>
          <p:cNvPr id="94234" name="AutoShape 23"/>
          <p:cNvSpPr>
            <a:spLocks noChangeArrowheads="1"/>
          </p:cNvSpPr>
          <p:nvPr/>
        </p:nvSpPr>
        <p:spPr bwMode="auto">
          <a:xfrm>
            <a:off x="704850" y="3500438"/>
            <a:ext cx="1079500" cy="576262"/>
          </a:xfrm>
          <a:prstGeom prst="roundRect">
            <a:avLst>
              <a:gd name="adj" fmla="val 16667"/>
            </a:avLst>
          </a:prstGeom>
          <a:solidFill>
            <a:schemeClr val="bg1"/>
          </a:solidFill>
          <a:ln w="9525">
            <a:solidFill>
              <a:schemeClr val="bg1"/>
            </a:solidFill>
            <a:round/>
            <a:headEnd/>
            <a:tailEnd/>
          </a:ln>
        </p:spPr>
        <p:txBody>
          <a:bodyPr lIns="0" tIns="0" rIns="0" bIns="0" anchor="ctr"/>
          <a:lstStyle/>
          <a:p>
            <a:pPr algn="ctr" rtl="0" eaLnBrk="0" hangingPunct="0"/>
            <a:r>
              <a:rPr lang="fa-IR" sz="1600" b="1">
                <a:cs typeface="Lotus" pitchFamily="2" charset="-78"/>
              </a:rPr>
              <a:t>جهان چگونه تکامل مي يابد</a:t>
            </a:r>
            <a:endParaRPr lang="en-US" sz="1600" b="1">
              <a:cs typeface="Lotus" pitchFamily="2" charset="-78"/>
            </a:endParaRPr>
          </a:p>
        </p:txBody>
      </p:sp>
      <p:sp>
        <p:nvSpPr>
          <p:cNvPr id="94235" name="AutoShape 24"/>
          <p:cNvSpPr>
            <a:spLocks noChangeArrowheads="1"/>
          </p:cNvSpPr>
          <p:nvPr/>
        </p:nvSpPr>
        <p:spPr bwMode="auto">
          <a:xfrm>
            <a:off x="730250" y="4221163"/>
            <a:ext cx="1079500" cy="431800"/>
          </a:xfrm>
          <a:prstGeom prst="roundRect">
            <a:avLst>
              <a:gd name="adj" fmla="val 16667"/>
            </a:avLst>
          </a:prstGeom>
          <a:solidFill>
            <a:schemeClr val="bg1"/>
          </a:solidFill>
          <a:ln w="9525">
            <a:solidFill>
              <a:schemeClr val="bg1"/>
            </a:solidFill>
            <a:round/>
            <a:headEnd/>
            <a:tailEnd/>
          </a:ln>
        </p:spPr>
        <p:txBody>
          <a:bodyPr lIns="0" tIns="0" rIns="0" bIns="0" anchor="ctr"/>
          <a:lstStyle/>
          <a:p>
            <a:pPr algn="ctr" rtl="0" eaLnBrk="0" hangingPunct="0"/>
            <a:r>
              <a:rPr lang="fa-IR" sz="1600" b="1">
                <a:cs typeface="Lotus" pitchFamily="2" charset="-78"/>
              </a:rPr>
              <a:t>کار فعاليت چيست</a:t>
            </a:r>
            <a:endParaRPr lang="en-US" sz="1600" b="1">
              <a:cs typeface="Lotus" pitchFamily="2" charset="-78"/>
            </a:endParaRPr>
          </a:p>
        </p:txBody>
      </p:sp>
      <p:sp>
        <p:nvSpPr>
          <p:cNvPr id="94236" name="Line 25"/>
          <p:cNvSpPr>
            <a:spLocks noChangeShapeType="1"/>
          </p:cNvSpPr>
          <p:nvPr/>
        </p:nvSpPr>
        <p:spPr bwMode="auto">
          <a:xfrm>
            <a:off x="1776413" y="3789363"/>
            <a:ext cx="431800" cy="0"/>
          </a:xfrm>
          <a:prstGeom prst="line">
            <a:avLst/>
          </a:prstGeom>
          <a:noFill/>
          <a:ln w="25400">
            <a:solidFill>
              <a:schemeClr val="tx1"/>
            </a:solidFill>
            <a:round/>
            <a:headEnd/>
            <a:tailEnd type="triangle" w="lg" len="lg"/>
          </a:ln>
        </p:spPr>
        <p:txBody>
          <a:bodyPr/>
          <a:lstStyle/>
          <a:p>
            <a:endParaRPr lang="en-US"/>
          </a:p>
        </p:txBody>
      </p:sp>
      <p:sp>
        <p:nvSpPr>
          <p:cNvPr id="94237" name="Line 26"/>
          <p:cNvSpPr>
            <a:spLocks noChangeShapeType="1"/>
          </p:cNvSpPr>
          <p:nvPr/>
        </p:nvSpPr>
        <p:spPr bwMode="auto">
          <a:xfrm flipV="1">
            <a:off x="1835150" y="4005263"/>
            <a:ext cx="433388" cy="503237"/>
          </a:xfrm>
          <a:prstGeom prst="line">
            <a:avLst/>
          </a:prstGeom>
          <a:noFill/>
          <a:ln w="25400">
            <a:solidFill>
              <a:schemeClr val="tx1"/>
            </a:solidFill>
            <a:round/>
            <a:headEnd/>
            <a:tailEnd type="triangle" w="lg" len="lg"/>
          </a:ln>
        </p:spPr>
        <p:txBody>
          <a:bodyPr/>
          <a:lstStyle/>
          <a:p>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5E0FFF8E-0771-4030-AFC9-66D028933400}" type="slidenum">
              <a:rPr lang="ar-SA" altLang="en-US"/>
              <a:pPr>
                <a:defRPr/>
              </a:pPr>
              <a:t>71</a:t>
            </a:fld>
            <a:endParaRPr lang="en-US" altLang="en-US"/>
          </a:p>
        </p:txBody>
      </p:sp>
      <p:sp>
        <p:nvSpPr>
          <p:cNvPr id="95237" name="Text Box 2"/>
          <p:cNvSpPr txBox="1">
            <a:spLocks noChangeArrowheads="1"/>
          </p:cNvSpPr>
          <p:nvPr/>
        </p:nvSpPr>
        <p:spPr bwMode="auto">
          <a:xfrm>
            <a:off x="577850" y="1814513"/>
            <a:ext cx="8072438" cy="3548062"/>
          </a:xfrm>
          <a:prstGeom prst="rect">
            <a:avLst/>
          </a:prstGeom>
          <a:noFill/>
          <a:ln w="9525">
            <a:noFill/>
            <a:miter lim="800000"/>
            <a:headEnd/>
            <a:tailEnd/>
          </a:ln>
        </p:spPr>
        <p:txBody>
          <a:bodyPr>
            <a:spAutoFit/>
          </a:bodyPr>
          <a:lstStyle/>
          <a:p>
            <a:pPr>
              <a:lnSpc>
                <a:spcPct val="135000"/>
              </a:lnSpc>
            </a:pPr>
            <a:r>
              <a:rPr lang="ar-SA" sz="2400" b="1" u="sng">
                <a:solidFill>
                  <a:srgbClr val="7F5429"/>
                </a:solidFill>
                <a:cs typeface="Zar" pitchFamily="2" charset="-78"/>
              </a:rPr>
              <a:t>عامل‌هايي که اثرات دنيا را حفظ مي‌کنند</a:t>
            </a:r>
            <a:endParaRPr lang="en-US" sz="2400" b="1" u="sng">
              <a:solidFill>
                <a:srgbClr val="7F5429"/>
              </a:solidFill>
              <a:cs typeface="Zar" pitchFamily="2" charset="-78"/>
            </a:endParaRPr>
          </a:p>
          <a:p>
            <a:pPr>
              <a:lnSpc>
                <a:spcPct val="135000"/>
              </a:lnSpc>
            </a:pPr>
            <a:endParaRPr lang="fa-IR" sz="2400" b="1">
              <a:solidFill>
                <a:srgbClr val="7F5429"/>
              </a:solidFill>
              <a:cs typeface="Zar" pitchFamily="2" charset="-78"/>
            </a:endParaRPr>
          </a:p>
          <a:p>
            <a:pPr algn="just">
              <a:lnSpc>
                <a:spcPct val="135000"/>
              </a:lnSpc>
            </a:pPr>
            <a:r>
              <a:rPr lang="ar-SA" sz="2400">
                <a:cs typeface="Zar" pitchFamily="2" charset="-78"/>
              </a:rPr>
              <a:t>از آنجايي ناشي مي‌شود که حسگرها نمي‌توانند دسترسي کامل به وضعيت دنيا را به وجود آورند.</a:t>
            </a:r>
            <a:endParaRPr lang="fa-IR" sz="2400">
              <a:cs typeface="Zar" pitchFamily="2" charset="-78"/>
            </a:endParaRPr>
          </a:p>
          <a:p>
            <a:pPr algn="just">
              <a:lnSpc>
                <a:spcPct val="135000"/>
              </a:lnSpc>
            </a:pPr>
            <a:r>
              <a:rPr lang="ar-SA" sz="2400">
                <a:cs typeface="Zar" pitchFamily="2" charset="-78"/>
              </a:rPr>
              <a:t>در چنين شرايطي، عامل ممکن است نيازمند دستکاري برخي اطلاعات وضعيت داخلي باشد تا از طريق آن تمايز بين وضعيت‌هاي دنيا که در ظاهر ورودي ادراکي يکساني مي‌کنند ولي در واقع معني کاملاً متفاوتي دارند را ميسر سازد.</a:t>
            </a:r>
            <a:endParaRPr lang="en-US" sz="2400">
              <a:cs typeface="Zar" pitchFamily="2" charset="-78"/>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1D8F9566-2101-47A2-AAA9-0129A18271F8}" type="slidenum">
              <a:rPr lang="ar-SA" altLang="en-US"/>
              <a:pPr>
                <a:defRPr/>
              </a:pPr>
              <a:t>72</a:t>
            </a:fld>
            <a:endParaRPr lang="en-US" altLang="en-US"/>
          </a:p>
        </p:txBody>
      </p:sp>
      <p:sp>
        <p:nvSpPr>
          <p:cNvPr id="96261" name="Text Box 2"/>
          <p:cNvSpPr txBox="1">
            <a:spLocks noChangeArrowheads="1"/>
          </p:cNvSpPr>
          <p:nvPr/>
        </p:nvSpPr>
        <p:spPr bwMode="auto">
          <a:xfrm>
            <a:off x="528638" y="2063750"/>
            <a:ext cx="8215312" cy="3054350"/>
          </a:xfrm>
          <a:prstGeom prst="rect">
            <a:avLst/>
          </a:prstGeom>
          <a:noFill/>
          <a:ln w="9525">
            <a:noFill/>
            <a:miter lim="800000"/>
            <a:headEnd/>
            <a:tailEnd/>
          </a:ln>
        </p:spPr>
        <p:txBody>
          <a:bodyPr>
            <a:spAutoFit/>
          </a:bodyPr>
          <a:lstStyle/>
          <a:p>
            <a:pPr>
              <a:lnSpc>
                <a:spcPct val="135000"/>
              </a:lnSpc>
            </a:pPr>
            <a:r>
              <a:rPr lang="ar-SA" sz="2400" b="1">
                <a:cs typeface="Zar" pitchFamily="2" charset="-78"/>
              </a:rPr>
              <a:t>بهنگام‌سازي اطلاعات وضعيت داخلي</a:t>
            </a:r>
            <a:r>
              <a:rPr lang="ar-SA" sz="2400">
                <a:cs typeface="Zar" pitchFamily="2" charset="-78"/>
              </a:rPr>
              <a:t> همزمان با گذر زمان نيازمند دو نوع دانش کد شده در برنامه عامل است.</a:t>
            </a:r>
            <a:endParaRPr lang="en-US" sz="2400">
              <a:cs typeface="Zar" pitchFamily="2" charset="-78"/>
            </a:endParaRPr>
          </a:p>
          <a:p>
            <a:pPr>
              <a:lnSpc>
                <a:spcPct val="135000"/>
              </a:lnSpc>
            </a:pPr>
            <a:endParaRPr lang="fa-IR" sz="2400">
              <a:cs typeface="Zar" pitchFamily="2" charset="-78"/>
            </a:endParaRPr>
          </a:p>
          <a:p>
            <a:pPr>
              <a:lnSpc>
                <a:spcPct val="135000"/>
              </a:lnSpc>
            </a:pPr>
            <a:r>
              <a:rPr lang="ar-SA" sz="2400" b="1">
                <a:solidFill>
                  <a:srgbClr val="7F5429"/>
                </a:solidFill>
                <a:cs typeface="Zar" pitchFamily="2" charset="-78"/>
              </a:rPr>
              <a:t>اول</a:t>
            </a:r>
            <a:r>
              <a:rPr lang="ar-SA" sz="2400">
                <a:cs typeface="Zar" pitchFamily="2" charset="-78"/>
              </a:rPr>
              <a:t>: نيازمند آنيم که برخي اطلاعات درباره چگونگي تغيير جهان مستقل از عامل را داشته باشيم.</a:t>
            </a:r>
            <a:endParaRPr lang="fa-IR" sz="2400">
              <a:cs typeface="Zar" pitchFamily="2" charset="-78"/>
            </a:endParaRPr>
          </a:p>
          <a:p>
            <a:pPr>
              <a:lnSpc>
                <a:spcPct val="135000"/>
              </a:lnSpc>
            </a:pPr>
            <a:r>
              <a:rPr lang="ar-SA" sz="2400" b="1">
                <a:solidFill>
                  <a:srgbClr val="7F5429"/>
                </a:solidFill>
                <a:cs typeface="Zar" pitchFamily="2" charset="-78"/>
              </a:rPr>
              <a:t>دوم</a:t>
            </a:r>
            <a:r>
              <a:rPr lang="ar-SA" sz="2400">
                <a:cs typeface="Zar" pitchFamily="2" charset="-78"/>
              </a:rPr>
              <a:t>: نيازمند اطلاعات درباره اعمال خود هستيم که بر روي دنيا اثرگذار است.</a:t>
            </a:r>
            <a:endParaRPr lang="en-US" sz="2400">
              <a:cs typeface="Zar" pitchFamily="2" charset="-78"/>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EB537287-F086-4E6A-AD7D-59BB35A50922}" type="slidenum">
              <a:rPr lang="ar-SA" altLang="en-US"/>
              <a:pPr>
                <a:defRPr/>
              </a:pPr>
              <a:t>73</a:t>
            </a:fld>
            <a:endParaRPr lang="en-US" altLang="en-US"/>
          </a:p>
        </p:txBody>
      </p:sp>
      <p:sp>
        <p:nvSpPr>
          <p:cNvPr id="97285" name="Text Box 2"/>
          <p:cNvSpPr txBox="1">
            <a:spLocks noChangeArrowheads="1"/>
          </p:cNvSpPr>
          <p:nvPr/>
        </p:nvSpPr>
        <p:spPr bwMode="auto">
          <a:xfrm>
            <a:off x="500063" y="1876425"/>
            <a:ext cx="8115300" cy="2560638"/>
          </a:xfrm>
          <a:prstGeom prst="rect">
            <a:avLst/>
          </a:prstGeom>
          <a:noFill/>
          <a:ln w="9525">
            <a:noFill/>
            <a:miter lim="800000"/>
            <a:headEnd/>
            <a:tailEnd/>
          </a:ln>
        </p:spPr>
        <p:txBody>
          <a:bodyPr>
            <a:spAutoFit/>
          </a:bodyPr>
          <a:lstStyle/>
          <a:p>
            <a:pPr>
              <a:lnSpc>
                <a:spcPct val="135000"/>
              </a:lnSpc>
            </a:pPr>
            <a:r>
              <a:rPr lang="ar-SA" sz="2400" b="1" u="sng">
                <a:solidFill>
                  <a:srgbClr val="7F5429"/>
                </a:solidFill>
                <a:cs typeface="Zar" pitchFamily="2" charset="-78"/>
              </a:rPr>
              <a:t>عامل‌هاي هدف گرا</a:t>
            </a:r>
            <a:r>
              <a:rPr lang="fa-IR" sz="2400" b="1" u="sng">
                <a:solidFill>
                  <a:srgbClr val="7F5429"/>
                </a:solidFill>
                <a:cs typeface="Zar" pitchFamily="2" charset="-78"/>
              </a:rPr>
              <a:t>:</a:t>
            </a:r>
          </a:p>
          <a:p>
            <a:pPr>
              <a:lnSpc>
                <a:spcPct val="135000"/>
              </a:lnSpc>
            </a:pPr>
            <a:endParaRPr lang="fa-IR" sz="2400" b="1">
              <a:solidFill>
                <a:srgbClr val="7F5429"/>
              </a:solidFill>
              <a:cs typeface="Zar" pitchFamily="2" charset="-78"/>
            </a:endParaRPr>
          </a:p>
          <a:p>
            <a:pPr>
              <a:lnSpc>
                <a:spcPct val="135000"/>
              </a:lnSpc>
            </a:pPr>
            <a:r>
              <a:rPr lang="ar-SA" sz="2400">
                <a:cs typeface="Zar" pitchFamily="2" charset="-78"/>
              </a:rPr>
              <a:t>دانستن درباره وضعيت کنوني محيط همواره براي تصميم‌گيري عمل نمي‌تواند کافي باشد.</a:t>
            </a:r>
            <a:endParaRPr lang="fa-IR" sz="2400">
              <a:cs typeface="Zar" pitchFamily="2" charset="-78"/>
            </a:endParaRPr>
          </a:p>
          <a:p>
            <a:pPr>
              <a:lnSpc>
                <a:spcPct val="135000"/>
              </a:lnSpc>
            </a:pPr>
            <a:r>
              <a:rPr lang="ar-SA" sz="2400">
                <a:cs typeface="Zar" pitchFamily="2" charset="-78"/>
              </a:rPr>
              <a:t>به همان گونه که عامل نيازمند شرح وضعيت جاري است، به نوعي نيازمند اطلاعات هدف(</a:t>
            </a:r>
            <a:r>
              <a:rPr lang="en-US" sz="2400">
                <a:cs typeface="Zar" pitchFamily="2" charset="-78"/>
              </a:rPr>
              <a:t>goal</a:t>
            </a:r>
            <a:r>
              <a:rPr lang="ar-SA" sz="2400">
                <a:cs typeface="Zar" pitchFamily="2" charset="-78"/>
              </a:rPr>
              <a:t>) مي‌باشد که توضيح موقعيت مطلوب است. </a:t>
            </a:r>
            <a:endParaRPr lang="en-US" sz="2400">
              <a:cs typeface="Zar" pitchFamily="2" charset="-78"/>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32"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33" name="Slide Number Placeholder 5"/>
          <p:cNvSpPr>
            <a:spLocks noGrp="1"/>
          </p:cNvSpPr>
          <p:nvPr>
            <p:ph type="sldNum" sz="quarter" idx="12"/>
          </p:nvPr>
        </p:nvSpPr>
        <p:spPr/>
        <p:txBody>
          <a:bodyPr/>
          <a:lstStyle/>
          <a:p>
            <a:pPr>
              <a:defRPr/>
            </a:pPr>
            <a:fld id="{16AC4FF3-6E78-4DDB-8762-B111BD86F371}" type="slidenum">
              <a:rPr lang="ar-SA" altLang="en-US"/>
              <a:pPr>
                <a:defRPr/>
              </a:pPr>
              <a:t>74</a:t>
            </a:fld>
            <a:endParaRPr lang="en-US" altLang="en-US"/>
          </a:p>
        </p:txBody>
      </p:sp>
      <p:sp>
        <p:nvSpPr>
          <p:cNvPr id="98309"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عاملهاي هوشمند</a:t>
            </a:r>
            <a:endParaRPr lang="en-US" sz="2400" b="1">
              <a:latin typeface="Times New Roman" pitchFamily="18" charset="0"/>
              <a:cs typeface="Homa" pitchFamily="2" charset="-78"/>
            </a:endParaRPr>
          </a:p>
        </p:txBody>
      </p:sp>
      <p:sp>
        <p:nvSpPr>
          <p:cNvPr id="98310" name="Text Box 3"/>
          <p:cNvSpPr txBox="1">
            <a:spLocks noChangeArrowheads="1"/>
          </p:cNvSpPr>
          <p:nvPr/>
        </p:nvSpPr>
        <p:spPr bwMode="auto">
          <a:xfrm>
            <a:off x="4716463" y="1844675"/>
            <a:ext cx="3311525" cy="641350"/>
          </a:xfrm>
          <a:prstGeom prst="rect">
            <a:avLst/>
          </a:prstGeom>
          <a:noFill/>
          <a:ln w="9525">
            <a:noFill/>
            <a:miter lim="800000"/>
            <a:headEnd/>
            <a:tailEnd/>
          </a:ln>
        </p:spPr>
        <p:txBody>
          <a:bodyPr>
            <a:spAutoFit/>
          </a:bodyPr>
          <a:lstStyle/>
          <a:p>
            <a:pPr eaLnBrk="0" hangingPunct="0">
              <a:spcBef>
                <a:spcPct val="50000"/>
              </a:spcBef>
            </a:pPr>
            <a:r>
              <a:rPr lang="fa-IR" sz="3600" b="1">
                <a:solidFill>
                  <a:srgbClr val="000099"/>
                </a:solidFill>
                <a:cs typeface="Lotus" pitchFamily="2" charset="-78"/>
              </a:rPr>
              <a:t>عاملهاي هدف گرا</a:t>
            </a:r>
            <a:endParaRPr lang="en-US" sz="3600" b="1">
              <a:solidFill>
                <a:srgbClr val="000099"/>
              </a:solidFill>
              <a:cs typeface="Lotus" pitchFamily="2" charset="-78"/>
            </a:endParaRPr>
          </a:p>
        </p:txBody>
      </p:sp>
      <p:sp>
        <p:nvSpPr>
          <p:cNvPr id="98311" name="AutoShape 4"/>
          <p:cNvSpPr>
            <a:spLocks noChangeArrowheads="1"/>
          </p:cNvSpPr>
          <p:nvPr/>
        </p:nvSpPr>
        <p:spPr bwMode="auto">
          <a:xfrm>
            <a:off x="323850" y="2060575"/>
            <a:ext cx="3240088" cy="4537075"/>
          </a:xfrm>
          <a:prstGeom prst="roundRect">
            <a:avLst>
              <a:gd name="adj" fmla="val 16667"/>
            </a:avLst>
          </a:prstGeom>
          <a:solidFill>
            <a:srgbClr val="C0C0C0"/>
          </a:solidFill>
          <a:ln w="9525">
            <a:solidFill>
              <a:schemeClr val="tx1"/>
            </a:solidFill>
            <a:round/>
            <a:headEnd/>
            <a:tailEnd/>
          </a:ln>
        </p:spPr>
        <p:txBody>
          <a:bodyPr wrap="none" anchor="ctr"/>
          <a:lstStyle/>
          <a:p>
            <a:pPr algn="ctr" rtl="0" eaLnBrk="0" hangingPunct="0"/>
            <a:endParaRPr lang="en-US">
              <a:solidFill>
                <a:srgbClr val="C0C0C0"/>
              </a:solidFill>
              <a:cs typeface="Times New Roman" pitchFamily="18" charset="0"/>
            </a:endParaRPr>
          </a:p>
        </p:txBody>
      </p:sp>
      <p:sp>
        <p:nvSpPr>
          <p:cNvPr id="98312" name="AutoShape 5"/>
          <p:cNvSpPr>
            <a:spLocks noChangeArrowheads="1"/>
          </p:cNvSpPr>
          <p:nvPr/>
        </p:nvSpPr>
        <p:spPr bwMode="auto">
          <a:xfrm>
            <a:off x="3997325" y="2060575"/>
            <a:ext cx="1008063" cy="4537075"/>
          </a:xfrm>
          <a:prstGeom prst="roundRect">
            <a:avLst>
              <a:gd name="adj" fmla="val 16667"/>
            </a:avLst>
          </a:prstGeom>
          <a:solidFill>
            <a:srgbClr val="C0C0C0"/>
          </a:solidFill>
          <a:ln w="9525">
            <a:solidFill>
              <a:schemeClr val="tx1"/>
            </a:solidFill>
            <a:round/>
            <a:headEnd/>
            <a:tailEnd/>
          </a:ln>
        </p:spPr>
        <p:txBody>
          <a:bodyPr wrap="none" anchor="ctr"/>
          <a:lstStyle/>
          <a:p>
            <a:pPr algn="ctr" rtl="0" eaLnBrk="0" hangingPunct="0"/>
            <a:endParaRPr lang="en-US">
              <a:solidFill>
                <a:srgbClr val="C0C0C0"/>
              </a:solidFill>
              <a:cs typeface="Times New Roman" pitchFamily="18" charset="0"/>
            </a:endParaRPr>
          </a:p>
        </p:txBody>
      </p:sp>
      <p:sp>
        <p:nvSpPr>
          <p:cNvPr id="98313" name="Text Box 6"/>
          <p:cNvSpPr txBox="1">
            <a:spLocks noChangeArrowheads="1"/>
          </p:cNvSpPr>
          <p:nvPr/>
        </p:nvSpPr>
        <p:spPr bwMode="auto">
          <a:xfrm>
            <a:off x="430213" y="5956300"/>
            <a:ext cx="909637" cy="641350"/>
          </a:xfrm>
          <a:prstGeom prst="rect">
            <a:avLst/>
          </a:prstGeom>
          <a:noFill/>
          <a:ln w="9525">
            <a:noFill/>
            <a:miter lim="800000"/>
            <a:headEnd/>
            <a:tailEnd/>
          </a:ln>
        </p:spPr>
        <p:txBody>
          <a:bodyPr wrap="none">
            <a:spAutoFit/>
          </a:bodyPr>
          <a:lstStyle/>
          <a:p>
            <a:pPr algn="l" rtl="0"/>
            <a:r>
              <a:rPr lang="fa-IR" sz="3600" b="1">
                <a:latin typeface="Akram" pitchFamily="2" charset="2"/>
                <a:cs typeface="Lotus" pitchFamily="2" charset="-78"/>
              </a:rPr>
              <a:t>عامل</a:t>
            </a:r>
            <a:endParaRPr lang="en-US" sz="3600" b="1">
              <a:latin typeface="Akram" pitchFamily="2" charset="2"/>
              <a:cs typeface="Lotus" pitchFamily="2" charset="-78"/>
            </a:endParaRPr>
          </a:p>
        </p:txBody>
      </p:sp>
      <p:sp>
        <p:nvSpPr>
          <p:cNvPr id="98314" name="Text Box 7"/>
          <p:cNvSpPr txBox="1">
            <a:spLocks noChangeArrowheads="1"/>
          </p:cNvSpPr>
          <p:nvPr/>
        </p:nvSpPr>
        <p:spPr bwMode="auto">
          <a:xfrm rot="-5400000">
            <a:off x="4029075" y="3946526"/>
            <a:ext cx="1000125" cy="641350"/>
          </a:xfrm>
          <a:prstGeom prst="rect">
            <a:avLst/>
          </a:prstGeom>
          <a:noFill/>
          <a:ln w="9525">
            <a:noFill/>
            <a:miter lim="800000"/>
            <a:headEnd/>
            <a:tailEnd/>
          </a:ln>
        </p:spPr>
        <p:txBody>
          <a:bodyPr wrap="none">
            <a:spAutoFit/>
          </a:bodyPr>
          <a:lstStyle/>
          <a:p>
            <a:pPr algn="ctr" rtl="0"/>
            <a:r>
              <a:rPr lang="fa-IR" sz="3600" b="1">
                <a:cs typeface="Lotus" pitchFamily="2" charset="-78"/>
              </a:rPr>
              <a:t>محيط</a:t>
            </a:r>
            <a:endParaRPr lang="en-US" sz="3600" b="1">
              <a:cs typeface="Lotus" pitchFamily="2" charset="-78"/>
            </a:endParaRPr>
          </a:p>
        </p:txBody>
      </p:sp>
      <p:sp>
        <p:nvSpPr>
          <p:cNvPr id="98315" name="Line 8"/>
          <p:cNvSpPr>
            <a:spLocks noChangeShapeType="1"/>
          </p:cNvSpPr>
          <p:nvPr/>
        </p:nvSpPr>
        <p:spPr bwMode="auto">
          <a:xfrm flipH="1">
            <a:off x="3132138" y="2349500"/>
            <a:ext cx="1295400" cy="1588"/>
          </a:xfrm>
          <a:prstGeom prst="line">
            <a:avLst/>
          </a:prstGeom>
          <a:noFill/>
          <a:ln w="34925">
            <a:solidFill>
              <a:schemeClr val="tx1"/>
            </a:solidFill>
            <a:round/>
            <a:headEnd/>
            <a:tailEnd type="triangle" w="lg" len="lg"/>
          </a:ln>
        </p:spPr>
        <p:txBody>
          <a:bodyPr/>
          <a:lstStyle/>
          <a:p>
            <a:endParaRPr lang="en-US"/>
          </a:p>
        </p:txBody>
      </p:sp>
      <p:sp>
        <p:nvSpPr>
          <p:cNvPr id="98316" name="Text Box 9"/>
          <p:cNvSpPr txBox="1">
            <a:spLocks noChangeArrowheads="1"/>
          </p:cNvSpPr>
          <p:nvPr/>
        </p:nvSpPr>
        <p:spPr bwMode="auto">
          <a:xfrm>
            <a:off x="2114550" y="2151063"/>
            <a:ext cx="1152525" cy="457200"/>
          </a:xfrm>
          <a:prstGeom prst="rect">
            <a:avLst/>
          </a:prstGeom>
          <a:noFill/>
          <a:ln w="9525">
            <a:noFill/>
            <a:miter lim="800000"/>
            <a:headEnd/>
            <a:tailEnd/>
          </a:ln>
        </p:spPr>
        <p:txBody>
          <a:bodyPr>
            <a:spAutoFit/>
          </a:bodyPr>
          <a:lstStyle/>
          <a:p>
            <a:pPr algn="ctr" rtl="0" eaLnBrk="0" hangingPunct="0">
              <a:spcBef>
                <a:spcPct val="50000"/>
              </a:spcBef>
            </a:pPr>
            <a:r>
              <a:rPr lang="fa-IR" sz="2400" b="1">
                <a:cs typeface="Lotus" pitchFamily="2" charset="-78"/>
              </a:rPr>
              <a:t>حسگرها</a:t>
            </a:r>
            <a:endParaRPr lang="en-US" sz="2400" b="1">
              <a:cs typeface="Lotus" pitchFamily="2" charset="-78"/>
            </a:endParaRPr>
          </a:p>
        </p:txBody>
      </p:sp>
      <p:sp>
        <p:nvSpPr>
          <p:cNvPr id="98317" name="Rectangle 10"/>
          <p:cNvSpPr>
            <a:spLocks noChangeArrowheads="1"/>
          </p:cNvSpPr>
          <p:nvPr/>
        </p:nvSpPr>
        <p:spPr bwMode="auto">
          <a:xfrm>
            <a:off x="2051050" y="3028950"/>
            <a:ext cx="1368425" cy="431800"/>
          </a:xfrm>
          <a:prstGeom prst="rect">
            <a:avLst/>
          </a:prstGeom>
          <a:solidFill>
            <a:schemeClr val="bg1"/>
          </a:solidFill>
          <a:ln w="9525">
            <a:noFill/>
            <a:miter lim="800000"/>
            <a:headEnd/>
            <a:tailEnd/>
          </a:ln>
        </p:spPr>
        <p:txBody>
          <a:bodyPr wrap="none" anchor="ctr"/>
          <a:lstStyle/>
          <a:p>
            <a:pPr algn="ctr" rtl="0" eaLnBrk="0" hangingPunct="0"/>
            <a:r>
              <a:rPr lang="fa-IR" b="1">
                <a:cs typeface="Lotus" pitchFamily="2" charset="-78"/>
              </a:rPr>
              <a:t>جهان چگونه است</a:t>
            </a:r>
            <a:endParaRPr lang="en-US" b="1">
              <a:cs typeface="Lotus" pitchFamily="2" charset="-78"/>
            </a:endParaRPr>
          </a:p>
        </p:txBody>
      </p:sp>
      <p:sp>
        <p:nvSpPr>
          <p:cNvPr id="98318" name="Text Box 11"/>
          <p:cNvSpPr txBox="1">
            <a:spLocks noChangeArrowheads="1"/>
          </p:cNvSpPr>
          <p:nvPr/>
        </p:nvSpPr>
        <p:spPr bwMode="auto">
          <a:xfrm>
            <a:off x="2111375" y="6016625"/>
            <a:ext cx="1152525" cy="457200"/>
          </a:xfrm>
          <a:prstGeom prst="rect">
            <a:avLst/>
          </a:prstGeom>
          <a:noFill/>
          <a:ln w="9525">
            <a:noFill/>
            <a:miter lim="800000"/>
            <a:headEnd/>
            <a:tailEnd/>
          </a:ln>
        </p:spPr>
        <p:txBody>
          <a:bodyPr>
            <a:spAutoFit/>
          </a:bodyPr>
          <a:lstStyle/>
          <a:p>
            <a:pPr algn="ctr" rtl="0" eaLnBrk="0" hangingPunct="0">
              <a:spcBef>
                <a:spcPct val="50000"/>
              </a:spcBef>
            </a:pPr>
            <a:r>
              <a:rPr lang="fa-IR" sz="2400" b="1">
                <a:cs typeface="Lotus" pitchFamily="2" charset="-78"/>
              </a:rPr>
              <a:t>محرکها</a:t>
            </a:r>
            <a:endParaRPr lang="en-US" sz="2400" b="1">
              <a:cs typeface="Lotus" pitchFamily="2" charset="-78"/>
            </a:endParaRPr>
          </a:p>
        </p:txBody>
      </p:sp>
      <p:sp>
        <p:nvSpPr>
          <p:cNvPr id="98319" name="Line 12"/>
          <p:cNvSpPr>
            <a:spLocks noChangeShapeType="1"/>
          </p:cNvSpPr>
          <p:nvPr/>
        </p:nvSpPr>
        <p:spPr bwMode="auto">
          <a:xfrm flipH="1">
            <a:off x="3094038" y="6237288"/>
            <a:ext cx="1295400" cy="0"/>
          </a:xfrm>
          <a:prstGeom prst="line">
            <a:avLst/>
          </a:prstGeom>
          <a:noFill/>
          <a:ln w="34925">
            <a:solidFill>
              <a:schemeClr val="tx1"/>
            </a:solidFill>
            <a:round/>
            <a:headEnd type="triangle" w="lg" len="lg"/>
            <a:tailEnd type="none" w="lg" len="lg"/>
          </a:ln>
        </p:spPr>
        <p:txBody>
          <a:bodyPr/>
          <a:lstStyle/>
          <a:p>
            <a:endParaRPr lang="en-US"/>
          </a:p>
        </p:txBody>
      </p:sp>
      <p:sp>
        <p:nvSpPr>
          <p:cNvPr id="98320" name="Line 13"/>
          <p:cNvSpPr>
            <a:spLocks noChangeShapeType="1"/>
          </p:cNvSpPr>
          <p:nvPr/>
        </p:nvSpPr>
        <p:spPr bwMode="auto">
          <a:xfrm>
            <a:off x="2728913" y="2470150"/>
            <a:ext cx="0" cy="558800"/>
          </a:xfrm>
          <a:prstGeom prst="line">
            <a:avLst/>
          </a:prstGeom>
          <a:noFill/>
          <a:ln w="25400">
            <a:solidFill>
              <a:schemeClr val="tx1"/>
            </a:solidFill>
            <a:round/>
            <a:headEnd/>
            <a:tailEnd type="triangle" w="lg" len="lg"/>
          </a:ln>
        </p:spPr>
        <p:txBody>
          <a:bodyPr/>
          <a:lstStyle/>
          <a:p>
            <a:endParaRPr lang="en-US"/>
          </a:p>
        </p:txBody>
      </p:sp>
      <p:sp>
        <p:nvSpPr>
          <p:cNvPr id="98321" name="Line 14"/>
          <p:cNvSpPr>
            <a:spLocks noChangeShapeType="1"/>
          </p:cNvSpPr>
          <p:nvPr/>
        </p:nvSpPr>
        <p:spPr bwMode="auto">
          <a:xfrm>
            <a:off x="2771775" y="5613400"/>
            <a:ext cx="0" cy="504825"/>
          </a:xfrm>
          <a:prstGeom prst="line">
            <a:avLst/>
          </a:prstGeom>
          <a:noFill/>
          <a:ln w="25400">
            <a:solidFill>
              <a:schemeClr val="tx1"/>
            </a:solidFill>
            <a:round/>
            <a:headEnd/>
            <a:tailEnd type="triangle" w="lg" len="lg"/>
          </a:ln>
        </p:spPr>
        <p:txBody>
          <a:bodyPr/>
          <a:lstStyle/>
          <a:p>
            <a:endParaRPr lang="en-US"/>
          </a:p>
        </p:txBody>
      </p:sp>
      <p:sp>
        <p:nvSpPr>
          <p:cNvPr id="98322" name="Line 15"/>
          <p:cNvSpPr>
            <a:spLocks noChangeShapeType="1"/>
          </p:cNvSpPr>
          <p:nvPr/>
        </p:nvSpPr>
        <p:spPr bwMode="auto">
          <a:xfrm>
            <a:off x="2763838" y="4508500"/>
            <a:ext cx="0" cy="576263"/>
          </a:xfrm>
          <a:prstGeom prst="line">
            <a:avLst/>
          </a:prstGeom>
          <a:noFill/>
          <a:ln w="25400">
            <a:solidFill>
              <a:schemeClr val="tx1"/>
            </a:solidFill>
            <a:round/>
            <a:headEnd/>
            <a:tailEnd type="triangle" w="lg" len="lg"/>
          </a:ln>
        </p:spPr>
        <p:txBody>
          <a:bodyPr/>
          <a:lstStyle/>
          <a:p>
            <a:endParaRPr lang="en-US"/>
          </a:p>
        </p:txBody>
      </p:sp>
      <p:sp>
        <p:nvSpPr>
          <p:cNvPr id="98323" name="AutoShape 16"/>
          <p:cNvSpPr>
            <a:spLocks noChangeArrowheads="1"/>
          </p:cNvSpPr>
          <p:nvPr/>
        </p:nvSpPr>
        <p:spPr bwMode="auto">
          <a:xfrm>
            <a:off x="468313" y="5229225"/>
            <a:ext cx="936625" cy="287338"/>
          </a:xfrm>
          <a:prstGeom prst="roundRect">
            <a:avLst>
              <a:gd name="adj" fmla="val 16667"/>
            </a:avLst>
          </a:prstGeom>
          <a:solidFill>
            <a:schemeClr val="bg1"/>
          </a:solidFill>
          <a:ln w="9525">
            <a:solidFill>
              <a:schemeClr val="bg1"/>
            </a:solidFill>
            <a:round/>
            <a:headEnd/>
            <a:tailEnd/>
          </a:ln>
        </p:spPr>
        <p:txBody>
          <a:bodyPr wrap="none" anchor="ctr"/>
          <a:lstStyle/>
          <a:p>
            <a:pPr algn="ctr" rtl="0" eaLnBrk="0" hangingPunct="0"/>
            <a:r>
              <a:rPr lang="fa-IR" b="1">
                <a:cs typeface="Lotus" pitchFamily="2" charset="-78"/>
              </a:rPr>
              <a:t>اهداف</a:t>
            </a:r>
          </a:p>
        </p:txBody>
      </p:sp>
      <p:sp>
        <p:nvSpPr>
          <p:cNvPr id="98324" name="Line 17"/>
          <p:cNvSpPr>
            <a:spLocks noChangeShapeType="1"/>
          </p:cNvSpPr>
          <p:nvPr/>
        </p:nvSpPr>
        <p:spPr bwMode="auto">
          <a:xfrm>
            <a:off x="1417638" y="5368925"/>
            <a:ext cx="633412" cy="4763"/>
          </a:xfrm>
          <a:prstGeom prst="line">
            <a:avLst/>
          </a:prstGeom>
          <a:noFill/>
          <a:ln w="25400">
            <a:solidFill>
              <a:schemeClr val="tx1"/>
            </a:solidFill>
            <a:round/>
            <a:headEnd/>
            <a:tailEnd type="triangle" w="lg" len="lg"/>
          </a:ln>
        </p:spPr>
        <p:txBody>
          <a:bodyPr/>
          <a:lstStyle/>
          <a:p>
            <a:endParaRPr lang="en-US"/>
          </a:p>
        </p:txBody>
      </p:sp>
      <p:sp>
        <p:nvSpPr>
          <p:cNvPr id="98325" name="Text Box 18"/>
          <p:cNvSpPr txBox="1">
            <a:spLocks noChangeArrowheads="1"/>
          </p:cNvSpPr>
          <p:nvPr/>
        </p:nvSpPr>
        <p:spPr bwMode="auto">
          <a:xfrm>
            <a:off x="2051050" y="5097463"/>
            <a:ext cx="1368425" cy="498475"/>
          </a:xfrm>
          <a:prstGeom prst="rect">
            <a:avLst/>
          </a:prstGeom>
          <a:solidFill>
            <a:schemeClr val="bg1"/>
          </a:solidFill>
          <a:ln w="9525">
            <a:solidFill>
              <a:schemeClr val="bg1"/>
            </a:solidFill>
            <a:miter lim="800000"/>
            <a:headEnd/>
            <a:tailEnd/>
          </a:ln>
        </p:spPr>
        <p:txBody>
          <a:bodyPr lIns="0" tIns="0" rIns="0" bIns="0">
            <a:spAutoFit/>
          </a:bodyPr>
          <a:lstStyle/>
          <a:p>
            <a:pPr algn="ctr" rtl="0" eaLnBrk="0" hangingPunct="0">
              <a:tabLst>
                <a:tab pos="1168400" algn="l"/>
              </a:tabLst>
            </a:pPr>
            <a:r>
              <a:rPr lang="fa-IR" sz="1600" b="1">
                <a:cs typeface="Lotus" pitchFamily="2" charset="-78"/>
              </a:rPr>
              <a:t>اکنون چه عملي بايد انجام دهم</a:t>
            </a:r>
            <a:endParaRPr lang="en-US" sz="1600">
              <a:cs typeface="Lotus" pitchFamily="2" charset="-78"/>
            </a:endParaRPr>
          </a:p>
        </p:txBody>
      </p:sp>
      <p:sp>
        <p:nvSpPr>
          <p:cNvPr id="98326" name="Oval 19"/>
          <p:cNvSpPr>
            <a:spLocks noChangeArrowheads="1"/>
          </p:cNvSpPr>
          <p:nvPr/>
        </p:nvSpPr>
        <p:spPr bwMode="auto">
          <a:xfrm>
            <a:off x="552450" y="2308225"/>
            <a:ext cx="720725" cy="360363"/>
          </a:xfrm>
          <a:prstGeom prst="ellipse">
            <a:avLst/>
          </a:prstGeom>
          <a:solidFill>
            <a:schemeClr val="bg1"/>
          </a:solidFill>
          <a:ln w="9525">
            <a:solidFill>
              <a:schemeClr val="bg1"/>
            </a:solidFill>
            <a:round/>
            <a:headEnd/>
            <a:tailEnd/>
          </a:ln>
        </p:spPr>
        <p:txBody>
          <a:bodyPr wrap="none" anchor="ctr"/>
          <a:lstStyle/>
          <a:p>
            <a:pPr algn="ctr" rtl="0" eaLnBrk="0" hangingPunct="0"/>
            <a:r>
              <a:rPr lang="fa-IR" b="1">
                <a:cs typeface="Lotus" pitchFamily="2" charset="-78"/>
              </a:rPr>
              <a:t>حالت</a:t>
            </a:r>
            <a:endParaRPr lang="en-US" b="1">
              <a:cs typeface="Lotus" pitchFamily="2" charset="-78"/>
            </a:endParaRPr>
          </a:p>
        </p:txBody>
      </p:sp>
      <p:sp>
        <p:nvSpPr>
          <p:cNvPr id="98327" name="Freeform 20"/>
          <p:cNvSpPr>
            <a:spLocks/>
          </p:cNvSpPr>
          <p:nvPr/>
        </p:nvSpPr>
        <p:spPr bwMode="auto">
          <a:xfrm>
            <a:off x="1201738" y="2128838"/>
            <a:ext cx="1008062" cy="900112"/>
          </a:xfrm>
          <a:custGeom>
            <a:avLst/>
            <a:gdLst>
              <a:gd name="T0" fmla="*/ 590 w 590"/>
              <a:gd name="T1" fmla="*/ 567 h 567"/>
              <a:gd name="T2" fmla="*/ 317 w 590"/>
              <a:gd name="T3" fmla="*/ 68 h 567"/>
              <a:gd name="T4" fmla="*/ 0 w 590"/>
              <a:gd name="T5" fmla="*/ 158 h 567"/>
              <a:gd name="T6" fmla="*/ 0 60000 65536"/>
              <a:gd name="T7" fmla="*/ 0 60000 65536"/>
              <a:gd name="T8" fmla="*/ 0 60000 65536"/>
              <a:gd name="T9" fmla="*/ 0 w 590"/>
              <a:gd name="T10" fmla="*/ 0 h 567"/>
              <a:gd name="T11" fmla="*/ 590 w 590"/>
              <a:gd name="T12" fmla="*/ 567 h 567"/>
            </a:gdLst>
            <a:ahLst/>
            <a:cxnLst>
              <a:cxn ang="T6">
                <a:pos x="T0" y="T1"/>
              </a:cxn>
              <a:cxn ang="T7">
                <a:pos x="T2" y="T3"/>
              </a:cxn>
              <a:cxn ang="T8">
                <a:pos x="T4" y="T5"/>
              </a:cxn>
            </a:cxnLst>
            <a:rect l="T9" t="T10" r="T11" b="T12"/>
            <a:pathLst>
              <a:path w="590" h="567">
                <a:moveTo>
                  <a:pt x="590" y="567"/>
                </a:moveTo>
                <a:cubicBezTo>
                  <a:pt x="502" y="351"/>
                  <a:pt x="415" y="136"/>
                  <a:pt x="317" y="68"/>
                </a:cubicBezTo>
                <a:cubicBezTo>
                  <a:pt x="219" y="0"/>
                  <a:pt x="109" y="79"/>
                  <a:pt x="0" y="158"/>
                </a:cubicBezTo>
              </a:path>
            </a:pathLst>
          </a:custGeom>
          <a:noFill/>
          <a:ln w="25400">
            <a:solidFill>
              <a:schemeClr val="tx1"/>
            </a:solidFill>
            <a:prstDash val="dash"/>
            <a:round/>
            <a:headEnd/>
            <a:tailEnd type="triangle" w="lg" len="lg"/>
          </a:ln>
        </p:spPr>
        <p:txBody>
          <a:bodyPr/>
          <a:lstStyle/>
          <a:p>
            <a:endParaRPr lang="en-US"/>
          </a:p>
        </p:txBody>
      </p:sp>
      <p:sp>
        <p:nvSpPr>
          <p:cNvPr id="98328" name="Line 21"/>
          <p:cNvSpPr>
            <a:spLocks noChangeShapeType="1"/>
          </p:cNvSpPr>
          <p:nvPr/>
        </p:nvSpPr>
        <p:spPr bwMode="auto">
          <a:xfrm>
            <a:off x="1201738" y="2597150"/>
            <a:ext cx="849312" cy="471488"/>
          </a:xfrm>
          <a:prstGeom prst="line">
            <a:avLst/>
          </a:prstGeom>
          <a:noFill/>
          <a:ln w="25400">
            <a:solidFill>
              <a:schemeClr val="tx1"/>
            </a:solidFill>
            <a:round/>
            <a:headEnd/>
            <a:tailEnd type="triangle" w="lg" len="lg"/>
          </a:ln>
        </p:spPr>
        <p:txBody>
          <a:bodyPr/>
          <a:lstStyle/>
          <a:p>
            <a:endParaRPr lang="en-US"/>
          </a:p>
        </p:txBody>
      </p:sp>
      <p:sp>
        <p:nvSpPr>
          <p:cNvPr id="98329" name="AutoShape 22"/>
          <p:cNvSpPr>
            <a:spLocks noChangeArrowheads="1"/>
          </p:cNvSpPr>
          <p:nvPr/>
        </p:nvSpPr>
        <p:spPr bwMode="auto">
          <a:xfrm>
            <a:off x="417513" y="3429000"/>
            <a:ext cx="1079500" cy="576263"/>
          </a:xfrm>
          <a:prstGeom prst="roundRect">
            <a:avLst>
              <a:gd name="adj" fmla="val 16667"/>
            </a:avLst>
          </a:prstGeom>
          <a:solidFill>
            <a:schemeClr val="bg1"/>
          </a:solidFill>
          <a:ln w="9525">
            <a:solidFill>
              <a:schemeClr val="bg1"/>
            </a:solidFill>
            <a:round/>
            <a:headEnd/>
            <a:tailEnd/>
          </a:ln>
        </p:spPr>
        <p:txBody>
          <a:bodyPr lIns="0" tIns="0" rIns="0" bIns="0" anchor="ctr"/>
          <a:lstStyle/>
          <a:p>
            <a:pPr algn="ctr" rtl="0" eaLnBrk="0" hangingPunct="0"/>
            <a:r>
              <a:rPr lang="fa-IR" sz="1600" b="1">
                <a:cs typeface="Lotus" pitchFamily="2" charset="-78"/>
              </a:rPr>
              <a:t>جهان چگونه تکامل مي يابد</a:t>
            </a:r>
            <a:endParaRPr lang="en-US" sz="1600" b="1">
              <a:cs typeface="Lotus" pitchFamily="2" charset="-78"/>
            </a:endParaRPr>
          </a:p>
        </p:txBody>
      </p:sp>
      <p:sp>
        <p:nvSpPr>
          <p:cNvPr id="98330" name="AutoShape 23"/>
          <p:cNvSpPr>
            <a:spLocks noChangeArrowheads="1"/>
          </p:cNvSpPr>
          <p:nvPr/>
        </p:nvSpPr>
        <p:spPr bwMode="auto">
          <a:xfrm>
            <a:off x="442913" y="4221163"/>
            <a:ext cx="1079500" cy="431800"/>
          </a:xfrm>
          <a:prstGeom prst="roundRect">
            <a:avLst>
              <a:gd name="adj" fmla="val 16667"/>
            </a:avLst>
          </a:prstGeom>
          <a:solidFill>
            <a:schemeClr val="bg1"/>
          </a:solidFill>
          <a:ln w="9525">
            <a:solidFill>
              <a:schemeClr val="bg1"/>
            </a:solidFill>
            <a:round/>
            <a:headEnd/>
            <a:tailEnd/>
          </a:ln>
        </p:spPr>
        <p:txBody>
          <a:bodyPr lIns="0" tIns="0" rIns="0" bIns="0" anchor="ctr"/>
          <a:lstStyle/>
          <a:p>
            <a:pPr algn="ctr" rtl="0" eaLnBrk="0" hangingPunct="0"/>
            <a:r>
              <a:rPr lang="fa-IR" sz="1600" b="1">
                <a:cs typeface="Lotus" pitchFamily="2" charset="-78"/>
              </a:rPr>
              <a:t>کار فعاليت چيست</a:t>
            </a:r>
            <a:endParaRPr lang="en-US" sz="1600" b="1">
              <a:cs typeface="Lotus" pitchFamily="2" charset="-78"/>
            </a:endParaRPr>
          </a:p>
        </p:txBody>
      </p:sp>
      <p:sp>
        <p:nvSpPr>
          <p:cNvPr id="98331" name="Line 24"/>
          <p:cNvSpPr>
            <a:spLocks noChangeShapeType="1"/>
          </p:cNvSpPr>
          <p:nvPr/>
        </p:nvSpPr>
        <p:spPr bwMode="auto">
          <a:xfrm flipV="1">
            <a:off x="1489075" y="3284538"/>
            <a:ext cx="561975" cy="288925"/>
          </a:xfrm>
          <a:prstGeom prst="line">
            <a:avLst/>
          </a:prstGeom>
          <a:noFill/>
          <a:ln w="25400">
            <a:solidFill>
              <a:schemeClr val="tx1"/>
            </a:solidFill>
            <a:round/>
            <a:headEnd/>
            <a:tailEnd type="triangle" w="lg" len="lg"/>
          </a:ln>
        </p:spPr>
        <p:txBody>
          <a:bodyPr/>
          <a:lstStyle/>
          <a:p>
            <a:endParaRPr lang="en-US"/>
          </a:p>
        </p:txBody>
      </p:sp>
      <p:sp>
        <p:nvSpPr>
          <p:cNvPr id="98332" name="Line 25"/>
          <p:cNvSpPr>
            <a:spLocks noChangeShapeType="1"/>
          </p:cNvSpPr>
          <p:nvPr/>
        </p:nvSpPr>
        <p:spPr bwMode="auto">
          <a:xfrm flipV="1">
            <a:off x="1547813" y="4292600"/>
            <a:ext cx="503237" cy="215900"/>
          </a:xfrm>
          <a:prstGeom prst="line">
            <a:avLst/>
          </a:prstGeom>
          <a:noFill/>
          <a:ln w="25400">
            <a:solidFill>
              <a:schemeClr val="tx1"/>
            </a:solidFill>
            <a:round/>
            <a:headEnd/>
            <a:tailEnd type="triangle" w="lg" len="lg"/>
          </a:ln>
        </p:spPr>
        <p:txBody>
          <a:bodyPr/>
          <a:lstStyle/>
          <a:p>
            <a:endParaRPr lang="en-US"/>
          </a:p>
        </p:txBody>
      </p:sp>
      <p:sp>
        <p:nvSpPr>
          <p:cNvPr id="98333" name="Text Box 26"/>
          <p:cNvSpPr txBox="1">
            <a:spLocks noChangeArrowheads="1"/>
          </p:cNvSpPr>
          <p:nvPr/>
        </p:nvSpPr>
        <p:spPr bwMode="auto">
          <a:xfrm>
            <a:off x="5435600" y="2547938"/>
            <a:ext cx="3168650" cy="3902075"/>
          </a:xfrm>
          <a:prstGeom prst="rect">
            <a:avLst/>
          </a:prstGeom>
          <a:noFill/>
          <a:ln w="9525">
            <a:noFill/>
            <a:miter lim="800000"/>
            <a:headEnd/>
            <a:tailEnd/>
          </a:ln>
        </p:spPr>
        <p:txBody>
          <a:bodyPr>
            <a:spAutoFit/>
          </a:bodyPr>
          <a:lstStyle/>
          <a:p>
            <a:pPr algn="justLow" eaLnBrk="0" hangingPunct="0">
              <a:spcBef>
                <a:spcPct val="50000"/>
              </a:spcBef>
              <a:buClr>
                <a:srgbClr val="00D600"/>
              </a:buClr>
              <a:buFont typeface="Wingdings" pitchFamily="2" charset="2"/>
              <a:buChar char="Ã"/>
            </a:pPr>
            <a:r>
              <a:rPr lang="fa-IR" sz="2000">
                <a:solidFill>
                  <a:srgbClr val="CC3300"/>
                </a:solidFill>
                <a:cs typeface="Lotus" pitchFamily="2" charset="-78"/>
              </a:rPr>
              <a:t>اين عامل علاوه بر توصيف حالت فعلي، براي انتخاب </a:t>
            </a:r>
            <a:r>
              <a:rPr lang="fa-IR" sz="2000" b="1">
                <a:solidFill>
                  <a:srgbClr val="CC3300"/>
                </a:solidFill>
                <a:cs typeface="Lotus" pitchFamily="2" charset="-78"/>
              </a:rPr>
              <a:t>موقعيت مطلوب</a:t>
            </a:r>
            <a:r>
              <a:rPr lang="fa-IR" sz="2000">
                <a:solidFill>
                  <a:srgbClr val="CC3300"/>
                </a:solidFill>
                <a:cs typeface="Lotus" pitchFamily="2" charset="-78"/>
              </a:rPr>
              <a:t> نيازمند اطلاعات </a:t>
            </a:r>
            <a:r>
              <a:rPr lang="fa-IR" sz="2000" b="1">
                <a:solidFill>
                  <a:srgbClr val="CC3300"/>
                </a:solidFill>
                <a:cs typeface="Lotus" pitchFamily="2" charset="-78"/>
              </a:rPr>
              <a:t>هدف</a:t>
            </a:r>
            <a:r>
              <a:rPr lang="fa-IR" sz="2000">
                <a:solidFill>
                  <a:srgbClr val="CC3300"/>
                </a:solidFill>
                <a:cs typeface="Lotus" pitchFamily="2" charset="-78"/>
              </a:rPr>
              <a:t> نيز ميباشد</a:t>
            </a:r>
          </a:p>
          <a:p>
            <a:pPr algn="justLow" eaLnBrk="0" hangingPunct="0">
              <a:spcBef>
                <a:spcPct val="50000"/>
              </a:spcBef>
              <a:buClr>
                <a:srgbClr val="00D600"/>
              </a:buClr>
              <a:buFont typeface="Wingdings" pitchFamily="2" charset="2"/>
              <a:buChar char="Ã"/>
            </a:pPr>
            <a:r>
              <a:rPr lang="fa-IR" sz="2000" b="1">
                <a:solidFill>
                  <a:srgbClr val="CC3300"/>
                </a:solidFill>
                <a:cs typeface="Lotus" pitchFamily="2" charset="-78"/>
              </a:rPr>
              <a:t>جست و جو و برنامه ريزي</a:t>
            </a:r>
            <a:r>
              <a:rPr lang="fa-IR" sz="2000">
                <a:solidFill>
                  <a:srgbClr val="CC3300"/>
                </a:solidFill>
                <a:cs typeface="Lotus" pitchFamily="2" charset="-78"/>
              </a:rPr>
              <a:t>، دنباله اي از فعاليتها را براي رسيدن عامل به هدف، پيدا ميکند</a:t>
            </a:r>
          </a:p>
          <a:p>
            <a:pPr algn="justLow" eaLnBrk="0" hangingPunct="0">
              <a:spcBef>
                <a:spcPct val="50000"/>
              </a:spcBef>
              <a:buClr>
                <a:srgbClr val="00D600"/>
              </a:buClr>
              <a:buFont typeface="Wingdings" pitchFamily="2" charset="2"/>
              <a:buChar char="Ã"/>
            </a:pPr>
            <a:r>
              <a:rPr lang="fa-IR" sz="2000">
                <a:solidFill>
                  <a:srgbClr val="CC3300"/>
                </a:solidFill>
                <a:cs typeface="Lotus" pitchFamily="2" charset="-78"/>
              </a:rPr>
              <a:t>اين نوع تصميم گيري همواره </a:t>
            </a:r>
            <a:r>
              <a:rPr lang="fa-IR" sz="2000" b="1">
                <a:solidFill>
                  <a:srgbClr val="CC3300"/>
                </a:solidFill>
                <a:cs typeface="Lotus" pitchFamily="2" charset="-78"/>
              </a:rPr>
              <a:t>آينده</a:t>
            </a:r>
            <a:r>
              <a:rPr lang="fa-IR" sz="2000">
                <a:solidFill>
                  <a:srgbClr val="CC3300"/>
                </a:solidFill>
                <a:cs typeface="Lotus" pitchFamily="2" charset="-78"/>
              </a:rPr>
              <a:t> را در نظر دارد و با قوانين شرط عمل تفاوت دارد</a:t>
            </a:r>
          </a:p>
          <a:p>
            <a:pPr algn="justLow" eaLnBrk="0" hangingPunct="0">
              <a:spcBef>
                <a:spcPct val="50000"/>
              </a:spcBef>
              <a:buClr>
                <a:srgbClr val="00D600"/>
              </a:buClr>
              <a:buFont typeface="Wingdings" pitchFamily="2" charset="2"/>
              <a:buChar char="Ã"/>
            </a:pPr>
            <a:r>
              <a:rPr lang="fa-IR" sz="2000">
                <a:solidFill>
                  <a:srgbClr val="CC3300"/>
                </a:solidFill>
                <a:cs typeface="Lotus" pitchFamily="2" charset="-78"/>
              </a:rPr>
              <a:t>اين نوع عامل کارايي چنداني ندارد، اما </a:t>
            </a:r>
            <a:r>
              <a:rPr lang="fa-IR" sz="2000" b="1">
                <a:solidFill>
                  <a:srgbClr val="CC3300"/>
                </a:solidFill>
                <a:cs typeface="Lotus" pitchFamily="2" charset="-78"/>
              </a:rPr>
              <a:t>قابليت انعطاف</a:t>
            </a:r>
            <a:r>
              <a:rPr lang="fa-IR" sz="2000">
                <a:solidFill>
                  <a:srgbClr val="CC3300"/>
                </a:solidFill>
                <a:cs typeface="Lotus" pitchFamily="2" charset="-78"/>
              </a:rPr>
              <a:t> بيشتري دارد</a:t>
            </a:r>
          </a:p>
        </p:txBody>
      </p:sp>
      <p:sp>
        <p:nvSpPr>
          <p:cNvPr id="98334" name="Rectangle 27"/>
          <p:cNvSpPr>
            <a:spLocks noChangeArrowheads="1"/>
          </p:cNvSpPr>
          <p:nvPr/>
        </p:nvSpPr>
        <p:spPr bwMode="auto">
          <a:xfrm>
            <a:off x="2051050" y="3933825"/>
            <a:ext cx="1368425" cy="574675"/>
          </a:xfrm>
          <a:prstGeom prst="rect">
            <a:avLst/>
          </a:prstGeom>
          <a:solidFill>
            <a:schemeClr val="bg1"/>
          </a:solidFill>
          <a:ln w="9525">
            <a:noFill/>
            <a:miter lim="800000"/>
            <a:headEnd/>
            <a:tailEnd/>
          </a:ln>
        </p:spPr>
        <p:txBody>
          <a:bodyPr lIns="36000" tIns="108000" rIns="36000" bIns="36000" anchor="ctr"/>
          <a:lstStyle/>
          <a:p>
            <a:pPr algn="ctr" eaLnBrk="0" hangingPunct="0">
              <a:lnSpc>
                <a:spcPct val="75000"/>
              </a:lnSpc>
            </a:pPr>
            <a:r>
              <a:rPr lang="fa-IR" sz="1600" b="1">
                <a:cs typeface="Lotus" pitchFamily="2" charset="-78"/>
              </a:rPr>
              <a:t>اگر فعاليت </a:t>
            </a:r>
            <a:r>
              <a:rPr lang="en-US" sz="1600" b="1">
                <a:cs typeface="Lotus" pitchFamily="2" charset="-78"/>
              </a:rPr>
              <a:t>A</a:t>
            </a:r>
            <a:r>
              <a:rPr lang="fa-IR" sz="1600" b="1">
                <a:cs typeface="Lotus" pitchFamily="2" charset="-78"/>
              </a:rPr>
              <a:t> را انجام دهم چه خواهد شد</a:t>
            </a:r>
            <a:endParaRPr lang="en-US" sz="1600" b="1">
              <a:cs typeface="Lotus" pitchFamily="2" charset="-78"/>
            </a:endParaRPr>
          </a:p>
        </p:txBody>
      </p:sp>
      <p:sp>
        <p:nvSpPr>
          <p:cNvPr id="98335" name="Line 28"/>
          <p:cNvSpPr>
            <a:spLocks noChangeShapeType="1"/>
          </p:cNvSpPr>
          <p:nvPr/>
        </p:nvSpPr>
        <p:spPr bwMode="auto">
          <a:xfrm>
            <a:off x="2759075" y="3487738"/>
            <a:ext cx="0" cy="433387"/>
          </a:xfrm>
          <a:prstGeom prst="line">
            <a:avLst/>
          </a:prstGeom>
          <a:noFill/>
          <a:ln w="25400">
            <a:solidFill>
              <a:schemeClr val="tx1"/>
            </a:solidFill>
            <a:round/>
            <a:headEnd/>
            <a:tailEnd type="triangle" w="lg" len="lg"/>
          </a:ln>
        </p:spPr>
        <p:txBody>
          <a:bodyPr/>
          <a:lstStyle/>
          <a:p>
            <a:endParaRPr lang="en-US"/>
          </a:p>
        </p:txBody>
      </p:sp>
      <p:sp>
        <p:nvSpPr>
          <p:cNvPr id="98336" name="Line 29"/>
          <p:cNvSpPr>
            <a:spLocks noChangeShapeType="1"/>
          </p:cNvSpPr>
          <p:nvPr/>
        </p:nvSpPr>
        <p:spPr bwMode="auto">
          <a:xfrm>
            <a:off x="1476375" y="3789363"/>
            <a:ext cx="566738" cy="241300"/>
          </a:xfrm>
          <a:prstGeom prst="line">
            <a:avLst/>
          </a:prstGeom>
          <a:noFill/>
          <a:ln w="25400">
            <a:solidFill>
              <a:schemeClr val="tx1"/>
            </a:solidFill>
            <a:round/>
            <a:headEnd/>
            <a:tailEnd type="triangle" w="lg" len="lg"/>
          </a:ln>
        </p:spPr>
        <p:txBody>
          <a:bodyPr/>
          <a:lstStyle/>
          <a:p>
            <a:endParaRPr lang="en-US"/>
          </a:p>
        </p:txBody>
      </p:sp>
      <p:sp>
        <p:nvSpPr>
          <p:cNvPr id="98337" name="Line 30"/>
          <p:cNvSpPr>
            <a:spLocks noChangeShapeType="1"/>
          </p:cNvSpPr>
          <p:nvPr/>
        </p:nvSpPr>
        <p:spPr bwMode="auto">
          <a:xfrm flipV="1">
            <a:off x="1547813" y="3429000"/>
            <a:ext cx="503237" cy="936625"/>
          </a:xfrm>
          <a:prstGeom prst="line">
            <a:avLst/>
          </a:prstGeom>
          <a:noFill/>
          <a:ln w="25400">
            <a:solidFill>
              <a:schemeClr val="tx1"/>
            </a:solidFill>
            <a:round/>
            <a:headEnd/>
            <a:tailEnd type="triangle" w="lg" len="lg"/>
          </a:ln>
        </p:spPr>
        <p:txBody>
          <a:bodyPr/>
          <a:lstStyle/>
          <a:p>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B3E33D7D-1338-4DB0-B39C-29BC246500F1}" type="slidenum">
              <a:rPr lang="ar-SA" altLang="en-US"/>
              <a:pPr>
                <a:defRPr/>
              </a:pPr>
              <a:t>75</a:t>
            </a:fld>
            <a:endParaRPr lang="en-US" altLang="en-US"/>
          </a:p>
        </p:txBody>
      </p:sp>
      <p:sp>
        <p:nvSpPr>
          <p:cNvPr id="99333" name="Text Box 2"/>
          <p:cNvSpPr txBox="1">
            <a:spLocks noChangeArrowheads="1"/>
          </p:cNvSpPr>
          <p:nvPr/>
        </p:nvSpPr>
        <p:spPr bwMode="auto">
          <a:xfrm>
            <a:off x="457200" y="1752600"/>
            <a:ext cx="8243888" cy="4041775"/>
          </a:xfrm>
          <a:prstGeom prst="rect">
            <a:avLst/>
          </a:prstGeom>
          <a:noFill/>
          <a:ln w="9525">
            <a:noFill/>
            <a:miter lim="800000"/>
            <a:headEnd/>
            <a:tailEnd/>
          </a:ln>
        </p:spPr>
        <p:txBody>
          <a:bodyPr>
            <a:spAutoFit/>
          </a:bodyPr>
          <a:lstStyle/>
          <a:p>
            <a:pPr>
              <a:lnSpc>
                <a:spcPct val="135000"/>
              </a:lnSpc>
            </a:pPr>
            <a:r>
              <a:rPr lang="ar-SA" sz="2400">
                <a:cs typeface="Zar" pitchFamily="2" charset="-78"/>
              </a:rPr>
              <a:t>برنامه‌ عامل مي‌تواند اين اطلاعات را با اطلاعاتي درباره نتايج اعمال ممکن (همانند اطلاعاتي که در عامل واکنش براي بهنگام‌سازي وضعيت داخلي استفاده شد) ترکيب نموده تا اعمال مناسب را براي دسترسي به هدف انتخاب نمايد.</a:t>
            </a:r>
            <a:endParaRPr lang="fa-IR" sz="2400">
              <a:cs typeface="Zar" pitchFamily="2" charset="-78"/>
            </a:endParaRPr>
          </a:p>
          <a:p>
            <a:pPr>
              <a:lnSpc>
                <a:spcPct val="135000"/>
              </a:lnSpc>
            </a:pPr>
            <a:r>
              <a:rPr lang="ar-SA" sz="2400" b="1">
                <a:solidFill>
                  <a:srgbClr val="7F5429"/>
                </a:solidFill>
                <a:cs typeface="Zar" pitchFamily="2" charset="-78"/>
              </a:rPr>
              <a:t>در مواقعي ساده است:</a:t>
            </a:r>
            <a:r>
              <a:rPr lang="ar-SA" sz="2400">
                <a:cs typeface="Zar" pitchFamily="2" charset="-78"/>
              </a:rPr>
              <a:t> که رضايت از هدف بلافاصله از عمل واحد توليد گردد.</a:t>
            </a:r>
            <a:endParaRPr lang="fa-IR" sz="2400">
              <a:cs typeface="Zar" pitchFamily="2" charset="-78"/>
            </a:endParaRPr>
          </a:p>
          <a:p>
            <a:pPr>
              <a:lnSpc>
                <a:spcPct val="135000"/>
              </a:lnSpc>
            </a:pPr>
            <a:r>
              <a:rPr lang="ar-SA" sz="2400" b="1">
                <a:solidFill>
                  <a:srgbClr val="7F5429"/>
                </a:solidFill>
                <a:cs typeface="Zar" pitchFamily="2" charset="-78"/>
              </a:rPr>
              <a:t>در مواقعي پيچيده است:</a:t>
            </a:r>
            <a:r>
              <a:rPr lang="ar-SA" sz="2400">
                <a:cs typeface="Zar" pitchFamily="2" charset="-78"/>
              </a:rPr>
              <a:t> که عامل بايد دنباله‌هاي طولاني را در نظرگرفته تا راهي براي دستيابي به هدف پيدا کند.</a:t>
            </a:r>
            <a:endParaRPr lang="fa-IR" sz="2400">
              <a:cs typeface="Zar" pitchFamily="2" charset="-78"/>
            </a:endParaRPr>
          </a:p>
          <a:p>
            <a:pPr>
              <a:lnSpc>
                <a:spcPct val="135000"/>
              </a:lnSpc>
            </a:pPr>
            <a:endParaRPr lang="fa-IR" sz="2400">
              <a:cs typeface="Zar" pitchFamily="2" charset="-78"/>
            </a:endParaRPr>
          </a:p>
          <a:p>
            <a:pPr>
              <a:lnSpc>
                <a:spcPct val="135000"/>
              </a:lnSpc>
            </a:pPr>
            <a:r>
              <a:rPr lang="ar-SA" sz="2400" u="sng">
                <a:solidFill>
                  <a:srgbClr val="7F5429"/>
                </a:solidFill>
                <a:cs typeface="Zar" pitchFamily="2" charset="-78"/>
              </a:rPr>
              <a:t>در مواقع پيچيده، جستجو و برنامه‌ريزي به يافتن دنباله اعمال منجر خواهند شد.</a:t>
            </a:r>
            <a:endParaRPr lang="en-US" sz="2400" u="sng">
              <a:solidFill>
                <a:srgbClr val="7F5429"/>
              </a:solidFill>
              <a:cs typeface="Zar" pitchFamily="2" charset="-78"/>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D358E0BD-4708-4E9A-AD09-2C4FB436EDD8}" type="slidenum">
              <a:rPr lang="ar-SA" altLang="en-US"/>
              <a:pPr>
                <a:defRPr/>
              </a:pPr>
              <a:t>76</a:t>
            </a:fld>
            <a:endParaRPr lang="en-US" altLang="en-US"/>
          </a:p>
        </p:txBody>
      </p:sp>
      <p:sp>
        <p:nvSpPr>
          <p:cNvPr id="100357" name="Text Box 2"/>
          <p:cNvSpPr txBox="1">
            <a:spLocks noChangeArrowheads="1"/>
          </p:cNvSpPr>
          <p:nvPr/>
        </p:nvSpPr>
        <p:spPr bwMode="auto">
          <a:xfrm>
            <a:off x="500063" y="2133600"/>
            <a:ext cx="8286750" cy="2560638"/>
          </a:xfrm>
          <a:prstGeom prst="rect">
            <a:avLst/>
          </a:prstGeom>
          <a:noFill/>
          <a:ln w="9525">
            <a:noFill/>
            <a:miter lim="800000"/>
            <a:headEnd/>
            <a:tailEnd/>
          </a:ln>
        </p:spPr>
        <p:txBody>
          <a:bodyPr>
            <a:spAutoFit/>
          </a:bodyPr>
          <a:lstStyle/>
          <a:p>
            <a:pPr>
              <a:lnSpc>
                <a:spcPct val="135000"/>
              </a:lnSpc>
            </a:pPr>
            <a:r>
              <a:rPr lang="ar-SA" sz="2400" b="1">
                <a:solidFill>
                  <a:srgbClr val="7F5429"/>
                </a:solidFill>
                <a:cs typeface="Zar" pitchFamily="2" charset="-78"/>
              </a:rPr>
              <a:t>تفاوت عامل‌هاي واکنشي و هدف‌گرا:</a:t>
            </a:r>
            <a:endParaRPr lang="fa-IR" sz="2400" b="1">
              <a:solidFill>
                <a:srgbClr val="7F5429"/>
              </a:solidFill>
              <a:cs typeface="Zar" pitchFamily="2" charset="-78"/>
            </a:endParaRPr>
          </a:p>
          <a:p>
            <a:pPr>
              <a:lnSpc>
                <a:spcPct val="135000"/>
              </a:lnSpc>
            </a:pPr>
            <a:endParaRPr lang="fa-IR" sz="2400" b="1">
              <a:solidFill>
                <a:srgbClr val="7F5429"/>
              </a:solidFill>
              <a:cs typeface="Zar" pitchFamily="2" charset="-78"/>
            </a:endParaRPr>
          </a:p>
          <a:p>
            <a:pPr>
              <a:lnSpc>
                <a:spcPct val="135000"/>
              </a:lnSpc>
            </a:pPr>
            <a:r>
              <a:rPr lang="ar-SA" sz="2400">
                <a:cs typeface="Zar" pitchFamily="2" charset="-78"/>
              </a:rPr>
              <a:t>در طراحي عامل‌هاي واکنشي طراح براي حالات متفاوت عملي درست را پيش محاسبه مي‌کند. در عامل‌هاي هدف‌گرا، عامل مي‌تواند دانش خود را در مورد چگونگي واکنش بهنگام سازد.</a:t>
            </a:r>
            <a:endParaRPr lang="en-US" sz="2400">
              <a:cs typeface="Zar" pitchFamily="2" charset="-78"/>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85F1E46A-453B-4431-AF21-B6AD5B126113}" type="slidenum">
              <a:rPr lang="ar-SA" altLang="en-US"/>
              <a:pPr>
                <a:defRPr/>
              </a:pPr>
              <a:t>77</a:t>
            </a:fld>
            <a:endParaRPr lang="en-US" altLang="en-US"/>
          </a:p>
        </p:txBody>
      </p:sp>
      <p:sp>
        <p:nvSpPr>
          <p:cNvPr id="101381" name="Text Box 2"/>
          <p:cNvSpPr txBox="1">
            <a:spLocks noChangeArrowheads="1"/>
          </p:cNvSpPr>
          <p:nvPr/>
        </p:nvSpPr>
        <p:spPr bwMode="auto">
          <a:xfrm>
            <a:off x="428625" y="2432050"/>
            <a:ext cx="8129588" cy="3054350"/>
          </a:xfrm>
          <a:prstGeom prst="rect">
            <a:avLst/>
          </a:prstGeom>
          <a:noFill/>
          <a:ln w="9525">
            <a:noFill/>
            <a:miter lim="800000"/>
            <a:headEnd/>
            <a:tailEnd/>
          </a:ln>
        </p:spPr>
        <p:txBody>
          <a:bodyPr>
            <a:spAutoFit/>
          </a:bodyPr>
          <a:lstStyle/>
          <a:p>
            <a:pPr marL="342900" indent="-342900">
              <a:lnSpc>
                <a:spcPct val="135000"/>
              </a:lnSpc>
            </a:pPr>
            <a:r>
              <a:rPr lang="ar-SA" sz="2400" b="1">
                <a:solidFill>
                  <a:srgbClr val="7F5429"/>
                </a:solidFill>
                <a:cs typeface="Zar" pitchFamily="2" charset="-78"/>
              </a:rPr>
              <a:t>تفاوت عامل</a:t>
            </a:r>
            <a:r>
              <a:rPr lang="ar-SA" sz="2400" b="1">
                <a:solidFill>
                  <a:srgbClr val="7F5429"/>
                </a:solidFill>
                <a:cs typeface="Times New Roman" pitchFamily="18" charset="0"/>
              </a:rPr>
              <a:t>‌</a:t>
            </a:r>
            <a:r>
              <a:rPr lang="ar-SA" sz="2400" b="1">
                <a:solidFill>
                  <a:srgbClr val="7F5429"/>
                </a:solidFill>
                <a:cs typeface="Zar" pitchFamily="2" charset="-78"/>
              </a:rPr>
              <a:t>هاي واکنشي و هدف</a:t>
            </a:r>
            <a:r>
              <a:rPr lang="ar-SA" sz="2400" b="1">
                <a:solidFill>
                  <a:srgbClr val="7F5429"/>
                </a:solidFill>
                <a:cs typeface="Times New Roman" pitchFamily="18" charset="0"/>
              </a:rPr>
              <a:t>‌</a:t>
            </a:r>
            <a:r>
              <a:rPr lang="ar-SA" sz="2400" b="1">
                <a:solidFill>
                  <a:srgbClr val="7F5429"/>
                </a:solidFill>
                <a:cs typeface="Zar" pitchFamily="2" charset="-78"/>
              </a:rPr>
              <a:t>گرا:</a:t>
            </a:r>
            <a:r>
              <a:rPr lang="fa-IR" sz="2400" b="1">
                <a:solidFill>
                  <a:srgbClr val="7F5429"/>
                </a:solidFill>
                <a:cs typeface="Zar" pitchFamily="2" charset="-78"/>
              </a:rPr>
              <a:t/>
            </a:r>
            <a:br>
              <a:rPr lang="fa-IR" sz="2400" b="1">
                <a:solidFill>
                  <a:srgbClr val="7F5429"/>
                </a:solidFill>
                <a:cs typeface="Zar" pitchFamily="2" charset="-78"/>
              </a:rPr>
            </a:br>
            <a:endParaRPr lang="fa-IR" sz="2400" b="1">
              <a:solidFill>
                <a:srgbClr val="7F5429"/>
              </a:solidFill>
              <a:cs typeface="Zar" pitchFamily="2" charset="-78"/>
            </a:endParaRPr>
          </a:p>
          <a:p>
            <a:pPr marL="342900" indent="-342900">
              <a:lnSpc>
                <a:spcPct val="135000"/>
              </a:lnSpc>
              <a:buFontTx/>
              <a:buAutoNum type="arabicPeriod"/>
            </a:pPr>
            <a:r>
              <a:rPr lang="ar-SA" sz="2400">
                <a:cs typeface="Zar" pitchFamily="2" charset="-78"/>
              </a:rPr>
              <a:t>براي عامل واکنشي ما مجبور به دوباره نويسي تعداد زيادي قوانين شرط –عمل خواهيم بود.</a:t>
            </a:r>
            <a:endParaRPr lang="fa-IR" sz="2400">
              <a:cs typeface="Zar" pitchFamily="2" charset="-78"/>
            </a:endParaRPr>
          </a:p>
          <a:p>
            <a:pPr marL="342900" indent="-342900">
              <a:lnSpc>
                <a:spcPct val="135000"/>
              </a:lnSpc>
              <a:buFontTx/>
              <a:buAutoNum type="arabicPeriod"/>
            </a:pPr>
            <a:r>
              <a:rPr lang="ar-SA" sz="2400">
                <a:cs typeface="Zar" pitchFamily="2" charset="-78"/>
              </a:rPr>
              <a:t>عامل هدف‌گرا نسبت به رسيدن به مقاصد متفاوت انعطاف پذير است.</a:t>
            </a:r>
            <a:endParaRPr lang="fa-IR" sz="2400">
              <a:cs typeface="Zar" pitchFamily="2" charset="-78"/>
            </a:endParaRPr>
          </a:p>
          <a:p>
            <a:pPr marL="342900" indent="-342900">
              <a:lnSpc>
                <a:spcPct val="135000"/>
              </a:lnSpc>
              <a:buFontTx/>
              <a:buAutoNum type="arabicPeriod"/>
            </a:pPr>
            <a:r>
              <a:rPr lang="ar-SA" sz="2400">
                <a:cs typeface="Zar" pitchFamily="2" charset="-78"/>
              </a:rPr>
              <a:t>بسادگي با تعيين يک هدف تازه، مي‌توانيم عامل هدف‌گرا را به رفتار تازه برسانيم.</a:t>
            </a:r>
            <a:endParaRPr lang="en-US" sz="2400">
              <a:cs typeface="Zar" pitchFamily="2" charset="-78"/>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A3664D1C-BDE8-452E-B140-814878F9B367}" type="slidenum">
              <a:rPr lang="ar-SA" altLang="en-US"/>
              <a:pPr>
                <a:defRPr/>
              </a:pPr>
              <a:t>78</a:t>
            </a:fld>
            <a:endParaRPr lang="en-US" altLang="en-US"/>
          </a:p>
        </p:txBody>
      </p:sp>
      <p:sp>
        <p:nvSpPr>
          <p:cNvPr id="102405" name="Text Box 2"/>
          <p:cNvSpPr txBox="1">
            <a:spLocks noChangeArrowheads="1"/>
          </p:cNvSpPr>
          <p:nvPr/>
        </p:nvSpPr>
        <p:spPr bwMode="auto">
          <a:xfrm>
            <a:off x="414338" y="1628775"/>
            <a:ext cx="8343900" cy="3548063"/>
          </a:xfrm>
          <a:prstGeom prst="rect">
            <a:avLst/>
          </a:prstGeom>
          <a:noFill/>
          <a:ln w="9525">
            <a:noFill/>
            <a:miter lim="800000"/>
            <a:headEnd/>
            <a:tailEnd/>
          </a:ln>
        </p:spPr>
        <p:txBody>
          <a:bodyPr>
            <a:spAutoFit/>
          </a:bodyPr>
          <a:lstStyle/>
          <a:p>
            <a:pPr marL="342900" indent="-342900">
              <a:lnSpc>
                <a:spcPct val="135000"/>
              </a:lnSpc>
            </a:pPr>
            <a:r>
              <a:rPr lang="ar-SA" sz="2400" b="1">
                <a:solidFill>
                  <a:srgbClr val="7F5429"/>
                </a:solidFill>
                <a:cs typeface="Zar" pitchFamily="2" charset="-78"/>
              </a:rPr>
              <a:t>عامل‌هاي سودمند:</a:t>
            </a:r>
            <a:endParaRPr lang="en-US" sz="2400" b="1">
              <a:solidFill>
                <a:srgbClr val="7F5429"/>
              </a:solidFill>
              <a:cs typeface="Zar" pitchFamily="2" charset="-78"/>
            </a:endParaRPr>
          </a:p>
          <a:p>
            <a:pPr marL="342900" indent="-342900">
              <a:lnSpc>
                <a:spcPct val="135000"/>
              </a:lnSpc>
            </a:pPr>
            <a:endParaRPr lang="fa-IR" sz="2400" b="1">
              <a:solidFill>
                <a:srgbClr val="7F5429"/>
              </a:solidFill>
              <a:cs typeface="Zar" pitchFamily="2" charset="-78"/>
            </a:endParaRPr>
          </a:p>
          <a:p>
            <a:pPr marL="342900" indent="-342900">
              <a:lnSpc>
                <a:spcPct val="135000"/>
              </a:lnSpc>
              <a:buClr>
                <a:srgbClr val="7F5429"/>
              </a:buClr>
              <a:buFont typeface="Wingdings" pitchFamily="2" charset="2"/>
              <a:buChar char="§"/>
            </a:pPr>
            <a:r>
              <a:rPr lang="ar-SA" sz="2400">
                <a:cs typeface="Zar" pitchFamily="2" charset="-78"/>
              </a:rPr>
              <a:t>اهداف به تنهايي براي توليد رفتار با کيفيت بالا کافي نيستند. </a:t>
            </a:r>
            <a:endParaRPr lang="fa-IR" sz="2400">
              <a:cs typeface="Zar" pitchFamily="2" charset="-78"/>
            </a:endParaRPr>
          </a:p>
          <a:p>
            <a:pPr marL="342900" indent="-342900">
              <a:lnSpc>
                <a:spcPct val="135000"/>
              </a:lnSpc>
              <a:buClr>
                <a:srgbClr val="7F5429"/>
              </a:buClr>
              <a:buFont typeface="Wingdings" pitchFamily="2" charset="2"/>
              <a:buChar char="§"/>
            </a:pPr>
            <a:r>
              <a:rPr lang="ar-SA" sz="2400">
                <a:cs typeface="Zar" pitchFamily="2" charset="-78"/>
              </a:rPr>
              <a:t>ملاک کارايي ع</a:t>
            </a:r>
            <a:r>
              <a:rPr lang="fa-IR" sz="2400">
                <a:cs typeface="Zar" pitchFamily="2" charset="-78"/>
              </a:rPr>
              <a:t>م</a:t>
            </a:r>
            <a:r>
              <a:rPr lang="ar-SA" sz="2400">
                <a:cs typeface="Zar" pitchFamily="2" charset="-78"/>
              </a:rPr>
              <a:t>ومي بايد مقايسه‌اي بين وضعيت‌هاي دنياي</a:t>
            </a:r>
            <a:r>
              <a:rPr lang="fa-IR" sz="2400">
                <a:cs typeface="Zar" pitchFamily="2" charset="-78"/>
              </a:rPr>
              <a:t>  </a:t>
            </a:r>
            <a:r>
              <a:rPr lang="ar-SA" sz="2400">
                <a:cs typeface="Zar" pitchFamily="2" charset="-78"/>
              </a:rPr>
              <a:t>متفاوت (يا دنباله‌ حالات) را بر پايه چگونگي رضايت عامل در صورت حصول هدف بدهد.</a:t>
            </a:r>
            <a:endParaRPr lang="fa-IR" altLang="zh-CN" sz="2400">
              <a:cs typeface="Zar" pitchFamily="2" charset="-78"/>
            </a:endParaRPr>
          </a:p>
          <a:p>
            <a:pPr marL="342900" indent="-342900">
              <a:lnSpc>
                <a:spcPct val="135000"/>
              </a:lnSpc>
              <a:buClr>
                <a:srgbClr val="7F5429"/>
              </a:buClr>
              <a:buFont typeface="Wingdings" pitchFamily="2" charset="2"/>
              <a:buChar char="§"/>
            </a:pPr>
            <a:r>
              <a:rPr lang="ar-SA" altLang="zh-CN" sz="2400">
                <a:cs typeface="Zar" pitchFamily="2" charset="-78"/>
              </a:rPr>
              <a:t>بنابراين</a:t>
            </a:r>
            <a:r>
              <a:rPr lang="fa-IR" altLang="zh-CN" sz="2400">
                <a:cs typeface="Zar" pitchFamily="2" charset="-78"/>
              </a:rPr>
              <a:t> ا</a:t>
            </a:r>
            <a:r>
              <a:rPr lang="ar-SA" altLang="zh-CN" sz="2400">
                <a:cs typeface="Zar" pitchFamily="2" charset="-78"/>
              </a:rPr>
              <a:t>گر يک وضعيت دنيا به ديگر</a:t>
            </a:r>
            <a:r>
              <a:rPr lang="fa-IR" altLang="zh-CN" sz="2400">
                <a:cs typeface="Zar" pitchFamily="2" charset="-78"/>
              </a:rPr>
              <a:t>ي</a:t>
            </a:r>
            <a:r>
              <a:rPr lang="ar-SA" altLang="zh-CN" sz="2400">
                <a:cs typeface="Zar" pitchFamily="2" charset="-78"/>
              </a:rPr>
              <a:t> ترجيح داده مي‌شود، آنگاه آن براي عامل سودمند‌تر خواهد بود</a:t>
            </a:r>
            <a:r>
              <a:rPr lang="en-US" altLang="zh-CN" sz="2400">
                <a:ea typeface="SimSun" pitchFamily="2" charset="-122"/>
                <a:cs typeface="Zar" pitchFamily="2" charset="-78"/>
              </a:rPr>
              <a:t> </a:t>
            </a:r>
            <a:endParaRPr lang="en-US" sz="2400">
              <a:cs typeface="Zar" pitchFamily="2" charset="-78"/>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3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35" name="Slide Number Placeholder 5"/>
          <p:cNvSpPr>
            <a:spLocks noGrp="1"/>
          </p:cNvSpPr>
          <p:nvPr>
            <p:ph type="sldNum" sz="quarter" idx="12"/>
          </p:nvPr>
        </p:nvSpPr>
        <p:spPr/>
        <p:txBody>
          <a:bodyPr/>
          <a:lstStyle/>
          <a:p>
            <a:pPr>
              <a:defRPr/>
            </a:pPr>
            <a:fld id="{FDA708BF-14B2-49B9-8BD0-E570A17727A3}" type="slidenum">
              <a:rPr lang="ar-SA" altLang="en-US"/>
              <a:pPr>
                <a:defRPr/>
              </a:pPr>
              <a:t>79</a:t>
            </a:fld>
            <a:endParaRPr lang="en-US" altLang="en-US"/>
          </a:p>
        </p:txBody>
      </p:sp>
      <p:sp>
        <p:nvSpPr>
          <p:cNvPr id="103429"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عاملهاي هوشمند</a:t>
            </a:r>
            <a:endParaRPr lang="en-US" sz="2400" b="1">
              <a:latin typeface="Times New Roman" pitchFamily="18" charset="0"/>
              <a:cs typeface="Homa" pitchFamily="2" charset="-78"/>
            </a:endParaRPr>
          </a:p>
        </p:txBody>
      </p:sp>
      <p:sp>
        <p:nvSpPr>
          <p:cNvPr id="103430" name="Text Box 3"/>
          <p:cNvSpPr txBox="1">
            <a:spLocks noChangeArrowheads="1"/>
          </p:cNvSpPr>
          <p:nvPr/>
        </p:nvSpPr>
        <p:spPr bwMode="auto">
          <a:xfrm>
            <a:off x="4716463" y="1844675"/>
            <a:ext cx="3311525" cy="641350"/>
          </a:xfrm>
          <a:prstGeom prst="rect">
            <a:avLst/>
          </a:prstGeom>
          <a:noFill/>
          <a:ln w="9525">
            <a:noFill/>
            <a:miter lim="800000"/>
            <a:headEnd/>
            <a:tailEnd/>
          </a:ln>
        </p:spPr>
        <p:txBody>
          <a:bodyPr>
            <a:spAutoFit/>
          </a:bodyPr>
          <a:lstStyle/>
          <a:p>
            <a:pPr eaLnBrk="0" hangingPunct="0">
              <a:spcBef>
                <a:spcPct val="50000"/>
              </a:spcBef>
            </a:pPr>
            <a:r>
              <a:rPr lang="fa-IR" sz="3600" b="1">
                <a:solidFill>
                  <a:srgbClr val="000099"/>
                </a:solidFill>
                <a:cs typeface="Lotus" pitchFamily="2" charset="-78"/>
              </a:rPr>
              <a:t>عاملهاي سودمند</a:t>
            </a:r>
            <a:endParaRPr lang="en-US" sz="3600" b="1">
              <a:solidFill>
                <a:srgbClr val="000099"/>
              </a:solidFill>
              <a:cs typeface="Lotus" pitchFamily="2" charset="-78"/>
            </a:endParaRPr>
          </a:p>
        </p:txBody>
      </p:sp>
      <p:sp>
        <p:nvSpPr>
          <p:cNvPr id="103431" name="AutoShape 4"/>
          <p:cNvSpPr>
            <a:spLocks noChangeArrowheads="1"/>
          </p:cNvSpPr>
          <p:nvPr/>
        </p:nvSpPr>
        <p:spPr bwMode="auto">
          <a:xfrm>
            <a:off x="323850" y="2060575"/>
            <a:ext cx="3240088" cy="4537075"/>
          </a:xfrm>
          <a:prstGeom prst="roundRect">
            <a:avLst>
              <a:gd name="adj" fmla="val 16667"/>
            </a:avLst>
          </a:prstGeom>
          <a:solidFill>
            <a:srgbClr val="C0C0C0"/>
          </a:solidFill>
          <a:ln w="9525">
            <a:solidFill>
              <a:schemeClr val="tx1"/>
            </a:solidFill>
            <a:round/>
            <a:headEnd/>
            <a:tailEnd/>
          </a:ln>
        </p:spPr>
        <p:txBody>
          <a:bodyPr wrap="none" anchor="ctr"/>
          <a:lstStyle/>
          <a:p>
            <a:pPr algn="ctr" rtl="0" eaLnBrk="0" hangingPunct="0"/>
            <a:endParaRPr lang="en-US">
              <a:solidFill>
                <a:srgbClr val="C0C0C0"/>
              </a:solidFill>
              <a:cs typeface="Times New Roman" pitchFamily="18" charset="0"/>
            </a:endParaRPr>
          </a:p>
        </p:txBody>
      </p:sp>
      <p:sp>
        <p:nvSpPr>
          <p:cNvPr id="103432" name="AutoShape 5"/>
          <p:cNvSpPr>
            <a:spLocks noChangeArrowheads="1"/>
          </p:cNvSpPr>
          <p:nvPr/>
        </p:nvSpPr>
        <p:spPr bwMode="auto">
          <a:xfrm>
            <a:off x="3997325" y="2060575"/>
            <a:ext cx="1008063" cy="4537075"/>
          </a:xfrm>
          <a:prstGeom prst="roundRect">
            <a:avLst>
              <a:gd name="adj" fmla="val 16667"/>
            </a:avLst>
          </a:prstGeom>
          <a:solidFill>
            <a:srgbClr val="C0C0C0"/>
          </a:solidFill>
          <a:ln w="9525">
            <a:solidFill>
              <a:schemeClr val="tx1"/>
            </a:solidFill>
            <a:round/>
            <a:headEnd/>
            <a:tailEnd/>
          </a:ln>
        </p:spPr>
        <p:txBody>
          <a:bodyPr wrap="none" anchor="ctr"/>
          <a:lstStyle/>
          <a:p>
            <a:pPr algn="ctr" rtl="0" eaLnBrk="0" hangingPunct="0"/>
            <a:endParaRPr lang="en-US">
              <a:solidFill>
                <a:srgbClr val="C0C0C0"/>
              </a:solidFill>
              <a:cs typeface="Times New Roman" pitchFamily="18" charset="0"/>
            </a:endParaRPr>
          </a:p>
        </p:txBody>
      </p:sp>
      <p:sp>
        <p:nvSpPr>
          <p:cNvPr id="103433" name="Text Box 6"/>
          <p:cNvSpPr txBox="1">
            <a:spLocks noChangeArrowheads="1"/>
          </p:cNvSpPr>
          <p:nvPr/>
        </p:nvSpPr>
        <p:spPr bwMode="auto">
          <a:xfrm>
            <a:off x="430213" y="5956300"/>
            <a:ext cx="909637" cy="641350"/>
          </a:xfrm>
          <a:prstGeom prst="rect">
            <a:avLst/>
          </a:prstGeom>
          <a:noFill/>
          <a:ln w="9525">
            <a:noFill/>
            <a:miter lim="800000"/>
            <a:headEnd/>
            <a:tailEnd/>
          </a:ln>
        </p:spPr>
        <p:txBody>
          <a:bodyPr wrap="none">
            <a:spAutoFit/>
          </a:bodyPr>
          <a:lstStyle/>
          <a:p>
            <a:pPr algn="l" rtl="0"/>
            <a:r>
              <a:rPr lang="fa-IR" sz="3600" b="1">
                <a:latin typeface="Akram" pitchFamily="2" charset="2"/>
                <a:cs typeface="Lotus" pitchFamily="2" charset="-78"/>
              </a:rPr>
              <a:t>عامل</a:t>
            </a:r>
            <a:endParaRPr lang="en-US" sz="3600" b="1">
              <a:latin typeface="Akram" pitchFamily="2" charset="2"/>
              <a:cs typeface="Lotus" pitchFamily="2" charset="-78"/>
            </a:endParaRPr>
          </a:p>
        </p:txBody>
      </p:sp>
      <p:sp>
        <p:nvSpPr>
          <p:cNvPr id="103434" name="Text Box 7"/>
          <p:cNvSpPr txBox="1">
            <a:spLocks noChangeArrowheads="1"/>
          </p:cNvSpPr>
          <p:nvPr/>
        </p:nvSpPr>
        <p:spPr bwMode="auto">
          <a:xfrm rot="-5400000">
            <a:off x="4029075" y="3946526"/>
            <a:ext cx="1000125" cy="641350"/>
          </a:xfrm>
          <a:prstGeom prst="rect">
            <a:avLst/>
          </a:prstGeom>
          <a:noFill/>
          <a:ln w="9525">
            <a:noFill/>
            <a:miter lim="800000"/>
            <a:headEnd/>
            <a:tailEnd/>
          </a:ln>
        </p:spPr>
        <p:txBody>
          <a:bodyPr wrap="none">
            <a:spAutoFit/>
          </a:bodyPr>
          <a:lstStyle/>
          <a:p>
            <a:pPr algn="ctr" rtl="0"/>
            <a:r>
              <a:rPr lang="fa-IR" sz="3600" b="1">
                <a:cs typeface="Lotus" pitchFamily="2" charset="-78"/>
              </a:rPr>
              <a:t>محيط</a:t>
            </a:r>
            <a:endParaRPr lang="en-US" sz="3600" b="1">
              <a:cs typeface="Lotus" pitchFamily="2" charset="-78"/>
            </a:endParaRPr>
          </a:p>
        </p:txBody>
      </p:sp>
      <p:sp>
        <p:nvSpPr>
          <p:cNvPr id="103435" name="Line 8"/>
          <p:cNvSpPr>
            <a:spLocks noChangeShapeType="1"/>
          </p:cNvSpPr>
          <p:nvPr/>
        </p:nvSpPr>
        <p:spPr bwMode="auto">
          <a:xfrm flipH="1">
            <a:off x="3132138" y="2349500"/>
            <a:ext cx="1295400" cy="1588"/>
          </a:xfrm>
          <a:prstGeom prst="line">
            <a:avLst/>
          </a:prstGeom>
          <a:noFill/>
          <a:ln w="34925">
            <a:solidFill>
              <a:schemeClr val="tx1"/>
            </a:solidFill>
            <a:round/>
            <a:headEnd/>
            <a:tailEnd type="triangle" w="lg" len="lg"/>
          </a:ln>
        </p:spPr>
        <p:txBody>
          <a:bodyPr/>
          <a:lstStyle/>
          <a:p>
            <a:endParaRPr lang="en-US"/>
          </a:p>
        </p:txBody>
      </p:sp>
      <p:sp>
        <p:nvSpPr>
          <p:cNvPr id="103436" name="Text Box 9"/>
          <p:cNvSpPr txBox="1">
            <a:spLocks noChangeArrowheads="1"/>
          </p:cNvSpPr>
          <p:nvPr/>
        </p:nvSpPr>
        <p:spPr bwMode="auto">
          <a:xfrm>
            <a:off x="2114550" y="2151063"/>
            <a:ext cx="1152525" cy="457200"/>
          </a:xfrm>
          <a:prstGeom prst="rect">
            <a:avLst/>
          </a:prstGeom>
          <a:noFill/>
          <a:ln w="9525">
            <a:noFill/>
            <a:miter lim="800000"/>
            <a:headEnd/>
            <a:tailEnd/>
          </a:ln>
        </p:spPr>
        <p:txBody>
          <a:bodyPr>
            <a:spAutoFit/>
          </a:bodyPr>
          <a:lstStyle/>
          <a:p>
            <a:pPr algn="ctr" rtl="0" eaLnBrk="0" hangingPunct="0">
              <a:spcBef>
                <a:spcPct val="50000"/>
              </a:spcBef>
            </a:pPr>
            <a:r>
              <a:rPr lang="fa-IR" sz="2400" b="1">
                <a:cs typeface="Lotus" pitchFamily="2" charset="-78"/>
              </a:rPr>
              <a:t>حسگرها</a:t>
            </a:r>
            <a:endParaRPr lang="en-US" sz="2400" b="1">
              <a:cs typeface="Lotus" pitchFamily="2" charset="-78"/>
            </a:endParaRPr>
          </a:p>
        </p:txBody>
      </p:sp>
      <p:sp>
        <p:nvSpPr>
          <p:cNvPr id="103437" name="Rectangle 10"/>
          <p:cNvSpPr>
            <a:spLocks noChangeArrowheads="1"/>
          </p:cNvSpPr>
          <p:nvPr/>
        </p:nvSpPr>
        <p:spPr bwMode="auto">
          <a:xfrm>
            <a:off x="2051050" y="3028950"/>
            <a:ext cx="1368425" cy="431800"/>
          </a:xfrm>
          <a:prstGeom prst="rect">
            <a:avLst/>
          </a:prstGeom>
          <a:solidFill>
            <a:schemeClr val="bg1"/>
          </a:solidFill>
          <a:ln w="9525">
            <a:noFill/>
            <a:miter lim="800000"/>
            <a:headEnd/>
            <a:tailEnd/>
          </a:ln>
        </p:spPr>
        <p:txBody>
          <a:bodyPr wrap="none" anchor="ctr"/>
          <a:lstStyle/>
          <a:p>
            <a:pPr algn="ctr" rtl="0" eaLnBrk="0" hangingPunct="0"/>
            <a:r>
              <a:rPr lang="fa-IR" b="1">
                <a:cs typeface="Lotus" pitchFamily="2" charset="-78"/>
              </a:rPr>
              <a:t>جهان چگونه است</a:t>
            </a:r>
            <a:endParaRPr lang="en-US" b="1">
              <a:cs typeface="Lotus" pitchFamily="2" charset="-78"/>
            </a:endParaRPr>
          </a:p>
        </p:txBody>
      </p:sp>
      <p:sp>
        <p:nvSpPr>
          <p:cNvPr id="103438" name="Text Box 11"/>
          <p:cNvSpPr txBox="1">
            <a:spLocks noChangeArrowheads="1"/>
          </p:cNvSpPr>
          <p:nvPr/>
        </p:nvSpPr>
        <p:spPr bwMode="auto">
          <a:xfrm>
            <a:off x="2111375" y="6186488"/>
            <a:ext cx="1152525" cy="457200"/>
          </a:xfrm>
          <a:prstGeom prst="rect">
            <a:avLst/>
          </a:prstGeom>
          <a:noFill/>
          <a:ln w="9525">
            <a:noFill/>
            <a:miter lim="800000"/>
            <a:headEnd/>
            <a:tailEnd/>
          </a:ln>
        </p:spPr>
        <p:txBody>
          <a:bodyPr>
            <a:spAutoFit/>
          </a:bodyPr>
          <a:lstStyle/>
          <a:p>
            <a:pPr algn="ctr" rtl="0" eaLnBrk="0" hangingPunct="0">
              <a:spcBef>
                <a:spcPct val="50000"/>
              </a:spcBef>
            </a:pPr>
            <a:r>
              <a:rPr lang="fa-IR" sz="2400" b="1">
                <a:cs typeface="Lotus" pitchFamily="2" charset="-78"/>
              </a:rPr>
              <a:t>محرکها</a:t>
            </a:r>
            <a:endParaRPr lang="en-US" sz="2400" b="1">
              <a:cs typeface="Lotus" pitchFamily="2" charset="-78"/>
            </a:endParaRPr>
          </a:p>
        </p:txBody>
      </p:sp>
      <p:sp>
        <p:nvSpPr>
          <p:cNvPr id="103439" name="Line 12"/>
          <p:cNvSpPr>
            <a:spLocks noChangeShapeType="1"/>
          </p:cNvSpPr>
          <p:nvPr/>
        </p:nvSpPr>
        <p:spPr bwMode="auto">
          <a:xfrm flipH="1">
            <a:off x="3094038" y="6381750"/>
            <a:ext cx="1295400" cy="0"/>
          </a:xfrm>
          <a:prstGeom prst="line">
            <a:avLst/>
          </a:prstGeom>
          <a:noFill/>
          <a:ln w="34925">
            <a:solidFill>
              <a:schemeClr val="tx1"/>
            </a:solidFill>
            <a:round/>
            <a:headEnd type="triangle" w="lg" len="lg"/>
            <a:tailEnd type="none" w="lg" len="lg"/>
          </a:ln>
        </p:spPr>
        <p:txBody>
          <a:bodyPr/>
          <a:lstStyle/>
          <a:p>
            <a:endParaRPr lang="en-US"/>
          </a:p>
        </p:txBody>
      </p:sp>
      <p:sp>
        <p:nvSpPr>
          <p:cNvPr id="103440" name="Line 13"/>
          <p:cNvSpPr>
            <a:spLocks noChangeShapeType="1"/>
          </p:cNvSpPr>
          <p:nvPr/>
        </p:nvSpPr>
        <p:spPr bwMode="auto">
          <a:xfrm>
            <a:off x="2728913" y="2470150"/>
            <a:ext cx="0" cy="558800"/>
          </a:xfrm>
          <a:prstGeom prst="line">
            <a:avLst/>
          </a:prstGeom>
          <a:noFill/>
          <a:ln w="25400">
            <a:solidFill>
              <a:schemeClr val="tx1"/>
            </a:solidFill>
            <a:round/>
            <a:headEnd/>
            <a:tailEnd type="triangle" w="lg" len="lg"/>
          </a:ln>
        </p:spPr>
        <p:txBody>
          <a:bodyPr/>
          <a:lstStyle/>
          <a:p>
            <a:endParaRPr lang="en-US"/>
          </a:p>
        </p:txBody>
      </p:sp>
      <p:sp>
        <p:nvSpPr>
          <p:cNvPr id="103441" name="Line 14"/>
          <p:cNvSpPr>
            <a:spLocks noChangeShapeType="1"/>
          </p:cNvSpPr>
          <p:nvPr/>
        </p:nvSpPr>
        <p:spPr bwMode="auto">
          <a:xfrm>
            <a:off x="2771775" y="6021388"/>
            <a:ext cx="0" cy="287337"/>
          </a:xfrm>
          <a:prstGeom prst="line">
            <a:avLst/>
          </a:prstGeom>
          <a:noFill/>
          <a:ln w="25400">
            <a:solidFill>
              <a:schemeClr val="tx1"/>
            </a:solidFill>
            <a:round/>
            <a:headEnd/>
            <a:tailEnd type="triangle" w="lg" len="lg"/>
          </a:ln>
        </p:spPr>
        <p:txBody>
          <a:bodyPr/>
          <a:lstStyle/>
          <a:p>
            <a:endParaRPr lang="en-US"/>
          </a:p>
        </p:txBody>
      </p:sp>
      <p:sp>
        <p:nvSpPr>
          <p:cNvPr id="103442" name="Line 15"/>
          <p:cNvSpPr>
            <a:spLocks noChangeShapeType="1"/>
          </p:cNvSpPr>
          <p:nvPr/>
        </p:nvSpPr>
        <p:spPr bwMode="auto">
          <a:xfrm>
            <a:off x="2763838" y="4398963"/>
            <a:ext cx="7937" cy="325437"/>
          </a:xfrm>
          <a:prstGeom prst="line">
            <a:avLst/>
          </a:prstGeom>
          <a:noFill/>
          <a:ln w="25400">
            <a:solidFill>
              <a:schemeClr val="tx1"/>
            </a:solidFill>
            <a:round/>
            <a:headEnd/>
            <a:tailEnd type="triangle" w="lg" len="lg"/>
          </a:ln>
        </p:spPr>
        <p:txBody>
          <a:bodyPr/>
          <a:lstStyle/>
          <a:p>
            <a:endParaRPr lang="en-US"/>
          </a:p>
        </p:txBody>
      </p:sp>
      <p:sp>
        <p:nvSpPr>
          <p:cNvPr id="103443" name="AutoShape 16"/>
          <p:cNvSpPr>
            <a:spLocks noChangeArrowheads="1"/>
          </p:cNvSpPr>
          <p:nvPr/>
        </p:nvSpPr>
        <p:spPr bwMode="auto">
          <a:xfrm>
            <a:off x="468313" y="4822825"/>
            <a:ext cx="936625" cy="287338"/>
          </a:xfrm>
          <a:prstGeom prst="roundRect">
            <a:avLst>
              <a:gd name="adj" fmla="val 16667"/>
            </a:avLst>
          </a:prstGeom>
          <a:solidFill>
            <a:schemeClr val="bg1"/>
          </a:solidFill>
          <a:ln w="9525">
            <a:solidFill>
              <a:schemeClr val="bg1"/>
            </a:solidFill>
            <a:round/>
            <a:headEnd/>
            <a:tailEnd/>
          </a:ln>
        </p:spPr>
        <p:txBody>
          <a:bodyPr wrap="none" anchor="ctr"/>
          <a:lstStyle/>
          <a:p>
            <a:pPr algn="ctr" rtl="0" eaLnBrk="0" hangingPunct="0"/>
            <a:r>
              <a:rPr lang="fa-IR" b="1">
                <a:cs typeface="Lotus" pitchFamily="2" charset="-78"/>
              </a:rPr>
              <a:t>سودمند</a:t>
            </a:r>
          </a:p>
        </p:txBody>
      </p:sp>
      <p:sp>
        <p:nvSpPr>
          <p:cNvPr id="103444" name="Line 17"/>
          <p:cNvSpPr>
            <a:spLocks noChangeShapeType="1"/>
          </p:cNvSpPr>
          <p:nvPr/>
        </p:nvSpPr>
        <p:spPr bwMode="auto">
          <a:xfrm>
            <a:off x="1417638" y="4962525"/>
            <a:ext cx="633412" cy="4763"/>
          </a:xfrm>
          <a:prstGeom prst="line">
            <a:avLst/>
          </a:prstGeom>
          <a:noFill/>
          <a:ln w="25400">
            <a:solidFill>
              <a:schemeClr val="tx1"/>
            </a:solidFill>
            <a:round/>
            <a:headEnd/>
            <a:tailEnd type="triangle" w="lg" len="lg"/>
          </a:ln>
        </p:spPr>
        <p:txBody>
          <a:bodyPr/>
          <a:lstStyle/>
          <a:p>
            <a:endParaRPr lang="en-US"/>
          </a:p>
        </p:txBody>
      </p:sp>
      <p:sp>
        <p:nvSpPr>
          <p:cNvPr id="103445" name="Text Box 18"/>
          <p:cNvSpPr txBox="1">
            <a:spLocks noChangeArrowheads="1"/>
          </p:cNvSpPr>
          <p:nvPr/>
        </p:nvSpPr>
        <p:spPr bwMode="auto">
          <a:xfrm>
            <a:off x="2063750" y="5514975"/>
            <a:ext cx="1368425" cy="498475"/>
          </a:xfrm>
          <a:prstGeom prst="rect">
            <a:avLst/>
          </a:prstGeom>
          <a:solidFill>
            <a:schemeClr val="bg1"/>
          </a:solidFill>
          <a:ln w="9525">
            <a:solidFill>
              <a:schemeClr val="bg1"/>
            </a:solidFill>
            <a:miter lim="800000"/>
            <a:headEnd/>
            <a:tailEnd/>
          </a:ln>
        </p:spPr>
        <p:txBody>
          <a:bodyPr lIns="0" tIns="0" rIns="0" bIns="0">
            <a:spAutoFit/>
          </a:bodyPr>
          <a:lstStyle/>
          <a:p>
            <a:pPr algn="ctr" rtl="0" eaLnBrk="0" hangingPunct="0">
              <a:tabLst>
                <a:tab pos="1168400" algn="l"/>
              </a:tabLst>
            </a:pPr>
            <a:r>
              <a:rPr lang="fa-IR" sz="1600" b="1">
                <a:cs typeface="Lotus" pitchFamily="2" charset="-78"/>
              </a:rPr>
              <a:t>اکنون چه عملي بايد انجام دهم</a:t>
            </a:r>
            <a:endParaRPr lang="en-US" sz="1600">
              <a:cs typeface="Lotus" pitchFamily="2" charset="-78"/>
            </a:endParaRPr>
          </a:p>
        </p:txBody>
      </p:sp>
      <p:sp>
        <p:nvSpPr>
          <p:cNvPr id="103446" name="Oval 19"/>
          <p:cNvSpPr>
            <a:spLocks noChangeArrowheads="1"/>
          </p:cNvSpPr>
          <p:nvPr/>
        </p:nvSpPr>
        <p:spPr bwMode="auto">
          <a:xfrm>
            <a:off x="552450" y="2308225"/>
            <a:ext cx="720725" cy="360363"/>
          </a:xfrm>
          <a:prstGeom prst="ellipse">
            <a:avLst/>
          </a:prstGeom>
          <a:solidFill>
            <a:schemeClr val="bg1"/>
          </a:solidFill>
          <a:ln w="9525">
            <a:solidFill>
              <a:schemeClr val="bg1"/>
            </a:solidFill>
            <a:round/>
            <a:headEnd/>
            <a:tailEnd/>
          </a:ln>
        </p:spPr>
        <p:txBody>
          <a:bodyPr wrap="none" anchor="ctr"/>
          <a:lstStyle/>
          <a:p>
            <a:pPr algn="ctr" rtl="0" eaLnBrk="0" hangingPunct="0"/>
            <a:r>
              <a:rPr lang="fa-IR" b="1">
                <a:cs typeface="Lotus" pitchFamily="2" charset="-78"/>
              </a:rPr>
              <a:t>حالت</a:t>
            </a:r>
            <a:endParaRPr lang="en-US" b="1">
              <a:cs typeface="Lotus" pitchFamily="2" charset="-78"/>
            </a:endParaRPr>
          </a:p>
        </p:txBody>
      </p:sp>
      <p:sp>
        <p:nvSpPr>
          <p:cNvPr id="103447" name="Freeform 20"/>
          <p:cNvSpPr>
            <a:spLocks/>
          </p:cNvSpPr>
          <p:nvPr/>
        </p:nvSpPr>
        <p:spPr bwMode="auto">
          <a:xfrm>
            <a:off x="1201738" y="2128838"/>
            <a:ext cx="1008062" cy="900112"/>
          </a:xfrm>
          <a:custGeom>
            <a:avLst/>
            <a:gdLst>
              <a:gd name="T0" fmla="*/ 590 w 590"/>
              <a:gd name="T1" fmla="*/ 567 h 567"/>
              <a:gd name="T2" fmla="*/ 317 w 590"/>
              <a:gd name="T3" fmla="*/ 68 h 567"/>
              <a:gd name="T4" fmla="*/ 0 w 590"/>
              <a:gd name="T5" fmla="*/ 158 h 567"/>
              <a:gd name="T6" fmla="*/ 0 60000 65536"/>
              <a:gd name="T7" fmla="*/ 0 60000 65536"/>
              <a:gd name="T8" fmla="*/ 0 60000 65536"/>
              <a:gd name="T9" fmla="*/ 0 w 590"/>
              <a:gd name="T10" fmla="*/ 0 h 567"/>
              <a:gd name="T11" fmla="*/ 590 w 590"/>
              <a:gd name="T12" fmla="*/ 567 h 567"/>
            </a:gdLst>
            <a:ahLst/>
            <a:cxnLst>
              <a:cxn ang="T6">
                <a:pos x="T0" y="T1"/>
              </a:cxn>
              <a:cxn ang="T7">
                <a:pos x="T2" y="T3"/>
              </a:cxn>
              <a:cxn ang="T8">
                <a:pos x="T4" y="T5"/>
              </a:cxn>
            </a:cxnLst>
            <a:rect l="T9" t="T10" r="T11" b="T12"/>
            <a:pathLst>
              <a:path w="590" h="567">
                <a:moveTo>
                  <a:pt x="590" y="567"/>
                </a:moveTo>
                <a:cubicBezTo>
                  <a:pt x="502" y="351"/>
                  <a:pt x="415" y="136"/>
                  <a:pt x="317" y="68"/>
                </a:cubicBezTo>
                <a:cubicBezTo>
                  <a:pt x="219" y="0"/>
                  <a:pt x="109" y="79"/>
                  <a:pt x="0" y="158"/>
                </a:cubicBezTo>
              </a:path>
            </a:pathLst>
          </a:custGeom>
          <a:noFill/>
          <a:ln w="25400">
            <a:solidFill>
              <a:schemeClr val="tx1"/>
            </a:solidFill>
            <a:prstDash val="dash"/>
            <a:round/>
            <a:headEnd/>
            <a:tailEnd type="triangle" w="lg" len="lg"/>
          </a:ln>
        </p:spPr>
        <p:txBody>
          <a:bodyPr/>
          <a:lstStyle/>
          <a:p>
            <a:endParaRPr lang="en-US"/>
          </a:p>
        </p:txBody>
      </p:sp>
      <p:sp>
        <p:nvSpPr>
          <p:cNvPr id="103448" name="Line 21"/>
          <p:cNvSpPr>
            <a:spLocks noChangeShapeType="1"/>
          </p:cNvSpPr>
          <p:nvPr/>
        </p:nvSpPr>
        <p:spPr bwMode="auto">
          <a:xfrm>
            <a:off x="1201738" y="2597150"/>
            <a:ext cx="849312" cy="471488"/>
          </a:xfrm>
          <a:prstGeom prst="line">
            <a:avLst/>
          </a:prstGeom>
          <a:noFill/>
          <a:ln w="25400">
            <a:solidFill>
              <a:schemeClr val="tx1"/>
            </a:solidFill>
            <a:round/>
            <a:headEnd/>
            <a:tailEnd type="triangle" w="lg" len="lg"/>
          </a:ln>
        </p:spPr>
        <p:txBody>
          <a:bodyPr/>
          <a:lstStyle/>
          <a:p>
            <a:endParaRPr lang="en-US"/>
          </a:p>
        </p:txBody>
      </p:sp>
      <p:sp>
        <p:nvSpPr>
          <p:cNvPr id="103449" name="AutoShape 22"/>
          <p:cNvSpPr>
            <a:spLocks noChangeArrowheads="1"/>
          </p:cNvSpPr>
          <p:nvPr/>
        </p:nvSpPr>
        <p:spPr bwMode="auto">
          <a:xfrm>
            <a:off x="417513" y="3429000"/>
            <a:ext cx="1079500" cy="576263"/>
          </a:xfrm>
          <a:prstGeom prst="roundRect">
            <a:avLst>
              <a:gd name="adj" fmla="val 16667"/>
            </a:avLst>
          </a:prstGeom>
          <a:solidFill>
            <a:schemeClr val="bg1"/>
          </a:solidFill>
          <a:ln w="9525">
            <a:solidFill>
              <a:schemeClr val="bg1"/>
            </a:solidFill>
            <a:round/>
            <a:headEnd/>
            <a:tailEnd/>
          </a:ln>
        </p:spPr>
        <p:txBody>
          <a:bodyPr lIns="0" tIns="0" rIns="0" bIns="0" anchor="ctr"/>
          <a:lstStyle/>
          <a:p>
            <a:pPr algn="ctr" rtl="0" eaLnBrk="0" hangingPunct="0"/>
            <a:r>
              <a:rPr lang="fa-IR" sz="1600" b="1">
                <a:cs typeface="Lotus" pitchFamily="2" charset="-78"/>
              </a:rPr>
              <a:t>جهان چگونه تکامل مي يابد</a:t>
            </a:r>
            <a:endParaRPr lang="en-US" sz="1600" b="1">
              <a:cs typeface="Lotus" pitchFamily="2" charset="-78"/>
            </a:endParaRPr>
          </a:p>
        </p:txBody>
      </p:sp>
      <p:sp>
        <p:nvSpPr>
          <p:cNvPr id="103450" name="AutoShape 23"/>
          <p:cNvSpPr>
            <a:spLocks noChangeArrowheads="1"/>
          </p:cNvSpPr>
          <p:nvPr/>
        </p:nvSpPr>
        <p:spPr bwMode="auto">
          <a:xfrm>
            <a:off x="442913" y="4221163"/>
            <a:ext cx="1079500" cy="431800"/>
          </a:xfrm>
          <a:prstGeom prst="roundRect">
            <a:avLst>
              <a:gd name="adj" fmla="val 16667"/>
            </a:avLst>
          </a:prstGeom>
          <a:solidFill>
            <a:schemeClr val="bg1"/>
          </a:solidFill>
          <a:ln w="9525">
            <a:solidFill>
              <a:schemeClr val="bg1"/>
            </a:solidFill>
            <a:round/>
            <a:headEnd/>
            <a:tailEnd/>
          </a:ln>
        </p:spPr>
        <p:txBody>
          <a:bodyPr lIns="0" tIns="0" rIns="0" bIns="0" anchor="ctr"/>
          <a:lstStyle/>
          <a:p>
            <a:pPr algn="ctr" rtl="0" eaLnBrk="0" hangingPunct="0"/>
            <a:r>
              <a:rPr lang="fa-IR" sz="1600" b="1">
                <a:cs typeface="Lotus" pitchFamily="2" charset="-78"/>
              </a:rPr>
              <a:t>کار فعاليت چيست</a:t>
            </a:r>
            <a:endParaRPr lang="en-US" sz="1600" b="1">
              <a:cs typeface="Lotus" pitchFamily="2" charset="-78"/>
            </a:endParaRPr>
          </a:p>
        </p:txBody>
      </p:sp>
      <p:sp>
        <p:nvSpPr>
          <p:cNvPr id="103451" name="Line 24"/>
          <p:cNvSpPr>
            <a:spLocks noChangeShapeType="1"/>
          </p:cNvSpPr>
          <p:nvPr/>
        </p:nvSpPr>
        <p:spPr bwMode="auto">
          <a:xfrm flipV="1">
            <a:off x="1489075" y="3284538"/>
            <a:ext cx="561975" cy="288925"/>
          </a:xfrm>
          <a:prstGeom prst="line">
            <a:avLst/>
          </a:prstGeom>
          <a:noFill/>
          <a:ln w="25400">
            <a:solidFill>
              <a:schemeClr val="tx1"/>
            </a:solidFill>
            <a:round/>
            <a:headEnd/>
            <a:tailEnd type="triangle" w="lg" len="lg"/>
          </a:ln>
        </p:spPr>
        <p:txBody>
          <a:bodyPr/>
          <a:lstStyle/>
          <a:p>
            <a:endParaRPr lang="en-US"/>
          </a:p>
        </p:txBody>
      </p:sp>
      <p:sp>
        <p:nvSpPr>
          <p:cNvPr id="103452" name="Line 25"/>
          <p:cNvSpPr>
            <a:spLocks noChangeShapeType="1"/>
          </p:cNvSpPr>
          <p:nvPr/>
        </p:nvSpPr>
        <p:spPr bwMode="auto">
          <a:xfrm flipV="1">
            <a:off x="1547813" y="4292600"/>
            <a:ext cx="503237" cy="215900"/>
          </a:xfrm>
          <a:prstGeom prst="line">
            <a:avLst/>
          </a:prstGeom>
          <a:noFill/>
          <a:ln w="25400">
            <a:solidFill>
              <a:schemeClr val="tx1"/>
            </a:solidFill>
            <a:round/>
            <a:headEnd/>
            <a:tailEnd type="triangle" w="lg" len="lg"/>
          </a:ln>
        </p:spPr>
        <p:txBody>
          <a:bodyPr/>
          <a:lstStyle/>
          <a:p>
            <a:endParaRPr lang="en-US"/>
          </a:p>
        </p:txBody>
      </p:sp>
      <p:sp>
        <p:nvSpPr>
          <p:cNvPr id="103453" name="Text Box 26"/>
          <p:cNvSpPr txBox="1">
            <a:spLocks noChangeArrowheads="1"/>
          </p:cNvSpPr>
          <p:nvPr/>
        </p:nvSpPr>
        <p:spPr bwMode="auto">
          <a:xfrm>
            <a:off x="5435600" y="2547938"/>
            <a:ext cx="3168650" cy="4206875"/>
          </a:xfrm>
          <a:prstGeom prst="rect">
            <a:avLst/>
          </a:prstGeom>
          <a:noFill/>
          <a:ln w="9525">
            <a:noFill/>
            <a:miter lim="800000"/>
            <a:headEnd/>
            <a:tailEnd/>
          </a:ln>
        </p:spPr>
        <p:txBody>
          <a:bodyPr>
            <a:spAutoFit/>
          </a:bodyPr>
          <a:lstStyle/>
          <a:p>
            <a:pPr algn="justLow" eaLnBrk="0" hangingPunct="0">
              <a:spcBef>
                <a:spcPct val="50000"/>
              </a:spcBef>
              <a:buClr>
                <a:srgbClr val="00D600"/>
              </a:buClr>
              <a:buFont typeface="Wingdings" pitchFamily="2" charset="2"/>
              <a:buChar char="Ã"/>
            </a:pPr>
            <a:r>
              <a:rPr lang="fa-IR" sz="2000">
                <a:solidFill>
                  <a:srgbClr val="CC3300"/>
                </a:solidFill>
                <a:cs typeface="Lotus" pitchFamily="2" charset="-78"/>
              </a:rPr>
              <a:t>اين عامل براي </a:t>
            </a:r>
            <a:r>
              <a:rPr lang="fa-IR" sz="2000" b="1">
                <a:solidFill>
                  <a:srgbClr val="CC3300"/>
                </a:solidFill>
                <a:cs typeface="Lotus" pitchFamily="2" charset="-78"/>
              </a:rPr>
              <a:t>اهداف مشخص</a:t>
            </a:r>
            <a:r>
              <a:rPr lang="fa-IR" sz="2000">
                <a:solidFill>
                  <a:srgbClr val="CC3300"/>
                </a:solidFill>
                <a:cs typeface="Lotus" pitchFamily="2" charset="-78"/>
              </a:rPr>
              <a:t>، </a:t>
            </a:r>
            <a:r>
              <a:rPr lang="fa-IR" sz="2000" b="1">
                <a:solidFill>
                  <a:srgbClr val="CC3300"/>
                </a:solidFill>
                <a:cs typeface="Lotus" pitchFamily="2" charset="-78"/>
              </a:rPr>
              <a:t>راه هاي مختلفي</a:t>
            </a:r>
            <a:r>
              <a:rPr lang="fa-IR" sz="2000">
                <a:solidFill>
                  <a:srgbClr val="CC3300"/>
                </a:solidFill>
                <a:cs typeface="Lotus" pitchFamily="2" charset="-78"/>
              </a:rPr>
              <a:t> دارد، که راه حل بهتر براي عامل </a:t>
            </a:r>
            <a:r>
              <a:rPr lang="fa-IR" sz="2000" b="1">
                <a:solidFill>
                  <a:srgbClr val="CC3300"/>
                </a:solidFill>
                <a:cs typeface="Lotus" pitchFamily="2" charset="-78"/>
              </a:rPr>
              <a:t>سودمندتر</a:t>
            </a:r>
            <a:r>
              <a:rPr lang="fa-IR" sz="2000">
                <a:solidFill>
                  <a:srgbClr val="CC3300"/>
                </a:solidFill>
                <a:cs typeface="Lotus" pitchFamily="2" charset="-78"/>
              </a:rPr>
              <a:t> است.</a:t>
            </a:r>
          </a:p>
          <a:p>
            <a:pPr algn="justLow" eaLnBrk="0" hangingPunct="0">
              <a:spcBef>
                <a:spcPct val="50000"/>
              </a:spcBef>
              <a:buClr>
                <a:srgbClr val="00D600"/>
              </a:buClr>
              <a:buFont typeface="Wingdings" pitchFamily="2" charset="2"/>
              <a:buChar char="Ã"/>
            </a:pPr>
            <a:r>
              <a:rPr lang="fa-IR" sz="2000" b="1">
                <a:solidFill>
                  <a:srgbClr val="CC3300"/>
                </a:solidFill>
                <a:cs typeface="Lotus" pitchFamily="2" charset="-78"/>
              </a:rPr>
              <a:t>تابع سودمندي</a:t>
            </a:r>
            <a:r>
              <a:rPr lang="fa-IR" sz="2000">
                <a:solidFill>
                  <a:srgbClr val="CC3300"/>
                </a:solidFill>
                <a:cs typeface="Lotus" pitchFamily="2" charset="-78"/>
              </a:rPr>
              <a:t>، حالت يا دنباله اي از حالتها را به يک عدد </a:t>
            </a:r>
            <a:r>
              <a:rPr lang="fa-IR" sz="2000" b="1">
                <a:solidFill>
                  <a:srgbClr val="CC3300"/>
                </a:solidFill>
                <a:cs typeface="Lotus" pitchFamily="2" charset="-78"/>
              </a:rPr>
              <a:t>حقيقي</a:t>
            </a:r>
            <a:r>
              <a:rPr lang="fa-IR" sz="2000">
                <a:solidFill>
                  <a:srgbClr val="CC3300"/>
                </a:solidFill>
                <a:cs typeface="Lotus" pitchFamily="2" charset="-78"/>
              </a:rPr>
              <a:t> نگاشت ميکند که </a:t>
            </a:r>
            <a:r>
              <a:rPr lang="fa-IR" sz="2000" b="1">
                <a:solidFill>
                  <a:srgbClr val="CC3300"/>
                </a:solidFill>
                <a:cs typeface="Lotus" pitchFamily="2" charset="-78"/>
              </a:rPr>
              <a:t>درجه رضايت</a:t>
            </a:r>
            <a:r>
              <a:rPr lang="fa-IR" sz="2000">
                <a:solidFill>
                  <a:srgbClr val="CC3300"/>
                </a:solidFill>
                <a:cs typeface="Lotus" pitchFamily="2" charset="-78"/>
              </a:rPr>
              <a:t> را توصيف مِيکند.</a:t>
            </a:r>
          </a:p>
          <a:p>
            <a:pPr algn="justLow" eaLnBrk="0" hangingPunct="0">
              <a:spcBef>
                <a:spcPct val="50000"/>
              </a:spcBef>
              <a:buClr>
                <a:srgbClr val="00D600"/>
              </a:buClr>
              <a:buFont typeface="Wingdings" pitchFamily="2" charset="2"/>
              <a:buChar char="Ã"/>
            </a:pPr>
            <a:r>
              <a:rPr lang="fa-IR" sz="2000">
                <a:solidFill>
                  <a:srgbClr val="CC3300"/>
                </a:solidFill>
                <a:cs typeface="Lotus" pitchFamily="2" charset="-78"/>
              </a:rPr>
              <a:t>وقتي </a:t>
            </a:r>
            <a:r>
              <a:rPr lang="fa-IR" sz="2000" b="1">
                <a:solidFill>
                  <a:srgbClr val="CC3300"/>
                </a:solidFill>
                <a:cs typeface="Lotus" pitchFamily="2" charset="-78"/>
              </a:rPr>
              <a:t>اهداف متضاد</a:t>
            </a:r>
            <a:r>
              <a:rPr lang="fa-IR" sz="2000">
                <a:solidFill>
                  <a:srgbClr val="CC3300"/>
                </a:solidFill>
                <a:cs typeface="Lotus" pitchFamily="2" charset="-78"/>
              </a:rPr>
              <a:t> باشند، </a:t>
            </a:r>
            <a:r>
              <a:rPr lang="fa-IR" sz="2000" b="1">
                <a:solidFill>
                  <a:srgbClr val="CC3300"/>
                </a:solidFill>
                <a:cs typeface="Lotus" pitchFamily="2" charset="-78"/>
              </a:rPr>
              <a:t>بعضي</a:t>
            </a:r>
            <a:r>
              <a:rPr lang="fa-IR" sz="2000">
                <a:solidFill>
                  <a:srgbClr val="CC3300"/>
                </a:solidFill>
                <a:cs typeface="Lotus" pitchFamily="2" charset="-78"/>
              </a:rPr>
              <a:t> از آنها برآورده ميشوند</a:t>
            </a:r>
          </a:p>
          <a:p>
            <a:pPr algn="justLow" eaLnBrk="0" hangingPunct="0">
              <a:spcBef>
                <a:spcPct val="50000"/>
              </a:spcBef>
              <a:buClr>
                <a:srgbClr val="00D600"/>
              </a:buClr>
              <a:buFont typeface="Wingdings" pitchFamily="2" charset="2"/>
              <a:buChar char="Ã"/>
            </a:pPr>
            <a:r>
              <a:rPr lang="fa-IR" sz="2000">
                <a:solidFill>
                  <a:srgbClr val="CC3300"/>
                </a:solidFill>
                <a:cs typeface="Lotus" pitchFamily="2" charset="-78"/>
              </a:rPr>
              <a:t>اگر </a:t>
            </a:r>
            <a:r>
              <a:rPr lang="fa-IR" sz="2000" b="1">
                <a:solidFill>
                  <a:srgbClr val="CC3300"/>
                </a:solidFill>
                <a:cs typeface="Lotus" pitchFamily="2" charset="-78"/>
              </a:rPr>
              <a:t>هيچيک از اهداف</a:t>
            </a:r>
            <a:r>
              <a:rPr lang="fa-IR" sz="2000">
                <a:solidFill>
                  <a:srgbClr val="CC3300"/>
                </a:solidFill>
                <a:cs typeface="Lotus" pitchFamily="2" charset="-78"/>
              </a:rPr>
              <a:t> به طور قطعي قابل حصول نباشند، احتمال موفقيت با </a:t>
            </a:r>
            <a:r>
              <a:rPr lang="fa-IR" sz="2000" b="1">
                <a:solidFill>
                  <a:srgbClr val="CC3300"/>
                </a:solidFill>
                <a:cs typeface="Lotus" pitchFamily="2" charset="-78"/>
              </a:rPr>
              <a:t>اهميت هدف</a:t>
            </a:r>
            <a:r>
              <a:rPr lang="fa-IR" sz="2000">
                <a:solidFill>
                  <a:srgbClr val="CC3300"/>
                </a:solidFill>
                <a:cs typeface="Lotus" pitchFamily="2" charset="-78"/>
              </a:rPr>
              <a:t> مقايسه ميشود</a:t>
            </a:r>
          </a:p>
        </p:txBody>
      </p:sp>
      <p:sp>
        <p:nvSpPr>
          <p:cNvPr id="103454" name="Rectangle 27"/>
          <p:cNvSpPr>
            <a:spLocks noChangeArrowheads="1"/>
          </p:cNvSpPr>
          <p:nvPr/>
        </p:nvSpPr>
        <p:spPr bwMode="auto">
          <a:xfrm>
            <a:off x="2051050" y="3840163"/>
            <a:ext cx="1368425" cy="574675"/>
          </a:xfrm>
          <a:prstGeom prst="rect">
            <a:avLst/>
          </a:prstGeom>
          <a:solidFill>
            <a:schemeClr val="bg1"/>
          </a:solidFill>
          <a:ln w="9525">
            <a:noFill/>
            <a:miter lim="800000"/>
            <a:headEnd/>
            <a:tailEnd/>
          </a:ln>
        </p:spPr>
        <p:txBody>
          <a:bodyPr lIns="36000" tIns="108000" rIns="36000" bIns="36000" anchor="ctr"/>
          <a:lstStyle/>
          <a:p>
            <a:pPr algn="ctr" eaLnBrk="0" hangingPunct="0">
              <a:lnSpc>
                <a:spcPct val="75000"/>
              </a:lnSpc>
            </a:pPr>
            <a:r>
              <a:rPr lang="fa-IR" sz="1600" b="1">
                <a:cs typeface="Lotus" pitchFamily="2" charset="-78"/>
              </a:rPr>
              <a:t>اگر فعاليت </a:t>
            </a:r>
            <a:r>
              <a:rPr lang="en-US" sz="1600" b="1">
                <a:cs typeface="Lotus" pitchFamily="2" charset="-78"/>
              </a:rPr>
              <a:t>A</a:t>
            </a:r>
            <a:r>
              <a:rPr lang="fa-IR" sz="1600" b="1">
                <a:cs typeface="Lotus" pitchFamily="2" charset="-78"/>
              </a:rPr>
              <a:t> را انجام دهم چه خواهد شد</a:t>
            </a:r>
            <a:endParaRPr lang="en-US" sz="1600" b="1">
              <a:cs typeface="Lotus" pitchFamily="2" charset="-78"/>
            </a:endParaRPr>
          </a:p>
        </p:txBody>
      </p:sp>
      <p:sp>
        <p:nvSpPr>
          <p:cNvPr id="103455" name="Line 28"/>
          <p:cNvSpPr>
            <a:spLocks noChangeShapeType="1"/>
          </p:cNvSpPr>
          <p:nvPr/>
        </p:nvSpPr>
        <p:spPr bwMode="auto">
          <a:xfrm>
            <a:off x="2759075" y="3462338"/>
            <a:ext cx="12700" cy="373062"/>
          </a:xfrm>
          <a:prstGeom prst="line">
            <a:avLst/>
          </a:prstGeom>
          <a:noFill/>
          <a:ln w="25400">
            <a:solidFill>
              <a:schemeClr val="tx1"/>
            </a:solidFill>
            <a:round/>
            <a:headEnd/>
            <a:tailEnd type="triangle" w="lg" len="lg"/>
          </a:ln>
        </p:spPr>
        <p:txBody>
          <a:bodyPr/>
          <a:lstStyle/>
          <a:p>
            <a:endParaRPr lang="en-US"/>
          </a:p>
        </p:txBody>
      </p:sp>
      <p:sp>
        <p:nvSpPr>
          <p:cNvPr id="103456" name="Line 29"/>
          <p:cNvSpPr>
            <a:spLocks noChangeShapeType="1"/>
          </p:cNvSpPr>
          <p:nvPr/>
        </p:nvSpPr>
        <p:spPr bwMode="auto">
          <a:xfrm>
            <a:off x="1476375" y="3789363"/>
            <a:ext cx="566738" cy="241300"/>
          </a:xfrm>
          <a:prstGeom prst="line">
            <a:avLst/>
          </a:prstGeom>
          <a:noFill/>
          <a:ln w="25400">
            <a:solidFill>
              <a:schemeClr val="tx1"/>
            </a:solidFill>
            <a:round/>
            <a:headEnd/>
            <a:tailEnd type="triangle" w="lg" len="lg"/>
          </a:ln>
        </p:spPr>
        <p:txBody>
          <a:bodyPr/>
          <a:lstStyle/>
          <a:p>
            <a:endParaRPr lang="en-US"/>
          </a:p>
        </p:txBody>
      </p:sp>
      <p:sp>
        <p:nvSpPr>
          <p:cNvPr id="103457" name="Line 30"/>
          <p:cNvSpPr>
            <a:spLocks noChangeShapeType="1"/>
          </p:cNvSpPr>
          <p:nvPr/>
        </p:nvSpPr>
        <p:spPr bwMode="auto">
          <a:xfrm flipV="1">
            <a:off x="1547813" y="3429000"/>
            <a:ext cx="503237" cy="936625"/>
          </a:xfrm>
          <a:prstGeom prst="line">
            <a:avLst/>
          </a:prstGeom>
          <a:noFill/>
          <a:ln w="25400">
            <a:solidFill>
              <a:schemeClr val="tx1"/>
            </a:solidFill>
            <a:round/>
            <a:headEnd/>
            <a:tailEnd type="triangle" w="lg" len="lg"/>
          </a:ln>
        </p:spPr>
        <p:txBody>
          <a:bodyPr/>
          <a:lstStyle/>
          <a:p>
            <a:endParaRPr lang="en-US"/>
          </a:p>
        </p:txBody>
      </p:sp>
      <p:sp>
        <p:nvSpPr>
          <p:cNvPr id="103458" name="Text Box 31"/>
          <p:cNvSpPr txBox="1">
            <a:spLocks noChangeArrowheads="1"/>
          </p:cNvSpPr>
          <p:nvPr/>
        </p:nvSpPr>
        <p:spPr bwMode="auto">
          <a:xfrm>
            <a:off x="2076450" y="4729163"/>
            <a:ext cx="1368425" cy="498475"/>
          </a:xfrm>
          <a:prstGeom prst="rect">
            <a:avLst/>
          </a:prstGeom>
          <a:solidFill>
            <a:schemeClr val="bg1"/>
          </a:solidFill>
          <a:ln w="9525">
            <a:solidFill>
              <a:schemeClr val="bg1"/>
            </a:solidFill>
            <a:miter lim="800000"/>
            <a:headEnd/>
            <a:tailEnd/>
          </a:ln>
        </p:spPr>
        <p:txBody>
          <a:bodyPr lIns="0" tIns="0" rIns="0" bIns="0">
            <a:spAutoFit/>
          </a:bodyPr>
          <a:lstStyle/>
          <a:p>
            <a:pPr algn="ctr" rtl="0" eaLnBrk="0" hangingPunct="0">
              <a:tabLst>
                <a:tab pos="1168400" algn="l"/>
              </a:tabLst>
            </a:pPr>
            <a:r>
              <a:rPr lang="fa-IR" sz="1600" b="1">
                <a:cs typeface="Lotus" pitchFamily="2" charset="-78"/>
              </a:rPr>
              <a:t>در چنين حالتي چقدر رضايت دارم</a:t>
            </a:r>
            <a:endParaRPr lang="en-US" sz="1600">
              <a:cs typeface="Lotus" pitchFamily="2" charset="-78"/>
            </a:endParaRPr>
          </a:p>
        </p:txBody>
      </p:sp>
      <p:sp>
        <p:nvSpPr>
          <p:cNvPr id="103459" name="Line 32"/>
          <p:cNvSpPr>
            <a:spLocks noChangeShapeType="1"/>
          </p:cNvSpPr>
          <p:nvPr/>
        </p:nvSpPr>
        <p:spPr bwMode="auto">
          <a:xfrm>
            <a:off x="2771775" y="5224463"/>
            <a:ext cx="7938" cy="288925"/>
          </a:xfrm>
          <a:prstGeom prst="line">
            <a:avLst/>
          </a:prstGeom>
          <a:noFill/>
          <a:ln w="25400">
            <a:solidFill>
              <a:schemeClr val="tx1"/>
            </a:solidFill>
            <a:round/>
            <a:headEnd/>
            <a:tailEnd type="triangle" w="lg" len="lg"/>
          </a:ln>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5"/>
          <p:cNvSpPr>
            <a:spLocks noGrp="1"/>
          </p:cNvSpPr>
          <p:nvPr>
            <p:ph type="dt" sz="quarter" idx="10"/>
          </p:nvPr>
        </p:nvSpPr>
        <p:spPr/>
        <p:txBody>
          <a:bodyPr/>
          <a:lstStyle/>
          <a:p>
            <a:pPr>
              <a:defRPr/>
            </a:pPr>
            <a:r>
              <a:rPr lang="en-US" smtClean="0"/>
              <a:t>Telegram: @Computer_IT_Engineering</a:t>
            </a:r>
            <a:endParaRPr lang="en-US" altLang="en-US"/>
          </a:p>
        </p:txBody>
      </p:sp>
      <p:sp>
        <p:nvSpPr>
          <p:cNvPr id="13" name="Footer Placeholder 6"/>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14" name="Slide Number Placeholder 7"/>
          <p:cNvSpPr>
            <a:spLocks noGrp="1"/>
          </p:cNvSpPr>
          <p:nvPr>
            <p:ph type="sldNum" sz="quarter" idx="12"/>
          </p:nvPr>
        </p:nvSpPr>
        <p:spPr/>
        <p:txBody>
          <a:bodyPr/>
          <a:lstStyle/>
          <a:p>
            <a:pPr>
              <a:defRPr/>
            </a:pPr>
            <a:fld id="{0D565675-B8D4-457A-AED2-16E90BE153A4}" type="slidenum">
              <a:rPr lang="ar-SA" altLang="en-US"/>
              <a:pPr>
                <a:defRPr/>
              </a:pPr>
              <a:t>8</a:t>
            </a:fld>
            <a:endParaRPr lang="en-US" altLang="en-US"/>
          </a:p>
        </p:txBody>
      </p:sp>
      <p:sp>
        <p:nvSpPr>
          <p:cNvPr id="1032"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مقدمه </a:t>
            </a:r>
            <a:r>
              <a:rPr lang="fa-IR" sz="2400" b="1">
                <a:latin typeface="Times New Roman" pitchFamily="18" charset="0"/>
                <a:cs typeface="Homa" pitchFamily="2" charset="-78"/>
              </a:rPr>
              <a:t>(مانند انسان عمل کردن)</a:t>
            </a:r>
            <a:endParaRPr lang="en-US" sz="2400" b="1">
              <a:latin typeface="Times New Roman" pitchFamily="18" charset="0"/>
              <a:cs typeface="Homa" pitchFamily="2" charset="-78"/>
            </a:endParaRPr>
          </a:p>
        </p:txBody>
      </p:sp>
      <p:sp>
        <p:nvSpPr>
          <p:cNvPr id="1033" name="Text Box 3"/>
          <p:cNvSpPr txBox="1">
            <a:spLocks noChangeArrowheads="1"/>
          </p:cNvSpPr>
          <p:nvPr/>
        </p:nvSpPr>
        <p:spPr bwMode="auto">
          <a:xfrm>
            <a:off x="3132138" y="1989138"/>
            <a:ext cx="2952750" cy="762000"/>
          </a:xfrm>
          <a:prstGeom prst="rect">
            <a:avLst/>
          </a:prstGeom>
          <a:noFill/>
          <a:ln w="9525">
            <a:noFill/>
            <a:miter lim="800000"/>
            <a:headEnd/>
            <a:tailEnd/>
          </a:ln>
        </p:spPr>
        <p:txBody>
          <a:bodyPr>
            <a:spAutoFit/>
          </a:bodyPr>
          <a:lstStyle/>
          <a:p>
            <a:pPr eaLnBrk="0" hangingPunct="0">
              <a:spcBef>
                <a:spcPct val="50000"/>
              </a:spcBef>
            </a:pPr>
            <a:r>
              <a:rPr lang="fa-IR" sz="4400">
                <a:solidFill>
                  <a:srgbClr val="CC3300"/>
                </a:solidFill>
                <a:cs typeface="Homa" pitchFamily="2" charset="-78"/>
              </a:rPr>
              <a:t>تست تورينگ</a:t>
            </a:r>
            <a:endParaRPr lang="en-US" sz="4400">
              <a:solidFill>
                <a:srgbClr val="CC3300"/>
              </a:solidFill>
              <a:cs typeface="Homa" pitchFamily="2" charset="-78"/>
            </a:endParaRPr>
          </a:p>
        </p:txBody>
      </p:sp>
      <p:graphicFrame>
        <p:nvGraphicFramePr>
          <p:cNvPr id="1026" name="Object 4"/>
          <p:cNvGraphicFramePr>
            <a:graphicFrameLocks noChangeAspect="1"/>
          </p:cNvGraphicFramePr>
          <p:nvPr>
            <p:ph sz="half" idx="1"/>
          </p:nvPr>
        </p:nvGraphicFramePr>
        <p:xfrm>
          <a:off x="3178175" y="4149725"/>
          <a:ext cx="2552700" cy="2497138"/>
        </p:xfrm>
        <a:graphic>
          <a:graphicData uri="http://schemas.openxmlformats.org/presentationml/2006/ole">
            <p:oleObj spid="_x0000_s1026" name="Image" r:id="rId3" imgW="5244444" imgH="5130159" progId="Photoshop.Image.8">
              <p:embed/>
            </p:oleObj>
          </a:graphicData>
        </a:graphic>
      </p:graphicFrame>
      <p:graphicFrame>
        <p:nvGraphicFramePr>
          <p:cNvPr id="1027" name="Object 5"/>
          <p:cNvGraphicFramePr>
            <a:graphicFrameLocks noChangeAspect="1"/>
          </p:cNvGraphicFramePr>
          <p:nvPr>
            <p:ph sz="quarter" idx="2"/>
          </p:nvPr>
        </p:nvGraphicFramePr>
        <p:xfrm>
          <a:off x="6859588" y="2400300"/>
          <a:ext cx="1627187" cy="1593850"/>
        </p:xfrm>
        <a:graphic>
          <a:graphicData uri="http://schemas.openxmlformats.org/presentationml/2006/ole">
            <p:oleObj spid="_x0000_s1027" name="Image" r:id="rId4" imgW="923389" imgH="902133" progId="Photoshop.Image.8">
              <p:embed/>
            </p:oleObj>
          </a:graphicData>
        </a:graphic>
      </p:graphicFrame>
      <p:graphicFrame>
        <p:nvGraphicFramePr>
          <p:cNvPr id="1028" name="Object 6"/>
          <p:cNvGraphicFramePr>
            <a:graphicFrameLocks noChangeAspect="1"/>
          </p:cNvGraphicFramePr>
          <p:nvPr>
            <p:ph sz="quarter" idx="3"/>
          </p:nvPr>
        </p:nvGraphicFramePr>
        <p:xfrm>
          <a:off x="468313" y="1989138"/>
          <a:ext cx="1584325" cy="1443037"/>
        </p:xfrm>
        <a:graphic>
          <a:graphicData uri="http://schemas.openxmlformats.org/presentationml/2006/ole">
            <p:oleObj spid="_x0000_s1028" name="Image" r:id="rId5" imgW="889942" imgH="810701" progId="Photoshop.Image.8">
              <p:embed/>
            </p:oleObj>
          </a:graphicData>
        </a:graphic>
      </p:graphicFrame>
      <p:sp>
        <p:nvSpPr>
          <p:cNvPr id="1034" name="Freeform 7"/>
          <p:cNvSpPr>
            <a:spLocks/>
          </p:cNvSpPr>
          <p:nvPr/>
        </p:nvSpPr>
        <p:spPr bwMode="auto">
          <a:xfrm rot="-386496">
            <a:off x="4579938" y="3948113"/>
            <a:ext cx="2143125" cy="647700"/>
          </a:xfrm>
          <a:custGeom>
            <a:avLst/>
            <a:gdLst>
              <a:gd name="T0" fmla="*/ 0 w 1180"/>
              <a:gd name="T1" fmla="*/ 498 h 498"/>
              <a:gd name="T2" fmla="*/ 1180 w 1180"/>
              <a:gd name="T3" fmla="*/ 0 h 498"/>
              <a:gd name="T4" fmla="*/ 0 60000 65536"/>
              <a:gd name="T5" fmla="*/ 0 60000 65536"/>
              <a:gd name="T6" fmla="*/ 0 w 1180"/>
              <a:gd name="T7" fmla="*/ 0 h 498"/>
              <a:gd name="T8" fmla="*/ 1180 w 1180"/>
              <a:gd name="T9" fmla="*/ 498 h 498"/>
            </a:gdLst>
            <a:ahLst/>
            <a:cxnLst>
              <a:cxn ang="T4">
                <a:pos x="T0" y="T1"/>
              </a:cxn>
              <a:cxn ang="T5">
                <a:pos x="T2" y="T3"/>
              </a:cxn>
            </a:cxnLst>
            <a:rect l="T6" t="T7" r="T8" b="T9"/>
            <a:pathLst>
              <a:path w="1180" h="498">
                <a:moveTo>
                  <a:pt x="0" y="498"/>
                </a:moveTo>
                <a:cubicBezTo>
                  <a:pt x="491" y="294"/>
                  <a:pt x="983" y="91"/>
                  <a:pt x="1180" y="0"/>
                </a:cubicBezTo>
              </a:path>
            </a:pathLst>
          </a:custGeom>
          <a:noFill/>
          <a:ln w="9525">
            <a:solidFill>
              <a:schemeClr val="tx1"/>
            </a:solidFill>
            <a:round/>
            <a:headEnd/>
            <a:tailEnd/>
          </a:ln>
        </p:spPr>
        <p:txBody>
          <a:bodyPr/>
          <a:lstStyle/>
          <a:p>
            <a:endParaRPr lang="en-US"/>
          </a:p>
        </p:txBody>
      </p:sp>
      <p:sp>
        <p:nvSpPr>
          <p:cNvPr id="1035" name="Freeform 8"/>
          <p:cNvSpPr>
            <a:spLocks/>
          </p:cNvSpPr>
          <p:nvPr/>
        </p:nvSpPr>
        <p:spPr bwMode="auto">
          <a:xfrm>
            <a:off x="1835150" y="3068638"/>
            <a:ext cx="2808288" cy="1655762"/>
          </a:xfrm>
          <a:custGeom>
            <a:avLst/>
            <a:gdLst>
              <a:gd name="T0" fmla="*/ 1769 w 1769"/>
              <a:gd name="T1" fmla="*/ 1043 h 1043"/>
              <a:gd name="T2" fmla="*/ 1452 w 1769"/>
              <a:gd name="T3" fmla="*/ 227 h 1043"/>
              <a:gd name="T4" fmla="*/ 0 w 1769"/>
              <a:gd name="T5" fmla="*/ 0 h 1043"/>
              <a:gd name="T6" fmla="*/ 0 60000 65536"/>
              <a:gd name="T7" fmla="*/ 0 60000 65536"/>
              <a:gd name="T8" fmla="*/ 0 60000 65536"/>
              <a:gd name="T9" fmla="*/ 0 w 1769"/>
              <a:gd name="T10" fmla="*/ 0 h 1043"/>
              <a:gd name="T11" fmla="*/ 1769 w 1769"/>
              <a:gd name="T12" fmla="*/ 1043 h 1043"/>
            </a:gdLst>
            <a:ahLst/>
            <a:cxnLst>
              <a:cxn ang="T6">
                <a:pos x="T0" y="T1"/>
              </a:cxn>
              <a:cxn ang="T7">
                <a:pos x="T2" y="T3"/>
              </a:cxn>
              <a:cxn ang="T8">
                <a:pos x="T4" y="T5"/>
              </a:cxn>
            </a:cxnLst>
            <a:rect l="T9" t="T10" r="T11" b="T12"/>
            <a:pathLst>
              <a:path w="1769" h="1043">
                <a:moveTo>
                  <a:pt x="1769" y="1043"/>
                </a:moveTo>
                <a:cubicBezTo>
                  <a:pt x="1758" y="722"/>
                  <a:pt x="1747" y="401"/>
                  <a:pt x="1452" y="227"/>
                </a:cubicBezTo>
                <a:cubicBezTo>
                  <a:pt x="1157" y="53"/>
                  <a:pt x="578" y="26"/>
                  <a:pt x="0" y="0"/>
                </a:cubicBezTo>
              </a:path>
            </a:pathLst>
          </a:custGeom>
          <a:noFill/>
          <a:ln w="9525">
            <a:solidFill>
              <a:schemeClr val="tx1"/>
            </a:solidFill>
            <a:round/>
            <a:headEnd/>
            <a:tailEnd/>
          </a:ln>
        </p:spPr>
        <p:txBody>
          <a:bodyPr/>
          <a:lstStyle/>
          <a:p>
            <a:endParaRPr lang="en-US"/>
          </a:p>
        </p:txBody>
      </p:sp>
      <p:sp>
        <p:nvSpPr>
          <p:cNvPr id="1036" name="Text Box 9"/>
          <p:cNvSpPr txBox="1">
            <a:spLocks noChangeArrowheads="1"/>
          </p:cNvSpPr>
          <p:nvPr/>
        </p:nvSpPr>
        <p:spPr bwMode="auto">
          <a:xfrm>
            <a:off x="7337425" y="4084638"/>
            <a:ext cx="431800" cy="641350"/>
          </a:xfrm>
          <a:prstGeom prst="rect">
            <a:avLst/>
          </a:prstGeom>
          <a:noFill/>
          <a:ln w="9525">
            <a:noFill/>
            <a:miter lim="800000"/>
            <a:headEnd/>
            <a:tailEnd/>
          </a:ln>
        </p:spPr>
        <p:txBody>
          <a:bodyPr>
            <a:spAutoFit/>
          </a:bodyPr>
          <a:lstStyle/>
          <a:p>
            <a:pPr algn="l" rtl="0" eaLnBrk="0" hangingPunct="0">
              <a:spcBef>
                <a:spcPct val="50000"/>
              </a:spcBef>
            </a:pPr>
            <a:r>
              <a:rPr lang="en-US" sz="3600" b="1">
                <a:cs typeface="Times New Roman" pitchFamily="18" charset="0"/>
              </a:rPr>
              <a:t>A</a:t>
            </a:r>
          </a:p>
        </p:txBody>
      </p:sp>
      <p:sp>
        <p:nvSpPr>
          <p:cNvPr id="1037" name="Text Box 10"/>
          <p:cNvSpPr txBox="1">
            <a:spLocks noChangeArrowheads="1"/>
          </p:cNvSpPr>
          <p:nvPr/>
        </p:nvSpPr>
        <p:spPr bwMode="auto">
          <a:xfrm>
            <a:off x="900113" y="3143250"/>
            <a:ext cx="431800" cy="641350"/>
          </a:xfrm>
          <a:prstGeom prst="rect">
            <a:avLst/>
          </a:prstGeom>
          <a:noFill/>
          <a:ln w="9525">
            <a:noFill/>
            <a:miter lim="800000"/>
            <a:headEnd/>
            <a:tailEnd/>
          </a:ln>
        </p:spPr>
        <p:txBody>
          <a:bodyPr>
            <a:spAutoFit/>
          </a:bodyPr>
          <a:lstStyle/>
          <a:p>
            <a:pPr algn="l" rtl="0" eaLnBrk="0" hangingPunct="0">
              <a:spcBef>
                <a:spcPct val="50000"/>
              </a:spcBef>
            </a:pPr>
            <a:r>
              <a:rPr lang="en-US" sz="3600" b="1">
                <a:cs typeface="Times New Roman" pitchFamily="18" charset="0"/>
              </a:rPr>
              <a:t>B</a:t>
            </a:r>
          </a:p>
        </p:txBody>
      </p:sp>
      <p:sp>
        <p:nvSpPr>
          <p:cNvPr id="1038" name="AutoShape 11"/>
          <p:cNvSpPr>
            <a:spLocks noChangeArrowheads="1"/>
          </p:cNvSpPr>
          <p:nvPr/>
        </p:nvSpPr>
        <p:spPr bwMode="auto">
          <a:xfrm rot="339284">
            <a:off x="468313" y="4149725"/>
            <a:ext cx="2016125" cy="1295400"/>
          </a:xfrm>
          <a:prstGeom prst="cloudCallout">
            <a:avLst>
              <a:gd name="adj1" fmla="val 97917"/>
              <a:gd name="adj2" fmla="val -17949"/>
            </a:avLst>
          </a:prstGeom>
          <a:solidFill>
            <a:srgbClr val="FF99CC"/>
          </a:solidFill>
          <a:ln w="9525">
            <a:noFill/>
            <a:round/>
            <a:headEnd/>
            <a:tailEnd/>
          </a:ln>
        </p:spPr>
        <p:txBody>
          <a:bodyPr/>
          <a:lstStyle/>
          <a:p>
            <a:pPr algn="ctr" rtl="0" eaLnBrk="0" hangingPunct="0"/>
            <a:r>
              <a:rPr lang="fa-IR" sz="2000" b="1">
                <a:cs typeface="Lotus" pitchFamily="2" charset="-78"/>
              </a:rPr>
              <a:t>کدام انسان است؟</a:t>
            </a:r>
          </a:p>
          <a:p>
            <a:pPr algn="ctr" rtl="0" eaLnBrk="0" hangingPunct="0"/>
            <a:r>
              <a:rPr lang="en-US" sz="2000" b="1">
                <a:cs typeface="Lotus" pitchFamily="2" charset="-78"/>
              </a:rPr>
              <a:t>A </a:t>
            </a:r>
            <a:r>
              <a:rPr lang="fa-IR" sz="2000" b="1">
                <a:cs typeface="Lotus" pitchFamily="2" charset="-78"/>
              </a:rPr>
              <a:t>يا </a:t>
            </a:r>
            <a:r>
              <a:rPr lang="en-US" sz="2000" b="1">
                <a:cs typeface="Lotus" pitchFamily="2" charset="-78"/>
              </a:rPr>
              <a:t> B</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B2B3EF89-32D5-4421-8D42-63D594039043}" type="slidenum">
              <a:rPr lang="ar-SA" altLang="en-US"/>
              <a:pPr>
                <a:defRPr/>
              </a:pPr>
              <a:t>80</a:t>
            </a:fld>
            <a:endParaRPr lang="en-US" altLang="en-US"/>
          </a:p>
        </p:txBody>
      </p:sp>
      <p:sp>
        <p:nvSpPr>
          <p:cNvPr id="104453" name="Text Box 2"/>
          <p:cNvSpPr txBox="1">
            <a:spLocks noChangeArrowheads="1"/>
          </p:cNvSpPr>
          <p:nvPr/>
        </p:nvSpPr>
        <p:spPr bwMode="auto">
          <a:xfrm>
            <a:off x="493713" y="1484313"/>
            <a:ext cx="8191500" cy="4041775"/>
          </a:xfrm>
          <a:prstGeom prst="rect">
            <a:avLst/>
          </a:prstGeom>
          <a:noFill/>
          <a:ln w="9525">
            <a:noFill/>
            <a:miter lim="800000"/>
            <a:headEnd/>
            <a:tailEnd/>
          </a:ln>
        </p:spPr>
        <p:txBody>
          <a:bodyPr>
            <a:spAutoFit/>
          </a:bodyPr>
          <a:lstStyle/>
          <a:p>
            <a:pPr marL="342900" indent="-342900">
              <a:lnSpc>
                <a:spcPct val="135000"/>
              </a:lnSpc>
            </a:pPr>
            <a:r>
              <a:rPr lang="ar-SA" sz="2400" b="1">
                <a:solidFill>
                  <a:srgbClr val="7F5429"/>
                </a:solidFill>
                <a:cs typeface="Zar" pitchFamily="2" charset="-78"/>
              </a:rPr>
              <a:t>سودمندي:</a:t>
            </a:r>
            <a:r>
              <a:rPr lang="ar-SA" sz="2400">
                <a:cs typeface="Zar" pitchFamily="2" charset="-78"/>
              </a:rPr>
              <a:t> تابعي است که يک وضعيت را به عدد حقيقي نگاشت مي‌دهد، که درجه رضايت مربوط را تشريح مي‌کند. </a:t>
            </a:r>
            <a:endParaRPr lang="en-US" sz="2400">
              <a:cs typeface="Zar" pitchFamily="2" charset="-78"/>
            </a:endParaRPr>
          </a:p>
          <a:p>
            <a:pPr marL="342900" indent="-342900">
              <a:lnSpc>
                <a:spcPct val="135000"/>
              </a:lnSpc>
            </a:pPr>
            <a:endParaRPr lang="fa-IR" sz="2400">
              <a:cs typeface="Zar" pitchFamily="2" charset="-78"/>
            </a:endParaRPr>
          </a:p>
          <a:p>
            <a:pPr marL="342900" indent="-342900">
              <a:lnSpc>
                <a:spcPct val="135000"/>
              </a:lnSpc>
            </a:pPr>
            <a:r>
              <a:rPr lang="ar-SA" sz="2400">
                <a:cs typeface="Zar" pitchFamily="2" charset="-78"/>
              </a:rPr>
              <a:t>مشخصات کامل تابع سودمندي امکان تصميم‌گيري منطقي را براي دو نوع حالتي که هدف مشکل</a:t>
            </a:r>
            <a:r>
              <a:rPr lang="en-US" sz="2400">
                <a:cs typeface="Zar" pitchFamily="2" charset="-78"/>
              </a:rPr>
              <a:t> </a:t>
            </a:r>
            <a:r>
              <a:rPr lang="ar-SA" sz="2400">
                <a:cs typeface="Zar" pitchFamily="2" charset="-78"/>
              </a:rPr>
              <a:t>دارد، اجازه مي‌دهد.</a:t>
            </a:r>
            <a:endParaRPr lang="fa-IR" sz="2400">
              <a:cs typeface="Zar" pitchFamily="2" charset="-78"/>
            </a:endParaRPr>
          </a:p>
          <a:p>
            <a:pPr marL="342900" indent="-342900">
              <a:lnSpc>
                <a:spcPct val="135000"/>
              </a:lnSpc>
              <a:buFontTx/>
              <a:buAutoNum type="arabicPeriod"/>
            </a:pPr>
            <a:r>
              <a:rPr lang="ar-SA" sz="2400">
                <a:cs typeface="Zar" pitchFamily="2" charset="-78"/>
              </a:rPr>
              <a:t>زماني که اهداف متناقص وجود دارند.</a:t>
            </a:r>
            <a:r>
              <a:rPr lang="fa-IR" sz="2400">
                <a:cs typeface="Zar" pitchFamily="2" charset="-78"/>
              </a:rPr>
              <a:t>  </a:t>
            </a:r>
          </a:p>
          <a:p>
            <a:pPr marL="342900" indent="-342900">
              <a:lnSpc>
                <a:spcPct val="135000"/>
              </a:lnSpc>
              <a:buFontTx/>
              <a:buAutoNum type="arabicPeriod"/>
            </a:pPr>
            <a:r>
              <a:rPr lang="ar-SA" sz="2400">
                <a:cs typeface="Zar" pitchFamily="2" charset="-78"/>
              </a:rPr>
              <a:t>زماني که چندين هدف</a:t>
            </a:r>
            <a:r>
              <a:rPr lang="fa-IR" sz="2400">
                <a:cs typeface="Zar" pitchFamily="2" charset="-78"/>
              </a:rPr>
              <a:t>  </a:t>
            </a:r>
            <a:r>
              <a:rPr lang="ar-SA" sz="2400">
                <a:cs typeface="Zar" pitchFamily="2" charset="-78"/>
              </a:rPr>
              <a:t>دارند که عامل مي‌تواند آنها را هدف قرار دهد و هيچکدام از آنها با قطعيت قابل حصول نيست.</a:t>
            </a:r>
            <a:endParaRPr lang="en-US" sz="2400">
              <a:cs typeface="Zar" pitchFamily="2" charset="-78"/>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36"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37" name="Slide Number Placeholder 5"/>
          <p:cNvSpPr>
            <a:spLocks noGrp="1"/>
          </p:cNvSpPr>
          <p:nvPr>
            <p:ph type="sldNum" sz="quarter" idx="12"/>
          </p:nvPr>
        </p:nvSpPr>
        <p:spPr/>
        <p:txBody>
          <a:bodyPr/>
          <a:lstStyle/>
          <a:p>
            <a:pPr>
              <a:defRPr/>
            </a:pPr>
            <a:fld id="{26340241-0B69-4CB3-A1D2-52E2159AD9FB}" type="slidenum">
              <a:rPr lang="ar-SA" altLang="en-US"/>
              <a:pPr>
                <a:defRPr/>
              </a:pPr>
              <a:t>81</a:t>
            </a:fld>
            <a:endParaRPr lang="en-US" altLang="en-US"/>
          </a:p>
        </p:txBody>
      </p:sp>
      <p:sp>
        <p:nvSpPr>
          <p:cNvPr id="105477"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عاملهاي هوشمند</a:t>
            </a:r>
            <a:endParaRPr lang="en-US" sz="2400" b="1">
              <a:latin typeface="Times New Roman" pitchFamily="18" charset="0"/>
              <a:cs typeface="Homa" pitchFamily="2" charset="-78"/>
            </a:endParaRPr>
          </a:p>
        </p:txBody>
      </p:sp>
      <p:sp>
        <p:nvSpPr>
          <p:cNvPr id="105478" name="Text Box 3"/>
          <p:cNvSpPr txBox="1">
            <a:spLocks noChangeArrowheads="1"/>
          </p:cNvSpPr>
          <p:nvPr/>
        </p:nvSpPr>
        <p:spPr bwMode="auto">
          <a:xfrm>
            <a:off x="4716463" y="1844675"/>
            <a:ext cx="3311525" cy="641350"/>
          </a:xfrm>
          <a:prstGeom prst="rect">
            <a:avLst/>
          </a:prstGeom>
          <a:noFill/>
          <a:ln w="9525">
            <a:noFill/>
            <a:miter lim="800000"/>
            <a:headEnd/>
            <a:tailEnd/>
          </a:ln>
        </p:spPr>
        <p:txBody>
          <a:bodyPr>
            <a:spAutoFit/>
          </a:bodyPr>
          <a:lstStyle/>
          <a:p>
            <a:pPr eaLnBrk="0" hangingPunct="0">
              <a:spcBef>
                <a:spcPct val="50000"/>
              </a:spcBef>
            </a:pPr>
            <a:r>
              <a:rPr lang="fa-IR" sz="3600" b="1">
                <a:solidFill>
                  <a:srgbClr val="000099"/>
                </a:solidFill>
                <a:cs typeface="Lotus" pitchFamily="2" charset="-78"/>
              </a:rPr>
              <a:t>عاملهاي يادگيرنده</a:t>
            </a:r>
            <a:endParaRPr lang="en-US" sz="3600" b="1">
              <a:solidFill>
                <a:srgbClr val="000099"/>
              </a:solidFill>
              <a:cs typeface="Lotus" pitchFamily="2" charset="-78"/>
            </a:endParaRPr>
          </a:p>
        </p:txBody>
      </p:sp>
      <p:sp>
        <p:nvSpPr>
          <p:cNvPr id="105479" name="AutoShape 4"/>
          <p:cNvSpPr>
            <a:spLocks noChangeArrowheads="1"/>
          </p:cNvSpPr>
          <p:nvPr/>
        </p:nvSpPr>
        <p:spPr bwMode="auto">
          <a:xfrm>
            <a:off x="323850" y="2492375"/>
            <a:ext cx="3240088" cy="4105275"/>
          </a:xfrm>
          <a:prstGeom prst="roundRect">
            <a:avLst>
              <a:gd name="adj" fmla="val 16667"/>
            </a:avLst>
          </a:prstGeom>
          <a:solidFill>
            <a:srgbClr val="C0C0C0"/>
          </a:solidFill>
          <a:ln w="9525">
            <a:solidFill>
              <a:schemeClr val="tx1"/>
            </a:solidFill>
            <a:round/>
            <a:headEnd/>
            <a:tailEnd/>
          </a:ln>
        </p:spPr>
        <p:txBody>
          <a:bodyPr wrap="none" anchor="ctr"/>
          <a:lstStyle/>
          <a:p>
            <a:pPr algn="ctr" rtl="0" eaLnBrk="0" hangingPunct="0"/>
            <a:endParaRPr lang="en-US">
              <a:solidFill>
                <a:srgbClr val="C0C0C0"/>
              </a:solidFill>
              <a:cs typeface="Times New Roman" pitchFamily="18" charset="0"/>
            </a:endParaRPr>
          </a:p>
        </p:txBody>
      </p:sp>
      <p:sp>
        <p:nvSpPr>
          <p:cNvPr id="105480" name="AutoShape 5"/>
          <p:cNvSpPr>
            <a:spLocks noChangeArrowheads="1"/>
          </p:cNvSpPr>
          <p:nvPr/>
        </p:nvSpPr>
        <p:spPr bwMode="auto">
          <a:xfrm>
            <a:off x="3997325" y="2492375"/>
            <a:ext cx="1008063" cy="4105275"/>
          </a:xfrm>
          <a:prstGeom prst="roundRect">
            <a:avLst>
              <a:gd name="adj" fmla="val 16667"/>
            </a:avLst>
          </a:prstGeom>
          <a:solidFill>
            <a:srgbClr val="C0C0C0"/>
          </a:solidFill>
          <a:ln w="9525">
            <a:solidFill>
              <a:schemeClr val="tx1"/>
            </a:solidFill>
            <a:round/>
            <a:headEnd/>
            <a:tailEnd/>
          </a:ln>
        </p:spPr>
        <p:txBody>
          <a:bodyPr wrap="none" anchor="ctr"/>
          <a:lstStyle/>
          <a:p>
            <a:pPr algn="ctr" rtl="0" eaLnBrk="0" hangingPunct="0"/>
            <a:endParaRPr lang="en-US">
              <a:solidFill>
                <a:srgbClr val="C0C0C0"/>
              </a:solidFill>
              <a:cs typeface="Times New Roman" pitchFamily="18" charset="0"/>
            </a:endParaRPr>
          </a:p>
        </p:txBody>
      </p:sp>
      <p:sp>
        <p:nvSpPr>
          <p:cNvPr id="105481" name="Text Box 6"/>
          <p:cNvSpPr txBox="1">
            <a:spLocks noChangeArrowheads="1"/>
          </p:cNvSpPr>
          <p:nvPr/>
        </p:nvSpPr>
        <p:spPr bwMode="auto">
          <a:xfrm>
            <a:off x="430213" y="5956300"/>
            <a:ext cx="909637" cy="641350"/>
          </a:xfrm>
          <a:prstGeom prst="rect">
            <a:avLst/>
          </a:prstGeom>
          <a:noFill/>
          <a:ln w="9525">
            <a:noFill/>
            <a:miter lim="800000"/>
            <a:headEnd/>
            <a:tailEnd/>
          </a:ln>
        </p:spPr>
        <p:txBody>
          <a:bodyPr wrap="none">
            <a:spAutoFit/>
          </a:bodyPr>
          <a:lstStyle/>
          <a:p>
            <a:pPr algn="l" rtl="0"/>
            <a:r>
              <a:rPr lang="fa-IR" sz="3600" b="1">
                <a:latin typeface="Akram" pitchFamily="2" charset="2"/>
                <a:cs typeface="Lotus" pitchFamily="2" charset="-78"/>
              </a:rPr>
              <a:t>عامل</a:t>
            </a:r>
            <a:endParaRPr lang="en-US" sz="3600" b="1">
              <a:latin typeface="Akram" pitchFamily="2" charset="2"/>
              <a:cs typeface="Lotus" pitchFamily="2" charset="-78"/>
            </a:endParaRPr>
          </a:p>
        </p:txBody>
      </p:sp>
      <p:sp>
        <p:nvSpPr>
          <p:cNvPr id="105482" name="Line 7"/>
          <p:cNvSpPr>
            <a:spLocks noChangeShapeType="1"/>
          </p:cNvSpPr>
          <p:nvPr/>
        </p:nvSpPr>
        <p:spPr bwMode="auto">
          <a:xfrm flipH="1">
            <a:off x="3240088" y="2922588"/>
            <a:ext cx="1187450" cy="1587"/>
          </a:xfrm>
          <a:prstGeom prst="line">
            <a:avLst/>
          </a:prstGeom>
          <a:noFill/>
          <a:ln w="34925">
            <a:solidFill>
              <a:schemeClr val="tx1"/>
            </a:solidFill>
            <a:round/>
            <a:headEnd/>
            <a:tailEnd type="triangle" w="lg" len="lg"/>
          </a:ln>
        </p:spPr>
        <p:txBody>
          <a:bodyPr/>
          <a:lstStyle/>
          <a:p>
            <a:endParaRPr lang="en-US"/>
          </a:p>
        </p:txBody>
      </p:sp>
      <p:sp>
        <p:nvSpPr>
          <p:cNvPr id="105483" name="Text Box 8"/>
          <p:cNvSpPr txBox="1">
            <a:spLocks noChangeArrowheads="1"/>
          </p:cNvSpPr>
          <p:nvPr/>
        </p:nvSpPr>
        <p:spPr bwMode="auto">
          <a:xfrm>
            <a:off x="2241550" y="2730500"/>
            <a:ext cx="1152525" cy="457200"/>
          </a:xfrm>
          <a:prstGeom prst="rect">
            <a:avLst/>
          </a:prstGeom>
          <a:noFill/>
          <a:ln w="9525">
            <a:noFill/>
            <a:miter lim="800000"/>
            <a:headEnd/>
            <a:tailEnd/>
          </a:ln>
        </p:spPr>
        <p:txBody>
          <a:bodyPr>
            <a:spAutoFit/>
          </a:bodyPr>
          <a:lstStyle/>
          <a:p>
            <a:pPr algn="ctr" rtl="0" eaLnBrk="0" hangingPunct="0">
              <a:spcBef>
                <a:spcPct val="50000"/>
              </a:spcBef>
            </a:pPr>
            <a:r>
              <a:rPr lang="fa-IR" sz="2400" b="1">
                <a:cs typeface="Lotus" pitchFamily="2" charset="-78"/>
              </a:rPr>
              <a:t>حسگرها</a:t>
            </a:r>
            <a:endParaRPr lang="en-US" sz="2400" b="1">
              <a:cs typeface="Lotus" pitchFamily="2" charset="-78"/>
            </a:endParaRPr>
          </a:p>
        </p:txBody>
      </p:sp>
      <p:sp>
        <p:nvSpPr>
          <p:cNvPr id="105484" name="Text Box 9"/>
          <p:cNvSpPr txBox="1">
            <a:spLocks noChangeArrowheads="1"/>
          </p:cNvSpPr>
          <p:nvPr/>
        </p:nvSpPr>
        <p:spPr bwMode="auto">
          <a:xfrm>
            <a:off x="2327275" y="5983288"/>
            <a:ext cx="1152525" cy="457200"/>
          </a:xfrm>
          <a:prstGeom prst="rect">
            <a:avLst/>
          </a:prstGeom>
          <a:noFill/>
          <a:ln w="9525">
            <a:noFill/>
            <a:miter lim="800000"/>
            <a:headEnd/>
            <a:tailEnd/>
          </a:ln>
        </p:spPr>
        <p:txBody>
          <a:bodyPr>
            <a:spAutoFit/>
          </a:bodyPr>
          <a:lstStyle/>
          <a:p>
            <a:pPr algn="ctr" rtl="0" eaLnBrk="0" hangingPunct="0">
              <a:spcBef>
                <a:spcPct val="50000"/>
              </a:spcBef>
            </a:pPr>
            <a:r>
              <a:rPr lang="fa-IR" sz="2400" b="1">
                <a:cs typeface="Lotus" pitchFamily="2" charset="-78"/>
              </a:rPr>
              <a:t>محرکها</a:t>
            </a:r>
            <a:endParaRPr lang="en-US" sz="2400" b="1">
              <a:cs typeface="Lotus" pitchFamily="2" charset="-78"/>
            </a:endParaRPr>
          </a:p>
        </p:txBody>
      </p:sp>
      <p:sp>
        <p:nvSpPr>
          <p:cNvPr id="105485" name="Line 10"/>
          <p:cNvSpPr>
            <a:spLocks noChangeShapeType="1"/>
          </p:cNvSpPr>
          <p:nvPr/>
        </p:nvSpPr>
        <p:spPr bwMode="auto">
          <a:xfrm flipH="1">
            <a:off x="3313113" y="6211888"/>
            <a:ext cx="1187450" cy="0"/>
          </a:xfrm>
          <a:prstGeom prst="line">
            <a:avLst/>
          </a:prstGeom>
          <a:noFill/>
          <a:ln w="34925">
            <a:solidFill>
              <a:schemeClr val="tx1"/>
            </a:solidFill>
            <a:round/>
            <a:headEnd type="triangle" w="lg" len="lg"/>
            <a:tailEnd type="none" w="lg" len="lg"/>
          </a:ln>
        </p:spPr>
        <p:txBody>
          <a:bodyPr/>
          <a:lstStyle/>
          <a:p>
            <a:endParaRPr lang="en-US"/>
          </a:p>
        </p:txBody>
      </p:sp>
      <p:sp>
        <p:nvSpPr>
          <p:cNvPr id="105486" name="Text Box 11"/>
          <p:cNvSpPr txBox="1">
            <a:spLocks noChangeArrowheads="1"/>
          </p:cNvSpPr>
          <p:nvPr/>
        </p:nvSpPr>
        <p:spPr bwMode="auto">
          <a:xfrm>
            <a:off x="5435600" y="2547938"/>
            <a:ext cx="3168650" cy="3597275"/>
          </a:xfrm>
          <a:prstGeom prst="rect">
            <a:avLst/>
          </a:prstGeom>
          <a:noFill/>
          <a:ln w="9525">
            <a:noFill/>
            <a:miter lim="800000"/>
            <a:headEnd/>
            <a:tailEnd/>
          </a:ln>
        </p:spPr>
        <p:txBody>
          <a:bodyPr>
            <a:spAutoFit/>
          </a:bodyPr>
          <a:lstStyle/>
          <a:p>
            <a:pPr algn="justLow" eaLnBrk="0" hangingPunct="0">
              <a:spcBef>
                <a:spcPct val="50000"/>
              </a:spcBef>
              <a:buClr>
                <a:srgbClr val="00D600"/>
              </a:buClr>
              <a:buFont typeface="Wingdings" pitchFamily="2" charset="2"/>
              <a:buChar char="Ã"/>
            </a:pPr>
            <a:r>
              <a:rPr lang="fa-IR" sz="2000">
                <a:solidFill>
                  <a:srgbClr val="CC3300"/>
                </a:solidFill>
                <a:cs typeface="Lotus" pitchFamily="2" charset="-78"/>
              </a:rPr>
              <a:t> عنصرِِ</a:t>
            </a:r>
            <a:r>
              <a:rPr lang="fa-IR" sz="2000" b="1">
                <a:solidFill>
                  <a:srgbClr val="CC3300"/>
                </a:solidFill>
                <a:cs typeface="Lotus" pitchFamily="2" charset="-78"/>
              </a:rPr>
              <a:t>يادگيرنده</a:t>
            </a:r>
            <a:r>
              <a:rPr lang="fa-IR" sz="2000">
                <a:solidFill>
                  <a:srgbClr val="CC3300"/>
                </a:solidFill>
                <a:cs typeface="Lotus" pitchFamily="2" charset="-78"/>
              </a:rPr>
              <a:t> مسئول ايجاد بهبودها</a:t>
            </a:r>
          </a:p>
          <a:p>
            <a:pPr algn="justLow" eaLnBrk="0" hangingPunct="0">
              <a:spcBef>
                <a:spcPct val="50000"/>
              </a:spcBef>
              <a:buClr>
                <a:srgbClr val="00D600"/>
              </a:buClr>
              <a:buFont typeface="Wingdings" pitchFamily="2" charset="2"/>
              <a:buChar char="Ã"/>
            </a:pPr>
            <a:r>
              <a:rPr lang="fa-IR" sz="2000">
                <a:solidFill>
                  <a:srgbClr val="CC3300"/>
                </a:solidFill>
                <a:cs typeface="Lotus" pitchFamily="2" charset="-78"/>
              </a:rPr>
              <a:t>عنصر </a:t>
            </a:r>
            <a:r>
              <a:rPr lang="fa-IR" sz="2000" b="1">
                <a:solidFill>
                  <a:srgbClr val="CC3300"/>
                </a:solidFill>
                <a:cs typeface="Lotus" pitchFamily="2" charset="-78"/>
              </a:rPr>
              <a:t>کارايي</a:t>
            </a:r>
            <a:r>
              <a:rPr lang="fa-IR" sz="2000">
                <a:solidFill>
                  <a:srgbClr val="CC3300"/>
                </a:solidFill>
                <a:cs typeface="Lotus" pitchFamily="2" charset="-78"/>
              </a:rPr>
              <a:t> مسئول انتخاب فعاليتهاي خارجي</a:t>
            </a:r>
          </a:p>
          <a:p>
            <a:pPr algn="justLow" eaLnBrk="0" hangingPunct="0">
              <a:spcBef>
                <a:spcPct val="50000"/>
              </a:spcBef>
              <a:buClr>
                <a:srgbClr val="00D600"/>
              </a:buClr>
              <a:buFont typeface="Wingdings" pitchFamily="2" charset="2"/>
              <a:buChar char="Ã"/>
            </a:pPr>
            <a:r>
              <a:rPr lang="fa-IR" sz="2000" b="1">
                <a:solidFill>
                  <a:srgbClr val="CC3300"/>
                </a:solidFill>
                <a:cs typeface="Lotus" pitchFamily="2" charset="-78"/>
              </a:rPr>
              <a:t>منتقد</a:t>
            </a:r>
            <a:r>
              <a:rPr lang="fa-IR" sz="2000">
                <a:solidFill>
                  <a:srgbClr val="CC3300"/>
                </a:solidFill>
                <a:cs typeface="Lotus" pitchFamily="2" charset="-78"/>
              </a:rPr>
              <a:t> مشخص ميکند که يادگيرنده با توجه به استانداردهاي کارايي چگونه عمل ميکند</a:t>
            </a:r>
          </a:p>
          <a:p>
            <a:pPr algn="justLow" eaLnBrk="0" hangingPunct="0">
              <a:spcBef>
                <a:spcPct val="50000"/>
              </a:spcBef>
              <a:buClr>
                <a:srgbClr val="00D600"/>
              </a:buClr>
              <a:buFont typeface="Wingdings" pitchFamily="2" charset="2"/>
              <a:buChar char="Ã"/>
            </a:pPr>
            <a:r>
              <a:rPr lang="fa-IR" sz="2000" b="1">
                <a:solidFill>
                  <a:srgbClr val="CC3300"/>
                </a:solidFill>
                <a:cs typeface="Lotus" pitchFamily="2" charset="-78"/>
              </a:rPr>
              <a:t>مولد مسئله</a:t>
            </a:r>
            <a:r>
              <a:rPr lang="fa-IR" sz="2000">
                <a:solidFill>
                  <a:srgbClr val="CC3300"/>
                </a:solidFill>
                <a:cs typeface="Lotus" pitchFamily="2" charset="-78"/>
              </a:rPr>
              <a:t> مسئول پيشنهاد فعاليتهايي است که منجر به تجربيات آموزنده جديدي ميشود</a:t>
            </a:r>
          </a:p>
        </p:txBody>
      </p:sp>
      <p:sp>
        <p:nvSpPr>
          <p:cNvPr id="105487" name="Text Box 12"/>
          <p:cNvSpPr txBox="1">
            <a:spLocks noChangeArrowheads="1"/>
          </p:cNvSpPr>
          <p:nvPr/>
        </p:nvSpPr>
        <p:spPr bwMode="auto">
          <a:xfrm rot="-5400000">
            <a:off x="4029075" y="3946526"/>
            <a:ext cx="1000125" cy="641350"/>
          </a:xfrm>
          <a:prstGeom prst="rect">
            <a:avLst/>
          </a:prstGeom>
          <a:noFill/>
          <a:ln w="9525">
            <a:noFill/>
            <a:miter lim="800000"/>
            <a:headEnd/>
            <a:tailEnd/>
          </a:ln>
        </p:spPr>
        <p:txBody>
          <a:bodyPr wrap="none">
            <a:spAutoFit/>
          </a:bodyPr>
          <a:lstStyle/>
          <a:p>
            <a:pPr algn="ctr" rtl="0"/>
            <a:r>
              <a:rPr lang="fa-IR" sz="3600" b="1">
                <a:cs typeface="Lotus" pitchFamily="2" charset="-78"/>
              </a:rPr>
              <a:t>محيط</a:t>
            </a:r>
            <a:endParaRPr lang="en-US" sz="3600" b="1">
              <a:cs typeface="Lotus" pitchFamily="2" charset="-78"/>
            </a:endParaRPr>
          </a:p>
        </p:txBody>
      </p:sp>
      <p:sp>
        <p:nvSpPr>
          <p:cNvPr id="105488" name="Line 13"/>
          <p:cNvSpPr>
            <a:spLocks noChangeShapeType="1"/>
          </p:cNvSpPr>
          <p:nvPr/>
        </p:nvSpPr>
        <p:spPr bwMode="auto">
          <a:xfrm>
            <a:off x="2916238" y="4733925"/>
            <a:ext cx="0" cy="1223963"/>
          </a:xfrm>
          <a:prstGeom prst="line">
            <a:avLst/>
          </a:prstGeom>
          <a:noFill/>
          <a:ln w="25400">
            <a:solidFill>
              <a:schemeClr val="tx1"/>
            </a:solidFill>
            <a:round/>
            <a:headEnd/>
            <a:tailEnd type="triangle" w="lg" len="lg"/>
          </a:ln>
        </p:spPr>
        <p:txBody>
          <a:bodyPr/>
          <a:lstStyle/>
          <a:p>
            <a:endParaRPr lang="en-US"/>
          </a:p>
        </p:txBody>
      </p:sp>
      <p:grpSp>
        <p:nvGrpSpPr>
          <p:cNvPr id="105489" name="Group 14"/>
          <p:cNvGrpSpPr>
            <a:grpSpLocks/>
          </p:cNvGrpSpPr>
          <p:nvPr/>
        </p:nvGrpSpPr>
        <p:grpSpPr bwMode="auto">
          <a:xfrm>
            <a:off x="608013" y="2746375"/>
            <a:ext cx="2811462" cy="1974850"/>
            <a:chOff x="383" y="1730"/>
            <a:chExt cx="1771" cy="1244"/>
          </a:xfrm>
        </p:grpSpPr>
        <p:sp>
          <p:nvSpPr>
            <p:cNvPr id="105508" name="Rectangle 15"/>
            <p:cNvSpPr>
              <a:spLocks noChangeArrowheads="1"/>
            </p:cNvSpPr>
            <p:nvPr/>
          </p:nvSpPr>
          <p:spPr bwMode="auto">
            <a:xfrm>
              <a:off x="1474" y="2655"/>
              <a:ext cx="680" cy="319"/>
            </a:xfrm>
            <a:prstGeom prst="rect">
              <a:avLst/>
            </a:prstGeom>
            <a:solidFill>
              <a:schemeClr val="bg1"/>
            </a:solidFill>
            <a:ln w="9525">
              <a:solidFill>
                <a:schemeClr val="bg1"/>
              </a:solidFill>
              <a:miter lim="800000"/>
              <a:headEnd/>
              <a:tailEnd/>
            </a:ln>
          </p:spPr>
          <p:txBody>
            <a:bodyPr wrap="none" anchor="ctr"/>
            <a:lstStyle/>
            <a:p>
              <a:pPr algn="ctr" rtl="0" eaLnBrk="0" hangingPunct="0"/>
              <a:r>
                <a:rPr lang="fa-IR" sz="2000" b="1">
                  <a:cs typeface="Lotus" pitchFamily="2" charset="-78"/>
                </a:rPr>
                <a:t>عنصر کارايي</a:t>
              </a:r>
              <a:endParaRPr lang="en-US" sz="2000" b="1">
                <a:cs typeface="Lotus" pitchFamily="2" charset="-78"/>
              </a:endParaRPr>
            </a:p>
          </p:txBody>
        </p:sp>
        <p:sp>
          <p:nvSpPr>
            <p:cNvPr id="105509" name="Rectangle 16"/>
            <p:cNvSpPr>
              <a:spLocks noChangeArrowheads="1"/>
            </p:cNvSpPr>
            <p:nvPr/>
          </p:nvSpPr>
          <p:spPr bwMode="auto">
            <a:xfrm>
              <a:off x="383" y="1730"/>
              <a:ext cx="555" cy="260"/>
            </a:xfrm>
            <a:prstGeom prst="rect">
              <a:avLst/>
            </a:prstGeom>
            <a:solidFill>
              <a:schemeClr val="bg1"/>
            </a:solidFill>
            <a:ln w="9525">
              <a:solidFill>
                <a:schemeClr val="bg1"/>
              </a:solidFill>
              <a:miter lim="800000"/>
              <a:headEnd/>
              <a:tailEnd/>
            </a:ln>
          </p:spPr>
          <p:txBody>
            <a:bodyPr wrap="none" anchor="ctr"/>
            <a:lstStyle/>
            <a:p>
              <a:pPr algn="ctr" rtl="0" eaLnBrk="0" hangingPunct="0"/>
              <a:r>
                <a:rPr lang="fa-IR" sz="2000" b="1">
                  <a:cs typeface="Lotus" pitchFamily="2" charset="-78"/>
                </a:rPr>
                <a:t>منتقد</a:t>
              </a:r>
              <a:endParaRPr lang="en-US" sz="2000" b="1">
                <a:cs typeface="Lotus" pitchFamily="2" charset="-78"/>
              </a:endParaRPr>
            </a:p>
          </p:txBody>
        </p:sp>
      </p:grpSp>
      <p:sp>
        <p:nvSpPr>
          <p:cNvPr id="105490" name="Rectangle 17"/>
          <p:cNvSpPr>
            <a:spLocks noChangeArrowheads="1"/>
          </p:cNvSpPr>
          <p:nvPr/>
        </p:nvSpPr>
        <p:spPr bwMode="auto">
          <a:xfrm>
            <a:off x="522288" y="4221163"/>
            <a:ext cx="1079500" cy="506412"/>
          </a:xfrm>
          <a:prstGeom prst="rect">
            <a:avLst/>
          </a:prstGeom>
          <a:solidFill>
            <a:schemeClr val="bg1"/>
          </a:solidFill>
          <a:ln w="9525">
            <a:solidFill>
              <a:schemeClr val="bg1"/>
            </a:solidFill>
            <a:miter lim="800000"/>
            <a:headEnd/>
            <a:tailEnd/>
          </a:ln>
        </p:spPr>
        <p:txBody>
          <a:bodyPr lIns="0" tIns="0" rIns="0" bIns="0" anchor="ctr"/>
          <a:lstStyle/>
          <a:p>
            <a:pPr algn="ctr" rtl="0" eaLnBrk="0" hangingPunct="0"/>
            <a:r>
              <a:rPr lang="fa-IR" sz="2000" b="1">
                <a:cs typeface="Lotus" pitchFamily="2" charset="-78"/>
              </a:rPr>
              <a:t>عنصر يادگيرنده</a:t>
            </a:r>
            <a:endParaRPr lang="en-US" sz="2000" b="1">
              <a:cs typeface="Lotus" pitchFamily="2" charset="-78"/>
            </a:endParaRPr>
          </a:p>
        </p:txBody>
      </p:sp>
      <p:sp>
        <p:nvSpPr>
          <p:cNvPr id="105491" name="Rectangle 18"/>
          <p:cNvSpPr>
            <a:spLocks noChangeArrowheads="1"/>
          </p:cNvSpPr>
          <p:nvPr/>
        </p:nvSpPr>
        <p:spPr bwMode="auto">
          <a:xfrm>
            <a:off x="565150" y="5437188"/>
            <a:ext cx="936625" cy="439737"/>
          </a:xfrm>
          <a:prstGeom prst="rect">
            <a:avLst/>
          </a:prstGeom>
          <a:solidFill>
            <a:schemeClr val="bg1"/>
          </a:solidFill>
          <a:ln w="9525">
            <a:solidFill>
              <a:schemeClr val="bg1"/>
            </a:solidFill>
            <a:miter lim="800000"/>
            <a:headEnd/>
            <a:tailEnd/>
          </a:ln>
        </p:spPr>
        <p:txBody>
          <a:bodyPr wrap="none" anchor="ctr"/>
          <a:lstStyle/>
          <a:p>
            <a:pPr algn="ctr" rtl="0" eaLnBrk="0" hangingPunct="0"/>
            <a:r>
              <a:rPr lang="fa-IR" sz="2000" b="1">
                <a:cs typeface="Lotus" pitchFamily="2" charset="-78"/>
              </a:rPr>
              <a:t>مولد مسئله</a:t>
            </a:r>
            <a:endParaRPr lang="en-US" sz="2000" b="1">
              <a:cs typeface="Lotus" pitchFamily="2" charset="-78"/>
            </a:endParaRPr>
          </a:p>
        </p:txBody>
      </p:sp>
      <p:grpSp>
        <p:nvGrpSpPr>
          <p:cNvPr id="105492" name="Group 19"/>
          <p:cNvGrpSpPr>
            <a:grpSpLocks/>
          </p:cNvGrpSpPr>
          <p:nvPr/>
        </p:nvGrpSpPr>
        <p:grpSpPr bwMode="auto">
          <a:xfrm>
            <a:off x="1476375" y="2924175"/>
            <a:ext cx="1439863" cy="1258888"/>
            <a:chOff x="930" y="1842"/>
            <a:chExt cx="907" cy="793"/>
          </a:xfrm>
        </p:grpSpPr>
        <p:sp>
          <p:nvSpPr>
            <p:cNvPr id="105506" name="Line 20"/>
            <p:cNvSpPr>
              <a:spLocks noChangeShapeType="1"/>
            </p:cNvSpPr>
            <p:nvPr/>
          </p:nvSpPr>
          <p:spPr bwMode="auto">
            <a:xfrm>
              <a:off x="1837" y="1909"/>
              <a:ext cx="0" cy="726"/>
            </a:xfrm>
            <a:prstGeom prst="line">
              <a:avLst/>
            </a:prstGeom>
            <a:noFill/>
            <a:ln w="25400">
              <a:solidFill>
                <a:schemeClr val="tx1"/>
              </a:solidFill>
              <a:round/>
              <a:headEnd/>
              <a:tailEnd type="triangle" w="lg" len="lg"/>
            </a:ln>
          </p:spPr>
          <p:txBody>
            <a:bodyPr/>
            <a:lstStyle/>
            <a:p>
              <a:endParaRPr lang="en-US"/>
            </a:p>
          </p:txBody>
        </p:sp>
        <p:sp>
          <p:nvSpPr>
            <p:cNvPr id="105507" name="Line 21"/>
            <p:cNvSpPr>
              <a:spLocks noChangeShapeType="1"/>
            </p:cNvSpPr>
            <p:nvPr/>
          </p:nvSpPr>
          <p:spPr bwMode="auto">
            <a:xfrm flipH="1">
              <a:off x="930" y="1842"/>
              <a:ext cx="589" cy="0"/>
            </a:xfrm>
            <a:prstGeom prst="line">
              <a:avLst/>
            </a:prstGeom>
            <a:noFill/>
            <a:ln w="25400">
              <a:solidFill>
                <a:schemeClr val="tx1"/>
              </a:solidFill>
              <a:round/>
              <a:headEnd/>
              <a:tailEnd type="triangle" w="lg" len="lg"/>
            </a:ln>
          </p:spPr>
          <p:txBody>
            <a:bodyPr/>
            <a:lstStyle/>
            <a:p>
              <a:endParaRPr lang="en-US"/>
            </a:p>
          </p:txBody>
        </p:sp>
      </p:grpSp>
      <p:sp>
        <p:nvSpPr>
          <p:cNvPr id="105493" name="Line 22"/>
          <p:cNvSpPr>
            <a:spLocks noChangeShapeType="1"/>
          </p:cNvSpPr>
          <p:nvPr/>
        </p:nvSpPr>
        <p:spPr bwMode="auto">
          <a:xfrm flipV="1">
            <a:off x="1522413" y="4724400"/>
            <a:ext cx="962025" cy="1035050"/>
          </a:xfrm>
          <a:prstGeom prst="line">
            <a:avLst/>
          </a:prstGeom>
          <a:noFill/>
          <a:ln w="25400">
            <a:solidFill>
              <a:schemeClr val="tx1"/>
            </a:solidFill>
            <a:round/>
            <a:headEnd/>
            <a:tailEnd type="triangle" w="lg" len="lg"/>
          </a:ln>
        </p:spPr>
        <p:txBody>
          <a:bodyPr/>
          <a:lstStyle/>
          <a:p>
            <a:endParaRPr lang="en-US"/>
          </a:p>
        </p:txBody>
      </p:sp>
      <p:sp>
        <p:nvSpPr>
          <p:cNvPr id="105494" name="Line 23"/>
          <p:cNvSpPr>
            <a:spLocks noChangeShapeType="1"/>
          </p:cNvSpPr>
          <p:nvPr/>
        </p:nvSpPr>
        <p:spPr bwMode="auto">
          <a:xfrm>
            <a:off x="1027113" y="2311400"/>
            <a:ext cx="0" cy="431800"/>
          </a:xfrm>
          <a:prstGeom prst="line">
            <a:avLst/>
          </a:prstGeom>
          <a:noFill/>
          <a:ln w="25400">
            <a:solidFill>
              <a:schemeClr val="tx1"/>
            </a:solidFill>
            <a:round/>
            <a:headEnd/>
            <a:tailEnd type="triangle" w="lg" len="lg"/>
          </a:ln>
        </p:spPr>
        <p:txBody>
          <a:bodyPr/>
          <a:lstStyle/>
          <a:p>
            <a:endParaRPr lang="en-US"/>
          </a:p>
        </p:txBody>
      </p:sp>
      <p:sp>
        <p:nvSpPr>
          <p:cNvPr id="105495" name="Text Box 24"/>
          <p:cNvSpPr txBox="1">
            <a:spLocks noChangeArrowheads="1"/>
          </p:cNvSpPr>
          <p:nvPr/>
        </p:nvSpPr>
        <p:spPr bwMode="auto">
          <a:xfrm>
            <a:off x="400050" y="2009775"/>
            <a:ext cx="1512888" cy="366713"/>
          </a:xfrm>
          <a:prstGeom prst="rect">
            <a:avLst/>
          </a:prstGeom>
          <a:noFill/>
          <a:ln w="9525">
            <a:noFill/>
            <a:miter lim="800000"/>
            <a:headEnd/>
            <a:tailEnd/>
          </a:ln>
        </p:spPr>
        <p:txBody>
          <a:bodyPr>
            <a:spAutoFit/>
          </a:bodyPr>
          <a:lstStyle/>
          <a:p>
            <a:pPr algn="l" rtl="0" eaLnBrk="0" hangingPunct="0">
              <a:spcBef>
                <a:spcPct val="50000"/>
              </a:spcBef>
            </a:pPr>
            <a:r>
              <a:rPr lang="fa-IR" b="1">
                <a:cs typeface="Lotus" pitchFamily="2" charset="-78"/>
              </a:rPr>
              <a:t>استاندارد کارايي</a:t>
            </a:r>
            <a:endParaRPr lang="en-US" b="1">
              <a:cs typeface="Lotus" pitchFamily="2" charset="-78"/>
            </a:endParaRPr>
          </a:p>
        </p:txBody>
      </p:sp>
      <p:grpSp>
        <p:nvGrpSpPr>
          <p:cNvPr id="105496" name="Group 25"/>
          <p:cNvGrpSpPr>
            <a:grpSpLocks/>
          </p:cNvGrpSpPr>
          <p:nvPr/>
        </p:nvGrpSpPr>
        <p:grpSpPr bwMode="auto">
          <a:xfrm>
            <a:off x="704850" y="3141663"/>
            <a:ext cx="366713" cy="1079500"/>
            <a:chOff x="444" y="1979"/>
            <a:chExt cx="231" cy="680"/>
          </a:xfrm>
        </p:grpSpPr>
        <p:sp>
          <p:nvSpPr>
            <p:cNvPr id="105504" name="Line 26"/>
            <p:cNvSpPr>
              <a:spLocks noChangeShapeType="1"/>
            </p:cNvSpPr>
            <p:nvPr/>
          </p:nvSpPr>
          <p:spPr bwMode="auto">
            <a:xfrm>
              <a:off x="647" y="1979"/>
              <a:ext cx="0" cy="680"/>
            </a:xfrm>
            <a:prstGeom prst="line">
              <a:avLst/>
            </a:prstGeom>
            <a:noFill/>
            <a:ln w="25400">
              <a:solidFill>
                <a:schemeClr val="tx1"/>
              </a:solidFill>
              <a:round/>
              <a:headEnd/>
              <a:tailEnd type="triangle" w="lg" len="lg"/>
            </a:ln>
          </p:spPr>
          <p:txBody>
            <a:bodyPr/>
            <a:lstStyle/>
            <a:p>
              <a:endParaRPr lang="en-US"/>
            </a:p>
          </p:txBody>
        </p:sp>
        <p:sp>
          <p:nvSpPr>
            <p:cNvPr id="105505" name="Text Box 27"/>
            <p:cNvSpPr txBox="1">
              <a:spLocks noChangeArrowheads="1"/>
            </p:cNvSpPr>
            <p:nvPr/>
          </p:nvSpPr>
          <p:spPr bwMode="auto">
            <a:xfrm rot="-5400000">
              <a:off x="277" y="2239"/>
              <a:ext cx="565" cy="231"/>
            </a:xfrm>
            <a:prstGeom prst="rect">
              <a:avLst/>
            </a:prstGeom>
            <a:noFill/>
            <a:ln w="9525">
              <a:noFill/>
              <a:miter lim="800000"/>
              <a:headEnd/>
              <a:tailEnd/>
            </a:ln>
          </p:spPr>
          <p:txBody>
            <a:bodyPr>
              <a:spAutoFit/>
            </a:bodyPr>
            <a:lstStyle/>
            <a:p>
              <a:pPr eaLnBrk="0" hangingPunct="0">
                <a:spcBef>
                  <a:spcPct val="50000"/>
                </a:spcBef>
              </a:pPr>
              <a:r>
                <a:rPr lang="fa-IR" b="1">
                  <a:cs typeface="Lotus" pitchFamily="2" charset="-78"/>
                </a:rPr>
                <a:t>بازخورد</a:t>
              </a:r>
              <a:endParaRPr lang="en-US" b="1">
                <a:cs typeface="Lotus" pitchFamily="2" charset="-78"/>
              </a:endParaRPr>
            </a:p>
          </p:txBody>
        </p:sp>
      </p:grpSp>
      <p:grpSp>
        <p:nvGrpSpPr>
          <p:cNvPr id="105497" name="Group 28"/>
          <p:cNvGrpSpPr>
            <a:grpSpLocks/>
          </p:cNvGrpSpPr>
          <p:nvPr/>
        </p:nvGrpSpPr>
        <p:grpSpPr bwMode="auto">
          <a:xfrm>
            <a:off x="471488" y="4716463"/>
            <a:ext cx="555625" cy="792162"/>
            <a:chOff x="297" y="2971"/>
            <a:chExt cx="350" cy="499"/>
          </a:xfrm>
        </p:grpSpPr>
        <p:sp>
          <p:nvSpPr>
            <p:cNvPr id="105502" name="Line 29"/>
            <p:cNvSpPr>
              <a:spLocks noChangeShapeType="1"/>
            </p:cNvSpPr>
            <p:nvPr/>
          </p:nvSpPr>
          <p:spPr bwMode="auto">
            <a:xfrm>
              <a:off x="647" y="2976"/>
              <a:ext cx="0" cy="454"/>
            </a:xfrm>
            <a:prstGeom prst="line">
              <a:avLst/>
            </a:prstGeom>
            <a:noFill/>
            <a:ln w="25400">
              <a:solidFill>
                <a:schemeClr val="tx1"/>
              </a:solidFill>
              <a:round/>
              <a:headEnd/>
              <a:tailEnd type="triangle" w="lg" len="lg"/>
            </a:ln>
          </p:spPr>
          <p:txBody>
            <a:bodyPr/>
            <a:lstStyle/>
            <a:p>
              <a:endParaRPr lang="en-US"/>
            </a:p>
          </p:txBody>
        </p:sp>
        <p:sp>
          <p:nvSpPr>
            <p:cNvPr id="105503" name="Text Box 30"/>
            <p:cNvSpPr txBox="1">
              <a:spLocks noChangeArrowheads="1"/>
            </p:cNvSpPr>
            <p:nvPr/>
          </p:nvSpPr>
          <p:spPr bwMode="auto">
            <a:xfrm rot="-5400000">
              <a:off x="214" y="3054"/>
              <a:ext cx="499" cy="334"/>
            </a:xfrm>
            <a:prstGeom prst="rect">
              <a:avLst/>
            </a:prstGeom>
            <a:noFill/>
            <a:ln w="9525">
              <a:noFill/>
              <a:miter lim="800000"/>
              <a:headEnd/>
              <a:tailEnd/>
            </a:ln>
          </p:spPr>
          <p:txBody>
            <a:bodyPr>
              <a:spAutoFit/>
            </a:bodyPr>
            <a:lstStyle/>
            <a:p>
              <a:pPr algn="ctr" eaLnBrk="0" hangingPunct="0">
                <a:lnSpc>
                  <a:spcPct val="80000"/>
                </a:lnSpc>
                <a:spcBef>
                  <a:spcPct val="50000"/>
                </a:spcBef>
              </a:pPr>
              <a:r>
                <a:rPr lang="fa-IR" b="1">
                  <a:cs typeface="Lotus" pitchFamily="2" charset="-78"/>
                </a:rPr>
                <a:t>اهداف يادگيري</a:t>
              </a:r>
              <a:endParaRPr lang="en-US" b="1">
                <a:cs typeface="Lotus" pitchFamily="2" charset="-78"/>
              </a:endParaRPr>
            </a:p>
          </p:txBody>
        </p:sp>
      </p:grpSp>
      <p:sp>
        <p:nvSpPr>
          <p:cNvPr id="105498" name="Line 31"/>
          <p:cNvSpPr>
            <a:spLocks noChangeShapeType="1"/>
          </p:cNvSpPr>
          <p:nvPr/>
        </p:nvSpPr>
        <p:spPr bwMode="auto">
          <a:xfrm>
            <a:off x="1619250" y="4365625"/>
            <a:ext cx="720725" cy="0"/>
          </a:xfrm>
          <a:prstGeom prst="line">
            <a:avLst/>
          </a:prstGeom>
          <a:noFill/>
          <a:ln w="25400">
            <a:solidFill>
              <a:schemeClr val="tx1"/>
            </a:solidFill>
            <a:round/>
            <a:headEnd/>
            <a:tailEnd type="triangle" w="lg" len="lg"/>
          </a:ln>
        </p:spPr>
        <p:txBody>
          <a:bodyPr/>
          <a:lstStyle/>
          <a:p>
            <a:endParaRPr lang="en-US"/>
          </a:p>
        </p:txBody>
      </p:sp>
      <p:sp>
        <p:nvSpPr>
          <p:cNvPr id="105499" name="Text Box 32"/>
          <p:cNvSpPr txBox="1">
            <a:spLocks noChangeArrowheads="1"/>
          </p:cNvSpPr>
          <p:nvPr/>
        </p:nvSpPr>
        <p:spPr bwMode="auto">
          <a:xfrm>
            <a:off x="1611313" y="4010025"/>
            <a:ext cx="1009650" cy="366713"/>
          </a:xfrm>
          <a:prstGeom prst="rect">
            <a:avLst/>
          </a:prstGeom>
          <a:noFill/>
          <a:ln w="9525">
            <a:noFill/>
            <a:miter lim="800000"/>
            <a:headEnd/>
            <a:tailEnd/>
          </a:ln>
        </p:spPr>
        <p:txBody>
          <a:bodyPr>
            <a:spAutoFit/>
          </a:bodyPr>
          <a:lstStyle/>
          <a:p>
            <a:pPr algn="l" rtl="0" eaLnBrk="0" hangingPunct="0">
              <a:spcBef>
                <a:spcPct val="50000"/>
              </a:spcBef>
            </a:pPr>
            <a:r>
              <a:rPr lang="fa-IR" b="1">
                <a:cs typeface="Lotus" pitchFamily="2" charset="-78"/>
              </a:rPr>
              <a:t>تغييرات</a:t>
            </a:r>
            <a:endParaRPr lang="en-US" b="1">
              <a:cs typeface="Lotus" pitchFamily="2" charset="-78"/>
            </a:endParaRPr>
          </a:p>
        </p:txBody>
      </p:sp>
      <p:sp>
        <p:nvSpPr>
          <p:cNvPr id="105500" name="Line 33"/>
          <p:cNvSpPr>
            <a:spLocks noChangeShapeType="1"/>
          </p:cNvSpPr>
          <p:nvPr/>
        </p:nvSpPr>
        <p:spPr bwMode="auto">
          <a:xfrm>
            <a:off x="1609725" y="4581525"/>
            <a:ext cx="720725" cy="0"/>
          </a:xfrm>
          <a:prstGeom prst="line">
            <a:avLst/>
          </a:prstGeom>
          <a:noFill/>
          <a:ln w="25400">
            <a:solidFill>
              <a:schemeClr val="tx1"/>
            </a:solidFill>
            <a:round/>
            <a:headEnd type="triangle" w="lg" len="lg"/>
            <a:tailEnd type="none" w="lg" len="lg"/>
          </a:ln>
        </p:spPr>
        <p:txBody>
          <a:bodyPr/>
          <a:lstStyle/>
          <a:p>
            <a:endParaRPr lang="en-US"/>
          </a:p>
        </p:txBody>
      </p:sp>
      <p:sp>
        <p:nvSpPr>
          <p:cNvPr id="105501" name="Text Box 34"/>
          <p:cNvSpPr txBox="1">
            <a:spLocks noChangeArrowheads="1"/>
          </p:cNvSpPr>
          <p:nvPr/>
        </p:nvSpPr>
        <p:spPr bwMode="auto">
          <a:xfrm>
            <a:off x="1708150" y="4543425"/>
            <a:ext cx="792163" cy="366713"/>
          </a:xfrm>
          <a:prstGeom prst="rect">
            <a:avLst/>
          </a:prstGeom>
          <a:noFill/>
          <a:ln w="9525">
            <a:noFill/>
            <a:miter lim="800000"/>
            <a:headEnd/>
            <a:tailEnd/>
          </a:ln>
        </p:spPr>
        <p:txBody>
          <a:bodyPr>
            <a:spAutoFit/>
          </a:bodyPr>
          <a:lstStyle/>
          <a:p>
            <a:pPr algn="l" rtl="0" eaLnBrk="0" hangingPunct="0">
              <a:spcBef>
                <a:spcPct val="50000"/>
              </a:spcBef>
            </a:pPr>
            <a:r>
              <a:rPr lang="fa-IR" b="1">
                <a:cs typeface="Lotus" pitchFamily="2" charset="-78"/>
              </a:rPr>
              <a:t>دانش</a:t>
            </a:r>
            <a:endParaRPr lang="en-US" b="1">
              <a:cs typeface="Lotus" pitchFamily="2" charset="-78"/>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2"/>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3"/>
          <p:cNvSpPr>
            <a:spLocks noGrp="1"/>
          </p:cNvSpPr>
          <p:nvPr>
            <p:ph type="sldNum" sz="quarter" idx="12"/>
          </p:nvPr>
        </p:nvSpPr>
        <p:spPr/>
        <p:txBody>
          <a:bodyPr/>
          <a:lstStyle/>
          <a:p>
            <a:pPr>
              <a:defRPr/>
            </a:pPr>
            <a:fld id="{B85853D2-5E6E-475F-A0E5-58F1398ADCF4}" type="slidenum">
              <a:rPr lang="ar-SA" altLang="en-US"/>
              <a:pPr>
                <a:defRPr/>
              </a:pPr>
              <a:t>82</a:t>
            </a:fld>
            <a:endParaRPr lang="en-US" altLang="en-US"/>
          </a:p>
        </p:txBody>
      </p:sp>
      <p:sp>
        <p:nvSpPr>
          <p:cNvPr id="106501" name="Text Box 2"/>
          <p:cNvSpPr txBox="1">
            <a:spLocks noChangeArrowheads="1"/>
          </p:cNvSpPr>
          <p:nvPr/>
        </p:nvSpPr>
        <p:spPr bwMode="auto">
          <a:xfrm>
            <a:off x="2916238" y="981075"/>
            <a:ext cx="4608512" cy="366713"/>
          </a:xfrm>
          <a:prstGeom prst="rect">
            <a:avLst/>
          </a:prstGeom>
          <a:noFill/>
          <a:ln w="9525">
            <a:noFill/>
            <a:miter lim="800000"/>
            <a:headEnd/>
            <a:tailEnd/>
          </a:ln>
        </p:spPr>
        <p:txBody>
          <a:bodyPr>
            <a:spAutoFit/>
          </a:bodyPr>
          <a:lstStyle/>
          <a:p>
            <a:pPr algn="l" rtl="0" eaLnBrk="0" hangingPunct="0">
              <a:spcBef>
                <a:spcPct val="50000"/>
              </a:spcBef>
            </a:pPr>
            <a:endParaRPr lang="en-US">
              <a:cs typeface="Times New Roman" pitchFamily="18" charset="0"/>
            </a:endParaRPr>
          </a:p>
        </p:txBody>
      </p:sp>
      <p:sp>
        <p:nvSpPr>
          <p:cNvPr id="106502" name="Text Box 3"/>
          <p:cNvSpPr txBox="1">
            <a:spLocks noChangeArrowheads="1"/>
          </p:cNvSpPr>
          <p:nvPr/>
        </p:nvSpPr>
        <p:spPr bwMode="auto">
          <a:xfrm>
            <a:off x="1258888" y="2060575"/>
            <a:ext cx="6553200" cy="1555750"/>
          </a:xfrm>
          <a:prstGeom prst="rect">
            <a:avLst/>
          </a:prstGeom>
          <a:noFill/>
          <a:ln w="9525">
            <a:noFill/>
            <a:miter lim="800000"/>
            <a:headEnd/>
            <a:tailEnd/>
          </a:ln>
        </p:spPr>
        <p:txBody>
          <a:bodyPr>
            <a:spAutoFit/>
          </a:bodyPr>
          <a:lstStyle/>
          <a:p>
            <a:pPr algn="ctr" rtl="0" eaLnBrk="0" hangingPunct="0">
              <a:spcBef>
                <a:spcPct val="50000"/>
              </a:spcBef>
            </a:pPr>
            <a:r>
              <a:rPr lang="fa-IR" sz="9600" b="1">
                <a:cs typeface="Homa" pitchFamily="2" charset="-78"/>
              </a:rPr>
              <a:t>هوش مصنوع</a:t>
            </a:r>
            <a:r>
              <a:rPr lang="ar-SA" sz="9600" b="1">
                <a:cs typeface="Homa" pitchFamily="2" charset="-78"/>
              </a:rPr>
              <a:t>ي</a:t>
            </a:r>
            <a:endParaRPr lang="en-US" sz="9600" b="1">
              <a:cs typeface="Homa" pitchFamily="2" charset="-78"/>
            </a:endParaRPr>
          </a:p>
        </p:txBody>
      </p:sp>
      <p:sp>
        <p:nvSpPr>
          <p:cNvPr id="106503" name="Text Box 4"/>
          <p:cNvSpPr txBox="1">
            <a:spLocks noChangeArrowheads="1"/>
          </p:cNvSpPr>
          <p:nvPr/>
        </p:nvSpPr>
        <p:spPr bwMode="auto">
          <a:xfrm>
            <a:off x="1908175" y="3862388"/>
            <a:ext cx="5545138" cy="823912"/>
          </a:xfrm>
          <a:prstGeom prst="rect">
            <a:avLst/>
          </a:prstGeom>
          <a:noFill/>
          <a:ln w="9525">
            <a:noFill/>
            <a:miter lim="800000"/>
            <a:headEnd/>
            <a:tailEnd/>
          </a:ln>
        </p:spPr>
        <p:txBody>
          <a:bodyPr>
            <a:spAutoFit/>
          </a:bodyPr>
          <a:lstStyle/>
          <a:p>
            <a:pPr algn="ctr" rtl="0" eaLnBrk="0" hangingPunct="0">
              <a:spcBef>
                <a:spcPct val="50000"/>
              </a:spcBef>
            </a:pPr>
            <a:r>
              <a:rPr lang="fa-IR" sz="4800">
                <a:solidFill>
                  <a:schemeClr val="accent2"/>
                </a:solidFill>
                <a:latin typeface="Akram" pitchFamily="2" charset="2"/>
                <a:cs typeface="Homa" pitchFamily="2" charset="-78"/>
              </a:rPr>
              <a:t>فصل سوم</a:t>
            </a:r>
            <a:endParaRPr lang="en-US" sz="4800">
              <a:solidFill>
                <a:schemeClr val="accent2"/>
              </a:solidFill>
              <a:latin typeface="Akram" pitchFamily="2" charset="2"/>
              <a:cs typeface="Homa" pitchFamily="2" charset="-78"/>
            </a:endParaRPr>
          </a:p>
        </p:txBody>
      </p:sp>
      <p:sp>
        <p:nvSpPr>
          <p:cNvPr id="106504" name="Text Box 5"/>
          <p:cNvSpPr txBox="1">
            <a:spLocks noChangeArrowheads="1"/>
          </p:cNvSpPr>
          <p:nvPr/>
        </p:nvSpPr>
        <p:spPr bwMode="auto">
          <a:xfrm>
            <a:off x="1476375" y="4941888"/>
            <a:ext cx="6408738" cy="914400"/>
          </a:xfrm>
          <a:prstGeom prst="rect">
            <a:avLst/>
          </a:prstGeom>
          <a:noFill/>
          <a:ln w="9525" algn="ctr">
            <a:noFill/>
            <a:miter lim="800000"/>
            <a:headEnd/>
            <a:tailEnd/>
          </a:ln>
        </p:spPr>
        <p:txBody>
          <a:bodyPr>
            <a:spAutoFit/>
          </a:bodyPr>
          <a:lstStyle/>
          <a:p>
            <a:pPr algn="ctr" rtl="0" eaLnBrk="0" hangingPunct="0">
              <a:spcBef>
                <a:spcPct val="50000"/>
              </a:spcBef>
            </a:pPr>
            <a:r>
              <a:rPr lang="fa-IR" sz="5400">
                <a:solidFill>
                  <a:srgbClr val="CC3300"/>
                </a:solidFill>
                <a:latin typeface="Akram" pitchFamily="2" charset="2"/>
                <a:cs typeface="Homa" pitchFamily="2" charset="-78"/>
              </a:rPr>
              <a:t>حل مسئله با جستجو</a:t>
            </a:r>
            <a:endParaRPr lang="en-US" sz="5400">
              <a:solidFill>
                <a:srgbClr val="CC3300"/>
              </a:solidFill>
              <a:latin typeface="Akram" pitchFamily="2" charset="2"/>
              <a:cs typeface="Homa" pitchFamily="2" charset="-78"/>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5"/>
          <p:cNvSpPr>
            <a:spLocks noGrp="1"/>
          </p:cNvSpPr>
          <p:nvPr>
            <p:ph type="sldNum" sz="quarter" idx="12"/>
          </p:nvPr>
        </p:nvSpPr>
        <p:spPr/>
        <p:txBody>
          <a:bodyPr/>
          <a:lstStyle/>
          <a:p>
            <a:pPr>
              <a:defRPr/>
            </a:pPr>
            <a:fld id="{4305C665-D20D-4AD8-9922-C5BCC494365A}" type="slidenum">
              <a:rPr lang="ar-SA" altLang="en-US"/>
              <a:pPr>
                <a:defRPr/>
              </a:pPr>
              <a:t>83</a:t>
            </a:fld>
            <a:endParaRPr lang="en-US" altLang="en-US"/>
          </a:p>
        </p:txBody>
      </p:sp>
      <p:sp>
        <p:nvSpPr>
          <p:cNvPr id="107525"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هوش مصنوع</a:t>
            </a:r>
            <a:r>
              <a:rPr lang="ar-SA" sz="4400" b="1">
                <a:latin typeface="Times New Roman" pitchFamily="18" charset="0"/>
                <a:cs typeface="Homa" pitchFamily="2" charset="-78"/>
              </a:rPr>
              <a:t>ي</a:t>
            </a:r>
            <a:r>
              <a:rPr lang="fa-IR" sz="3600" b="1">
                <a:latin typeface="Times New Roman" pitchFamily="18" charset="0"/>
                <a:cs typeface="Times New Roman" pitchFamily="18" charset="0"/>
              </a:rPr>
              <a:t> 	</a:t>
            </a:r>
            <a:r>
              <a:rPr lang="en-US" sz="2400" b="1">
                <a:latin typeface="Times New Roman" pitchFamily="18" charset="0"/>
                <a:cs typeface="Times New Roman" pitchFamily="18" charset="0"/>
              </a:rPr>
              <a:t>Artificial Intelligence</a:t>
            </a:r>
          </a:p>
        </p:txBody>
      </p:sp>
      <p:sp>
        <p:nvSpPr>
          <p:cNvPr id="107526" name="Text Box 3"/>
          <p:cNvSpPr txBox="1">
            <a:spLocks noChangeArrowheads="1"/>
          </p:cNvSpPr>
          <p:nvPr/>
        </p:nvSpPr>
        <p:spPr bwMode="auto">
          <a:xfrm>
            <a:off x="5724525" y="2133600"/>
            <a:ext cx="2305050" cy="762000"/>
          </a:xfrm>
          <a:prstGeom prst="rect">
            <a:avLst/>
          </a:prstGeom>
          <a:noFill/>
          <a:ln w="9525">
            <a:noFill/>
            <a:miter lim="800000"/>
            <a:headEnd/>
            <a:tailEnd/>
          </a:ln>
        </p:spPr>
        <p:txBody>
          <a:bodyPr>
            <a:spAutoFit/>
          </a:bodyPr>
          <a:lstStyle/>
          <a:p>
            <a:pPr rtl="0" eaLnBrk="0" hangingPunct="0">
              <a:spcBef>
                <a:spcPct val="50000"/>
              </a:spcBef>
            </a:pPr>
            <a:r>
              <a:rPr lang="fa-IR" sz="4400">
                <a:cs typeface="Homa" pitchFamily="2" charset="-78"/>
              </a:rPr>
              <a:t>فهرست</a:t>
            </a:r>
            <a:endParaRPr lang="en-US" sz="4400">
              <a:cs typeface="Homa" pitchFamily="2" charset="-78"/>
            </a:endParaRPr>
          </a:p>
        </p:txBody>
      </p:sp>
      <p:sp>
        <p:nvSpPr>
          <p:cNvPr id="107527" name="Text Box 4"/>
          <p:cNvSpPr txBox="1">
            <a:spLocks noChangeArrowheads="1"/>
          </p:cNvSpPr>
          <p:nvPr/>
        </p:nvSpPr>
        <p:spPr bwMode="auto">
          <a:xfrm>
            <a:off x="1619250" y="3357563"/>
            <a:ext cx="6192838" cy="823912"/>
          </a:xfrm>
          <a:prstGeom prst="rect">
            <a:avLst/>
          </a:prstGeom>
          <a:noFill/>
          <a:ln w="9525" algn="ctr">
            <a:noFill/>
            <a:miter lim="800000"/>
            <a:headEnd/>
            <a:tailEnd/>
          </a:ln>
        </p:spPr>
        <p:txBody>
          <a:bodyPr>
            <a:spAutoFit/>
          </a:bodyPr>
          <a:lstStyle/>
          <a:p>
            <a:pPr algn="ctr" rtl="0" eaLnBrk="0" hangingPunct="0">
              <a:spcBef>
                <a:spcPct val="50000"/>
              </a:spcBef>
            </a:pPr>
            <a:endParaRPr lang="en-US" sz="4800">
              <a:solidFill>
                <a:schemeClr val="accent2"/>
              </a:solidFill>
              <a:latin typeface="Akram" pitchFamily="2" charset="2"/>
              <a:cs typeface="Times New Roman" pitchFamily="18" charset="0"/>
            </a:endParaRPr>
          </a:p>
        </p:txBody>
      </p:sp>
      <p:sp>
        <p:nvSpPr>
          <p:cNvPr id="107528" name="Text Box 5"/>
          <p:cNvSpPr txBox="1">
            <a:spLocks noChangeArrowheads="1"/>
          </p:cNvSpPr>
          <p:nvPr/>
        </p:nvSpPr>
        <p:spPr bwMode="auto">
          <a:xfrm>
            <a:off x="1619250" y="2781300"/>
            <a:ext cx="5761038" cy="3665538"/>
          </a:xfrm>
          <a:prstGeom prst="rect">
            <a:avLst/>
          </a:prstGeom>
          <a:noFill/>
          <a:ln w="9525" algn="ctr">
            <a:noFill/>
            <a:miter lim="800000"/>
            <a:headEnd/>
            <a:tailEnd/>
          </a:ln>
        </p:spPr>
        <p:txBody>
          <a:bodyPr>
            <a:spAutoFit/>
          </a:bodyPr>
          <a:lstStyle/>
          <a:p>
            <a:pPr eaLnBrk="0" hangingPunct="0">
              <a:spcBef>
                <a:spcPct val="10000"/>
              </a:spcBef>
              <a:buClr>
                <a:srgbClr val="00D600"/>
              </a:buClr>
              <a:buFont typeface="Wingdings" pitchFamily="2" charset="2"/>
              <a:buChar char="Ã"/>
            </a:pPr>
            <a:r>
              <a:rPr lang="fa-IR" sz="3600" b="1">
                <a:solidFill>
                  <a:schemeClr val="accent2"/>
                </a:solidFill>
                <a:cs typeface="Lotus" pitchFamily="2" charset="-78"/>
              </a:rPr>
              <a:t>عاملهاي حل مسئله</a:t>
            </a:r>
            <a:endParaRPr lang="en-US" sz="3600" b="1">
              <a:solidFill>
                <a:schemeClr val="accent2"/>
              </a:solidFill>
              <a:cs typeface="Lotus" pitchFamily="2" charset="-78"/>
            </a:endParaRPr>
          </a:p>
          <a:p>
            <a:pPr eaLnBrk="0" hangingPunct="0">
              <a:spcBef>
                <a:spcPct val="10000"/>
              </a:spcBef>
              <a:buClr>
                <a:srgbClr val="00D600"/>
              </a:buClr>
              <a:buFont typeface="Wingdings" pitchFamily="2" charset="2"/>
              <a:buChar char="Ã"/>
            </a:pPr>
            <a:r>
              <a:rPr lang="fa-IR" sz="3600" b="1">
                <a:solidFill>
                  <a:schemeClr val="accent2"/>
                </a:solidFill>
                <a:cs typeface="Lotus" pitchFamily="2" charset="-78"/>
              </a:rPr>
              <a:t>مسئله</a:t>
            </a:r>
          </a:p>
          <a:p>
            <a:pPr eaLnBrk="0" hangingPunct="0">
              <a:spcBef>
                <a:spcPct val="10000"/>
              </a:spcBef>
              <a:buClr>
                <a:srgbClr val="00D600"/>
              </a:buClr>
              <a:buFont typeface="Wingdings" pitchFamily="2" charset="2"/>
              <a:buChar char="Ã"/>
            </a:pPr>
            <a:r>
              <a:rPr lang="fa-IR" sz="3600" b="1">
                <a:solidFill>
                  <a:schemeClr val="accent2"/>
                </a:solidFill>
                <a:cs typeface="Lotus" pitchFamily="2" charset="-78"/>
              </a:rPr>
              <a:t>اندازه گيري کارايي حل مسئله</a:t>
            </a:r>
          </a:p>
          <a:p>
            <a:pPr eaLnBrk="0" hangingPunct="0">
              <a:spcBef>
                <a:spcPct val="10000"/>
              </a:spcBef>
              <a:buClr>
                <a:srgbClr val="00D600"/>
              </a:buClr>
              <a:buFont typeface="Wingdings" pitchFamily="2" charset="2"/>
              <a:buChar char="Ã"/>
            </a:pPr>
            <a:r>
              <a:rPr lang="fa-IR" sz="3600" b="1">
                <a:solidFill>
                  <a:schemeClr val="accent2"/>
                </a:solidFill>
                <a:cs typeface="Lotus" pitchFamily="2" charset="-78"/>
              </a:rPr>
              <a:t>جستجوي ناآگاهانه</a:t>
            </a:r>
          </a:p>
          <a:p>
            <a:pPr eaLnBrk="0" hangingPunct="0">
              <a:spcBef>
                <a:spcPct val="10000"/>
              </a:spcBef>
              <a:buClr>
                <a:srgbClr val="00D600"/>
              </a:buClr>
              <a:buFont typeface="Wingdings" pitchFamily="2" charset="2"/>
              <a:buChar char="Ã"/>
            </a:pPr>
            <a:r>
              <a:rPr lang="ar-SA" sz="3600" b="1">
                <a:solidFill>
                  <a:schemeClr val="accent2"/>
                </a:solidFill>
                <a:cs typeface="Lotus" pitchFamily="2" charset="-78"/>
              </a:rPr>
              <a:t>اجتناب از حالتهاي تکراري</a:t>
            </a:r>
            <a:endParaRPr lang="en-US" sz="3600" b="1">
              <a:solidFill>
                <a:schemeClr val="accent2"/>
              </a:solidFill>
              <a:cs typeface="Lotus" pitchFamily="2" charset="-78"/>
            </a:endParaRPr>
          </a:p>
          <a:p>
            <a:pPr eaLnBrk="0" hangingPunct="0">
              <a:spcBef>
                <a:spcPct val="10000"/>
              </a:spcBef>
              <a:buClr>
                <a:srgbClr val="00D600"/>
              </a:buClr>
              <a:buFont typeface="Wingdings" pitchFamily="2" charset="2"/>
              <a:buChar char="Ã"/>
            </a:pPr>
            <a:r>
              <a:rPr lang="ar-SA" sz="3600" b="1">
                <a:solidFill>
                  <a:schemeClr val="accent2"/>
                </a:solidFill>
                <a:cs typeface="Lotus" pitchFamily="2" charset="-78"/>
              </a:rPr>
              <a:t>جستجو با اطلاعات ناقص</a:t>
            </a:r>
            <a:endParaRPr lang="en-US" sz="3600" b="1">
              <a:solidFill>
                <a:schemeClr val="accent2"/>
              </a:solidFill>
              <a:cs typeface="Lotus" pitchFamily="2" charset="-78"/>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5"/>
          <p:cNvSpPr>
            <a:spLocks noGrp="1"/>
          </p:cNvSpPr>
          <p:nvPr>
            <p:ph type="sldNum" sz="quarter" idx="12"/>
          </p:nvPr>
        </p:nvSpPr>
        <p:spPr/>
        <p:txBody>
          <a:bodyPr/>
          <a:lstStyle/>
          <a:p>
            <a:pPr>
              <a:defRPr/>
            </a:pPr>
            <a:fld id="{0B09F4DE-28AE-460A-9656-280345E5EB20}" type="slidenum">
              <a:rPr lang="ar-SA" altLang="en-US"/>
              <a:pPr>
                <a:defRPr/>
              </a:pPr>
              <a:t>84</a:t>
            </a:fld>
            <a:endParaRPr lang="en-US" altLang="en-US"/>
          </a:p>
        </p:txBody>
      </p:sp>
      <p:sp>
        <p:nvSpPr>
          <p:cNvPr id="108549"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108550" name="Text Box 3"/>
          <p:cNvSpPr txBox="1">
            <a:spLocks noChangeArrowheads="1"/>
          </p:cNvSpPr>
          <p:nvPr/>
        </p:nvSpPr>
        <p:spPr bwMode="auto">
          <a:xfrm>
            <a:off x="539750" y="1811338"/>
            <a:ext cx="7416800" cy="762000"/>
          </a:xfrm>
          <a:prstGeom prst="rect">
            <a:avLst/>
          </a:prstGeom>
          <a:noFill/>
          <a:ln w="9525">
            <a:noFill/>
            <a:miter lim="800000"/>
            <a:headEnd/>
            <a:tailEnd/>
          </a:ln>
        </p:spPr>
        <p:txBody>
          <a:bodyPr>
            <a:spAutoFit/>
          </a:bodyPr>
          <a:lstStyle/>
          <a:p>
            <a:pPr algn="ctr" eaLnBrk="0" hangingPunct="0">
              <a:spcBef>
                <a:spcPct val="50000"/>
              </a:spcBef>
            </a:pPr>
            <a:r>
              <a:rPr lang="fa-IR" sz="4400" b="1">
                <a:solidFill>
                  <a:schemeClr val="accent2"/>
                </a:solidFill>
                <a:cs typeface="Lotus" pitchFamily="2" charset="-78"/>
              </a:rPr>
              <a:t>عاملهاي حل مسئله</a:t>
            </a:r>
            <a:endParaRPr lang="en-US" sz="4400" b="1">
              <a:solidFill>
                <a:schemeClr val="accent2"/>
              </a:solidFill>
              <a:cs typeface="Lotus" pitchFamily="2" charset="-78"/>
            </a:endParaRPr>
          </a:p>
        </p:txBody>
      </p:sp>
      <p:sp>
        <p:nvSpPr>
          <p:cNvPr id="108551" name="Text Box 4"/>
          <p:cNvSpPr txBox="1">
            <a:spLocks noChangeArrowheads="1"/>
          </p:cNvSpPr>
          <p:nvPr/>
        </p:nvSpPr>
        <p:spPr bwMode="auto">
          <a:xfrm>
            <a:off x="900113" y="2425700"/>
            <a:ext cx="7775575" cy="4787900"/>
          </a:xfrm>
          <a:prstGeom prst="rect">
            <a:avLst/>
          </a:prstGeom>
          <a:noFill/>
          <a:ln w="9525">
            <a:noFill/>
            <a:miter lim="800000"/>
            <a:headEnd/>
            <a:tailEnd/>
          </a:ln>
        </p:spPr>
        <p:txBody>
          <a:bodyPr>
            <a:spAutoFit/>
          </a:bodyPr>
          <a:lstStyle/>
          <a:p>
            <a:pPr marL="88900" algn="justLow" eaLnBrk="0" hangingPunct="0">
              <a:spcBef>
                <a:spcPct val="50000"/>
              </a:spcBef>
            </a:pPr>
            <a:r>
              <a:rPr lang="fa-IR" sz="3200" b="1">
                <a:solidFill>
                  <a:srgbClr val="CC3300"/>
                </a:solidFill>
                <a:cs typeface="Lotus" pitchFamily="2" charset="-78"/>
              </a:rPr>
              <a:t>چهار گام اساسي براي حل مسائل</a:t>
            </a:r>
          </a:p>
          <a:p>
            <a:pPr marL="88900" algn="justLow" eaLnBrk="0" hangingPunct="0">
              <a:spcBef>
                <a:spcPct val="50000"/>
              </a:spcBef>
              <a:buClr>
                <a:srgbClr val="00D600"/>
              </a:buClr>
              <a:buFont typeface="Wingdings" pitchFamily="2" charset="2"/>
              <a:buChar char="Ã"/>
            </a:pPr>
            <a:r>
              <a:rPr lang="fa-IR" sz="2800" b="1">
                <a:solidFill>
                  <a:schemeClr val="accent2"/>
                </a:solidFill>
                <a:cs typeface="Homa" pitchFamily="2" charset="-78"/>
              </a:rPr>
              <a:t>فرموله کردن هدف:</a:t>
            </a:r>
            <a:r>
              <a:rPr lang="fa-IR" sz="2800" b="1">
                <a:solidFill>
                  <a:srgbClr val="CC3300"/>
                </a:solidFill>
                <a:cs typeface="Homa" pitchFamily="2" charset="-78"/>
              </a:rPr>
              <a:t> </a:t>
            </a:r>
            <a:r>
              <a:rPr lang="fa-IR" sz="2400" b="1">
                <a:solidFill>
                  <a:srgbClr val="CC3300"/>
                </a:solidFill>
                <a:cs typeface="Homa" pitchFamily="2" charset="-78"/>
              </a:rPr>
              <a:t>وضعيتهاي مطلوب نهايي کدامند؟</a:t>
            </a:r>
          </a:p>
          <a:p>
            <a:pPr marL="88900" algn="justLow" eaLnBrk="0" hangingPunct="0">
              <a:spcBef>
                <a:spcPct val="50000"/>
              </a:spcBef>
              <a:buClr>
                <a:srgbClr val="00D600"/>
              </a:buClr>
              <a:buFont typeface="Wingdings" pitchFamily="2" charset="2"/>
              <a:buChar char="Ã"/>
            </a:pPr>
            <a:r>
              <a:rPr lang="fa-IR" sz="2800" b="1">
                <a:solidFill>
                  <a:schemeClr val="accent2"/>
                </a:solidFill>
                <a:cs typeface="Homa" pitchFamily="2" charset="-78"/>
              </a:rPr>
              <a:t>فرموله کردن مسئله:</a:t>
            </a:r>
            <a:r>
              <a:rPr lang="fa-IR" sz="2800" b="1">
                <a:solidFill>
                  <a:srgbClr val="CC3300"/>
                </a:solidFill>
                <a:cs typeface="Homa" pitchFamily="2" charset="-78"/>
              </a:rPr>
              <a:t> </a:t>
            </a:r>
            <a:r>
              <a:rPr lang="fa-IR" sz="2400" b="1">
                <a:solidFill>
                  <a:srgbClr val="CC3300"/>
                </a:solidFill>
                <a:cs typeface="Homa" pitchFamily="2" charset="-78"/>
              </a:rPr>
              <a:t>چه فعاليتها و وضعيتهايي براي رسيدن به هدف موجود است؟</a:t>
            </a:r>
          </a:p>
          <a:p>
            <a:pPr marL="88900" algn="justLow" eaLnBrk="0" hangingPunct="0">
              <a:spcBef>
                <a:spcPct val="50000"/>
              </a:spcBef>
              <a:buClr>
                <a:srgbClr val="00D600"/>
              </a:buClr>
              <a:buFont typeface="Wingdings" pitchFamily="2" charset="2"/>
              <a:buChar char="Ã"/>
            </a:pPr>
            <a:r>
              <a:rPr lang="fa-IR" sz="2800" b="1">
                <a:solidFill>
                  <a:schemeClr val="accent2"/>
                </a:solidFill>
                <a:cs typeface="Homa" pitchFamily="2" charset="-78"/>
              </a:rPr>
              <a:t>جستجو:</a:t>
            </a:r>
            <a:r>
              <a:rPr lang="fa-IR" sz="2800" b="1">
                <a:solidFill>
                  <a:srgbClr val="CC3300"/>
                </a:solidFill>
                <a:cs typeface="Homa" pitchFamily="2" charset="-78"/>
              </a:rPr>
              <a:t> </a:t>
            </a:r>
            <a:r>
              <a:rPr lang="fa-IR" sz="2400" b="1">
                <a:solidFill>
                  <a:srgbClr val="CC3300"/>
                </a:solidFill>
                <a:cs typeface="Homa" pitchFamily="2" charset="-78"/>
              </a:rPr>
              <a:t>انتخاب بهترين دنباله از فعاليتهايي که منجر به حالاتي با مقدار شناخته شده ميشود.</a:t>
            </a:r>
          </a:p>
          <a:p>
            <a:pPr marL="88900" algn="justLow" eaLnBrk="0" hangingPunct="0">
              <a:spcBef>
                <a:spcPct val="50000"/>
              </a:spcBef>
              <a:buClr>
                <a:srgbClr val="00D600"/>
              </a:buClr>
              <a:buFont typeface="Wingdings" pitchFamily="2" charset="2"/>
              <a:buChar char="Ã"/>
            </a:pPr>
            <a:r>
              <a:rPr lang="fa-IR" sz="2800" b="1">
                <a:solidFill>
                  <a:schemeClr val="accent2"/>
                </a:solidFill>
                <a:cs typeface="Homa" pitchFamily="2" charset="-78"/>
              </a:rPr>
              <a:t>اجرا:</a:t>
            </a:r>
            <a:r>
              <a:rPr lang="fa-IR" sz="2800" b="1">
                <a:solidFill>
                  <a:srgbClr val="CC3300"/>
                </a:solidFill>
                <a:cs typeface="Homa" pitchFamily="2" charset="-78"/>
              </a:rPr>
              <a:t> </a:t>
            </a:r>
            <a:r>
              <a:rPr lang="fa-IR" sz="2400" b="1">
                <a:solidFill>
                  <a:srgbClr val="CC3300"/>
                </a:solidFill>
                <a:cs typeface="Homa" pitchFamily="2" charset="-78"/>
              </a:rPr>
              <a:t>وقتي دنباله فعاليت مطلوب پيدا شد، فعاليتهاي پيشنهادي آن ميتواند اجرا شود.</a:t>
            </a:r>
          </a:p>
          <a:p>
            <a:pPr marL="88900" algn="justLow" eaLnBrk="0" hangingPunct="0">
              <a:spcBef>
                <a:spcPct val="50000"/>
              </a:spcBef>
            </a:pPr>
            <a:endParaRPr lang="en-US" sz="2400" b="1">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2515E6C6-E44A-4C94-80AA-0A8584E273C5}" type="slidenum">
              <a:rPr lang="ar-SA" altLang="en-US"/>
              <a:pPr>
                <a:defRPr/>
              </a:pPr>
              <a:t>85</a:t>
            </a:fld>
            <a:endParaRPr lang="en-US" altLang="en-US"/>
          </a:p>
        </p:txBody>
      </p:sp>
      <p:sp>
        <p:nvSpPr>
          <p:cNvPr id="109573" name="Rectangle 2"/>
          <p:cNvSpPr>
            <a:spLocks noChangeArrowheads="1"/>
          </p:cNvSpPr>
          <p:nvPr/>
        </p:nvSpPr>
        <p:spPr bwMode="auto">
          <a:xfrm>
            <a:off x="684213" y="2344738"/>
            <a:ext cx="7885112" cy="2066925"/>
          </a:xfrm>
          <a:prstGeom prst="rect">
            <a:avLst/>
          </a:prstGeom>
          <a:noFill/>
          <a:ln w="9525">
            <a:noFill/>
            <a:miter lim="800000"/>
            <a:headEnd/>
            <a:tailEnd/>
          </a:ln>
        </p:spPr>
        <p:txBody>
          <a:bodyPr anchor="ctr">
            <a:spAutoFit/>
          </a:bodyPr>
          <a:lstStyle/>
          <a:p>
            <a:pPr algn="just">
              <a:lnSpc>
                <a:spcPct val="135000"/>
              </a:lnSpc>
            </a:pPr>
            <a:r>
              <a:rPr lang="ar-SA" sz="2400" u="sng">
                <a:cs typeface="Zar" pitchFamily="2" charset="-78"/>
              </a:rPr>
              <a:t>يک نوع عامل هدفگرا، عامل حل مسئله ناميده مي‌شود.</a:t>
            </a:r>
            <a:endParaRPr lang="fa-IR" sz="2400" u="sng">
              <a:cs typeface="Zar" pitchFamily="2" charset="-78"/>
            </a:endParaRPr>
          </a:p>
          <a:p>
            <a:pPr algn="just">
              <a:lnSpc>
                <a:spcPct val="135000"/>
              </a:lnSpc>
            </a:pPr>
            <a:endParaRPr lang="en-US" sz="2400" u="sng">
              <a:cs typeface="Zar" pitchFamily="2" charset="-78"/>
            </a:endParaRPr>
          </a:p>
          <a:p>
            <a:pPr algn="just">
              <a:lnSpc>
                <a:spcPct val="135000"/>
              </a:lnSpc>
            </a:pPr>
            <a:r>
              <a:rPr lang="ar-SA" sz="2400" b="1">
                <a:solidFill>
                  <a:srgbClr val="7F5429"/>
                </a:solidFill>
                <a:cs typeface="Zar" pitchFamily="2" charset="-78"/>
              </a:rPr>
              <a:t>عامل‌هاي حل مسئله</a:t>
            </a:r>
            <a:r>
              <a:rPr lang="ar-SA" sz="2400">
                <a:cs typeface="Zar" pitchFamily="2" charset="-78"/>
              </a:rPr>
              <a:t> توسط يافتن ترتيب عمليات تصميم مي‌گيرند که چه انجام دهند تا آنها را به حالت‌هاي مطلوب سوق دهد.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E43EB868-4C88-4E3B-AB84-9698AAC51787}" type="slidenum">
              <a:rPr lang="ar-SA" altLang="en-US"/>
              <a:pPr>
                <a:defRPr/>
              </a:pPr>
              <a:t>86</a:t>
            </a:fld>
            <a:endParaRPr lang="en-US" altLang="en-US"/>
          </a:p>
        </p:txBody>
      </p:sp>
      <p:sp>
        <p:nvSpPr>
          <p:cNvPr id="110597" name="Text Box 2"/>
          <p:cNvSpPr txBox="1">
            <a:spLocks noChangeArrowheads="1"/>
          </p:cNvSpPr>
          <p:nvPr/>
        </p:nvSpPr>
        <p:spPr bwMode="auto">
          <a:xfrm>
            <a:off x="442913" y="1484313"/>
            <a:ext cx="8172450" cy="4368800"/>
          </a:xfrm>
          <a:prstGeom prst="rect">
            <a:avLst/>
          </a:prstGeom>
          <a:noFill/>
          <a:ln w="9525">
            <a:noFill/>
            <a:miter lim="800000"/>
            <a:headEnd/>
            <a:tailEnd/>
          </a:ln>
        </p:spPr>
        <p:txBody>
          <a:bodyPr>
            <a:spAutoFit/>
          </a:bodyPr>
          <a:lstStyle/>
          <a:p>
            <a:pPr>
              <a:lnSpc>
                <a:spcPct val="135000"/>
              </a:lnSpc>
            </a:pPr>
            <a:r>
              <a:rPr lang="ar-SA" sz="3200" b="1">
                <a:solidFill>
                  <a:srgbClr val="7F5429"/>
                </a:solidFill>
                <a:cs typeface="Zar" pitchFamily="2" charset="-78"/>
              </a:rPr>
              <a:t>عامل‌هاي حل مسئله</a:t>
            </a:r>
            <a:endParaRPr lang="fa-IR" sz="3200" b="1">
              <a:solidFill>
                <a:srgbClr val="7F5429"/>
              </a:solidFill>
              <a:cs typeface="Zar" pitchFamily="2" charset="-78"/>
            </a:endParaRPr>
          </a:p>
          <a:p>
            <a:pPr>
              <a:lnSpc>
                <a:spcPct val="135000"/>
              </a:lnSpc>
            </a:pPr>
            <a:endParaRPr lang="fa-IR" sz="3200" b="1">
              <a:solidFill>
                <a:srgbClr val="7F5429"/>
              </a:solidFill>
              <a:cs typeface="Zar" pitchFamily="2" charset="-78"/>
            </a:endParaRPr>
          </a:p>
          <a:p>
            <a:pPr>
              <a:lnSpc>
                <a:spcPct val="135000"/>
              </a:lnSpc>
              <a:buClr>
                <a:srgbClr val="7F5429"/>
              </a:buClr>
              <a:buFont typeface="Wingdings" pitchFamily="2" charset="2"/>
              <a:buChar char="§"/>
            </a:pPr>
            <a:r>
              <a:rPr lang="fa-IR" sz="2400">
                <a:cs typeface="Zar" pitchFamily="2" charset="-78"/>
              </a:rPr>
              <a:t> </a:t>
            </a:r>
            <a:r>
              <a:rPr lang="ar-SA" sz="2400">
                <a:cs typeface="Zar" pitchFamily="2" charset="-78"/>
              </a:rPr>
              <a:t>عامل‌هاي هوشمند به طريقي عمل مي‌کنند که محيط مستقيماً به داخل دنباله حالت‌هايي وارد شود که معيار کارآرايي را افزايش مي‌دهند.</a:t>
            </a:r>
            <a:endParaRPr lang="fa-IR" sz="2400">
              <a:cs typeface="Zar" pitchFamily="2" charset="-78"/>
            </a:endParaRPr>
          </a:p>
          <a:p>
            <a:pPr>
              <a:lnSpc>
                <a:spcPct val="135000"/>
              </a:lnSpc>
              <a:buClr>
                <a:srgbClr val="7F5429"/>
              </a:buClr>
              <a:buFont typeface="Wingdings" pitchFamily="2" charset="2"/>
              <a:buChar char="§"/>
            </a:pPr>
            <a:r>
              <a:rPr lang="fa-IR" sz="2400">
                <a:cs typeface="Zar" pitchFamily="2" charset="-78"/>
              </a:rPr>
              <a:t> </a:t>
            </a:r>
            <a:r>
              <a:rPr lang="ar-SA" sz="2400">
                <a:cs typeface="Zar" pitchFamily="2" charset="-78"/>
              </a:rPr>
              <a:t>عمليات به گونه‌اي ساده‌سازي مي‌شوند که عامل قادر باشد تا هدفي را قبول کرده و به آن برسد.</a:t>
            </a:r>
            <a:endParaRPr lang="fa-IR" sz="2400">
              <a:cs typeface="Zar" pitchFamily="2" charset="-78"/>
            </a:endParaRPr>
          </a:p>
          <a:p>
            <a:pPr>
              <a:lnSpc>
                <a:spcPct val="135000"/>
              </a:lnSpc>
              <a:buClr>
                <a:srgbClr val="7F5429"/>
              </a:buClr>
              <a:buFont typeface="Wingdings" pitchFamily="2" charset="2"/>
              <a:buChar char="§"/>
            </a:pPr>
            <a:r>
              <a:rPr lang="fa-IR" sz="2400">
                <a:cs typeface="Zar" pitchFamily="2" charset="-78"/>
              </a:rPr>
              <a:t> </a:t>
            </a:r>
            <a:r>
              <a:rPr lang="ar-SA" sz="2400">
                <a:cs typeface="Zar" pitchFamily="2" charset="-78"/>
              </a:rPr>
              <a:t>الگوريتم جستجو مسئله‌اي را به عنوان ورودي دريافت نموده و راه‌حلي را به صورت دنباله عمليات بر مي‌‌گرداند. </a:t>
            </a:r>
            <a:endParaRPr lang="en-US" sz="2400">
              <a:cs typeface="Zar" pitchFamily="2" charset="-78"/>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2E504E6A-660F-45C8-874B-478D3DAD6147}" type="slidenum">
              <a:rPr lang="ar-SA" altLang="en-US"/>
              <a:pPr>
                <a:defRPr/>
              </a:pPr>
              <a:t>87</a:t>
            </a:fld>
            <a:endParaRPr lang="en-US" altLang="en-US"/>
          </a:p>
        </p:txBody>
      </p:sp>
      <p:sp>
        <p:nvSpPr>
          <p:cNvPr id="111621" name="Text Box 2"/>
          <p:cNvSpPr txBox="1">
            <a:spLocks noChangeArrowheads="1"/>
          </p:cNvSpPr>
          <p:nvPr/>
        </p:nvSpPr>
        <p:spPr bwMode="auto">
          <a:xfrm>
            <a:off x="2411413" y="1814513"/>
            <a:ext cx="5759450" cy="3054350"/>
          </a:xfrm>
          <a:prstGeom prst="rect">
            <a:avLst/>
          </a:prstGeom>
          <a:noFill/>
          <a:ln w="9525">
            <a:noFill/>
            <a:miter lim="800000"/>
            <a:headEnd/>
            <a:tailEnd/>
          </a:ln>
        </p:spPr>
        <p:txBody>
          <a:bodyPr>
            <a:spAutoFit/>
          </a:bodyPr>
          <a:lstStyle/>
          <a:p>
            <a:pPr>
              <a:lnSpc>
                <a:spcPct val="135000"/>
              </a:lnSpc>
            </a:pPr>
            <a:r>
              <a:rPr lang="ar-SA" sz="2400">
                <a:cs typeface="Zar" pitchFamily="2" charset="-78"/>
              </a:rPr>
              <a:t>چهار نوع اساسي از مسائل وجود دارند:</a:t>
            </a:r>
            <a:endParaRPr lang="fa-IR" sz="2400">
              <a:cs typeface="Zar" pitchFamily="2" charset="-78"/>
            </a:endParaRPr>
          </a:p>
          <a:p>
            <a:pPr>
              <a:lnSpc>
                <a:spcPct val="135000"/>
              </a:lnSpc>
            </a:pPr>
            <a:endParaRPr lang="fa-IR" sz="2400">
              <a:cs typeface="Zar" pitchFamily="2" charset="-78"/>
            </a:endParaRPr>
          </a:p>
          <a:p>
            <a:pPr>
              <a:lnSpc>
                <a:spcPct val="135000"/>
              </a:lnSpc>
              <a:buClr>
                <a:srgbClr val="7F5429"/>
              </a:buClr>
              <a:buFont typeface="Wingdings" pitchFamily="2" charset="2"/>
              <a:buChar char="v"/>
            </a:pPr>
            <a:r>
              <a:rPr lang="en-US" sz="2400">
                <a:cs typeface="Zar" pitchFamily="2" charset="-78"/>
              </a:rPr>
              <a:t> </a:t>
            </a:r>
            <a:r>
              <a:rPr lang="ar-SA" sz="2400" b="1">
                <a:solidFill>
                  <a:srgbClr val="7F5429"/>
                </a:solidFill>
                <a:cs typeface="Zar" pitchFamily="2" charset="-78"/>
              </a:rPr>
              <a:t>مسائل تک حالته </a:t>
            </a:r>
            <a:r>
              <a:rPr lang="en-US" sz="2400" b="1">
                <a:solidFill>
                  <a:srgbClr val="7F5429"/>
                </a:solidFill>
                <a:cs typeface="Zar" pitchFamily="2" charset="-78"/>
              </a:rPr>
              <a:t>(Single-state)</a:t>
            </a:r>
            <a:endParaRPr lang="fa-IR" sz="2400" b="1">
              <a:solidFill>
                <a:srgbClr val="7F5429"/>
              </a:solidFill>
              <a:cs typeface="Zar" pitchFamily="2" charset="-78"/>
            </a:endParaRPr>
          </a:p>
          <a:p>
            <a:pPr>
              <a:lnSpc>
                <a:spcPct val="135000"/>
              </a:lnSpc>
              <a:buClr>
                <a:srgbClr val="7F5429"/>
              </a:buClr>
              <a:buFont typeface="Wingdings" pitchFamily="2" charset="2"/>
              <a:buChar char="v"/>
            </a:pPr>
            <a:r>
              <a:rPr lang="en-US" sz="2400" b="1">
                <a:solidFill>
                  <a:srgbClr val="7F5429"/>
                </a:solidFill>
                <a:cs typeface="Zar" pitchFamily="2" charset="-78"/>
              </a:rPr>
              <a:t> </a:t>
            </a:r>
            <a:r>
              <a:rPr lang="ar-SA" sz="2400" b="1">
                <a:solidFill>
                  <a:srgbClr val="7F5429"/>
                </a:solidFill>
                <a:cs typeface="Zar" pitchFamily="2" charset="-78"/>
              </a:rPr>
              <a:t>مسائل چند حالته </a:t>
            </a:r>
            <a:r>
              <a:rPr lang="en-US" sz="2400" b="1">
                <a:solidFill>
                  <a:srgbClr val="7F5429"/>
                </a:solidFill>
                <a:cs typeface="Zar" pitchFamily="2" charset="-78"/>
              </a:rPr>
              <a:t>(Multiple-state)</a:t>
            </a:r>
            <a:endParaRPr lang="fa-IR" sz="2400" b="1">
              <a:solidFill>
                <a:srgbClr val="7F5429"/>
              </a:solidFill>
              <a:cs typeface="Zar" pitchFamily="2" charset="-78"/>
            </a:endParaRPr>
          </a:p>
          <a:p>
            <a:pPr>
              <a:lnSpc>
                <a:spcPct val="135000"/>
              </a:lnSpc>
              <a:buClr>
                <a:srgbClr val="7F5429"/>
              </a:buClr>
              <a:buFont typeface="Wingdings" pitchFamily="2" charset="2"/>
              <a:buChar char="v"/>
            </a:pPr>
            <a:r>
              <a:rPr lang="en-US" sz="2400" b="1">
                <a:solidFill>
                  <a:srgbClr val="7F5429"/>
                </a:solidFill>
                <a:cs typeface="Zar" pitchFamily="2" charset="-78"/>
              </a:rPr>
              <a:t> </a:t>
            </a:r>
            <a:r>
              <a:rPr lang="ar-SA" sz="2400" b="1">
                <a:solidFill>
                  <a:srgbClr val="7F5429"/>
                </a:solidFill>
                <a:cs typeface="Zar" pitchFamily="2" charset="-78"/>
              </a:rPr>
              <a:t>مسائل احتمالي </a:t>
            </a:r>
            <a:r>
              <a:rPr lang="en-US" sz="2400" b="1">
                <a:solidFill>
                  <a:srgbClr val="7F5429"/>
                </a:solidFill>
                <a:cs typeface="Zar" pitchFamily="2" charset="-78"/>
              </a:rPr>
              <a:t>(Contingency)</a:t>
            </a:r>
            <a:endParaRPr lang="fa-IR" sz="2400" b="1">
              <a:solidFill>
                <a:srgbClr val="7F5429"/>
              </a:solidFill>
              <a:cs typeface="Zar" pitchFamily="2" charset="-78"/>
            </a:endParaRPr>
          </a:p>
          <a:p>
            <a:pPr>
              <a:lnSpc>
                <a:spcPct val="135000"/>
              </a:lnSpc>
              <a:buClr>
                <a:srgbClr val="7F5429"/>
              </a:buClr>
              <a:buFont typeface="Wingdings" pitchFamily="2" charset="2"/>
              <a:buChar char="v"/>
            </a:pPr>
            <a:r>
              <a:rPr lang="en-US" sz="2400" b="1">
                <a:solidFill>
                  <a:srgbClr val="7F5429"/>
                </a:solidFill>
                <a:cs typeface="Zar" pitchFamily="2" charset="-78"/>
              </a:rPr>
              <a:t> </a:t>
            </a:r>
            <a:r>
              <a:rPr lang="ar-SA" sz="2400" b="1">
                <a:solidFill>
                  <a:srgbClr val="7F5429"/>
                </a:solidFill>
                <a:cs typeface="Zar" pitchFamily="2" charset="-78"/>
              </a:rPr>
              <a:t>مسائل</a:t>
            </a:r>
            <a:r>
              <a:rPr lang="fa-IR" sz="2400" b="1">
                <a:solidFill>
                  <a:srgbClr val="7F5429"/>
                </a:solidFill>
                <a:cs typeface="Zar" pitchFamily="2" charset="-78"/>
              </a:rPr>
              <a:t>  </a:t>
            </a:r>
            <a:r>
              <a:rPr lang="ar-SA" sz="2400" b="1">
                <a:solidFill>
                  <a:srgbClr val="7F5429"/>
                </a:solidFill>
                <a:cs typeface="Zar" pitchFamily="2" charset="-78"/>
              </a:rPr>
              <a:t>اکتشافي </a:t>
            </a:r>
            <a:r>
              <a:rPr lang="en-US" sz="2400" b="1">
                <a:solidFill>
                  <a:srgbClr val="7F5429"/>
                </a:solidFill>
                <a:cs typeface="Zar" pitchFamily="2" charset="-78"/>
              </a:rPr>
              <a:t>(Exploration)</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CE2C86DE-A9E0-433F-BBB9-48D7F6B31F7D}" type="slidenum">
              <a:rPr lang="ar-SA" altLang="en-US"/>
              <a:pPr>
                <a:defRPr/>
              </a:pPr>
              <a:t>88</a:t>
            </a:fld>
            <a:endParaRPr lang="en-US" altLang="en-US"/>
          </a:p>
        </p:txBody>
      </p:sp>
      <p:sp>
        <p:nvSpPr>
          <p:cNvPr id="112645" name="Text Box 2"/>
          <p:cNvSpPr txBox="1">
            <a:spLocks noChangeArrowheads="1"/>
          </p:cNvSpPr>
          <p:nvPr/>
        </p:nvSpPr>
        <p:spPr bwMode="auto">
          <a:xfrm>
            <a:off x="349250" y="1619250"/>
            <a:ext cx="8272463" cy="4041775"/>
          </a:xfrm>
          <a:prstGeom prst="rect">
            <a:avLst/>
          </a:prstGeom>
          <a:noFill/>
          <a:ln w="9525">
            <a:noFill/>
            <a:miter lim="800000"/>
            <a:headEnd/>
            <a:tailEnd/>
          </a:ln>
        </p:spPr>
        <p:txBody>
          <a:bodyPr>
            <a:spAutoFit/>
          </a:bodyPr>
          <a:lstStyle/>
          <a:p>
            <a:pPr>
              <a:lnSpc>
                <a:spcPct val="135000"/>
              </a:lnSpc>
            </a:pPr>
            <a:r>
              <a:rPr lang="ar-SA" sz="2400" b="1">
                <a:solidFill>
                  <a:srgbClr val="7F5429"/>
                </a:solidFill>
                <a:cs typeface="Zar" pitchFamily="2" charset="-78"/>
              </a:rPr>
              <a:t>دانش و انواع مسئله</a:t>
            </a:r>
            <a:endParaRPr lang="en-US" sz="2400" b="1">
              <a:solidFill>
                <a:srgbClr val="7F5429"/>
              </a:solidFill>
              <a:cs typeface="Zar" pitchFamily="2" charset="-78"/>
            </a:endParaRPr>
          </a:p>
          <a:p>
            <a:pPr>
              <a:lnSpc>
                <a:spcPct val="135000"/>
              </a:lnSpc>
            </a:pPr>
            <a:endParaRPr lang="fa-IR" sz="2400" b="1">
              <a:solidFill>
                <a:srgbClr val="7F5429"/>
              </a:solidFill>
              <a:cs typeface="Zar" pitchFamily="2" charset="-78"/>
            </a:endParaRPr>
          </a:p>
          <a:p>
            <a:pPr>
              <a:lnSpc>
                <a:spcPct val="135000"/>
              </a:lnSpc>
            </a:pPr>
            <a:r>
              <a:rPr lang="ar-SA" sz="2400">
                <a:solidFill>
                  <a:srgbClr val="7F5429"/>
                </a:solidFill>
                <a:cs typeface="Zar" pitchFamily="2" charset="-78"/>
              </a:rPr>
              <a:t>دنياي مکش (جاروبرقي):</a:t>
            </a:r>
            <a:endParaRPr lang="en-US" sz="2400">
              <a:solidFill>
                <a:srgbClr val="7F5429"/>
              </a:solidFill>
              <a:cs typeface="Zar" pitchFamily="2" charset="-78"/>
            </a:endParaRPr>
          </a:p>
          <a:p>
            <a:pPr>
              <a:lnSpc>
                <a:spcPct val="135000"/>
              </a:lnSpc>
            </a:pPr>
            <a:endParaRPr lang="fa-IR" sz="2400">
              <a:solidFill>
                <a:srgbClr val="7F5429"/>
              </a:solidFill>
              <a:cs typeface="Zar" pitchFamily="2" charset="-78"/>
            </a:endParaRPr>
          </a:p>
          <a:p>
            <a:pPr>
              <a:lnSpc>
                <a:spcPct val="135000"/>
              </a:lnSpc>
            </a:pPr>
            <a:r>
              <a:rPr lang="fa-IR" sz="2400">
                <a:cs typeface="Zar" pitchFamily="2" charset="-78"/>
              </a:rPr>
              <a:t>اگر </a:t>
            </a:r>
            <a:r>
              <a:rPr lang="ar-SA" sz="2400">
                <a:cs typeface="Zar" pitchFamily="2" charset="-78"/>
              </a:rPr>
              <a:t>دنيا حاوي دو محل باشد:</a:t>
            </a:r>
            <a:endParaRPr lang="fa-IR" sz="2400">
              <a:cs typeface="Zar" pitchFamily="2" charset="-78"/>
            </a:endParaRPr>
          </a:p>
          <a:p>
            <a:pPr>
              <a:lnSpc>
                <a:spcPct val="135000"/>
              </a:lnSpc>
            </a:pPr>
            <a:r>
              <a:rPr lang="ar-SA" sz="2400">
                <a:cs typeface="Zar" pitchFamily="2" charset="-78"/>
              </a:rPr>
              <a:t>هر محل ممکن است که شامل خاک باشد و يا نباشد و عامل ممکن است که در يک محل يا ديگر محل‌ها باشد؛ که داراي هشت حالت متفاوت خواهد بود.</a:t>
            </a:r>
            <a:endParaRPr lang="fa-IR" sz="2400">
              <a:cs typeface="Zar" pitchFamily="2" charset="-78"/>
            </a:endParaRPr>
          </a:p>
          <a:p>
            <a:pPr>
              <a:lnSpc>
                <a:spcPct val="135000"/>
              </a:lnSpc>
            </a:pPr>
            <a:r>
              <a:rPr lang="ar-SA" sz="2400">
                <a:cs typeface="Zar" pitchFamily="2" charset="-78"/>
              </a:rPr>
              <a:t>هدف تميز کردن تمام خاک‌هاست که در اينجا معادل با مجموعه حالت‌ {8و 7} است.</a:t>
            </a:r>
            <a:endParaRPr lang="en-US" sz="2400">
              <a:cs typeface="Zar" pitchFamily="2" charset="-78"/>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06E29D15-86A7-487D-9D5C-B5B4EC4F70CB}" type="slidenum">
              <a:rPr lang="ar-SA" altLang="en-US"/>
              <a:pPr>
                <a:defRPr/>
              </a:pPr>
              <a:t>89</a:t>
            </a:fld>
            <a:endParaRPr lang="en-US" altLang="en-US"/>
          </a:p>
        </p:txBody>
      </p:sp>
      <p:sp>
        <p:nvSpPr>
          <p:cNvPr id="113669" name="Text Box 2"/>
          <p:cNvSpPr txBox="1">
            <a:spLocks noChangeArrowheads="1"/>
          </p:cNvSpPr>
          <p:nvPr/>
        </p:nvSpPr>
        <p:spPr bwMode="auto">
          <a:xfrm>
            <a:off x="471488" y="1700213"/>
            <a:ext cx="8386762" cy="3602037"/>
          </a:xfrm>
          <a:prstGeom prst="rect">
            <a:avLst/>
          </a:prstGeom>
          <a:noFill/>
          <a:ln w="9525">
            <a:noFill/>
            <a:miter lim="800000"/>
            <a:headEnd/>
            <a:tailEnd/>
          </a:ln>
        </p:spPr>
        <p:txBody>
          <a:bodyPr>
            <a:spAutoFit/>
          </a:bodyPr>
          <a:lstStyle/>
          <a:p>
            <a:pPr marL="342900" indent="-342900">
              <a:lnSpc>
                <a:spcPct val="135000"/>
              </a:lnSpc>
              <a:spcBef>
                <a:spcPct val="50000"/>
              </a:spcBef>
            </a:pPr>
            <a:r>
              <a:rPr lang="fa-IR" sz="2400">
                <a:solidFill>
                  <a:srgbClr val="7F5429"/>
                </a:solidFill>
                <a:cs typeface="Zar" pitchFamily="2" charset="-78"/>
              </a:rPr>
              <a:t>مدل‌هاي مختلف براي مسئله جاروبرقي:</a:t>
            </a:r>
          </a:p>
          <a:p>
            <a:pPr marL="342900" indent="-342900">
              <a:lnSpc>
                <a:spcPct val="135000"/>
              </a:lnSpc>
              <a:spcBef>
                <a:spcPct val="50000"/>
              </a:spcBef>
            </a:pPr>
            <a:endParaRPr lang="fa-IR" sz="2400">
              <a:solidFill>
                <a:srgbClr val="7F5429"/>
              </a:solidFill>
              <a:cs typeface="Zar" pitchFamily="2" charset="-78"/>
            </a:endParaRPr>
          </a:p>
          <a:p>
            <a:pPr marL="342900" indent="-342900">
              <a:lnSpc>
                <a:spcPct val="135000"/>
              </a:lnSpc>
              <a:spcBef>
                <a:spcPct val="50000"/>
              </a:spcBef>
            </a:pPr>
            <a:r>
              <a:rPr lang="fa-IR" sz="2400" b="1" u="sng">
                <a:solidFill>
                  <a:srgbClr val="7F5429"/>
                </a:solidFill>
                <a:cs typeface="Zar" pitchFamily="2" charset="-78"/>
              </a:rPr>
              <a:t>- </a:t>
            </a:r>
            <a:r>
              <a:rPr lang="ar-SA" sz="2400" b="1" u="sng">
                <a:solidFill>
                  <a:srgbClr val="7F5429"/>
                </a:solidFill>
                <a:cs typeface="Zar" pitchFamily="2" charset="-78"/>
              </a:rPr>
              <a:t>مدل تک حالته:</a:t>
            </a:r>
            <a:endParaRPr lang="fa-IR" sz="2400" b="1">
              <a:cs typeface="Zar" pitchFamily="2" charset="-78"/>
            </a:endParaRPr>
          </a:p>
          <a:p>
            <a:pPr marL="800100" lvl="1" indent="-342900">
              <a:lnSpc>
                <a:spcPct val="135000"/>
              </a:lnSpc>
              <a:spcBef>
                <a:spcPct val="50000"/>
              </a:spcBef>
            </a:pPr>
            <a:r>
              <a:rPr lang="ar-SA" sz="2400">
                <a:cs typeface="Zar" pitchFamily="2" charset="-78"/>
              </a:rPr>
              <a:t>حس‌گرهاي عامل به آن اطلاعات کافي مي‌دهند تا وضعيت دقيق مشخص شود. (دنيا قابل دسترسي است). عامل مي‌تواند محاسبه کند که کدام وضعيت پس از هر دنباله از عمليات قرار خواهد گرفت.</a:t>
            </a:r>
            <a:endParaRPr lang="en-US" sz="2400">
              <a:cs typeface="Zar"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E8EB64B8-C1BE-4CEA-B58C-3AF21DCDD7FF}" type="slidenum">
              <a:rPr lang="ar-SA" altLang="en-US"/>
              <a:pPr>
                <a:defRPr/>
              </a:pPr>
              <a:t>9</a:t>
            </a:fld>
            <a:endParaRPr lang="en-US" altLang="en-US"/>
          </a:p>
        </p:txBody>
      </p:sp>
      <p:sp>
        <p:nvSpPr>
          <p:cNvPr id="31749" name="Text Box 2"/>
          <p:cNvSpPr txBox="1">
            <a:spLocks noChangeArrowheads="1"/>
          </p:cNvSpPr>
          <p:nvPr/>
        </p:nvSpPr>
        <p:spPr bwMode="auto">
          <a:xfrm>
            <a:off x="1042988" y="1557338"/>
            <a:ext cx="7100887" cy="4700587"/>
          </a:xfrm>
          <a:prstGeom prst="rect">
            <a:avLst/>
          </a:prstGeom>
          <a:noFill/>
          <a:ln w="9525">
            <a:noFill/>
            <a:miter lim="800000"/>
            <a:headEnd/>
            <a:tailEnd/>
          </a:ln>
        </p:spPr>
        <p:txBody>
          <a:bodyPr>
            <a:spAutoFit/>
          </a:bodyPr>
          <a:lstStyle/>
          <a:p>
            <a:pPr marL="342900" indent="-342900">
              <a:lnSpc>
                <a:spcPct val="135000"/>
              </a:lnSpc>
            </a:pPr>
            <a:r>
              <a:rPr lang="fa-IR" sz="2800" b="1">
                <a:solidFill>
                  <a:srgbClr val="8C6428"/>
                </a:solidFill>
                <a:cs typeface="Zar" pitchFamily="2" charset="-78"/>
              </a:rPr>
              <a:t>2. </a:t>
            </a:r>
            <a:r>
              <a:rPr lang="ar-SA" sz="2800" b="1">
                <a:solidFill>
                  <a:srgbClr val="8C6428"/>
                </a:solidFill>
                <a:cs typeface="Zar" pitchFamily="2" charset="-78"/>
              </a:rPr>
              <a:t>انساني فکر کردن-</a:t>
            </a:r>
            <a:r>
              <a:rPr lang="fa-IR" sz="2800" b="1">
                <a:solidFill>
                  <a:srgbClr val="8C6428"/>
                </a:solidFill>
                <a:cs typeface="Zar" pitchFamily="2" charset="-78"/>
              </a:rPr>
              <a:t>: رهيافت</a:t>
            </a:r>
            <a:r>
              <a:rPr lang="ar-SA" sz="2800" b="1">
                <a:solidFill>
                  <a:srgbClr val="8C6428"/>
                </a:solidFill>
                <a:cs typeface="Zar" pitchFamily="2" charset="-78"/>
              </a:rPr>
              <a:t> مدلسازي شناختي:</a:t>
            </a:r>
            <a:endParaRPr lang="fa-IR" sz="2800" b="1">
              <a:solidFill>
                <a:srgbClr val="8C6428"/>
              </a:solidFill>
              <a:cs typeface="Zar" pitchFamily="2" charset="-78"/>
            </a:endParaRPr>
          </a:p>
          <a:p>
            <a:pPr marL="342900" indent="-342900">
              <a:lnSpc>
                <a:spcPct val="135000"/>
              </a:lnSpc>
            </a:pPr>
            <a:endParaRPr lang="fa-IR" sz="2800" b="1">
              <a:solidFill>
                <a:srgbClr val="8C6428"/>
              </a:solidFill>
              <a:cs typeface="Zar" pitchFamily="2" charset="-78"/>
            </a:endParaRPr>
          </a:p>
          <a:p>
            <a:pPr marL="342900" indent="-342900">
              <a:lnSpc>
                <a:spcPct val="135000"/>
              </a:lnSpc>
            </a:pPr>
            <a:r>
              <a:rPr lang="ar-SA" sz="2400">
                <a:cs typeface="Zar" pitchFamily="2" charset="-78"/>
              </a:rPr>
              <a:t>چگونگي شناسايي عملکرد افکار انسان</a:t>
            </a:r>
            <a:r>
              <a:rPr lang="fa-IR" sz="2400">
                <a:cs typeface="Zar" pitchFamily="2" charset="-78"/>
              </a:rPr>
              <a:t>:</a:t>
            </a:r>
          </a:p>
          <a:p>
            <a:pPr marL="342900" indent="-342900">
              <a:lnSpc>
                <a:spcPct val="135000"/>
              </a:lnSpc>
            </a:pPr>
            <a:r>
              <a:rPr lang="fa-IR" sz="2400">
                <a:cs typeface="Zar" pitchFamily="2" charset="-78"/>
              </a:rPr>
              <a:t>1- </a:t>
            </a:r>
            <a:r>
              <a:rPr lang="ar-SA" sz="2400">
                <a:cs typeface="Zar" pitchFamily="2" charset="-78"/>
              </a:rPr>
              <a:t>درون گرايي </a:t>
            </a:r>
            <a:endParaRPr lang="fa-IR" sz="2400">
              <a:cs typeface="Zar" pitchFamily="2" charset="-78"/>
            </a:endParaRPr>
          </a:p>
          <a:p>
            <a:pPr marL="342900" indent="-342900">
              <a:lnSpc>
                <a:spcPct val="135000"/>
              </a:lnSpc>
            </a:pPr>
            <a:r>
              <a:rPr lang="fa-IR" sz="2400">
                <a:cs typeface="Zar" pitchFamily="2" charset="-78"/>
              </a:rPr>
              <a:t>2- </a:t>
            </a:r>
            <a:r>
              <a:rPr lang="ar-SA" sz="2400">
                <a:cs typeface="Zar" pitchFamily="2" charset="-78"/>
              </a:rPr>
              <a:t>تجارب روانشناسي</a:t>
            </a:r>
            <a:endParaRPr lang="fa-IR" sz="2400">
              <a:cs typeface="Zar" pitchFamily="2" charset="-78"/>
            </a:endParaRPr>
          </a:p>
          <a:p>
            <a:pPr marL="342900" indent="-342900">
              <a:lnSpc>
                <a:spcPct val="135000"/>
              </a:lnSpc>
            </a:pPr>
            <a:endParaRPr lang="fa-IR" sz="2400">
              <a:cs typeface="Zar" pitchFamily="2" charset="-78"/>
            </a:endParaRPr>
          </a:p>
          <a:p>
            <a:pPr marL="342900" indent="-342900">
              <a:lnSpc>
                <a:spcPct val="135000"/>
              </a:lnSpc>
            </a:pPr>
            <a:r>
              <a:rPr lang="ar-SA" sz="2400" b="1">
                <a:solidFill>
                  <a:srgbClr val="8C6428"/>
                </a:solidFill>
                <a:cs typeface="Zar" pitchFamily="2" charset="-78"/>
              </a:rPr>
              <a:t>علوم شناختي</a:t>
            </a:r>
            <a:r>
              <a:rPr lang="ar-SA" sz="2400" b="1">
                <a:cs typeface="Zar" pitchFamily="2" charset="-78"/>
              </a:rPr>
              <a:t> :</a:t>
            </a:r>
            <a:r>
              <a:rPr lang="ar-SA" sz="2400">
                <a:cs typeface="Zar" pitchFamily="2" charset="-78"/>
              </a:rPr>
              <a:t> مدل</a:t>
            </a:r>
            <a:r>
              <a:rPr lang="fa-IR" sz="2400">
                <a:cs typeface="Zar" pitchFamily="2" charset="-78"/>
              </a:rPr>
              <a:t>‌</a:t>
            </a:r>
            <a:r>
              <a:rPr lang="ar-SA" sz="2400">
                <a:cs typeface="Zar" pitchFamily="2" charset="-78"/>
              </a:rPr>
              <a:t>هاي کامپيوتر از </a:t>
            </a:r>
            <a:r>
              <a:rPr lang="en-US" sz="2400">
                <a:cs typeface="Zar" pitchFamily="2" charset="-78"/>
              </a:rPr>
              <a:t>AI</a:t>
            </a:r>
            <a:r>
              <a:rPr lang="ar-SA" sz="2400">
                <a:cs typeface="Zar" pitchFamily="2" charset="-78"/>
              </a:rPr>
              <a:t> و همچنين تکنيک‌هاي روانشناختي را گرد هم مي‌آورد تا بتواند تئوري‌هاي دقيقي از کارکرد ذهن انسان به دست آورند.</a:t>
            </a:r>
            <a:endParaRPr lang="en-US" sz="2400">
              <a:cs typeface="Zar" pitchFamily="2" charset="-78"/>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1F958F97-5083-4B11-BF86-566AD48FCA33}" type="slidenum">
              <a:rPr lang="ar-SA" altLang="en-US"/>
              <a:pPr>
                <a:defRPr/>
              </a:pPr>
              <a:t>90</a:t>
            </a:fld>
            <a:endParaRPr lang="en-US" altLang="en-US"/>
          </a:p>
        </p:txBody>
      </p:sp>
      <p:sp>
        <p:nvSpPr>
          <p:cNvPr id="114693" name="Text Box 2"/>
          <p:cNvSpPr txBox="1">
            <a:spLocks noChangeArrowheads="1"/>
          </p:cNvSpPr>
          <p:nvPr/>
        </p:nvSpPr>
        <p:spPr bwMode="auto">
          <a:xfrm>
            <a:off x="414338" y="2349500"/>
            <a:ext cx="8243887" cy="2432050"/>
          </a:xfrm>
          <a:prstGeom prst="rect">
            <a:avLst/>
          </a:prstGeom>
          <a:noFill/>
          <a:ln w="9525">
            <a:noFill/>
            <a:miter lim="800000"/>
            <a:headEnd/>
            <a:tailEnd/>
          </a:ln>
        </p:spPr>
        <p:txBody>
          <a:bodyPr>
            <a:spAutoFit/>
          </a:bodyPr>
          <a:lstStyle/>
          <a:p>
            <a:pPr marL="342900" indent="-342900">
              <a:lnSpc>
                <a:spcPct val="135000"/>
              </a:lnSpc>
              <a:spcBef>
                <a:spcPct val="50000"/>
              </a:spcBef>
            </a:pPr>
            <a:r>
              <a:rPr lang="fa-IR" sz="2400" b="1" u="sng">
                <a:solidFill>
                  <a:srgbClr val="7F5429"/>
                </a:solidFill>
                <a:cs typeface="Zar" pitchFamily="2" charset="-78"/>
              </a:rPr>
              <a:t>- </a:t>
            </a:r>
            <a:r>
              <a:rPr lang="ar-SA" sz="2400" b="1" u="sng">
                <a:solidFill>
                  <a:srgbClr val="7F5429"/>
                </a:solidFill>
                <a:cs typeface="Zar" pitchFamily="2" charset="-78"/>
              </a:rPr>
              <a:t>مدل چند حالته:</a:t>
            </a:r>
            <a:endParaRPr lang="fa-IR" sz="2400" b="1">
              <a:cs typeface="Zar" pitchFamily="2" charset="-78"/>
            </a:endParaRPr>
          </a:p>
          <a:p>
            <a:pPr marL="800100" lvl="1" indent="-342900">
              <a:lnSpc>
                <a:spcPct val="135000"/>
              </a:lnSpc>
              <a:spcBef>
                <a:spcPct val="50000"/>
              </a:spcBef>
            </a:pPr>
            <a:r>
              <a:rPr lang="ar-SA" sz="2400">
                <a:cs typeface="Zar" pitchFamily="2" charset="-78"/>
              </a:rPr>
              <a:t>عامل تمام اثرهاي عملياتش را مي‌داند اما دسترسي به حالت دنيا را محدود کرده است.</a:t>
            </a:r>
            <a:endParaRPr lang="fa-IR" sz="2400">
              <a:cs typeface="Zar" pitchFamily="2" charset="-78"/>
            </a:endParaRPr>
          </a:p>
          <a:p>
            <a:pPr marL="800100" lvl="1" indent="-342900">
              <a:lnSpc>
                <a:spcPct val="135000"/>
              </a:lnSpc>
              <a:spcBef>
                <a:spcPct val="50000"/>
              </a:spcBef>
            </a:pPr>
            <a:r>
              <a:rPr lang="ar-SA" sz="2400">
                <a:cs typeface="Zar" pitchFamily="2" charset="-78"/>
              </a:rPr>
              <a:t>زماني که دنيا تماماً قابل دسترسي نيست عامل بايد در مورد مجموعه حالت‌هايي که ممکن است به آن برسد استدلال کند.</a:t>
            </a:r>
            <a:endParaRPr lang="en-US" sz="2400">
              <a:cs typeface="Zar" pitchFamily="2" charset="-78"/>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ABA43205-0306-4B4A-A213-F4DD8F93BDA2}" type="slidenum">
              <a:rPr lang="ar-SA" altLang="en-US"/>
              <a:pPr>
                <a:defRPr/>
              </a:pPr>
              <a:t>91</a:t>
            </a:fld>
            <a:endParaRPr lang="en-US" altLang="en-US"/>
          </a:p>
        </p:txBody>
      </p:sp>
      <p:sp>
        <p:nvSpPr>
          <p:cNvPr id="115717" name="Text Box 2"/>
          <p:cNvSpPr txBox="1">
            <a:spLocks noChangeArrowheads="1"/>
          </p:cNvSpPr>
          <p:nvPr/>
        </p:nvSpPr>
        <p:spPr bwMode="auto">
          <a:xfrm>
            <a:off x="314325" y="2619375"/>
            <a:ext cx="8329613" cy="2249488"/>
          </a:xfrm>
          <a:prstGeom prst="rect">
            <a:avLst/>
          </a:prstGeom>
          <a:noFill/>
          <a:ln w="9525">
            <a:noFill/>
            <a:miter lim="800000"/>
            <a:headEnd/>
            <a:tailEnd/>
          </a:ln>
        </p:spPr>
        <p:txBody>
          <a:bodyPr>
            <a:spAutoFit/>
          </a:bodyPr>
          <a:lstStyle/>
          <a:p>
            <a:pPr>
              <a:lnSpc>
                <a:spcPct val="135000"/>
              </a:lnSpc>
              <a:spcBef>
                <a:spcPct val="50000"/>
              </a:spcBef>
            </a:pPr>
            <a:r>
              <a:rPr lang="fa-IR" altLang="zh-CN" sz="2400" b="1" u="sng">
                <a:solidFill>
                  <a:srgbClr val="7F5429"/>
                </a:solidFill>
                <a:cs typeface="Zar" pitchFamily="2" charset="-78"/>
              </a:rPr>
              <a:t>- </a:t>
            </a:r>
            <a:r>
              <a:rPr lang="ar-SA" altLang="zh-CN" sz="2400" b="1" u="sng">
                <a:solidFill>
                  <a:srgbClr val="7F5429"/>
                </a:solidFill>
                <a:cs typeface="Zar" pitchFamily="2" charset="-78"/>
              </a:rPr>
              <a:t>مدل احتمالي:</a:t>
            </a:r>
            <a:endParaRPr lang="fa-IR" altLang="zh-CN" sz="2400" b="1" u="sng">
              <a:solidFill>
                <a:srgbClr val="7F5429"/>
              </a:solidFill>
              <a:cs typeface="Zar" pitchFamily="2" charset="-78"/>
            </a:endParaRPr>
          </a:p>
          <a:p>
            <a:pPr algn="just">
              <a:lnSpc>
                <a:spcPct val="135000"/>
              </a:lnSpc>
              <a:spcBef>
                <a:spcPct val="50000"/>
              </a:spcBef>
            </a:pPr>
            <a:r>
              <a:rPr lang="fa-IR" altLang="zh-CN" sz="2400">
                <a:cs typeface="Zar" pitchFamily="2" charset="-78"/>
              </a:rPr>
              <a:t>ب</a:t>
            </a:r>
            <a:r>
              <a:rPr lang="ar-SA" altLang="zh-CN" sz="2400">
                <a:cs typeface="Zar" pitchFamily="2" charset="-78"/>
              </a:rPr>
              <a:t>ا اين مدل حل مسئله، حس‌گرهايي را در طول فاز اجرايي نياز داريم. عامل اکنون بايد تمام درخت عملياتي را بر خلاف دنباله عملياتي منفرد، محاسبه کند. که به طور کلي هر شاخه درخت، با يک امکان احتمالي که از آن ناشي مي‌شود، بررسي مي‌شود.</a:t>
            </a:r>
            <a:r>
              <a:rPr lang="en-US" altLang="zh-CN" sz="2400">
                <a:ea typeface="SimSun" pitchFamily="2" charset="-122"/>
                <a:cs typeface="Zar" pitchFamily="2" charset="-78"/>
              </a:rPr>
              <a:t> </a:t>
            </a:r>
            <a:endParaRPr lang="en-US" sz="2400">
              <a:cs typeface="Zar" pitchFamily="2" charset="-78"/>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5ECA83C3-331C-4471-9E91-8BA3D61CD489}" type="slidenum">
              <a:rPr lang="ar-SA" altLang="en-US"/>
              <a:pPr>
                <a:defRPr/>
              </a:pPr>
              <a:t>92</a:t>
            </a:fld>
            <a:endParaRPr lang="en-US" altLang="en-US"/>
          </a:p>
        </p:txBody>
      </p:sp>
      <p:sp>
        <p:nvSpPr>
          <p:cNvPr id="116741" name="Text Box 2"/>
          <p:cNvSpPr txBox="1">
            <a:spLocks noChangeArrowheads="1"/>
          </p:cNvSpPr>
          <p:nvPr/>
        </p:nvSpPr>
        <p:spPr bwMode="auto">
          <a:xfrm>
            <a:off x="428625" y="1844675"/>
            <a:ext cx="8272463" cy="3548063"/>
          </a:xfrm>
          <a:prstGeom prst="rect">
            <a:avLst/>
          </a:prstGeom>
          <a:noFill/>
          <a:ln w="9525">
            <a:noFill/>
            <a:miter lim="800000"/>
            <a:headEnd/>
            <a:tailEnd/>
          </a:ln>
        </p:spPr>
        <p:txBody>
          <a:bodyPr>
            <a:spAutoFit/>
          </a:bodyPr>
          <a:lstStyle/>
          <a:p>
            <a:pPr>
              <a:lnSpc>
                <a:spcPct val="135000"/>
              </a:lnSpc>
              <a:buFontTx/>
              <a:buChar char="-"/>
            </a:pPr>
            <a:r>
              <a:rPr lang="fa-IR" sz="2400" b="1" u="sng">
                <a:solidFill>
                  <a:srgbClr val="7F5429"/>
                </a:solidFill>
                <a:cs typeface="Zar" pitchFamily="2" charset="-78"/>
              </a:rPr>
              <a:t> </a:t>
            </a:r>
            <a:r>
              <a:rPr lang="ar-SA" sz="2400" b="1" u="sng">
                <a:solidFill>
                  <a:srgbClr val="7F5429"/>
                </a:solidFill>
                <a:cs typeface="Zar" pitchFamily="2" charset="-78"/>
              </a:rPr>
              <a:t>مدل اکتشافي: </a:t>
            </a:r>
            <a:endParaRPr lang="fa-IR" sz="2400" b="1" u="sng">
              <a:solidFill>
                <a:srgbClr val="7F5429"/>
              </a:solidFill>
              <a:cs typeface="Zar" pitchFamily="2" charset="-78"/>
            </a:endParaRPr>
          </a:p>
          <a:p>
            <a:pPr>
              <a:lnSpc>
                <a:spcPct val="135000"/>
              </a:lnSpc>
            </a:pPr>
            <a:endParaRPr lang="fa-IR" sz="2400" b="1" u="sng">
              <a:solidFill>
                <a:srgbClr val="7F5429"/>
              </a:solidFill>
              <a:cs typeface="Zar" pitchFamily="2" charset="-78"/>
            </a:endParaRPr>
          </a:p>
          <a:p>
            <a:pPr algn="just">
              <a:lnSpc>
                <a:spcPct val="135000"/>
              </a:lnSpc>
            </a:pPr>
            <a:r>
              <a:rPr lang="ar-SA" sz="2400">
                <a:cs typeface="Zar" pitchFamily="2" charset="-78"/>
              </a:rPr>
              <a:t>عاملي که هيچ اطلاعاتي در مورد اثرات عملياتش ندارد. </a:t>
            </a:r>
            <a:endParaRPr lang="fa-IR" sz="2400">
              <a:cs typeface="Zar" pitchFamily="2" charset="-78"/>
            </a:endParaRPr>
          </a:p>
          <a:p>
            <a:pPr algn="just">
              <a:lnSpc>
                <a:spcPct val="135000"/>
              </a:lnSpc>
            </a:pPr>
            <a:r>
              <a:rPr lang="ar-SA" sz="2400">
                <a:cs typeface="Zar" pitchFamily="2" charset="-78"/>
              </a:rPr>
              <a:t>در اين حالت، عامل بايد تجربه کند و به تدريج کشف کند که چه عملياتي بايد انجام شود و چه وضعيت‌هايي وجود دارند. اين روش يک نوع جستجو است.</a:t>
            </a:r>
            <a:endParaRPr lang="fa-IR" sz="2400">
              <a:cs typeface="Zar" pitchFamily="2" charset="-78"/>
            </a:endParaRPr>
          </a:p>
          <a:p>
            <a:pPr algn="just">
              <a:lnSpc>
                <a:spcPct val="135000"/>
              </a:lnSpc>
            </a:pPr>
            <a:r>
              <a:rPr lang="ar-SA" sz="2400">
                <a:cs typeface="Zar" pitchFamily="2" charset="-78"/>
              </a:rPr>
              <a:t>اگر عامل نجات يابد، «نقشه‌اي» از محيط را ياد مي‌گيرد که مي‌تواند مسائل بعدي را حل کند. </a:t>
            </a:r>
            <a:endParaRPr lang="en-US" sz="2400">
              <a:cs typeface="Zar" pitchFamily="2" charset="-78"/>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6"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7" name="Slide Number Placeholder 5"/>
          <p:cNvSpPr>
            <a:spLocks noGrp="1"/>
          </p:cNvSpPr>
          <p:nvPr>
            <p:ph type="sldNum" sz="quarter" idx="12"/>
          </p:nvPr>
        </p:nvSpPr>
        <p:spPr/>
        <p:txBody>
          <a:bodyPr/>
          <a:lstStyle/>
          <a:p>
            <a:pPr>
              <a:defRPr/>
            </a:pPr>
            <a:fld id="{77E8FD61-EDC6-4C04-A42A-E5B6E21B3F60}" type="slidenum">
              <a:rPr lang="ar-SA" altLang="en-US"/>
              <a:pPr>
                <a:defRPr/>
              </a:pPr>
              <a:t>93</a:t>
            </a:fld>
            <a:endParaRPr lang="en-US" altLang="en-US"/>
          </a:p>
        </p:txBody>
      </p:sp>
      <p:sp>
        <p:nvSpPr>
          <p:cNvPr id="117765"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117766" name="Text Box 3"/>
          <p:cNvSpPr txBox="1">
            <a:spLocks noChangeArrowheads="1"/>
          </p:cNvSpPr>
          <p:nvPr/>
        </p:nvSpPr>
        <p:spPr bwMode="auto">
          <a:xfrm>
            <a:off x="323850" y="1874838"/>
            <a:ext cx="7993063" cy="762000"/>
          </a:xfrm>
          <a:prstGeom prst="rect">
            <a:avLst/>
          </a:prstGeom>
          <a:noFill/>
          <a:ln w="9525">
            <a:noFill/>
            <a:miter lim="800000"/>
            <a:headEnd/>
            <a:tailEnd/>
          </a:ln>
        </p:spPr>
        <p:txBody>
          <a:bodyPr>
            <a:spAutoFit/>
          </a:bodyPr>
          <a:lstStyle/>
          <a:p>
            <a:pPr algn="ctr" eaLnBrk="0" hangingPunct="0">
              <a:spcBef>
                <a:spcPct val="50000"/>
              </a:spcBef>
            </a:pPr>
            <a:r>
              <a:rPr lang="fa-IR" sz="4400" b="1">
                <a:solidFill>
                  <a:schemeClr val="accent2"/>
                </a:solidFill>
                <a:cs typeface="Lotus" pitchFamily="2" charset="-78"/>
              </a:rPr>
              <a:t>جستجو با اطلاعات ناقص</a:t>
            </a:r>
            <a:endParaRPr lang="en-US" sz="4400" b="1">
              <a:solidFill>
                <a:schemeClr val="accent2"/>
              </a:solidFill>
              <a:cs typeface="Lotus" pitchFamily="2" charset="-78"/>
            </a:endParaRPr>
          </a:p>
        </p:txBody>
      </p:sp>
      <p:sp>
        <p:nvSpPr>
          <p:cNvPr id="117767" name="Text Box 4"/>
          <p:cNvSpPr txBox="1">
            <a:spLocks noChangeArrowheads="1"/>
          </p:cNvSpPr>
          <p:nvPr/>
        </p:nvSpPr>
        <p:spPr bwMode="auto">
          <a:xfrm>
            <a:off x="539750" y="2484438"/>
            <a:ext cx="7848600" cy="4178300"/>
          </a:xfrm>
          <a:prstGeom prst="rect">
            <a:avLst/>
          </a:prstGeom>
          <a:noFill/>
          <a:ln w="9525">
            <a:noFill/>
            <a:miter lim="800000"/>
            <a:headEnd/>
            <a:tailEnd/>
          </a:ln>
        </p:spPr>
        <p:txBody>
          <a:bodyPr>
            <a:spAutoFit/>
          </a:bodyPr>
          <a:lstStyle/>
          <a:p>
            <a:pPr algn="just" eaLnBrk="0" hangingPunct="0">
              <a:spcBef>
                <a:spcPct val="50000"/>
              </a:spcBef>
              <a:buClr>
                <a:srgbClr val="00D600"/>
              </a:buClr>
              <a:buFont typeface="Wingdings" pitchFamily="2" charset="2"/>
              <a:buChar char="Ã"/>
            </a:pPr>
            <a:r>
              <a:rPr lang="fa-IR" sz="2800">
                <a:solidFill>
                  <a:schemeClr val="accent2"/>
                </a:solidFill>
                <a:cs typeface="Homa" pitchFamily="2" charset="-78"/>
              </a:rPr>
              <a:t>مسئله هاي فاقد حسگر:</a:t>
            </a:r>
            <a:r>
              <a:rPr lang="fa-IR" sz="2000">
                <a:solidFill>
                  <a:srgbClr val="CC3300"/>
                </a:solidFill>
                <a:cs typeface="Homa" pitchFamily="2" charset="-78"/>
              </a:rPr>
              <a:t> اگر عامل فاقد حسگر باشد، ميتواند در يکي از چند حالت اوليه باشد و هر فعاليت ميتواند آن را به يکي از چند حالت جانشين ببرد</a:t>
            </a:r>
          </a:p>
          <a:p>
            <a:pPr algn="just" eaLnBrk="0" hangingPunct="0">
              <a:spcBef>
                <a:spcPct val="50000"/>
              </a:spcBef>
              <a:buClr>
                <a:srgbClr val="00D600"/>
              </a:buClr>
              <a:buFont typeface="Wingdings" pitchFamily="2" charset="2"/>
              <a:buChar char="Ã"/>
            </a:pPr>
            <a:r>
              <a:rPr lang="fa-IR" sz="2800">
                <a:solidFill>
                  <a:schemeClr val="accent2"/>
                </a:solidFill>
                <a:cs typeface="Homa" pitchFamily="2" charset="-78"/>
              </a:rPr>
              <a:t>مسئله هاي اقتضايي:</a:t>
            </a:r>
            <a:r>
              <a:rPr lang="fa-IR" sz="2000">
                <a:solidFill>
                  <a:srgbClr val="CC3300"/>
                </a:solidFill>
                <a:cs typeface="Homa" pitchFamily="2" charset="-78"/>
              </a:rPr>
              <a:t> اگر محيط به طور جزئي قابل مشاهده باشد يا اگر فعاليتها قطعي نباشد، ادراکات عامل، پس از هر عمل، اطلاعات جديدي را تهيه ميکنند. هر ادراک ممکن، اقتضايي را تعريف ميکند که بايد براي آن برنامه ريزي شود</a:t>
            </a:r>
          </a:p>
          <a:p>
            <a:pPr lvl="2" algn="just" eaLnBrk="0" hangingPunct="0">
              <a:spcBef>
                <a:spcPct val="50000"/>
              </a:spcBef>
              <a:buClr>
                <a:srgbClr val="00D600"/>
              </a:buClr>
              <a:buFont typeface="Wingdings" pitchFamily="2" charset="2"/>
              <a:buChar char="×"/>
            </a:pPr>
            <a:r>
              <a:rPr lang="fa-IR" sz="2400">
                <a:solidFill>
                  <a:schemeClr val="accent2"/>
                </a:solidFill>
                <a:cs typeface="Homa" pitchFamily="2" charset="-78"/>
              </a:rPr>
              <a:t>مسائل خصمانه:</a:t>
            </a:r>
            <a:r>
              <a:rPr lang="fa-IR" sz="2000">
                <a:solidFill>
                  <a:srgbClr val="CC3300"/>
                </a:solidFill>
                <a:cs typeface="Homa" pitchFamily="2" charset="-78"/>
              </a:rPr>
              <a:t> اگرعدم قطعيت در اثر فعاليتهاي عامل ديگري بوجود آيد، مسئله را خصمانه گويند</a:t>
            </a:r>
          </a:p>
          <a:p>
            <a:pPr algn="just" eaLnBrk="0" hangingPunct="0">
              <a:spcBef>
                <a:spcPct val="50000"/>
              </a:spcBef>
              <a:buClr>
                <a:srgbClr val="00D600"/>
              </a:buClr>
              <a:buFont typeface="Wingdings" pitchFamily="2" charset="2"/>
              <a:buChar char="Ã"/>
            </a:pPr>
            <a:r>
              <a:rPr lang="fa-IR" sz="2800">
                <a:solidFill>
                  <a:schemeClr val="accent2"/>
                </a:solidFill>
                <a:cs typeface="Homa" pitchFamily="2" charset="-78"/>
              </a:rPr>
              <a:t>مسئله هاي اکتشافي:</a:t>
            </a:r>
            <a:r>
              <a:rPr lang="fa-IR" sz="2000">
                <a:solidFill>
                  <a:srgbClr val="CC3300"/>
                </a:solidFill>
                <a:cs typeface="Homa" pitchFamily="2" charset="-78"/>
              </a:rPr>
              <a:t> وقتي حالتها و فعاليتهاي محيط ناشناخته باشند، عامل بايد سعي کند آنها را کشف کند. مسئله هاي اکتشافي را ميتوان شکل نهايي مسئله هاي اقتضايي دانست </a:t>
            </a:r>
            <a:endParaRPr lang="en-US" sz="20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4"/>
          <p:cNvSpPr>
            <a:spLocks noGrp="1"/>
          </p:cNvSpPr>
          <p:nvPr>
            <p:ph type="dt" sz="quarter" idx="10"/>
          </p:nvPr>
        </p:nvSpPr>
        <p:spPr/>
        <p:txBody>
          <a:bodyPr/>
          <a:lstStyle/>
          <a:p>
            <a:pPr>
              <a:defRPr/>
            </a:pPr>
            <a:r>
              <a:rPr lang="en-US" smtClean="0"/>
              <a:t>Telegram: @Computer_IT_Engineering</a:t>
            </a:r>
            <a:endParaRPr lang="en-US" altLang="en-US"/>
          </a:p>
        </p:txBody>
      </p:sp>
      <p:sp>
        <p:nvSpPr>
          <p:cNvPr id="11" name="Footer Placeholder 5"/>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12" name="Slide Number Placeholder 6"/>
          <p:cNvSpPr>
            <a:spLocks noGrp="1"/>
          </p:cNvSpPr>
          <p:nvPr>
            <p:ph type="sldNum" sz="quarter" idx="12"/>
          </p:nvPr>
        </p:nvSpPr>
        <p:spPr/>
        <p:txBody>
          <a:bodyPr/>
          <a:lstStyle/>
          <a:p>
            <a:pPr>
              <a:defRPr/>
            </a:pPr>
            <a:fld id="{AFE9B458-617D-4263-90BF-1B29E8AC9B6A}" type="slidenum">
              <a:rPr lang="ar-SA" altLang="en-US"/>
              <a:pPr>
                <a:defRPr/>
              </a:pPr>
              <a:t>94</a:t>
            </a:fld>
            <a:endParaRPr lang="en-US" altLang="en-US"/>
          </a:p>
        </p:txBody>
      </p:sp>
      <p:sp>
        <p:nvSpPr>
          <p:cNvPr id="118789"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pic>
        <p:nvPicPr>
          <p:cNvPr id="118790" name="Picture 3"/>
          <p:cNvPicPr>
            <a:picLocks noChangeAspect="1" noChangeArrowheads="1"/>
          </p:cNvPicPr>
          <p:nvPr>
            <p:ph sz="half" idx="1"/>
          </p:nvPr>
        </p:nvPicPr>
        <p:blipFill>
          <a:blip r:embed="rId2"/>
          <a:srcRect r="53439"/>
          <a:stretch>
            <a:fillRect/>
          </a:stretch>
        </p:blipFill>
        <p:spPr>
          <a:xfrm>
            <a:off x="254000" y="2846388"/>
            <a:ext cx="1838325" cy="3535362"/>
          </a:xfrm>
          <a:noFill/>
        </p:spPr>
      </p:pic>
      <p:sp>
        <p:nvSpPr>
          <p:cNvPr id="118791" name="Text Box 4"/>
          <p:cNvSpPr txBox="1">
            <a:spLocks noChangeArrowheads="1"/>
          </p:cNvSpPr>
          <p:nvPr/>
        </p:nvSpPr>
        <p:spPr bwMode="auto">
          <a:xfrm>
            <a:off x="684213" y="1912938"/>
            <a:ext cx="7559675" cy="762000"/>
          </a:xfrm>
          <a:prstGeom prst="rect">
            <a:avLst/>
          </a:prstGeom>
          <a:noFill/>
          <a:ln w="9525">
            <a:noFill/>
            <a:miter lim="800000"/>
            <a:headEnd/>
            <a:tailEnd/>
          </a:ln>
        </p:spPr>
        <p:txBody>
          <a:bodyPr>
            <a:spAutoFit/>
          </a:bodyPr>
          <a:lstStyle/>
          <a:p>
            <a:pPr algn="ctr" rtl="0" eaLnBrk="0" hangingPunct="0">
              <a:spcBef>
                <a:spcPct val="50000"/>
              </a:spcBef>
            </a:pPr>
            <a:r>
              <a:rPr lang="fa-IR" sz="4400" b="1">
                <a:solidFill>
                  <a:schemeClr val="accent2"/>
                </a:solidFill>
                <a:cs typeface="Lotus" pitchFamily="2" charset="-78"/>
              </a:rPr>
              <a:t>مثال: دنياي جاروبرقي فاقد حسگر</a:t>
            </a:r>
            <a:endParaRPr lang="en-US" sz="4400" b="1">
              <a:solidFill>
                <a:schemeClr val="accent2"/>
              </a:solidFill>
              <a:cs typeface="Lotus" pitchFamily="2" charset="-78"/>
            </a:endParaRPr>
          </a:p>
        </p:txBody>
      </p:sp>
      <p:sp>
        <p:nvSpPr>
          <p:cNvPr id="118792" name="Text Box 5"/>
          <p:cNvSpPr txBox="1">
            <a:spLocks noChangeArrowheads="1"/>
          </p:cNvSpPr>
          <p:nvPr/>
        </p:nvSpPr>
        <p:spPr bwMode="auto">
          <a:xfrm>
            <a:off x="4716463" y="2630488"/>
            <a:ext cx="4103687" cy="366712"/>
          </a:xfrm>
          <a:prstGeom prst="rect">
            <a:avLst/>
          </a:prstGeom>
          <a:noFill/>
          <a:ln w="9525">
            <a:noFill/>
            <a:miter lim="800000"/>
            <a:headEnd/>
            <a:tailEnd/>
          </a:ln>
        </p:spPr>
        <p:txBody>
          <a:bodyPr>
            <a:spAutoFit/>
          </a:bodyPr>
          <a:lstStyle/>
          <a:p>
            <a:pPr algn="l" rtl="0" eaLnBrk="0" hangingPunct="0">
              <a:spcBef>
                <a:spcPct val="50000"/>
              </a:spcBef>
            </a:pPr>
            <a:endParaRPr lang="en-US">
              <a:cs typeface="Times New Roman" pitchFamily="18" charset="0"/>
            </a:endParaRPr>
          </a:p>
        </p:txBody>
      </p:sp>
      <p:sp>
        <p:nvSpPr>
          <p:cNvPr id="118793" name="Text Box 6"/>
          <p:cNvSpPr txBox="1">
            <a:spLocks noChangeArrowheads="1"/>
          </p:cNvSpPr>
          <p:nvPr/>
        </p:nvSpPr>
        <p:spPr bwMode="auto">
          <a:xfrm>
            <a:off x="3851275" y="2636838"/>
            <a:ext cx="4968875" cy="4108450"/>
          </a:xfrm>
          <a:prstGeom prst="rect">
            <a:avLst/>
          </a:prstGeom>
          <a:noFill/>
          <a:ln w="9525">
            <a:noFill/>
            <a:miter lim="800000"/>
            <a:headEnd/>
            <a:tailEnd/>
          </a:ln>
        </p:spPr>
        <p:txBody>
          <a:bodyPr>
            <a:spAutoFit/>
          </a:bodyPr>
          <a:lstStyle/>
          <a:p>
            <a:pPr algn="justLow" eaLnBrk="0" hangingPunct="0">
              <a:spcBef>
                <a:spcPct val="50000"/>
              </a:spcBef>
              <a:buClr>
                <a:srgbClr val="00D600"/>
              </a:buClr>
              <a:buFont typeface="Wingdings" pitchFamily="2" charset="2"/>
              <a:buChar char="Ã"/>
            </a:pPr>
            <a:r>
              <a:rPr lang="fa-IR" sz="2400">
                <a:solidFill>
                  <a:srgbClr val="CC3300"/>
                </a:solidFill>
                <a:cs typeface="Homa" pitchFamily="2" charset="-78"/>
              </a:rPr>
              <a:t>عامل جارو تمام اثرات فعاليتهايش را ميداند اما فاقد حسگر است.</a:t>
            </a:r>
          </a:p>
          <a:p>
            <a:pPr algn="justLow" eaLnBrk="0" hangingPunct="0">
              <a:spcBef>
                <a:spcPct val="50000"/>
              </a:spcBef>
              <a:buClr>
                <a:srgbClr val="00D600"/>
              </a:buClr>
              <a:buFont typeface="Wingdings" pitchFamily="2" charset="2"/>
              <a:buChar char="Ã"/>
            </a:pPr>
            <a:r>
              <a:rPr lang="fa-IR" sz="2400">
                <a:solidFill>
                  <a:srgbClr val="CC3300"/>
                </a:solidFill>
                <a:cs typeface="Homa" pitchFamily="2" charset="-78"/>
              </a:rPr>
              <a:t>حالت اوليه آن يکي از اعضاي مجموعه</a:t>
            </a:r>
            <a:r>
              <a:rPr lang="fa-IR" sz="2000">
                <a:solidFill>
                  <a:srgbClr val="CC3300"/>
                </a:solidFill>
                <a:cs typeface="Homa" pitchFamily="2" charset="-78"/>
              </a:rPr>
              <a:t>{1،2،3،4،5،6،7،8} </a:t>
            </a:r>
            <a:r>
              <a:rPr lang="fa-IR" sz="2400">
                <a:solidFill>
                  <a:srgbClr val="CC3300"/>
                </a:solidFill>
                <a:cs typeface="Homa" pitchFamily="2" charset="-78"/>
              </a:rPr>
              <a:t>ميباشد</a:t>
            </a:r>
          </a:p>
          <a:p>
            <a:pPr algn="justLow" eaLnBrk="0" hangingPunct="0">
              <a:spcBef>
                <a:spcPct val="50000"/>
              </a:spcBef>
              <a:buClr>
                <a:srgbClr val="00D600"/>
              </a:buClr>
              <a:buFont typeface="Wingdings" pitchFamily="2" charset="2"/>
              <a:buChar char="Ã"/>
            </a:pPr>
            <a:r>
              <a:rPr lang="fa-IR" sz="2400">
                <a:solidFill>
                  <a:srgbClr val="CC3300"/>
                </a:solidFill>
                <a:cs typeface="Homa" pitchFamily="2" charset="-78"/>
              </a:rPr>
              <a:t>فعاليت </a:t>
            </a:r>
            <a:r>
              <a:rPr lang="fa-IR" sz="2000" b="1">
                <a:solidFill>
                  <a:srgbClr val="CC3300"/>
                </a:solidFill>
                <a:cs typeface="Homa" pitchFamily="2" charset="-78"/>
              </a:rPr>
              <a:t>(</a:t>
            </a:r>
            <a:r>
              <a:rPr lang="en-US" sz="2000" b="1">
                <a:solidFill>
                  <a:srgbClr val="CC3300"/>
                </a:solidFill>
                <a:cs typeface="Homa" pitchFamily="2" charset="-78"/>
              </a:rPr>
              <a:t>(Right</a:t>
            </a:r>
            <a:r>
              <a:rPr lang="fa-IR" sz="2400">
                <a:solidFill>
                  <a:srgbClr val="CC3300"/>
                </a:solidFill>
                <a:cs typeface="Homa" pitchFamily="2" charset="-78"/>
              </a:rPr>
              <a:t>                     {2،4،6،8}</a:t>
            </a:r>
          </a:p>
          <a:p>
            <a:pPr algn="justLow" eaLnBrk="0" hangingPunct="0">
              <a:spcBef>
                <a:spcPct val="50000"/>
              </a:spcBef>
              <a:buClr>
                <a:srgbClr val="00D600"/>
              </a:buClr>
              <a:buFont typeface="Wingdings" pitchFamily="2" charset="2"/>
              <a:buChar char="Ã"/>
            </a:pPr>
            <a:r>
              <a:rPr lang="fa-IR" sz="2400">
                <a:solidFill>
                  <a:srgbClr val="CC3300"/>
                </a:solidFill>
                <a:cs typeface="Homa" pitchFamily="2" charset="-78"/>
              </a:rPr>
              <a:t>فعاليت (</a:t>
            </a:r>
            <a:r>
              <a:rPr lang="en-US" sz="2000" b="1">
                <a:solidFill>
                  <a:srgbClr val="CC3300"/>
                </a:solidFill>
                <a:cs typeface="Homa" pitchFamily="2" charset="-78"/>
              </a:rPr>
              <a:t>Right,Suck</a:t>
            </a:r>
            <a:r>
              <a:rPr lang="fa-IR" sz="2000" b="1">
                <a:solidFill>
                  <a:srgbClr val="CC3300"/>
                </a:solidFill>
                <a:cs typeface="Homa" pitchFamily="2" charset="-78"/>
              </a:rPr>
              <a:t>)</a:t>
            </a:r>
            <a:r>
              <a:rPr lang="fa-IR" sz="2400">
                <a:solidFill>
                  <a:srgbClr val="CC3300"/>
                </a:solidFill>
                <a:cs typeface="Homa" pitchFamily="2" charset="-78"/>
              </a:rPr>
              <a:t>                 {4،8}</a:t>
            </a:r>
          </a:p>
          <a:p>
            <a:pPr algn="justLow" eaLnBrk="0" hangingPunct="0">
              <a:spcBef>
                <a:spcPct val="50000"/>
              </a:spcBef>
              <a:buClr>
                <a:srgbClr val="00D600"/>
              </a:buClr>
              <a:buFont typeface="Wingdings" pitchFamily="2" charset="2"/>
              <a:buChar char="Ã"/>
            </a:pPr>
            <a:r>
              <a:rPr lang="fa-IR" sz="2400">
                <a:solidFill>
                  <a:srgbClr val="CC3300"/>
                </a:solidFill>
                <a:cs typeface="Homa" pitchFamily="2" charset="-78"/>
              </a:rPr>
              <a:t>فعاليت (</a:t>
            </a:r>
            <a:r>
              <a:rPr lang="en-US" sz="2000" b="1">
                <a:solidFill>
                  <a:srgbClr val="CC3300"/>
                </a:solidFill>
                <a:cs typeface="Homa" pitchFamily="2" charset="-78"/>
              </a:rPr>
              <a:t>Right,Suck,Left,Suck</a:t>
            </a:r>
            <a:r>
              <a:rPr lang="fa-IR" sz="2000" b="1">
                <a:solidFill>
                  <a:srgbClr val="CC3300"/>
                </a:solidFill>
                <a:cs typeface="Homa" pitchFamily="2" charset="-78"/>
              </a:rPr>
              <a:t>)</a:t>
            </a:r>
            <a:r>
              <a:rPr lang="fa-IR" sz="2400">
                <a:solidFill>
                  <a:srgbClr val="CC3300"/>
                </a:solidFill>
                <a:cs typeface="Homa" pitchFamily="2" charset="-78"/>
              </a:rPr>
              <a:t> تضمين ميکند که صرف نظر از حالت اوليه، به حالت هدف، يعني 7 برسد</a:t>
            </a:r>
            <a:endParaRPr lang="en-US" sz="2400">
              <a:solidFill>
                <a:srgbClr val="CC3300"/>
              </a:solidFill>
              <a:cs typeface="Homa" pitchFamily="2" charset="-78"/>
            </a:endParaRPr>
          </a:p>
        </p:txBody>
      </p:sp>
      <p:pic>
        <p:nvPicPr>
          <p:cNvPr id="118794" name="Picture 7"/>
          <p:cNvPicPr>
            <a:picLocks noChangeAspect="1" noChangeArrowheads="1"/>
          </p:cNvPicPr>
          <p:nvPr>
            <p:ph sz="half" idx="2"/>
          </p:nvPr>
        </p:nvPicPr>
        <p:blipFill>
          <a:blip r:embed="rId2"/>
          <a:srcRect l="56641"/>
          <a:stretch>
            <a:fillRect/>
          </a:stretch>
        </p:blipFill>
        <p:spPr>
          <a:xfrm>
            <a:off x="2009775" y="2822575"/>
            <a:ext cx="1800225" cy="3529013"/>
          </a:xfrm>
          <a:noFill/>
        </p:spPr>
      </p:pic>
      <p:sp>
        <p:nvSpPr>
          <p:cNvPr id="118795" name="Line 8"/>
          <p:cNvSpPr>
            <a:spLocks noChangeShapeType="1"/>
          </p:cNvSpPr>
          <p:nvPr/>
        </p:nvSpPr>
        <p:spPr bwMode="auto">
          <a:xfrm flipH="1">
            <a:off x="5295900" y="4678363"/>
            <a:ext cx="1300163" cy="0"/>
          </a:xfrm>
          <a:prstGeom prst="line">
            <a:avLst/>
          </a:prstGeom>
          <a:noFill/>
          <a:ln w="25400">
            <a:solidFill>
              <a:srgbClr val="CC3300"/>
            </a:solidFill>
            <a:round/>
            <a:headEnd/>
            <a:tailEnd type="triangle" w="lg" len="lg"/>
          </a:ln>
        </p:spPr>
        <p:txBody>
          <a:bodyPr/>
          <a:lstStyle/>
          <a:p>
            <a:endParaRPr lang="en-US"/>
          </a:p>
        </p:txBody>
      </p:sp>
      <p:sp>
        <p:nvSpPr>
          <p:cNvPr id="118796" name="Line 9"/>
          <p:cNvSpPr>
            <a:spLocks noChangeShapeType="1"/>
          </p:cNvSpPr>
          <p:nvPr/>
        </p:nvSpPr>
        <p:spPr bwMode="auto">
          <a:xfrm flipH="1">
            <a:off x="4910138" y="5241925"/>
            <a:ext cx="1008062" cy="0"/>
          </a:xfrm>
          <a:prstGeom prst="line">
            <a:avLst/>
          </a:prstGeom>
          <a:noFill/>
          <a:ln w="25400">
            <a:solidFill>
              <a:srgbClr val="CC3300"/>
            </a:solidFill>
            <a:round/>
            <a:headEnd/>
            <a:tailEnd type="triangle" w="lg" len="lg"/>
          </a:ln>
        </p:spPr>
        <p:txBody>
          <a:bodyPr/>
          <a:lstStyle/>
          <a:p>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quarter" idx="10"/>
          </p:nvPr>
        </p:nvSpPr>
        <p:spPr/>
        <p:txBody>
          <a:bodyPr/>
          <a:lstStyle/>
          <a:p>
            <a:pPr>
              <a:defRPr/>
            </a:pPr>
            <a:r>
              <a:rPr lang="en-US" smtClean="0"/>
              <a:t>Telegram: @Computer_IT_Engineering</a:t>
            </a:r>
            <a:endParaRPr lang="en-US" altLang="en-US"/>
          </a:p>
        </p:txBody>
      </p:sp>
      <p:sp>
        <p:nvSpPr>
          <p:cNvPr id="7" name="Footer Placeholder 5"/>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8" name="Slide Number Placeholder 6"/>
          <p:cNvSpPr>
            <a:spLocks noGrp="1"/>
          </p:cNvSpPr>
          <p:nvPr>
            <p:ph type="sldNum" sz="quarter" idx="12"/>
          </p:nvPr>
        </p:nvSpPr>
        <p:spPr/>
        <p:txBody>
          <a:bodyPr/>
          <a:lstStyle/>
          <a:p>
            <a:pPr>
              <a:defRPr/>
            </a:pPr>
            <a:fld id="{085F7C17-BE68-413F-BCAA-29526F8FECFE}" type="slidenum">
              <a:rPr lang="ar-SA" altLang="en-US"/>
              <a:pPr>
                <a:defRPr/>
              </a:pPr>
              <a:t>95</a:t>
            </a:fld>
            <a:endParaRPr lang="en-US" altLang="en-US"/>
          </a:p>
        </p:txBody>
      </p:sp>
      <p:sp>
        <p:nvSpPr>
          <p:cNvPr id="119813"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w="9525">
            <a:noFill/>
            <a:miter lim="800000"/>
            <a:headEnd/>
            <a:tailEnd/>
          </a:ln>
        </p:spPr>
        <p:txBody>
          <a:bodyPr>
            <a:spAutoFit/>
          </a:bodyPr>
          <a:lstStyle/>
          <a:p>
            <a:r>
              <a:rPr lang="fa-IR" sz="4400" b="1">
                <a:latin typeface="Times New Roman" pitchFamily="18" charset="0"/>
                <a:cs typeface="Homa" pitchFamily="2" charset="-78"/>
              </a:rPr>
              <a:t>حل مسئله با جستجو</a:t>
            </a:r>
            <a:endParaRPr lang="en-US" sz="2400" b="1">
              <a:latin typeface="Times New Roman" pitchFamily="18" charset="0"/>
              <a:cs typeface="Homa" pitchFamily="2" charset="-78"/>
            </a:endParaRPr>
          </a:p>
        </p:txBody>
      </p:sp>
      <p:sp>
        <p:nvSpPr>
          <p:cNvPr id="119814" name="Text Box 3"/>
          <p:cNvSpPr txBox="1">
            <a:spLocks noChangeArrowheads="1"/>
          </p:cNvSpPr>
          <p:nvPr/>
        </p:nvSpPr>
        <p:spPr bwMode="auto">
          <a:xfrm>
            <a:off x="6011863" y="2019300"/>
            <a:ext cx="2808287" cy="1190625"/>
          </a:xfrm>
          <a:prstGeom prst="rect">
            <a:avLst/>
          </a:prstGeom>
          <a:noFill/>
          <a:ln w="9525">
            <a:noFill/>
            <a:miter lim="800000"/>
            <a:headEnd/>
            <a:tailEnd/>
          </a:ln>
        </p:spPr>
        <p:txBody>
          <a:bodyPr>
            <a:spAutoFit/>
          </a:bodyPr>
          <a:lstStyle/>
          <a:p>
            <a:pPr algn="ctr" rtl="0" eaLnBrk="0" hangingPunct="0">
              <a:spcBef>
                <a:spcPct val="50000"/>
              </a:spcBef>
            </a:pPr>
            <a:r>
              <a:rPr lang="fa-IR" sz="3600" b="1">
                <a:solidFill>
                  <a:schemeClr val="accent2"/>
                </a:solidFill>
                <a:cs typeface="Lotus" pitchFamily="2" charset="-78"/>
              </a:rPr>
              <a:t>دنياي جاروبرقي فاقد حسگر</a:t>
            </a:r>
            <a:endParaRPr lang="en-US" sz="3600" b="1">
              <a:solidFill>
                <a:schemeClr val="accent2"/>
              </a:solidFill>
              <a:cs typeface="Lotus" pitchFamily="2" charset="-78"/>
            </a:endParaRPr>
          </a:p>
        </p:txBody>
      </p:sp>
      <p:pic>
        <p:nvPicPr>
          <p:cNvPr id="119815" name="Picture 4"/>
          <p:cNvPicPr>
            <a:picLocks noChangeAspect="1" noChangeArrowheads="1"/>
          </p:cNvPicPr>
          <p:nvPr>
            <p:ph sz="half" idx="1"/>
          </p:nvPr>
        </p:nvPicPr>
        <p:blipFill>
          <a:blip r:embed="rId2"/>
          <a:srcRect/>
          <a:stretch>
            <a:fillRect/>
          </a:stretch>
        </p:blipFill>
        <p:spPr>
          <a:xfrm>
            <a:off x="250825" y="1868488"/>
            <a:ext cx="5257800" cy="4876800"/>
          </a:xfrm>
          <a:noFill/>
        </p:spPr>
      </p:pic>
      <p:sp>
        <p:nvSpPr>
          <p:cNvPr id="119816" name="Text Box 5"/>
          <p:cNvSpPr txBox="1">
            <a:spLocks noChangeArrowheads="1"/>
          </p:cNvSpPr>
          <p:nvPr/>
        </p:nvSpPr>
        <p:spPr bwMode="auto">
          <a:xfrm>
            <a:off x="5508625" y="3078163"/>
            <a:ext cx="3384550" cy="3560762"/>
          </a:xfrm>
          <a:prstGeom prst="rect">
            <a:avLst/>
          </a:prstGeom>
          <a:noFill/>
          <a:ln w="9525">
            <a:noFill/>
            <a:miter lim="800000"/>
            <a:headEnd/>
            <a:tailEnd/>
          </a:ln>
        </p:spPr>
        <p:txBody>
          <a:bodyPr>
            <a:spAutoFit/>
          </a:bodyPr>
          <a:lstStyle/>
          <a:p>
            <a:pPr algn="justLow" eaLnBrk="0" hangingPunct="0">
              <a:spcBef>
                <a:spcPct val="50000"/>
              </a:spcBef>
              <a:buClr>
                <a:srgbClr val="00D600"/>
              </a:buClr>
              <a:buFont typeface="Wingdings" pitchFamily="2" charset="2"/>
              <a:buChar char="Ã"/>
            </a:pPr>
            <a:r>
              <a:rPr lang="fa-IR" sz="2400">
                <a:solidFill>
                  <a:srgbClr val="CC3300"/>
                </a:solidFill>
                <a:cs typeface="Homa" pitchFamily="2" charset="-78"/>
              </a:rPr>
              <a:t>عامل بايد راجع به مجموعه هاي حالتي که ميتواند به آنها برسد استدلال کند. اين مجموعه از حالتها را حالت باور گوييم.</a:t>
            </a:r>
          </a:p>
          <a:p>
            <a:pPr algn="justLow" eaLnBrk="0" hangingPunct="0">
              <a:spcBef>
                <a:spcPct val="50000"/>
              </a:spcBef>
              <a:buClr>
                <a:srgbClr val="00D600"/>
              </a:buClr>
              <a:buFont typeface="Wingdings" pitchFamily="2" charset="2"/>
              <a:buChar char="Ã"/>
            </a:pPr>
            <a:r>
              <a:rPr lang="fa-IR" sz="2400">
                <a:solidFill>
                  <a:srgbClr val="CC3300"/>
                </a:solidFill>
                <a:cs typeface="Homa" pitchFamily="2" charset="-78"/>
              </a:rPr>
              <a:t>اگر فضاي حالت فيزيکي داراي </a:t>
            </a:r>
            <a:r>
              <a:rPr lang="en-US" sz="2400">
                <a:solidFill>
                  <a:srgbClr val="CC3300"/>
                </a:solidFill>
                <a:cs typeface="Homa" pitchFamily="2" charset="-78"/>
              </a:rPr>
              <a:t>s</a:t>
            </a:r>
            <a:r>
              <a:rPr lang="fa-IR" sz="2400">
                <a:solidFill>
                  <a:srgbClr val="CC3300"/>
                </a:solidFill>
                <a:cs typeface="Homa" pitchFamily="2" charset="-78"/>
              </a:rPr>
              <a:t> حالت باشد فضاي حالت باور  </a:t>
            </a:r>
            <a:r>
              <a:rPr lang="en-US" sz="2400">
                <a:solidFill>
                  <a:srgbClr val="CC3300"/>
                </a:solidFill>
                <a:cs typeface="Homa" pitchFamily="2" charset="-78"/>
              </a:rPr>
              <a:t>2^s</a:t>
            </a:r>
            <a:r>
              <a:rPr lang="fa-IR" sz="2400">
                <a:solidFill>
                  <a:srgbClr val="CC3300"/>
                </a:solidFill>
                <a:cs typeface="Homa" pitchFamily="2" charset="-78"/>
              </a:rPr>
              <a:t>  حالت باور خواهد داشت.</a:t>
            </a:r>
            <a:endParaRPr lang="en-US" sz="2400">
              <a:solidFill>
                <a:srgbClr val="CC3300"/>
              </a:solidFill>
              <a:cs typeface="Homa" pitchFamily="2" charset="-78"/>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63E8CCE1-CEE9-4E7C-BF82-376BA9D00777}" type="slidenum">
              <a:rPr lang="ar-SA" altLang="en-US"/>
              <a:pPr>
                <a:defRPr/>
              </a:pPr>
              <a:t>96</a:t>
            </a:fld>
            <a:endParaRPr lang="en-US" altLang="en-US"/>
          </a:p>
        </p:txBody>
      </p:sp>
      <p:sp>
        <p:nvSpPr>
          <p:cNvPr id="120837" name="Text Box 2"/>
          <p:cNvSpPr txBox="1">
            <a:spLocks noChangeArrowheads="1"/>
          </p:cNvSpPr>
          <p:nvPr/>
        </p:nvSpPr>
        <p:spPr bwMode="auto">
          <a:xfrm>
            <a:off x="636588" y="1414463"/>
            <a:ext cx="8107362" cy="4535487"/>
          </a:xfrm>
          <a:prstGeom prst="rect">
            <a:avLst/>
          </a:prstGeom>
          <a:noFill/>
          <a:ln w="9525">
            <a:noFill/>
            <a:miter lim="800000"/>
            <a:headEnd/>
            <a:tailEnd/>
          </a:ln>
        </p:spPr>
        <p:txBody>
          <a:bodyPr>
            <a:spAutoFit/>
          </a:bodyPr>
          <a:lstStyle/>
          <a:p>
            <a:pPr>
              <a:lnSpc>
                <a:spcPct val="135000"/>
              </a:lnSpc>
            </a:pPr>
            <a:r>
              <a:rPr lang="ar-SA" sz="2400">
                <a:solidFill>
                  <a:srgbClr val="7F5429"/>
                </a:solidFill>
                <a:cs typeface="Zar" pitchFamily="2" charset="-78"/>
              </a:rPr>
              <a:t>براي تعريف يک مسئله موارد زير نياز داريم:</a:t>
            </a:r>
            <a:endParaRPr lang="fa-IR" sz="2400">
              <a:solidFill>
                <a:srgbClr val="7F5429"/>
              </a:solidFill>
              <a:cs typeface="Zar" pitchFamily="2" charset="-78"/>
            </a:endParaRPr>
          </a:p>
          <a:p>
            <a:pPr>
              <a:lnSpc>
                <a:spcPct val="135000"/>
              </a:lnSpc>
            </a:pPr>
            <a:endParaRPr lang="fa-IR" sz="2400">
              <a:solidFill>
                <a:srgbClr val="7F5429"/>
              </a:solidFill>
              <a:cs typeface="Zar" pitchFamily="2" charset="-78"/>
            </a:endParaRPr>
          </a:p>
          <a:p>
            <a:pPr algn="just">
              <a:lnSpc>
                <a:spcPct val="135000"/>
              </a:lnSpc>
              <a:buClr>
                <a:srgbClr val="7F5429"/>
              </a:buClr>
              <a:buFont typeface="Wingdings" pitchFamily="2" charset="2"/>
              <a:buChar char="ü"/>
            </a:pPr>
            <a:r>
              <a:rPr lang="fa-IR" sz="2400">
                <a:cs typeface="Zar" pitchFamily="2" charset="-78"/>
              </a:rPr>
              <a:t> </a:t>
            </a:r>
            <a:r>
              <a:rPr lang="ar-SA" sz="2400">
                <a:cs typeface="Zar" pitchFamily="2" charset="-78"/>
              </a:rPr>
              <a:t>وضعيت آغازين (</a:t>
            </a:r>
            <a:r>
              <a:rPr lang="en-US" sz="2400">
                <a:cs typeface="Zar" pitchFamily="2" charset="-78"/>
              </a:rPr>
              <a:t>initial state</a:t>
            </a:r>
            <a:r>
              <a:rPr lang="ar-SA" sz="2400">
                <a:cs typeface="Zar" pitchFamily="2" charset="-78"/>
              </a:rPr>
              <a:t>) که عامل خودش از بودن در آن آگاه است. </a:t>
            </a:r>
            <a:endParaRPr lang="fa-IR" sz="2400">
              <a:cs typeface="Zar" pitchFamily="2" charset="-78"/>
            </a:endParaRPr>
          </a:p>
          <a:p>
            <a:pPr algn="just">
              <a:lnSpc>
                <a:spcPct val="135000"/>
              </a:lnSpc>
              <a:buClr>
                <a:srgbClr val="7F5429"/>
              </a:buClr>
              <a:buFont typeface="Wingdings" pitchFamily="2" charset="2"/>
              <a:buChar char="ü"/>
            </a:pPr>
            <a:r>
              <a:rPr lang="fa-IR" sz="2400">
                <a:cs typeface="Zar" pitchFamily="2" charset="-78"/>
              </a:rPr>
              <a:t> </a:t>
            </a:r>
            <a:r>
              <a:rPr lang="ar-SA" sz="2400">
                <a:cs typeface="Zar" pitchFamily="2" charset="-78"/>
              </a:rPr>
              <a:t>مجموعه‌اي از عمليات ممکن، که براي عامل قابل دسترسي باشد. </a:t>
            </a:r>
            <a:endParaRPr lang="fa-IR" sz="2400">
              <a:cs typeface="Zar" pitchFamily="2" charset="-78"/>
            </a:endParaRPr>
          </a:p>
          <a:p>
            <a:pPr algn="just">
              <a:lnSpc>
                <a:spcPct val="135000"/>
              </a:lnSpc>
              <a:buClr>
                <a:srgbClr val="7F5429"/>
              </a:buClr>
              <a:buFont typeface="Wingdings" pitchFamily="2" charset="2"/>
              <a:buChar char="ü"/>
            </a:pPr>
            <a:r>
              <a:rPr lang="fa-IR" sz="2400">
                <a:cs typeface="Zar" pitchFamily="2" charset="-78"/>
              </a:rPr>
              <a:t> </a:t>
            </a:r>
            <a:r>
              <a:rPr lang="ar-SA" sz="2400">
                <a:cs typeface="Zar" pitchFamily="2" charset="-78"/>
              </a:rPr>
              <a:t>آزمون هدف (</a:t>
            </a:r>
            <a:r>
              <a:rPr lang="en-US" sz="2400">
                <a:cs typeface="Zar" pitchFamily="2" charset="-78"/>
              </a:rPr>
              <a:t>goal test</a:t>
            </a:r>
            <a:r>
              <a:rPr lang="ar-SA" sz="2400">
                <a:cs typeface="Zar" pitchFamily="2" charset="-78"/>
              </a:rPr>
              <a:t>)، که عامل مي‌تواند در يک تعريف وضعيت منفرد آن را تقاضا کند تا تعيين گردد که آن حالت، وضعيت هدف است يا خير.</a:t>
            </a:r>
            <a:endParaRPr lang="fa-IR" sz="2400">
              <a:cs typeface="Zar" pitchFamily="2" charset="-78"/>
            </a:endParaRPr>
          </a:p>
          <a:p>
            <a:pPr algn="just">
              <a:lnSpc>
                <a:spcPct val="135000"/>
              </a:lnSpc>
              <a:buClr>
                <a:srgbClr val="7F5429"/>
              </a:buClr>
              <a:buFont typeface="Wingdings" pitchFamily="2" charset="2"/>
              <a:buChar char="ü"/>
            </a:pPr>
            <a:r>
              <a:rPr lang="fa-IR" sz="2400">
                <a:cs typeface="Zar" pitchFamily="2" charset="-78"/>
              </a:rPr>
              <a:t> </a:t>
            </a:r>
            <a:r>
              <a:rPr lang="ar-SA" sz="2400">
                <a:cs typeface="Zar" pitchFamily="2" charset="-78"/>
              </a:rPr>
              <a:t>تابع هزينه مسير، تابعي است که براي هر مسير، هزينه‌اي را در نظر مي‌گيرد؛ و با حرف </a:t>
            </a:r>
            <a:r>
              <a:rPr lang="en-US" sz="2400">
                <a:cs typeface="Zar" pitchFamily="2" charset="-78"/>
              </a:rPr>
              <a:t>g</a:t>
            </a:r>
            <a:r>
              <a:rPr lang="ar-SA" sz="2400">
                <a:cs typeface="Zar" pitchFamily="2" charset="-78"/>
              </a:rPr>
              <a:t> مشخص مي‌شود.</a:t>
            </a:r>
            <a:endParaRPr lang="fa-IR" sz="2400">
              <a:cs typeface="Zar" pitchFamily="2" charset="-78"/>
            </a:endParaRPr>
          </a:p>
          <a:p>
            <a:pPr algn="ctr">
              <a:lnSpc>
                <a:spcPct val="135000"/>
              </a:lnSpc>
            </a:pPr>
            <a:r>
              <a:rPr lang="ar-SA" sz="2400" b="1">
                <a:solidFill>
                  <a:srgbClr val="7F5429"/>
                </a:solidFill>
                <a:cs typeface="Zar" pitchFamily="2" charset="-78"/>
              </a:rPr>
              <a:t>هزينه يک سفر= مجموع هزينه‌هاي عمليات اختصاصي در طول مسير</a:t>
            </a:r>
            <a:endParaRPr lang="en-US" sz="2400" b="1">
              <a:solidFill>
                <a:srgbClr val="7F5429"/>
              </a:solidFill>
              <a:cs typeface="Zar" pitchFamily="2" charset="-78"/>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67C00605-F0C7-4BC7-B285-CD723325F412}" type="slidenum">
              <a:rPr lang="ar-SA" altLang="en-US"/>
              <a:pPr>
                <a:defRPr/>
              </a:pPr>
              <a:t>97</a:t>
            </a:fld>
            <a:endParaRPr lang="en-US" altLang="en-US"/>
          </a:p>
        </p:txBody>
      </p:sp>
      <p:sp>
        <p:nvSpPr>
          <p:cNvPr id="121861" name="Text Box 2"/>
          <p:cNvSpPr txBox="1">
            <a:spLocks noChangeArrowheads="1"/>
          </p:cNvSpPr>
          <p:nvPr/>
        </p:nvSpPr>
        <p:spPr bwMode="auto">
          <a:xfrm>
            <a:off x="363538" y="1827213"/>
            <a:ext cx="8258175" cy="3054350"/>
          </a:xfrm>
          <a:prstGeom prst="rect">
            <a:avLst/>
          </a:prstGeom>
          <a:noFill/>
          <a:ln w="9525">
            <a:noFill/>
            <a:miter lim="800000"/>
            <a:headEnd/>
            <a:tailEnd/>
          </a:ln>
        </p:spPr>
        <p:txBody>
          <a:bodyPr>
            <a:spAutoFit/>
          </a:bodyPr>
          <a:lstStyle/>
          <a:p>
            <a:pPr>
              <a:lnSpc>
                <a:spcPct val="135000"/>
              </a:lnSpc>
            </a:pPr>
            <a:r>
              <a:rPr lang="ar-SA" sz="2400">
                <a:cs typeface="Zar" pitchFamily="2" charset="-78"/>
              </a:rPr>
              <a:t>براي حل مسئله چند حالته، فقط به يک اصلاح جزئي نياز داريم:</a:t>
            </a:r>
            <a:endParaRPr lang="fa-IR" sz="2400">
              <a:cs typeface="Zar" pitchFamily="2" charset="-78"/>
            </a:endParaRPr>
          </a:p>
          <a:p>
            <a:pPr>
              <a:lnSpc>
                <a:spcPct val="135000"/>
              </a:lnSpc>
            </a:pPr>
            <a:endParaRPr lang="fa-IR" sz="2400">
              <a:cs typeface="Zar" pitchFamily="2" charset="-78"/>
            </a:endParaRPr>
          </a:p>
          <a:p>
            <a:pPr>
              <a:lnSpc>
                <a:spcPct val="135000"/>
              </a:lnSpc>
            </a:pPr>
            <a:r>
              <a:rPr lang="ar-SA" sz="2400" u="sng">
                <a:solidFill>
                  <a:srgbClr val="7F5429"/>
                </a:solidFill>
                <a:cs typeface="Zar" pitchFamily="2" charset="-78"/>
              </a:rPr>
              <a:t>يک مسئله شامل:</a:t>
            </a:r>
            <a:endParaRPr lang="fa-IR" sz="2400" u="sng">
              <a:solidFill>
                <a:srgbClr val="7F5429"/>
              </a:solidFill>
              <a:cs typeface="Zar" pitchFamily="2" charset="-78"/>
            </a:endParaRPr>
          </a:p>
          <a:p>
            <a:pPr>
              <a:lnSpc>
                <a:spcPct val="135000"/>
              </a:lnSpc>
              <a:buClr>
                <a:srgbClr val="7F5429"/>
              </a:buClr>
              <a:buFont typeface="Wingdings" pitchFamily="2" charset="2"/>
              <a:buChar char="§"/>
            </a:pPr>
            <a:r>
              <a:rPr lang="fa-IR" sz="2400">
                <a:cs typeface="Zar" pitchFamily="2" charset="-78"/>
              </a:rPr>
              <a:t> </a:t>
            </a:r>
            <a:r>
              <a:rPr lang="ar-SA" sz="2400">
                <a:cs typeface="Zar" pitchFamily="2" charset="-78"/>
              </a:rPr>
              <a:t>يک مجموعه حالت اوليه</a:t>
            </a:r>
            <a:endParaRPr lang="fa-IR" sz="2400">
              <a:cs typeface="Zar" pitchFamily="2" charset="-78"/>
            </a:endParaRPr>
          </a:p>
          <a:p>
            <a:pPr>
              <a:lnSpc>
                <a:spcPct val="135000"/>
              </a:lnSpc>
              <a:buClr>
                <a:srgbClr val="7F5429"/>
              </a:buClr>
              <a:buFont typeface="Wingdings" pitchFamily="2" charset="2"/>
              <a:buChar char="§"/>
            </a:pPr>
            <a:r>
              <a:rPr lang="fa-IR" sz="2400">
                <a:cs typeface="Zar" pitchFamily="2" charset="-78"/>
              </a:rPr>
              <a:t> </a:t>
            </a:r>
            <a:r>
              <a:rPr lang="ar-SA" sz="2400">
                <a:cs typeface="Zar" pitchFamily="2" charset="-78"/>
              </a:rPr>
              <a:t>مجموعه‌اي از عملگرهاي ويژه براي هر عمل به گونه‌اي که از هر وضعيت داده شده مجموعه‌اي حالات رسيده شده و يک آزمون هدف و تابع هزينه مسير را معين کند.</a:t>
            </a:r>
            <a:endParaRPr lang="en-US" sz="2400">
              <a:cs typeface="Zar" pitchFamily="2" charset="-78"/>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ADA157AB-C15B-4E7B-8015-B13633B491D5}" type="slidenum">
              <a:rPr lang="ar-SA" altLang="en-US"/>
              <a:pPr>
                <a:defRPr/>
              </a:pPr>
              <a:t>98</a:t>
            </a:fld>
            <a:endParaRPr lang="en-US" altLang="en-US"/>
          </a:p>
        </p:txBody>
      </p:sp>
      <p:sp>
        <p:nvSpPr>
          <p:cNvPr id="122885" name="Text Box 2"/>
          <p:cNvSpPr txBox="1">
            <a:spLocks noChangeArrowheads="1"/>
          </p:cNvSpPr>
          <p:nvPr/>
        </p:nvSpPr>
        <p:spPr bwMode="auto">
          <a:xfrm>
            <a:off x="428625" y="1657350"/>
            <a:ext cx="8296275" cy="3548063"/>
          </a:xfrm>
          <a:prstGeom prst="rect">
            <a:avLst/>
          </a:prstGeom>
          <a:noFill/>
          <a:ln w="9525">
            <a:noFill/>
            <a:miter lim="800000"/>
            <a:headEnd/>
            <a:tailEnd/>
          </a:ln>
        </p:spPr>
        <p:txBody>
          <a:bodyPr>
            <a:spAutoFit/>
          </a:bodyPr>
          <a:lstStyle/>
          <a:p>
            <a:pPr>
              <a:lnSpc>
                <a:spcPct val="135000"/>
              </a:lnSpc>
            </a:pPr>
            <a:r>
              <a:rPr lang="ar-SA" sz="2400" b="1">
                <a:solidFill>
                  <a:srgbClr val="7F5429"/>
                </a:solidFill>
                <a:cs typeface="Zar" pitchFamily="2" charset="-78"/>
              </a:rPr>
              <a:t>يک عم</a:t>
            </a:r>
            <a:r>
              <a:rPr lang="fa-IR" sz="2400" b="1">
                <a:solidFill>
                  <a:srgbClr val="7F5429"/>
                </a:solidFill>
                <a:cs typeface="Zar" pitchFamily="2" charset="-78"/>
              </a:rPr>
              <a:t>ل</a:t>
            </a:r>
            <a:r>
              <a:rPr lang="ar-SA" sz="2400" b="1">
                <a:solidFill>
                  <a:srgbClr val="7F5429"/>
                </a:solidFill>
                <a:cs typeface="Zar" pitchFamily="2" charset="-78"/>
              </a:rPr>
              <a:t>گر</a:t>
            </a:r>
            <a:r>
              <a:rPr lang="fa-IR" sz="2400" b="1">
                <a:solidFill>
                  <a:srgbClr val="7F5429"/>
                </a:solidFill>
                <a:cs typeface="Zar" pitchFamily="2" charset="-78"/>
              </a:rPr>
              <a:t>:</a:t>
            </a:r>
            <a:endParaRPr lang="fa-IR" sz="2400">
              <a:cs typeface="Zar" pitchFamily="2" charset="-78"/>
            </a:endParaRPr>
          </a:p>
          <a:p>
            <a:pPr lvl="2">
              <a:lnSpc>
                <a:spcPct val="135000"/>
              </a:lnSpc>
            </a:pPr>
            <a:r>
              <a:rPr lang="ar-SA" sz="2400">
                <a:cs typeface="Zar" pitchFamily="2" charset="-78"/>
              </a:rPr>
              <a:t>توسط اجتماع نتايج اعمال عملگر در هر وضعيت مجموعه، به کار برده مي‌شود.</a:t>
            </a:r>
            <a:endParaRPr lang="fa-IR" sz="2400">
              <a:cs typeface="Zar" pitchFamily="2" charset="-78"/>
            </a:endParaRPr>
          </a:p>
          <a:p>
            <a:pPr>
              <a:lnSpc>
                <a:spcPct val="135000"/>
              </a:lnSpc>
            </a:pPr>
            <a:r>
              <a:rPr lang="ar-SA" sz="2400" b="1">
                <a:solidFill>
                  <a:srgbClr val="7F5429"/>
                </a:solidFill>
                <a:cs typeface="Zar" pitchFamily="2" charset="-78"/>
              </a:rPr>
              <a:t>يک مسير</a:t>
            </a:r>
            <a:r>
              <a:rPr lang="fa-IR" sz="2400" b="1">
                <a:solidFill>
                  <a:srgbClr val="7F5429"/>
                </a:solidFill>
                <a:cs typeface="Zar" pitchFamily="2" charset="-78"/>
              </a:rPr>
              <a:t>:</a:t>
            </a:r>
            <a:endParaRPr lang="fa-IR" sz="2400">
              <a:cs typeface="Zar" pitchFamily="2" charset="-78"/>
            </a:endParaRPr>
          </a:p>
          <a:p>
            <a:pPr lvl="2">
              <a:lnSpc>
                <a:spcPct val="135000"/>
              </a:lnSpc>
            </a:pPr>
            <a:r>
              <a:rPr lang="ar-SA" sz="2400">
                <a:cs typeface="Zar" pitchFamily="2" charset="-78"/>
              </a:rPr>
              <a:t> مجموعه حالات را مرتبط مي‌کند</a:t>
            </a:r>
            <a:r>
              <a:rPr lang="fa-IR" sz="2400">
                <a:cs typeface="Zar" pitchFamily="2" charset="-78"/>
              </a:rPr>
              <a:t>.</a:t>
            </a:r>
          </a:p>
          <a:p>
            <a:pPr>
              <a:lnSpc>
                <a:spcPct val="135000"/>
              </a:lnSpc>
            </a:pPr>
            <a:r>
              <a:rPr lang="ar-SA" sz="2400" b="1">
                <a:solidFill>
                  <a:srgbClr val="7F5429"/>
                </a:solidFill>
                <a:cs typeface="Zar" pitchFamily="2" charset="-78"/>
              </a:rPr>
              <a:t>يک راه حل</a:t>
            </a:r>
            <a:r>
              <a:rPr lang="fa-IR" sz="2400" b="1">
                <a:solidFill>
                  <a:srgbClr val="7F5429"/>
                </a:solidFill>
                <a:cs typeface="Zar" pitchFamily="2" charset="-78"/>
              </a:rPr>
              <a:t>:</a:t>
            </a:r>
            <a:endParaRPr lang="fa-IR" sz="2400">
              <a:cs typeface="Zar" pitchFamily="2" charset="-78"/>
            </a:endParaRPr>
          </a:p>
          <a:p>
            <a:pPr lvl="2">
              <a:lnSpc>
                <a:spcPct val="135000"/>
              </a:lnSpc>
            </a:pPr>
            <a:r>
              <a:rPr lang="ar-SA" sz="2400">
                <a:cs typeface="Zar" pitchFamily="2" charset="-78"/>
              </a:rPr>
              <a:t>مسيري است که به مجموعه‌اي از حالات که تمام آنها، وضعيت هدف هستند، سوق مي‌دهند.</a:t>
            </a:r>
            <a:endParaRPr lang="en-US" sz="2400">
              <a:cs typeface="Zar" pitchFamily="2" charset="-78"/>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US" smtClean="0"/>
              <a:t>Telegram: @Computer_IT_Engineering</a:t>
            </a:r>
            <a:endParaRPr lang="en-US" altLang="en-US"/>
          </a:p>
        </p:txBody>
      </p:sp>
      <p:sp>
        <p:nvSpPr>
          <p:cNvPr id="4" name="Footer Placeholder 4"/>
          <p:cNvSpPr>
            <a:spLocks noGrp="1"/>
          </p:cNvSpPr>
          <p:nvPr>
            <p:ph type="ftr" sz="quarter" idx="11"/>
          </p:nvPr>
        </p:nvSpPr>
        <p:spPr/>
        <p:txBody>
          <a:bodyPr/>
          <a:lstStyle/>
          <a:p>
            <a:r>
              <a:rPr lang="ar-SA" altLang="en-US"/>
              <a:t>هوش مصنوعی راسل - نورویک( 1 - 2 - 3 - 4</a:t>
            </a:r>
            <a:r>
              <a:rPr lang="en-US" altLang="en-US"/>
              <a:t> )</a:t>
            </a:r>
          </a:p>
        </p:txBody>
      </p:sp>
      <p:sp>
        <p:nvSpPr>
          <p:cNvPr id="5" name="Slide Number Placeholder 5"/>
          <p:cNvSpPr>
            <a:spLocks noGrp="1"/>
          </p:cNvSpPr>
          <p:nvPr>
            <p:ph type="sldNum" sz="quarter" idx="12"/>
          </p:nvPr>
        </p:nvSpPr>
        <p:spPr/>
        <p:txBody>
          <a:bodyPr/>
          <a:lstStyle/>
          <a:p>
            <a:pPr>
              <a:defRPr/>
            </a:pPr>
            <a:fld id="{1C4B42F1-C940-44AB-B495-566A343FDEDB}" type="slidenum">
              <a:rPr lang="ar-SA" altLang="en-US"/>
              <a:pPr>
                <a:defRPr/>
              </a:pPr>
              <a:t>99</a:t>
            </a:fld>
            <a:endParaRPr lang="en-US" altLang="en-US"/>
          </a:p>
        </p:txBody>
      </p:sp>
      <p:sp>
        <p:nvSpPr>
          <p:cNvPr id="123909" name="Text Box 2"/>
          <p:cNvSpPr txBox="1">
            <a:spLocks noChangeArrowheads="1"/>
          </p:cNvSpPr>
          <p:nvPr/>
        </p:nvSpPr>
        <p:spPr bwMode="auto">
          <a:xfrm>
            <a:off x="400050" y="1557338"/>
            <a:ext cx="8429625" cy="5029200"/>
          </a:xfrm>
          <a:prstGeom prst="rect">
            <a:avLst/>
          </a:prstGeom>
          <a:noFill/>
          <a:ln w="9525">
            <a:noFill/>
            <a:miter lim="800000"/>
            <a:headEnd/>
            <a:tailEnd/>
          </a:ln>
        </p:spPr>
        <p:txBody>
          <a:bodyPr>
            <a:spAutoFit/>
          </a:bodyPr>
          <a:lstStyle/>
          <a:p>
            <a:pPr marL="342900" indent="-342900">
              <a:lnSpc>
                <a:spcPct val="135000"/>
              </a:lnSpc>
            </a:pPr>
            <a:r>
              <a:rPr lang="ar-SA" sz="2400" b="1">
                <a:solidFill>
                  <a:srgbClr val="7F5429"/>
                </a:solidFill>
                <a:cs typeface="Zar" pitchFamily="2" charset="-78"/>
              </a:rPr>
              <a:t>اندازه‌گيري کارايي حل مسئله:</a:t>
            </a:r>
            <a:endParaRPr lang="fa-IR" sz="2400" b="1">
              <a:solidFill>
                <a:srgbClr val="7F5429"/>
              </a:solidFill>
              <a:cs typeface="Zar" pitchFamily="2" charset="-78"/>
            </a:endParaRPr>
          </a:p>
          <a:p>
            <a:pPr marL="342900" indent="-342900">
              <a:lnSpc>
                <a:spcPct val="135000"/>
              </a:lnSpc>
            </a:pPr>
            <a:endParaRPr lang="fa-IR" sz="2400">
              <a:solidFill>
                <a:srgbClr val="7F5429"/>
              </a:solidFill>
              <a:cs typeface="Zar" pitchFamily="2" charset="-78"/>
            </a:endParaRPr>
          </a:p>
          <a:p>
            <a:pPr marL="342900" indent="-342900">
              <a:lnSpc>
                <a:spcPct val="135000"/>
              </a:lnSpc>
            </a:pPr>
            <a:r>
              <a:rPr lang="ar-SA" sz="2400" u="sng">
                <a:cs typeface="Zar" pitchFamily="2" charset="-78"/>
              </a:rPr>
              <a:t>کارايي يک جستجو، حداقل از سه طريق مي‌تواند اندازه‌گيري شود</a:t>
            </a:r>
            <a:r>
              <a:rPr lang="fa-IR" sz="2400" u="sng">
                <a:cs typeface="Zar" pitchFamily="2" charset="-78"/>
              </a:rPr>
              <a:t>:</a:t>
            </a:r>
          </a:p>
          <a:p>
            <a:pPr marL="342900" indent="-342900">
              <a:lnSpc>
                <a:spcPct val="135000"/>
              </a:lnSpc>
              <a:buClr>
                <a:srgbClr val="7F5429"/>
              </a:buClr>
              <a:buFontTx/>
              <a:buAutoNum type="arabicPeriod"/>
            </a:pPr>
            <a:r>
              <a:rPr lang="ar-SA" sz="2400">
                <a:cs typeface="Zar" pitchFamily="2" charset="-78"/>
              </a:rPr>
              <a:t>آيا اين جستجو راه حلي پيدا مي‌کند؟</a:t>
            </a:r>
            <a:endParaRPr lang="fa-IR" sz="2400">
              <a:cs typeface="Zar" pitchFamily="2" charset="-78"/>
            </a:endParaRPr>
          </a:p>
          <a:p>
            <a:pPr marL="342900" indent="-342900">
              <a:lnSpc>
                <a:spcPct val="135000"/>
              </a:lnSpc>
              <a:buClr>
                <a:srgbClr val="7F5429"/>
              </a:buClr>
              <a:buFontTx/>
              <a:buAutoNum type="arabicPeriod"/>
            </a:pPr>
            <a:r>
              <a:rPr lang="ar-SA" sz="2400">
                <a:cs typeface="Zar" pitchFamily="2" charset="-78"/>
              </a:rPr>
              <a:t>آيا راه حلي مناسبي است؟</a:t>
            </a:r>
            <a:endParaRPr lang="fa-IR" sz="2400">
              <a:cs typeface="Zar" pitchFamily="2" charset="-78"/>
            </a:endParaRPr>
          </a:p>
          <a:p>
            <a:pPr marL="342900" indent="-342900">
              <a:lnSpc>
                <a:spcPct val="135000"/>
              </a:lnSpc>
              <a:buClr>
                <a:srgbClr val="7F5429"/>
              </a:buClr>
              <a:buFontTx/>
              <a:buAutoNum type="arabicPeriod"/>
            </a:pPr>
            <a:r>
              <a:rPr lang="ar-SA" sz="2400">
                <a:cs typeface="Zar" pitchFamily="2" charset="-78"/>
              </a:rPr>
              <a:t>هزينه جستجو از نظر زماني و حافظه مورد نياز براي يافتن راه حل چيست؟ </a:t>
            </a:r>
            <a:endParaRPr lang="fa-IR" sz="2400">
              <a:cs typeface="Zar" pitchFamily="2" charset="-78"/>
            </a:endParaRPr>
          </a:p>
          <a:p>
            <a:pPr marL="342900" indent="-342900">
              <a:lnSpc>
                <a:spcPct val="135000"/>
              </a:lnSpc>
              <a:buClr>
                <a:srgbClr val="7F5429"/>
              </a:buClr>
              <a:buFontTx/>
              <a:buAutoNum type="arabicPeriod"/>
            </a:pPr>
            <a:endParaRPr lang="fa-IR" sz="2400" b="1">
              <a:cs typeface="Zar" pitchFamily="2" charset="-78"/>
            </a:endParaRPr>
          </a:p>
          <a:p>
            <a:pPr marL="342900" indent="-342900" algn="ctr">
              <a:lnSpc>
                <a:spcPct val="135000"/>
              </a:lnSpc>
            </a:pPr>
            <a:r>
              <a:rPr lang="ar-SA" sz="2400" b="1">
                <a:solidFill>
                  <a:srgbClr val="7F5429"/>
                </a:solidFill>
                <a:cs typeface="Zar" pitchFamily="2" charset="-78"/>
              </a:rPr>
              <a:t>مجموع هزينه جستجو= </a:t>
            </a:r>
            <a:r>
              <a:rPr lang="fa-IR" sz="2400" b="1">
                <a:solidFill>
                  <a:srgbClr val="7F5429"/>
                </a:solidFill>
                <a:cs typeface="Zar" pitchFamily="2" charset="-78"/>
              </a:rPr>
              <a:t>هزينه </a:t>
            </a:r>
            <a:r>
              <a:rPr lang="ar-SA" sz="2400" b="1">
                <a:solidFill>
                  <a:srgbClr val="7F5429"/>
                </a:solidFill>
                <a:cs typeface="Zar" pitchFamily="2" charset="-78"/>
              </a:rPr>
              <a:t>مسير </a:t>
            </a:r>
            <a:r>
              <a:rPr lang="fa-IR" sz="2400" b="1">
                <a:solidFill>
                  <a:srgbClr val="7F5429"/>
                </a:solidFill>
                <a:cs typeface="Zar" pitchFamily="2" charset="-78"/>
              </a:rPr>
              <a:t>+</a:t>
            </a:r>
            <a:r>
              <a:rPr lang="ar-SA" sz="2400" b="1">
                <a:solidFill>
                  <a:srgbClr val="7F5429"/>
                </a:solidFill>
                <a:cs typeface="Zar" pitchFamily="2" charset="-78"/>
              </a:rPr>
              <a:t> هزينه جستجو</a:t>
            </a:r>
            <a:endParaRPr lang="fa-IR" sz="2400" b="1">
              <a:solidFill>
                <a:srgbClr val="7F5429"/>
              </a:solidFill>
              <a:cs typeface="Zar" pitchFamily="2" charset="-78"/>
            </a:endParaRPr>
          </a:p>
          <a:p>
            <a:pPr marL="342900" indent="-342900">
              <a:lnSpc>
                <a:spcPct val="135000"/>
              </a:lnSpc>
            </a:pPr>
            <a:r>
              <a:rPr lang="ar-SA" sz="2400">
                <a:cs typeface="Zar" pitchFamily="2" charset="-78"/>
              </a:rPr>
              <a:t>عامل بايد تصميم بگيرد که چه منابعي را فداي جستجو و چه منابعي را صرف اجرا کند. </a:t>
            </a:r>
            <a:endParaRPr lang="en-US" sz="2400">
              <a:cs typeface="Zar" pitchFamily="2" charset="-78"/>
            </a:endParaRPr>
          </a:p>
          <a:p>
            <a:pPr marL="342900" indent="-342900" algn="ctr">
              <a:lnSpc>
                <a:spcPct val="135000"/>
              </a:lnSpc>
            </a:pPr>
            <a:endParaRPr lang="fa-IR" sz="2400">
              <a:solidFill>
                <a:srgbClr val="7F5429"/>
              </a:solidFill>
              <a:cs typeface="Zar" pitchFamily="2"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421</TotalTime>
  <Words>23337</Words>
  <Application>Microsoft PowerPoint</Application>
  <PresentationFormat>On-screen Show (4:3)</PresentationFormat>
  <Paragraphs>4204</Paragraphs>
  <Slides>345</Slides>
  <Notes>4</Notes>
  <HiddenSlides>0</HiddenSlides>
  <MMClips>0</MMClips>
  <ScaleCrop>false</ScaleCrop>
  <HeadingPairs>
    <vt:vector size="8" baseType="variant">
      <vt:variant>
        <vt:lpstr>Fonts Used</vt:lpstr>
      </vt:variant>
      <vt:variant>
        <vt:i4>18</vt:i4>
      </vt:variant>
      <vt:variant>
        <vt:lpstr>Theme</vt:lpstr>
      </vt:variant>
      <vt:variant>
        <vt:i4>1</vt:i4>
      </vt:variant>
      <vt:variant>
        <vt:lpstr>Embedded OLE Servers</vt:lpstr>
      </vt:variant>
      <vt:variant>
        <vt:i4>2</vt:i4>
      </vt:variant>
      <vt:variant>
        <vt:lpstr>Slide Titles</vt:lpstr>
      </vt:variant>
      <vt:variant>
        <vt:i4>345</vt:i4>
      </vt:variant>
    </vt:vector>
  </HeadingPairs>
  <TitlesOfParts>
    <vt:vector size="366" baseType="lpstr">
      <vt:lpstr>Arial</vt:lpstr>
      <vt:lpstr>Garamond</vt:lpstr>
      <vt:lpstr>Wingdings</vt:lpstr>
      <vt:lpstr>Times New Roman</vt:lpstr>
      <vt:lpstr>B Homa</vt:lpstr>
      <vt:lpstr>B Lotus</vt:lpstr>
      <vt:lpstr>Homa</vt:lpstr>
      <vt:lpstr>Akram</vt:lpstr>
      <vt:lpstr>Zar</vt:lpstr>
      <vt:lpstr>Lotus</vt:lpstr>
      <vt:lpstr>Algerian</vt:lpstr>
      <vt:lpstr>Arial Unicode MS</vt:lpstr>
      <vt:lpstr>Symbol</vt:lpstr>
      <vt:lpstr>Times</vt:lpstr>
      <vt:lpstr>SimSun</vt:lpstr>
      <vt:lpstr>Wingdings 2</vt:lpstr>
      <vt:lpstr>Tahoma</vt:lpstr>
      <vt:lpstr>Courier</vt:lpstr>
      <vt:lpstr>Edge</vt:lpstr>
      <vt:lpstr>Adobe Photoshop Image</vt:lpstr>
      <vt:lpstr>Microsoft Equation 3.0</vt:lpstr>
      <vt:lpstr>هوش مصنوعي</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                     </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lpstr>Slide 184</vt:lpstr>
      <vt:lpstr>Slide 185</vt:lpstr>
      <vt:lpstr>Slide 186</vt:lpstr>
      <vt:lpstr>Slide 187</vt:lpstr>
      <vt:lpstr>Slide 188</vt:lpstr>
      <vt:lpstr>Slide 189</vt:lpstr>
      <vt:lpstr>Slide 190</vt:lpstr>
      <vt:lpstr>Slide 191</vt:lpstr>
      <vt:lpstr>Slide 192</vt:lpstr>
      <vt:lpstr>Slide 193</vt:lpstr>
      <vt:lpstr>Slide 194</vt:lpstr>
      <vt:lpstr>Slide 195</vt:lpstr>
      <vt:lpstr>Slide 196</vt:lpstr>
      <vt:lpstr>Slide 197</vt:lpstr>
      <vt:lpstr>Slide 198</vt:lpstr>
      <vt:lpstr>Slide 199</vt:lpstr>
      <vt:lpstr>Slide 200</vt:lpstr>
      <vt:lpstr>Slide 201</vt:lpstr>
      <vt:lpstr>Slide 202</vt:lpstr>
      <vt:lpstr>Slide 203</vt:lpstr>
      <vt:lpstr>Slide 204</vt:lpstr>
      <vt:lpstr>Slide 205</vt:lpstr>
      <vt:lpstr>Slide 206</vt:lpstr>
      <vt:lpstr>Slide 207</vt:lpstr>
      <vt:lpstr>Slide 208</vt:lpstr>
      <vt:lpstr>Slide 209</vt:lpstr>
      <vt:lpstr>Slide 210</vt:lpstr>
      <vt:lpstr>Slide 211</vt:lpstr>
      <vt:lpstr>Slide 212</vt:lpstr>
      <vt:lpstr>Slide 213</vt:lpstr>
      <vt:lpstr>Slide 214</vt:lpstr>
      <vt:lpstr>Slide 215</vt:lpstr>
      <vt:lpstr>Slide 216</vt:lpstr>
      <vt:lpstr>Slide 217</vt:lpstr>
      <vt:lpstr>Slide 218</vt:lpstr>
      <vt:lpstr>Slide 219</vt:lpstr>
      <vt:lpstr>Slide 220</vt:lpstr>
      <vt:lpstr>Slide 221</vt:lpstr>
      <vt:lpstr>Slide 222</vt:lpstr>
      <vt:lpstr>Slide 223</vt:lpstr>
      <vt:lpstr>Slide 224</vt:lpstr>
      <vt:lpstr>Slide 225</vt:lpstr>
      <vt:lpstr>Slide 226</vt:lpstr>
      <vt:lpstr>Slide 227</vt:lpstr>
      <vt:lpstr>Slide 228</vt:lpstr>
      <vt:lpstr>Slide 229</vt:lpstr>
      <vt:lpstr>Slide 230</vt:lpstr>
      <vt:lpstr>Slide 231</vt:lpstr>
      <vt:lpstr>Slide 232</vt:lpstr>
      <vt:lpstr>Slide 233</vt:lpstr>
      <vt:lpstr>Slide 234</vt:lpstr>
      <vt:lpstr>Slide 235</vt:lpstr>
      <vt:lpstr>Slide 236</vt:lpstr>
      <vt:lpstr>Slide 237</vt:lpstr>
      <vt:lpstr>Slide 238</vt:lpstr>
      <vt:lpstr>Slide 239</vt:lpstr>
      <vt:lpstr>Slide 240</vt:lpstr>
      <vt:lpstr>Slide 241</vt:lpstr>
      <vt:lpstr>Slide 242</vt:lpstr>
      <vt:lpstr>Slide 243</vt:lpstr>
      <vt:lpstr>Slide 244</vt:lpstr>
      <vt:lpstr>Slide 245</vt:lpstr>
      <vt:lpstr>Slide 246</vt:lpstr>
      <vt:lpstr>Slide 247</vt:lpstr>
      <vt:lpstr>Slide 248</vt:lpstr>
      <vt:lpstr>Slide 249</vt:lpstr>
      <vt:lpstr>Slide 250</vt:lpstr>
      <vt:lpstr>Slide 251</vt:lpstr>
      <vt:lpstr>Slide 252</vt:lpstr>
      <vt:lpstr>Slide 253</vt:lpstr>
      <vt:lpstr>Slide 254</vt:lpstr>
      <vt:lpstr>Slide 255</vt:lpstr>
      <vt:lpstr>Slide 256</vt:lpstr>
      <vt:lpstr>Slide 257</vt:lpstr>
      <vt:lpstr>Slide 258</vt:lpstr>
      <vt:lpstr>Slide 259</vt:lpstr>
      <vt:lpstr>Slide 260</vt:lpstr>
      <vt:lpstr>Slide 261</vt:lpstr>
      <vt:lpstr>Slide 262</vt:lpstr>
      <vt:lpstr>Slide 263</vt:lpstr>
      <vt:lpstr>Slide 264</vt:lpstr>
      <vt:lpstr>Slide 265</vt:lpstr>
      <vt:lpstr>Slide 266</vt:lpstr>
      <vt:lpstr>Slide 267</vt:lpstr>
      <vt:lpstr>Slide 268</vt:lpstr>
      <vt:lpstr>Slide 269</vt:lpstr>
      <vt:lpstr>Slide 270</vt:lpstr>
      <vt:lpstr>Slide 271</vt:lpstr>
      <vt:lpstr>Slide 272</vt:lpstr>
      <vt:lpstr>Slide 273</vt:lpstr>
      <vt:lpstr>Slide 274</vt:lpstr>
      <vt:lpstr>Slide 275</vt:lpstr>
      <vt:lpstr>Slide 276</vt:lpstr>
      <vt:lpstr>Slide 277</vt:lpstr>
      <vt:lpstr>Slide 278</vt:lpstr>
      <vt:lpstr>Slide 279</vt:lpstr>
      <vt:lpstr>Slide 280</vt:lpstr>
      <vt:lpstr>Slide 281</vt:lpstr>
      <vt:lpstr>Slide 282</vt:lpstr>
      <vt:lpstr>Slide 283</vt:lpstr>
      <vt:lpstr>Slide 284</vt:lpstr>
      <vt:lpstr>Slide 285</vt:lpstr>
      <vt:lpstr>Slide 286</vt:lpstr>
      <vt:lpstr>Slide 287</vt:lpstr>
      <vt:lpstr>Slide 288</vt:lpstr>
      <vt:lpstr>Slide 289</vt:lpstr>
      <vt:lpstr>Slide 290</vt:lpstr>
      <vt:lpstr>Slide 291</vt:lpstr>
      <vt:lpstr>Slide 292</vt:lpstr>
      <vt:lpstr>Slide 293</vt:lpstr>
      <vt:lpstr>Slide 294</vt:lpstr>
      <vt:lpstr>Slide 295</vt:lpstr>
      <vt:lpstr>Slide 296</vt:lpstr>
      <vt:lpstr>Slide 297</vt:lpstr>
      <vt:lpstr>Slide 298</vt:lpstr>
      <vt:lpstr>Slide 299</vt:lpstr>
      <vt:lpstr>Slide 300</vt:lpstr>
      <vt:lpstr>Slide 301</vt:lpstr>
      <vt:lpstr>Slide 302</vt:lpstr>
      <vt:lpstr>Slide 303</vt:lpstr>
      <vt:lpstr>Slide 304</vt:lpstr>
      <vt:lpstr>Slide 305</vt:lpstr>
      <vt:lpstr>Slide 306</vt:lpstr>
      <vt:lpstr>Slide 307</vt:lpstr>
      <vt:lpstr>Slide 308</vt:lpstr>
      <vt:lpstr>Slide 309</vt:lpstr>
      <vt:lpstr>Slide 310</vt:lpstr>
      <vt:lpstr>Slide 311</vt:lpstr>
      <vt:lpstr>Slide 312</vt:lpstr>
      <vt:lpstr>Slide 313</vt:lpstr>
      <vt:lpstr>Slide 314</vt:lpstr>
      <vt:lpstr>Slide 315</vt:lpstr>
      <vt:lpstr>Slide 316</vt:lpstr>
      <vt:lpstr>Slide 317</vt:lpstr>
      <vt:lpstr>Slide 318</vt:lpstr>
      <vt:lpstr>Slide 319</vt:lpstr>
      <vt:lpstr>Slide 320</vt:lpstr>
      <vt:lpstr>Slide 321</vt:lpstr>
      <vt:lpstr>Slide 322</vt:lpstr>
      <vt:lpstr>Slide 323</vt:lpstr>
      <vt:lpstr>Slide 324</vt:lpstr>
      <vt:lpstr>Slide 325</vt:lpstr>
      <vt:lpstr>Slide 326</vt:lpstr>
      <vt:lpstr>Slide 327</vt:lpstr>
      <vt:lpstr>Slide 328</vt:lpstr>
      <vt:lpstr>Slide 329</vt:lpstr>
      <vt:lpstr>Slide 330</vt:lpstr>
      <vt:lpstr>Slide 331</vt:lpstr>
      <vt:lpstr>Slide 332</vt:lpstr>
      <vt:lpstr>Slide 333</vt:lpstr>
      <vt:lpstr>Slide 334</vt:lpstr>
      <vt:lpstr>Slide 335</vt:lpstr>
      <vt:lpstr>Slide 336</vt:lpstr>
      <vt:lpstr>Slide 337</vt:lpstr>
      <vt:lpstr>Slide 338</vt:lpstr>
      <vt:lpstr>Slide 339</vt:lpstr>
      <vt:lpstr>Slide 340</vt:lpstr>
      <vt:lpstr>Slide 341</vt:lpstr>
      <vt:lpstr>Slide 342</vt:lpstr>
      <vt:lpstr>Slide 343</vt:lpstr>
      <vt:lpstr>Slide 344</vt:lpstr>
      <vt:lpstr>Slide 345</vt:lpstr>
    </vt:vector>
  </TitlesOfParts>
  <Company>Your Organization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هوش مصنوعی</dc:title>
  <dc:subject>فصل اول- مقدمه</dc:subject>
  <dc:creator>Your User Name</dc:creator>
  <cp:lastModifiedBy>Armond-H</cp:lastModifiedBy>
  <cp:revision>20</cp:revision>
  <dcterms:created xsi:type="dcterms:W3CDTF">2006-10-17T18:06:34Z</dcterms:created>
  <dcterms:modified xsi:type="dcterms:W3CDTF">2017-12-28T12:14:32Z</dcterms:modified>
</cp:coreProperties>
</file>