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D45C4-CC82-40D2-801F-F0240338090A}" type="doc">
      <dgm:prSet loTypeId="urn:microsoft.com/office/officeart/2005/8/layout/hProcess9" loCatId="process" qsTypeId="urn:microsoft.com/office/officeart/2005/8/quickstyle/3d5" qsCatId="3D" csTypeId="urn:microsoft.com/office/officeart/2005/8/colors/colorful1" csCatId="colorful" phldr="1"/>
      <dgm:spPr/>
    </dgm:pt>
    <dgm:pt modelId="{BA127413-18CA-4D3A-A945-4A6C946E894F}">
      <dgm:prSet phldrT="[Text]" custT="1"/>
      <dgm:spPr/>
      <dgm:t>
        <a:bodyPr/>
        <a:lstStyle/>
        <a:p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بدفهمی‌ها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FFCA6E7-F096-481C-BD08-D6A6E00F2CA9}" type="parTrans" cxnId="{2382C7BC-65C4-4C0C-A207-C7F8658DD892}">
      <dgm:prSet/>
      <dgm:spPr/>
      <dgm:t>
        <a:bodyPr/>
        <a:lstStyle/>
        <a:p>
          <a:endParaRPr lang="en-US"/>
        </a:p>
      </dgm:t>
    </dgm:pt>
    <dgm:pt modelId="{3AFEE9CC-F420-4408-B3D6-020235A13ABD}" type="sibTrans" cxnId="{2382C7BC-65C4-4C0C-A207-C7F8658DD892}">
      <dgm:prSet/>
      <dgm:spPr/>
      <dgm:t>
        <a:bodyPr/>
        <a:lstStyle/>
        <a:p>
          <a:endParaRPr lang="en-US"/>
        </a:p>
      </dgm:t>
    </dgm:pt>
    <dgm:pt modelId="{23193F39-F7AE-4C8C-B60B-5458CE2288D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طرح درس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5B40FF94-6876-40B0-977F-CABB0706890A}" type="parTrans" cxnId="{0A3F3686-B064-415D-865A-BBF11D76097D}">
      <dgm:prSet/>
      <dgm:spPr/>
      <dgm:t>
        <a:bodyPr/>
        <a:lstStyle/>
        <a:p>
          <a:endParaRPr lang="en-US"/>
        </a:p>
      </dgm:t>
    </dgm:pt>
    <dgm:pt modelId="{9D81297C-6D98-4C7A-ACAF-324D447A0E91}" type="sibTrans" cxnId="{0A3F3686-B064-415D-865A-BBF11D76097D}">
      <dgm:prSet/>
      <dgm:spPr/>
      <dgm:t>
        <a:bodyPr/>
        <a:lstStyle/>
        <a:p>
          <a:endParaRPr lang="en-US"/>
        </a:p>
      </dgm:t>
    </dgm:pt>
    <dgm:pt modelId="{1E1D5E78-F782-4BA6-830F-884DC4F692CF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چالش‌ها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F26B085-D048-4E4E-8EA4-A030ECF9B916}" type="parTrans" cxnId="{3D192D90-C71A-4FBD-988C-766BA1E00E88}">
      <dgm:prSet/>
      <dgm:spPr/>
      <dgm:t>
        <a:bodyPr/>
        <a:lstStyle/>
        <a:p>
          <a:endParaRPr lang="en-US"/>
        </a:p>
      </dgm:t>
    </dgm:pt>
    <dgm:pt modelId="{1C1EE72D-362E-45A0-BA38-2D0C4F584F3A}" type="sibTrans" cxnId="{3D192D90-C71A-4FBD-988C-766BA1E00E88}">
      <dgm:prSet/>
      <dgm:spPr/>
      <dgm:t>
        <a:bodyPr/>
        <a:lstStyle/>
        <a:p>
          <a:endParaRPr lang="en-US"/>
        </a:p>
      </dgm:t>
    </dgm:pt>
    <dgm:pt modelId="{752B59B2-A871-4636-95F5-2D20ECA28C2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رابطه طولی</a:t>
          </a:r>
          <a:endParaRPr lang="en-US" sz="54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41ABC9-DD43-428E-8CD9-D1CF64E2D950}" type="parTrans" cxnId="{011FA605-4415-491B-8548-FDB16FBEB959}">
      <dgm:prSet/>
      <dgm:spPr/>
      <dgm:t>
        <a:bodyPr/>
        <a:lstStyle/>
        <a:p>
          <a:endParaRPr lang="en-US"/>
        </a:p>
      </dgm:t>
    </dgm:pt>
    <dgm:pt modelId="{3B16BA01-EC7D-4BC7-9186-954AA660DA39}" type="sibTrans" cxnId="{011FA605-4415-491B-8548-FDB16FBEB959}">
      <dgm:prSet/>
      <dgm:spPr/>
      <dgm:t>
        <a:bodyPr/>
        <a:lstStyle/>
        <a:p>
          <a:endParaRPr lang="en-US"/>
        </a:p>
      </dgm:t>
    </dgm:pt>
    <dgm:pt modelId="{9288CF74-5BB6-420A-8926-B4DE3F2AE04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مبانی نظری</a:t>
          </a:r>
          <a:endParaRPr lang="en-US" sz="54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FC9DC7-C60A-45AE-91FE-B872E71FC24E}" type="parTrans" cxnId="{674862BE-BAA7-48FA-9A42-06589776E660}">
      <dgm:prSet/>
      <dgm:spPr/>
      <dgm:t>
        <a:bodyPr/>
        <a:lstStyle/>
        <a:p>
          <a:endParaRPr lang="en-US"/>
        </a:p>
      </dgm:t>
    </dgm:pt>
    <dgm:pt modelId="{1267F0BC-2C81-4E8D-9A6C-7D408209C0A7}" type="sibTrans" cxnId="{674862BE-BAA7-48FA-9A42-06589776E660}">
      <dgm:prSet/>
      <dgm:spPr/>
      <dgm:t>
        <a:bodyPr/>
        <a:lstStyle/>
        <a:p>
          <a:endParaRPr lang="en-US"/>
        </a:p>
      </dgm:t>
    </dgm:pt>
    <dgm:pt modelId="{CE485493-AB38-4E6D-8F9D-14A29C3272C5}" type="pres">
      <dgm:prSet presAssocID="{BA5D45C4-CC82-40D2-801F-F0240338090A}" presName="CompostProcess" presStyleCnt="0">
        <dgm:presLayoutVars>
          <dgm:dir val="rev"/>
          <dgm:resizeHandles val="exact"/>
        </dgm:presLayoutVars>
      </dgm:prSet>
      <dgm:spPr/>
    </dgm:pt>
    <dgm:pt modelId="{ADAF0A4E-6995-4BAE-83B4-6EF8CA746816}" type="pres">
      <dgm:prSet presAssocID="{BA5D45C4-CC82-40D2-801F-F0240338090A}" presName="arrow" presStyleLbl="bgShp" presStyleIdx="0" presStyleCnt="1" custAng="10800000"/>
      <dgm:spPr/>
      <dgm:t>
        <a:bodyPr/>
        <a:lstStyle/>
        <a:p>
          <a:endParaRPr lang="en-US"/>
        </a:p>
      </dgm:t>
    </dgm:pt>
    <dgm:pt modelId="{8AE4DE5B-59E5-47AA-9CFD-CB8B20FF9844}" type="pres">
      <dgm:prSet presAssocID="{BA5D45C4-CC82-40D2-801F-F0240338090A}" presName="linearProcess" presStyleCnt="0"/>
      <dgm:spPr/>
    </dgm:pt>
    <dgm:pt modelId="{55EF3991-72C9-45BF-9D2D-57BECE33213F}" type="pres">
      <dgm:prSet presAssocID="{BA127413-18CA-4D3A-A945-4A6C946E894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75C51-101F-4AFF-B13A-C3CF096EA5EE}" type="pres">
      <dgm:prSet presAssocID="{3AFEE9CC-F420-4408-B3D6-020235A13ABD}" presName="sibTrans" presStyleCnt="0"/>
      <dgm:spPr/>
    </dgm:pt>
    <dgm:pt modelId="{75D69234-6850-434E-B87F-2CF5133243D8}" type="pres">
      <dgm:prSet presAssocID="{1E1D5E78-F782-4BA6-830F-884DC4F692CF}" presName="textNode" presStyleLbl="node1" presStyleIdx="1" presStyleCnt="5" custLinFactNeighborX="-3939" custLinFactNeighborY="-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374D-CE71-4638-A0F7-7B03FBDCB4AF}" type="pres">
      <dgm:prSet presAssocID="{1C1EE72D-362E-45A0-BA38-2D0C4F584F3A}" presName="sibTrans" presStyleCnt="0"/>
      <dgm:spPr/>
    </dgm:pt>
    <dgm:pt modelId="{C11AD213-81F0-4B6E-8A06-8F1FD3BE91EC}" type="pres">
      <dgm:prSet presAssocID="{23193F39-F7AE-4C8C-B60B-5458CE2288D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49A2-7F27-4625-8A0F-7ECEEE1E8449}" type="pres">
      <dgm:prSet presAssocID="{9D81297C-6D98-4C7A-ACAF-324D447A0E91}" presName="sibTrans" presStyleCnt="0"/>
      <dgm:spPr/>
    </dgm:pt>
    <dgm:pt modelId="{5BF99D94-067E-47E7-942E-2258B766939C}" type="pres">
      <dgm:prSet presAssocID="{752B59B2-A871-4636-95F5-2D20ECA28C2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DD194-B573-4024-B219-6C12CB4E7FD5}" type="pres">
      <dgm:prSet presAssocID="{3B16BA01-EC7D-4BC7-9186-954AA660DA39}" presName="sibTrans" presStyleCnt="0"/>
      <dgm:spPr/>
    </dgm:pt>
    <dgm:pt modelId="{5D7FABB5-882B-4D3C-A5FD-AD0EAB2DA606}" type="pres">
      <dgm:prSet presAssocID="{9288CF74-5BB6-420A-8926-B4DE3F2AE04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FA605-4415-491B-8548-FDB16FBEB959}" srcId="{BA5D45C4-CC82-40D2-801F-F0240338090A}" destId="{752B59B2-A871-4636-95F5-2D20ECA28C2A}" srcOrd="3" destOrd="0" parTransId="{E341ABC9-DD43-428E-8CD9-D1CF64E2D950}" sibTransId="{3B16BA01-EC7D-4BC7-9186-954AA660DA39}"/>
    <dgm:cxn modelId="{3D192D90-C71A-4FBD-988C-766BA1E00E88}" srcId="{BA5D45C4-CC82-40D2-801F-F0240338090A}" destId="{1E1D5E78-F782-4BA6-830F-884DC4F692CF}" srcOrd="1" destOrd="0" parTransId="{4F26B085-D048-4E4E-8EA4-A030ECF9B916}" sibTransId="{1C1EE72D-362E-45A0-BA38-2D0C4F584F3A}"/>
    <dgm:cxn modelId="{EADDB1C6-7349-46C1-A935-7717FE5FA26F}" type="presOf" srcId="{9288CF74-5BB6-420A-8926-B4DE3F2AE04F}" destId="{5D7FABB5-882B-4D3C-A5FD-AD0EAB2DA606}" srcOrd="0" destOrd="0" presId="urn:microsoft.com/office/officeart/2005/8/layout/hProcess9"/>
    <dgm:cxn modelId="{674862BE-BAA7-48FA-9A42-06589776E660}" srcId="{BA5D45C4-CC82-40D2-801F-F0240338090A}" destId="{9288CF74-5BB6-420A-8926-B4DE3F2AE04F}" srcOrd="4" destOrd="0" parTransId="{03FC9DC7-C60A-45AE-91FE-B872E71FC24E}" sibTransId="{1267F0BC-2C81-4E8D-9A6C-7D408209C0A7}"/>
    <dgm:cxn modelId="{39897099-AFB8-4E5E-BEAE-5AAB430C6878}" type="presOf" srcId="{1E1D5E78-F782-4BA6-830F-884DC4F692CF}" destId="{75D69234-6850-434E-B87F-2CF5133243D8}" srcOrd="0" destOrd="0" presId="urn:microsoft.com/office/officeart/2005/8/layout/hProcess9"/>
    <dgm:cxn modelId="{864BAF9C-4486-4A49-AE2C-964DFD9188F0}" type="presOf" srcId="{BA5D45C4-CC82-40D2-801F-F0240338090A}" destId="{CE485493-AB38-4E6D-8F9D-14A29C3272C5}" srcOrd="0" destOrd="0" presId="urn:microsoft.com/office/officeart/2005/8/layout/hProcess9"/>
    <dgm:cxn modelId="{0A3F3686-B064-415D-865A-BBF11D76097D}" srcId="{BA5D45C4-CC82-40D2-801F-F0240338090A}" destId="{23193F39-F7AE-4C8C-B60B-5458CE2288DC}" srcOrd="2" destOrd="0" parTransId="{5B40FF94-6876-40B0-977F-CABB0706890A}" sibTransId="{9D81297C-6D98-4C7A-ACAF-324D447A0E91}"/>
    <dgm:cxn modelId="{2382C7BC-65C4-4C0C-A207-C7F8658DD892}" srcId="{BA5D45C4-CC82-40D2-801F-F0240338090A}" destId="{BA127413-18CA-4D3A-A945-4A6C946E894F}" srcOrd="0" destOrd="0" parTransId="{1FFCA6E7-F096-481C-BD08-D6A6E00F2CA9}" sibTransId="{3AFEE9CC-F420-4408-B3D6-020235A13ABD}"/>
    <dgm:cxn modelId="{A00ED0FE-8D75-4E7C-BF3A-F664A31EDD98}" type="presOf" srcId="{BA127413-18CA-4D3A-A945-4A6C946E894F}" destId="{55EF3991-72C9-45BF-9D2D-57BECE33213F}" srcOrd="0" destOrd="0" presId="urn:microsoft.com/office/officeart/2005/8/layout/hProcess9"/>
    <dgm:cxn modelId="{82D40296-FE1E-4E20-A5D7-281D5D79125A}" type="presOf" srcId="{23193F39-F7AE-4C8C-B60B-5458CE2288DC}" destId="{C11AD213-81F0-4B6E-8A06-8F1FD3BE91EC}" srcOrd="0" destOrd="0" presId="urn:microsoft.com/office/officeart/2005/8/layout/hProcess9"/>
    <dgm:cxn modelId="{C98C39D7-EFA9-413B-BDEA-CCE3F16594BC}" type="presOf" srcId="{752B59B2-A871-4636-95F5-2D20ECA28C2A}" destId="{5BF99D94-067E-47E7-942E-2258B766939C}" srcOrd="0" destOrd="0" presId="urn:microsoft.com/office/officeart/2005/8/layout/hProcess9"/>
    <dgm:cxn modelId="{601BAB9F-C093-4E0C-96AD-465C88B4DB15}" type="presParOf" srcId="{CE485493-AB38-4E6D-8F9D-14A29C3272C5}" destId="{ADAF0A4E-6995-4BAE-83B4-6EF8CA746816}" srcOrd="0" destOrd="0" presId="urn:microsoft.com/office/officeart/2005/8/layout/hProcess9"/>
    <dgm:cxn modelId="{0C0B6817-4F92-4AF9-B612-DE844EA1D105}" type="presParOf" srcId="{CE485493-AB38-4E6D-8F9D-14A29C3272C5}" destId="{8AE4DE5B-59E5-47AA-9CFD-CB8B20FF9844}" srcOrd="1" destOrd="0" presId="urn:microsoft.com/office/officeart/2005/8/layout/hProcess9"/>
    <dgm:cxn modelId="{148C92E2-DC7E-40AA-8B9E-30901C17C01C}" type="presParOf" srcId="{8AE4DE5B-59E5-47AA-9CFD-CB8B20FF9844}" destId="{55EF3991-72C9-45BF-9D2D-57BECE33213F}" srcOrd="0" destOrd="0" presId="urn:microsoft.com/office/officeart/2005/8/layout/hProcess9"/>
    <dgm:cxn modelId="{AC7F2F7F-DD7C-4220-A500-251F6A76509D}" type="presParOf" srcId="{8AE4DE5B-59E5-47AA-9CFD-CB8B20FF9844}" destId="{26375C51-101F-4AFF-B13A-C3CF096EA5EE}" srcOrd="1" destOrd="0" presId="urn:microsoft.com/office/officeart/2005/8/layout/hProcess9"/>
    <dgm:cxn modelId="{13B5B656-9936-4246-8FD3-5342AE432797}" type="presParOf" srcId="{8AE4DE5B-59E5-47AA-9CFD-CB8B20FF9844}" destId="{75D69234-6850-434E-B87F-2CF5133243D8}" srcOrd="2" destOrd="0" presId="urn:microsoft.com/office/officeart/2005/8/layout/hProcess9"/>
    <dgm:cxn modelId="{F1D7E30C-87DD-4712-93F6-6ABE788779FD}" type="presParOf" srcId="{8AE4DE5B-59E5-47AA-9CFD-CB8B20FF9844}" destId="{752A374D-CE71-4638-A0F7-7B03FBDCB4AF}" srcOrd="3" destOrd="0" presId="urn:microsoft.com/office/officeart/2005/8/layout/hProcess9"/>
    <dgm:cxn modelId="{8DDFDE02-E26A-4F36-AEDB-00F58FB2041C}" type="presParOf" srcId="{8AE4DE5B-59E5-47AA-9CFD-CB8B20FF9844}" destId="{C11AD213-81F0-4B6E-8A06-8F1FD3BE91EC}" srcOrd="4" destOrd="0" presId="urn:microsoft.com/office/officeart/2005/8/layout/hProcess9"/>
    <dgm:cxn modelId="{F0A42FD6-2BE1-4A21-B8FF-682BC71B2561}" type="presParOf" srcId="{8AE4DE5B-59E5-47AA-9CFD-CB8B20FF9844}" destId="{69D349A2-7F27-4625-8A0F-7ECEEE1E8449}" srcOrd="5" destOrd="0" presId="urn:microsoft.com/office/officeart/2005/8/layout/hProcess9"/>
    <dgm:cxn modelId="{B0BD1C5F-10B3-44EF-A149-D122763216FE}" type="presParOf" srcId="{8AE4DE5B-59E5-47AA-9CFD-CB8B20FF9844}" destId="{5BF99D94-067E-47E7-942E-2258B766939C}" srcOrd="6" destOrd="0" presId="urn:microsoft.com/office/officeart/2005/8/layout/hProcess9"/>
    <dgm:cxn modelId="{FF675D9F-6B7D-4048-85DC-33EEB0225F57}" type="presParOf" srcId="{8AE4DE5B-59E5-47AA-9CFD-CB8B20FF9844}" destId="{9BADD194-B573-4024-B219-6C12CB4E7FD5}" srcOrd="7" destOrd="0" presId="urn:microsoft.com/office/officeart/2005/8/layout/hProcess9"/>
    <dgm:cxn modelId="{04A88248-205D-4F0E-8540-20F7ACE0A4FF}" type="presParOf" srcId="{8AE4DE5B-59E5-47AA-9CFD-CB8B20FF9844}" destId="{5D7FABB5-882B-4D3C-A5FD-AD0EAB2DA60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D45C4-CC82-40D2-801F-F0240338090A}" type="doc">
      <dgm:prSet loTypeId="urn:microsoft.com/office/officeart/2005/8/layout/hProcess9" loCatId="process" qsTypeId="urn:microsoft.com/office/officeart/2005/8/quickstyle/3d5" qsCatId="3D" csTypeId="urn:microsoft.com/office/officeart/2005/8/colors/colorful1" csCatId="colorful" phldr="1"/>
      <dgm:spPr/>
    </dgm:pt>
    <dgm:pt modelId="{BA127413-18CA-4D3A-A945-4A6C946E894F}">
      <dgm:prSet phldrT="[Text]" custT="1"/>
      <dgm:spPr/>
      <dgm:t>
        <a:bodyPr/>
        <a:lstStyle/>
        <a:p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   پنجم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FFCA6E7-F096-481C-BD08-D6A6E00F2CA9}" type="parTrans" cxnId="{2382C7BC-65C4-4C0C-A207-C7F8658DD892}">
      <dgm:prSet/>
      <dgm:spPr/>
      <dgm:t>
        <a:bodyPr/>
        <a:lstStyle/>
        <a:p>
          <a:endParaRPr lang="en-US"/>
        </a:p>
      </dgm:t>
    </dgm:pt>
    <dgm:pt modelId="{3AFEE9CC-F420-4408-B3D6-020235A13ABD}" type="sibTrans" cxnId="{2382C7BC-65C4-4C0C-A207-C7F8658DD892}">
      <dgm:prSet/>
      <dgm:spPr/>
      <dgm:t>
        <a:bodyPr/>
        <a:lstStyle/>
        <a:p>
          <a:endParaRPr lang="en-US"/>
        </a:p>
      </dgm:t>
    </dgm:pt>
    <dgm:pt modelId="{23193F39-F7AE-4C8C-B60B-5458CE2288D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چهارم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5B40FF94-6876-40B0-977F-CABB0706890A}" type="parTrans" cxnId="{0A3F3686-B064-415D-865A-BBF11D76097D}">
      <dgm:prSet/>
      <dgm:spPr/>
      <dgm:t>
        <a:bodyPr/>
        <a:lstStyle/>
        <a:p>
          <a:endParaRPr lang="en-US"/>
        </a:p>
      </dgm:t>
    </dgm:pt>
    <dgm:pt modelId="{9D81297C-6D98-4C7A-ACAF-324D447A0E91}" type="sibTrans" cxnId="{0A3F3686-B064-415D-865A-BBF11D76097D}">
      <dgm:prSet/>
      <dgm:spPr/>
      <dgm:t>
        <a:bodyPr/>
        <a:lstStyle/>
        <a:p>
          <a:endParaRPr lang="en-US"/>
        </a:p>
      </dgm:t>
    </dgm:pt>
    <dgm:pt modelId="{1E1D5E78-F782-4BA6-830F-884DC4F692CF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سوم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F26B085-D048-4E4E-8EA4-A030ECF9B916}" type="parTrans" cxnId="{3D192D90-C71A-4FBD-988C-766BA1E00E88}">
      <dgm:prSet/>
      <dgm:spPr/>
      <dgm:t>
        <a:bodyPr/>
        <a:lstStyle/>
        <a:p>
          <a:endParaRPr lang="en-US"/>
        </a:p>
      </dgm:t>
    </dgm:pt>
    <dgm:pt modelId="{1C1EE72D-362E-45A0-BA38-2D0C4F584F3A}" type="sibTrans" cxnId="{3D192D90-C71A-4FBD-988C-766BA1E00E88}">
      <dgm:prSet/>
      <dgm:spPr/>
      <dgm:t>
        <a:bodyPr/>
        <a:lstStyle/>
        <a:p>
          <a:endParaRPr lang="en-US"/>
        </a:p>
      </dgm:t>
    </dgm:pt>
    <dgm:pt modelId="{752B59B2-A871-4636-95F5-2D20ECA28C2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a-IR" sz="60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 دوم</a:t>
          </a:r>
          <a:endParaRPr lang="en-US" sz="60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41ABC9-DD43-428E-8CD9-D1CF64E2D950}" type="parTrans" cxnId="{011FA605-4415-491B-8548-FDB16FBEB959}">
      <dgm:prSet/>
      <dgm:spPr/>
      <dgm:t>
        <a:bodyPr/>
        <a:lstStyle/>
        <a:p>
          <a:endParaRPr lang="en-US"/>
        </a:p>
      </dgm:t>
    </dgm:pt>
    <dgm:pt modelId="{3B16BA01-EC7D-4BC7-9186-954AA660DA39}" type="sibTrans" cxnId="{011FA605-4415-491B-8548-FDB16FBEB959}">
      <dgm:prSet/>
      <dgm:spPr/>
      <dgm:t>
        <a:bodyPr/>
        <a:lstStyle/>
        <a:p>
          <a:endParaRPr lang="en-US"/>
        </a:p>
      </dgm:t>
    </dgm:pt>
    <dgm:pt modelId="{CE485493-AB38-4E6D-8F9D-14A29C3272C5}" type="pres">
      <dgm:prSet presAssocID="{BA5D45C4-CC82-40D2-801F-F0240338090A}" presName="CompostProcess" presStyleCnt="0">
        <dgm:presLayoutVars>
          <dgm:dir val="rev"/>
          <dgm:resizeHandles val="exact"/>
        </dgm:presLayoutVars>
      </dgm:prSet>
      <dgm:spPr/>
    </dgm:pt>
    <dgm:pt modelId="{ADAF0A4E-6995-4BAE-83B4-6EF8CA746816}" type="pres">
      <dgm:prSet presAssocID="{BA5D45C4-CC82-40D2-801F-F0240338090A}" presName="arrow" presStyleLbl="bgShp" presStyleIdx="0" presStyleCnt="1" custAng="10800000"/>
      <dgm:spPr/>
      <dgm:t>
        <a:bodyPr/>
        <a:lstStyle/>
        <a:p>
          <a:endParaRPr lang="en-US"/>
        </a:p>
      </dgm:t>
    </dgm:pt>
    <dgm:pt modelId="{8AE4DE5B-59E5-47AA-9CFD-CB8B20FF9844}" type="pres">
      <dgm:prSet presAssocID="{BA5D45C4-CC82-40D2-801F-F0240338090A}" presName="linearProcess" presStyleCnt="0"/>
      <dgm:spPr/>
    </dgm:pt>
    <dgm:pt modelId="{55EF3991-72C9-45BF-9D2D-57BECE33213F}" type="pres">
      <dgm:prSet presAssocID="{BA127413-18CA-4D3A-A945-4A6C946E894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75C51-101F-4AFF-B13A-C3CF096EA5EE}" type="pres">
      <dgm:prSet presAssocID="{3AFEE9CC-F420-4408-B3D6-020235A13ABD}" presName="sibTrans" presStyleCnt="0"/>
      <dgm:spPr/>
    </dgm:pt>
    <dgm:pt modelId="{C11AD213-81F0-4B6E-8A06-8F1FD3BE91EC}" type="pres">
      <dgm:prSet presAssocID="{23193F39-F7AE-4C8C-B60B-5458CE2288D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49A2-7F27-4625-8A0F-7ECEEE1E8449}" type="pres">
      <dgm:prSet presAssocID="{9D81297C-6D98-4C7A-ACAF-324D447A0E91}" presName="sibTrans" presStyleCnt="0"/>
      <dgm:spPr/>
    </dgm:pt>
    <dgm:pt modelId="{75D69234-6850-434E-B87F-2CF5133243D8}" type="pres">
      <dgm:prSet presAssocID="{1E1D5E78-F782-4BA6-830F-884DC4F692C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374D-CE71-4638-A0F7-7B03FBDCB4AF}" type="pres">
      <dgm:prSet presAssocID="{1C1EE72D-362E-45A0-BA38-2D0C4F584F3A}" presName="sibTrans" presStyleCnt="0"/>
      <dgm:spPr/>
    </dgm:pt>
    <dgm:pt modelId="{5BF99D94-067E-47E7-942E-2258B766939C}" type="pres">
      <dgm:prSet presAssocID="{752B59B2-A871-4636-95F5-2D20ECA28C2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FA605-4415-491B-8548-FDB16FBEB959}" srcId="{BA5D45C4-CC82-40D2-801F-F0240338090A}" destId="{752B59B2-A871-4636-95F5-2D20ECA28C2A}" srcOrd="3" destOrd="0" parTransId="{E341ABC9-DD43-428E-8CD9-D1CF64E2D950}" sibTransId="{3B16BA01-EC7D-4BC7-9186-954AA660DA39}"/>
    <dgm:cxn modelId="{CA17375C-C560-432A-83BD-CB91DEB1DD3A}" type="presOf" srcId="{1E1D5E78-F782-4BA6-830F-884DC4F692CF}" destId="{75D69234-6850-434E-B87F-2CF5133243D8}" srcOrd="0" destOrd="0" presId="urn:microsoft.com/office/officeart/2005/8/layout/hProcess9"/>
    <dgm:cxn modelId="{3D192D90-C71A-4FBD-988C-766BA1E00E88}" srcId="{BA5D45C4-CC82-40D2-801F-F0240338090A}" destId="{1E1D5E78-F782-4BA6-830F-884DC4F692CF}" srcOrd="2" destOrd="0" parTransId="{4F26B085-D048-4E4E-8EA4-A030ECF9B916}" sibTransId="{1C1EE72D-362E-45A0-BA38-2D0C4F584F3A}"/>
    <dgm:cxn modelId="{B10DD5D8-58BF-4D69-B084-BE4BF40D21AC}" type="presOf" srcId="{BA5D45C4-CC82-40D2-801F-F0240338090A}" destId="{CE485493-AB38-4E6D-8F9D-14A29C3272C5}" srcOrd="0" destOrd="0" presId="urn:microsoft.com/office/officeart/2005/8/layout/hProcess9"/>
    <dgm:cxn modelId="{AD03DD9C-DBEC-4156-878E-6D84A33A2CF1}" type="presOf" srcId="{23193F39-F7AE-4C8C-B60B-5458CE2288DC}" destId="{C11AD213-81F0-4B6E-8A06-8F1FD3BE91EC}" srcOrd="0" destOrd="0" presId="urn:microsoft.com/office/officeart/2005/8/layout/hProcess9"/>
    <dgm:cxn modelId="{0A3F3686-B064-415D-865A-BBF11D76097D}" srcId="{BA5D45C4-CC82-40D2-801F-F0240338090A}" destId="{23193F39-F7AE-4C8C-B60B-5458CE2288DC}" srcOrd="1" destOrd="0" parTransId="{5B40FF94-6876-40B0-977F-CABB0706890A}" sibTransId="{9D81297C-6D98-4C7A-ACAF-324D447A0E91}"/>
    <dgm:cxn modelId="{01BCD790-1297-433A-BD56-C641E4D89D05}" type="presOf" srcId="{BA127413-18CA-4D3A-A945-4A6C946E894F}" destId="{55EF3991-72C9-45BF-9D2D-57BECE33213F}" srcOrd="0" destOrd="0" presId="urn:microsoft.com/office/officeart/2005/8/layout/hProcess9"/>
    <dgm:cxn modelId="{2382C7BC-65C4-4C0C-A207-C7F8658DD892}" srcId="{BA5D45C4-CC82-40D2-801F-F0240338090A}" destId="{BA127413-18CA-4D3A-A945-4A6C946E894F}" srcOrd="0" destOrd="0" parTransId="{1FFCA6E7-F096-481C-BD08-D6A6E00F2CA9}" sibTransId="{3AFEE9CC-F420-4408-B3D6-020235A13ABD}"/>
    <dgm:cxn modelId="{5F02A7AF-13FB-42F2-8972-9319173D7A10}" type="presOf" srcId="{752B59B2-A871-4636-95F5-2D20ECA28C2A}" destId="{5BF99D94-067E-47E7-942E-2258B766939C}" srcOrd="0" destOrd="0" presId="urn:microsoft.com/office/officeart/2005/8/layout/hProcess9"/>
    <dgm:cxn modelId="{BC20AFB5-49A5-470B-9594-7C8D8D262E1A}" type="presParOf" srcId="{CE485493-AB38-4E6D-8F9D-14A29C3272C5}" destId="{ADAF0A4E-6995-4BAE-83B4-6EF8CA746816}" srcOrd="0" destOrd="0" presId="urn:microsoft.com/office/officeart/2005/8/layout/hProcess9"/>
    <dgm:cxn modelId="{176C2235-ECC2-403D-93DF-0C0494A8A1BF}" type="presParOf" srcId="{CE485493-AB38-4E6D-8F9D-14A29C3272C5}" destId="{8AE4DE5B-59E5-47AA-9CFD-CB8B20FF9844}" srcOrd="1" destOrd="0" presId="urn:microsoft.com/office/officeart/2005/8/layout/hProcess9"/>
    <dgm:cxn modelId="{52DD9239-87EA-4153-BCD9-D5F17801EFE3}" type="presParOf" srcId="{8AE4DE5B-59E5-47AA-9CFD-CB8B20FF9844}" destId="{55EF3991-72C9-45BF-9D2D-57BECE33213F}" srcOrd="0" destOrd="0" presId="urn:microsoft.com/office/officeart/2005/8/layout/hProcess9"/>
    <dgm:cxn modelId="{84F87CC1-148F-4B4A-BD84-948B6ED8BF41}" type="presParOf" srcId="{8AE4DE5B-59E5-47AA-9CFD-CB8B20FF9844}" destId="{26375C51-101F-4AFF-B13A-C3CF096EA5EE}" srcOrd="1" destOrd="0" presId="urn:microsoft.com/office/officeart/2005/8/layout/hProcess9"/>
    <dgm:cxn modelId="{CC8263F7-5FF2-4124-88FB-A5DAFFD6C38D}" type="presParOf" srcId="{8AE4DE5B-59E5-47AA-9CFD-CB8B20FF9844}" destId="{C11AD213-81F0-4B6E-8A06-8F1FD3BE91EC}" srcOrd="2" destOrd="0" presId="urn:microsoft.com/office/officeart/2005/8/layout/hProcess9"/>
    <dgm:cxn modelId="{B8C4DABD-A1B9-4F64-8B39-3C82BEB9BC6E}" type="presParOf" srcId="{8AE4DE5B-59E5-47AA-9CFD-CB8B20FF9844}" destId="{69D349A2-7F27-4625-8A0F-7ECEEE1E8449}" srcOrd="3" destOrd="0" presId="urn:microsoft.com/office/officeart/2005/8/layout/hProcess9"/>
    <dgm:cxn modelId="{1A924B1D-FF53-4425-8CEF-33AA00C27265}" type="presParOf" srcId="{8AE4DE5B-59E5-47AA-9CFD-CB8B20FF9844}" destId="{75D69234-6850-434E-B87F-2CF5133243D8}" srcOrd="4" destOrd="0" presId="urn:microsoft.com/office/officeart/2005/8/layout/hProcess9"/>
    <dgm:cxn modelId="{DFD5DBE8-3494-48AD-8FE9-8C91EE3AB7D3}" type="presParOf" srcId="{8AE4DE5B-59E5-47AA-9CFD-CB8B20FF9844}" destId="{752A374D-CE71-4638-A0F7-7B03FBDCB4AF}" srcOrd="5" destOrd="0" presId="urn:microsoft.com/office/officeart/2005/8/layout/hProcess9"/>
    <dgm:cxn modelId="{1D1B4BC4-91CD-472A-A9C4-D905C0B678F6}" type="presParOf" srcId="{8AE4DE5B-59E5-47AA-9CFD-CB8B20FF9844}" destId="{5BF99D94-067E-47E7-942E-2258B76693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D45C4-CC82-40D2-801F-F0240338090A}" type="doc">
      <dgm:prSet loTypeId="urn:microsoft.com/office/officeart/2005/8/layout/hProcess9" loCatId="process" qsTypeId="urn:microsoft.com/office/officeart/2005/8/quickstyle/3d5" qsCatId="3D" csTypeId="urn:microsoft.com/office/officeart/2005/8/colors/colorful1" csCatId="colorful" phldr="1"/>
      <dgm:spPr/>
    </dgm:pt>
    <dgm:pt modelId="{23193F39-F7AE-4C8C-B60B-5458CE2288D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درس سوم: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 تقسیم</a:t>
          </a:r>
          <a:endParaRPr lang="en-US" sz="54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5B40FF94-6876-40B0-977F-CABB0706890A}" type="parTrans" cxnId="{0A3F3686-B064-415D-865A-BBF11D76097D}">
      <dgm:prSet/>
      <dgm:spPr/>
      <dgm:t>
        <a:bodyPr/>
        <a:lstStyle/>
        <a:p>
          <a:endParaRPr lang="en-US"/>
        </a:p>
      </dgm:t>
    </dgm:pt>
    <dgm:pt modelId="{9D81297C-6D98-4C7A-ACAF-324D447A0E91}" type="sibTrans" cxnId="{0A3F3686-B064-415D-865A-BBF11D76097D}">
      <dgm:prSet/>
      <dgm:spPr/>
      <dgm:t>
        <a:bodyPr/>
        <a:lstStyle/>
        <a:p>
          <a:endParaRPr lang="en-US"/>
        </a:p>
      </dgm:t>
    </dgm:pt>
    <dgm:pt modelId="{1E1D5E78-F782-4BA6-830F-884DC4F692CF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48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 درس چهارم: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محاسبات با کسر</a:t>
          </a:r>
          <a:endParaRPr lang="en-US" sz="48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F26B085-D048-4E4E-8EA4-A030ECF9B916}" type="parTrans" cxnId="{3D192D90-C71A-4FBD-988C-766BA1E00E88}">
      <dgm:prSet/>
      <dgm:spPr/>
      <dgm:t>
        <a:bodyPr/>
        <a:lstStyle/>
        <a:p>
          <a:endParaRPr lang="en-US"/>
        </a:p>
      </dgm:t>
    </dgm:pt>
    <dgm:pt modelId="{1C1EE72D-362E-45A0-BA38-2D0C4F584F3A}" type="sibTrans" cxnId="{3D192D90-C71A-4FBD-988C-766BA1E00E88}">
      <dgm:prSet/>
      <dgm:spPr/>
      <dgm:t>
        <a:bodyPr/>
        <a:lstStyle/>
        <a:p>
          <a:endParaRPr lang="en-US"/>
        </a:p>
      </dgm:t>
    </dgm:pt>
    <dgm:pt modelId="{752B59B2-A871-4636-95F5-2D20ECA28C2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درس دوم: ضرب</a:t>
          </a:r>
          <a:endParaRPr lang="en-US" sz="54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41ABC9-DD43-428E-8CD9-D1CF64E2D950}" type="parTrans" cxnId="{011FA605-4415-491B-8548-FDB16FBEB959}">
      <dgm:prSet/>
      <dgm:spPr/>
      <dgm:t>
        <a:bodyPr/>
        <a:lstStyle/>
        <a:p>
          <a:endParaRPr lang="en-US"/>
        </a:p>
      </dgm:t>
    </dgm:pt>
    <dgm:pt modelId="{3B16BA01-EC7D-4BC7-9186-954AA660DA39}" type="sibTrans" cxnId="{011FA605-4415-491B-8548-FDB16FBEB959}">
      <dgm:prSet/>
      <dgm:spPr/>
      <dgm:t>
        <a:bodyPr/>
        <a:lstStyle/>
        <a:p>
          <a:endParaRPr lang="en-US"/>
        </a:p>
      </dgm:t>
    </dgm:pt>
    <dgm:pt modelId="{9288CF74-5BB6-420A-8926-B4DE3F2AE04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درس اول:</a:t>
          </a:r>
        </a:p>
        <a:p>
          <a:pPr>
            <a:spcAft>
              <a:spcPts val="0"/>
            </a:spcAft>
          </a:pPr>
          <a:r>
            <a:rPr lang="fa-IR" sz="54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 جمع و تفریق</a:t>
          </a:r>
          <a:endParaRPr lang="en-US" sz="5400" b="1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FC9DC7-C60A-45AE-91FE-B872E71FC24E}" type="parTrans" cxnId="{674862BE-BAA7-48FA-9A42-06589776E660}">
      <dgm:prSet/>
      <dgm:spPr/>
      <dgm:t>
        <a:bodyPr/>
        <a:lstStyle/>
        <a:p>
          <a:endParaRPr lang="en-US"/>
        </a:p>
      </dgm:t>
    </dgm:pt>
    <dgm:pt modelId="{1267F0BC-2C81-4E8D-9A6C-7D408209C0A7}" type="sibTrans" cxnId="{674862BE-BAA7-48FA-9A42-06589776E660}">
      <dgm:prSet/>
      <dgm:spPr/>
      <dgm:t>
        <a:bodyPr/>
        <a:lstStyle/>
        <a:p>
          <a:endParaRPr lang="en-US"/>
        </a:p>
      </dgm:t>
    </dgm:pt>
    <dgm:pt modelId="{CE485493-AB38-4E6D-8F9D-14A29C3272C5}" type="pres">
      <dgm:prSet presAssocID="{BA5D45C4-CC82-40D2-801F-F0240338090A}" presName="CompostProcess" presStyleCnt="0">
        <dgm:presLayoutVars>
          <dgm:dir val="rev"/>
          <dgm:resizeHandles val="exact"/>
        </dgm:presLayoutVars>
      </dgm:prSet>
      <dgm:spPr/>
    </dgm:pt>
    <dgm:pt modelId="{ADAF0A4E-6995-4BAE-83B4-6EF8CA746816}" type="pres">
      <dgm:prSet presAssocID="{BA5D45C4-CC82-40D2-801F-F0240338090A}" presName="arrow" presStyleLbl="bgShp" presStyleIdx="0" presStyleCnt="1" custAng="10800000"/>
      <dgm:spPr/>
      <dgm:t>
        <a:bodyPr/>
        <a:lstStyle/>
        <a:p>
          <a:endParaRPr lang="en-US"/>
        </a:p>
      </dgm:t>
    </dgm:pt>
    <dgm:pt modelId="{8AE4DE5B-59E5-47AA-9CFD-CB8B20FF9844}" type="pres">
      <dgm:prSet presAssocID="{BA5D45C4-CC82-40D2-801F-F0240338090A}" presName="linearProcess" presStyleCnt="0"/>
      <dgm:spPr/>
    </dgm:pt>
    <dgm:pt modelId="{75D69234-6850-434E-B87F-2CF5133243D8}" type="pres">
      <dgm:prSet presAssocID="{1E1D5E78-F782-4BA6-830F-884DC4F692CF}" presName="textNode" presStyleLbl="node1" presStyleIdx="0" presStyleCnt="4" custLinFactNeighborX="-3939" custLinFactNeighborY="-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374D-CE71-4638-A0F7-7B03FBDCB4AF}" type="pres">
      <dgm:prSet presAssocID="{1C1EE72D-362E-45A0-BA38-2D0C4F584F3A}" presName="sibTrans" presStyleCnt="0"/>
      <dgm:spPr/>
    </dgm:pt>
    <dgm:pt modelId="{C11AD213-81F0-4B6E-8A06-8F1FD3BE91EC}" type="pres">
      <dgm:prSet presAssocID="{23193F39-F7AE-4C8C-B60B-5458CE2288D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49A2-7F27-4625-8A0F-7ECEEE1E8449}" type="pres">
      <dgm:prSet presAssocID="{9D81297C-6D98-4C7A-ACAF-324D447A0E91}" presName="sibTrans" presStyleCnt="0"/>
      <dgm:spPr/>
    </dgm:pt>
    <dgm:pt modelId="{5BF99D94-067E-47E7-942E-2258B766939C}" type="pres">
      <dgm:prSet presAssocID="{752B59B2-A871-4636-95F5-2D20ECA28C2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DD194-B573-4024-B219-6C12CB4E7FD5}" type="pres">
      <dgm:prSet presAssocID="{3B16BA01-EC7D-4BC7-9186-954AA660DA39}" presName="sibTrans" presStyleCnt="0"/>
      <dgm:spPr/>
    </dgm:pt>
    <dgm:pt modelId="{5D7FABB5-882B-4D3C-A5FD-AD0EAB2DA606}" type="pres">
      <dgm:prSet presAssocID="{9288CF74-5BB6-420A-8926-B4DE3F2AE04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61432E-9C2A-4179-8100-1CBB8CB9EC41}" type="presOf" srcId="{23193F39-F7AE-4C8C-B60B-5458CE2288DC}" destId="{C11AD213-81F0-4B6E-8A06-8F1FD3BE91EC}" srcOrd="0" destOrd="0" presId="urn:microsoft.com/office/officeart/2005/8/layout/hProcess9"/>
    <dgm:cxn modelId="{011FA605-4415-491B-8548-FDB16FBEB959}" srcId="{BA5D45C4-CC82-40D2-801F-F0240338090A}" destId="{752B59B2-A871-4636-95F5-2D20ECA28C2A}" srcOrd="2" destOrd="0" parTransId="{E341ABC9-DD43-428E-8CD9-D1CF64E2D950}" sibTransId="{3B16BA01-EC7D-4BC7-9186-954AA660DA39}"/>
    <dgm:cxn modelId="{3D192D90-C71A-4FBD-988C-766BA1E00E88}" srcId="{BA5D45C4-CC82-40D2-801F-F0240338090A}" destId="{1E1D5E78-F782-4BA6-830F-884DC4F692CF}" srcOrd="0" destOrd="0" parTransId="{4F26B085-D048-4E4E-8EA4-A030ECF9B916}" sibTransId="{1C1EE72D-362E-45A0-BA38-2D0C4F584F3A}"/>
    <dgm:cxn modelId="{FA0885B6-DD8A-4EC3-B130-8D7021AF89A7}" type="presOf" srcId="{1E1D5E78-F782-4BA6-830F-884DC4F692CF}" destId="{75D69234-6850-434E-B87F-2CF5133243D8}" srcOrd="0" destOrd="0" presId="urn:microsoft.com/office/officeart/2005/8/layout/hProcess9"/>
    <dgm:cxn modelId="{674862BE-BAA7-48FA-9A42-06589776E660}" srcId="{BA5D45C4-CC82-40D2-801F-F0240338090A}" destId="{9288CF74-5BB6-420A-8926-B4DE3F2AE04F}" srcOrd="3" destOrd="0" parTransId="{03FC9DC7-C60A-45AE-91FE-B872E71FC24E}" sibTransId="{1267F0BC-2C81-4E8D-9A6C-7D408209C0A7}"/>
    <dgm:cxn modelId="{0438F699-A79B-4C49-9EEC-1318DA9B8C08}" type="presOf" srcId="{BA5D45C4-CC82-40D2-801F-F0240338090A}" destId="{CE485493-AB38-4E6D-8F9D-14A29C3272C5}" srcOrd="0" destOrd="0" presId="urn:microsoft.com/office/officeart/2005/8/layout/hProcess9"/>
    <dgm:cxn modelId="{0A3F3686-B064-415D-865A-BBF11D76097D}" srcId="{BA5D45C4-CC82-40D2-801F-F0240338090A}" destId="{23193F39-F7AE-4C8C-B60B-5458CE2288DC}" srcOrd="1" destOrd="0" parTransId="{5B40FF94-6876-40B0-977F-CABB0706890A}" sibTransId="{9D81297C-6D98-4C7A-ACAF-324D447A0E91}"/>
    <dgm:cxn modelId="{1671701E-2EB1-4EBA-BC62-98E04D8555BE}" type="presOf" srcId="{9288CF74-5BB6-420A-8926-B4DE3F2AE04F}" destId="{5D7FABB5-882B-4D3C-A5FD-AD0EAB2DA606}" srcOrd="0" destOrd="0" presId="urn:microsoft.com/office/officeart/2005/8/layout/hProcess9"/>
    <dgm:cxn modelId="{C320EDB7-4CE8-4E2F-8DFD-9F6AF3449BC1}" type="presOf" srcId="{752B59B2-A871-4636-95F5-2D20ECA28C2A}" destId="{5BF99D94-067E-47E7-942E-2258B766939C}" srcOrd="0" destOrd="0" presId="urn:microsoft.com/office/officeart/2005/8/layout/hProcess9"/>
    <dgm:cxn modelId="{F4C42028-2EED-437A-8545-15C36075F865}" type="presParOf" srcId="{CE485493-AB38-4E6D-8F9D-14A29C3272C5}" destId="{ADAF0A4E-6995-4BAE-83B4-6EF8CA746816}" srcOrd="0" destOrd="0" presId="urn:microsoft.com/office/officeart/2005/8/layout/hProcess9"/>
    <dgm:cxn modelId="{B753E9B4-4605-4376-8A8A-0E0A1218FD3F}" type="presParOf" srcId="{CE485493-AB38-4E6D-8F9D-14A29C3272C5}" destId="{8AE4DE5B-59E5-47AA-9CFD-CB8B20FF9844}" srcOrd="1" destOrd="0" presId="urn:microsoft.com/office/officeart/2005/8/layout/hProcess9"/>
    <dgm:cxn modelId="{B883E2D8-F086-4C43-B09C-744FFAF98C11}" type="presParOf" srcId="{8AE4DE5B-59E5-47AA-9CFD-CB8B20FF9844}" destId="{75D69234-6850-434E-B87F-2CF5133243D8}" srcOrd="0" destOrd="0" presId="urn:microsoft.com/office/officeart/2005/8/layout/hProcess9"/>
    <dgm:cxn modelId="{DA2FBD0B-E1D1-4D43-9C58-029B6268F894}" type="presParOf" srcId="{8AE4DE5B-59E5-47AA-9CFD-CB8B20FF9844}" destId="{752A374D-CE71-4638-A0F7-7B03FBDCB4AF}" srcOrd="1" destOrd="0" presId="urn:microsoft.com/office/officeart/2005/8/layout/hProcess9"/>
    <dgm:cxn modelId="{53CF9EA6-5C46-42F4-A73A-46D6662E8A1E}" type="presParOf" srcId="{8AE4DE5B-59E5-47AA-9CFD-CB8B20FF9844}" destId="{C11AD213-81F0-4B6E-8A06-8F1FD3BE91EC}" srcOrd="2" destOrd="0" presId="urn:microsoft.com/office/officeart/2005/8/layout/hProcess9"/>
    <dgm:cxn modelId="{350B0B4B-FA55-446F-87C9-FE31966AB518}" type="presParOf" srcId="{8AE4DE5B-59E5-47AA-9CFD-CB8B20FF9844}" destId="{69D349A2-7F27-4625-8A0F-7ECEEE1E8449}" srcOrd="3" destOrd="0" presId="urn:microsoft.com/office/officeart/2005/8/layout/hProcess9"/>
    <dgm:cxn modelId="{D11299F7-62BC-4EC8-A479-922F802CD962}" type="presParOf" srcId="{8AE4DE5B-59E5-47AA-9CFD-CB8B20FF9844}" destId="{5BF99D94-067E-47E7-942E-2258B766939C}" srcOrd="4" destOrd="0" presId="urn:microsoft.com/office/officeart/2005/8/layout/hProcess9"/>
    <dgm:cxn modelId="{A019321B-342B-460A-8C56-DA9679178FBC}" type="presParOf" srcId="{8AE4DE5B-59E5-47AA-9CFD-CB8B20FF9844}" destId="{9BADD194-B573-4024-B219-6C12CB4E7FD5}" srcOrd="5" destOrd="0" presId="urn:microsoft.com/office/officeart/2005/8/layout/hProcess9"/>
    <dgm:cxn modelId="{69ED9144-EBCC-4FC7-A8B7-A6CC463338A0}" type="presParOf" srcId="{8AE4DE5B-59E5-47AA-9CFD-CB8B20FF9844}" destId="{5D7FABB5-882B-4D3C-A5FD-AD0EAB2DA60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F0A4E-6995-4BAE-83B4-6EF8CA746816}">
      <dsp:nvSpPr>
        <dsp:cNvPr id="0" name=""/>
        <dsp:cNvSpPr/>
      </dsp:nvSpPr>
      <dsp:spPr>
        <a:xfrm rot="10800000">
          <a:off x="834156" y="0"/>
          <a:ext cx="9453774" cy="5043813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F3991-72C9-45BF-9D2D-57BECE33213F}">
      <dsp:nvSpPr>
        <dsp:cNvPr id="0" name=""/>
        <dsp:cNvSpPr/>
      </dsp:nvSpPr>
      <dsp:spPr>
        <a:xfrm>
          <a:off x="9157258" y="1513143"/>
          <a:ext cx="1961571" cy="2017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بدفهمی‌ها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9253014" y="1608899"/>
        <a:ext cx="1770059" cy="1826013"/>
      </dsp:txXfrm>
    </dsp:sp>
    <dsp:sp modelId="{75D69234-6850-434E-B87F-2CF5133243D8}">
      <dsp:nvSpPr>
        <dsp:cNvPr id="0" name=""/>
        <dsp:cNvSpPr/>
      </dsp:nvSpPr>
      <dsp:spPr>
        <a:xfrm>
          <a:off x="6855880" y="1448744"/>
          <a:ext cx="1961571" cy="2017525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چالش‌ها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6951636" y="1544500"/>
        <a:ext cx="1770059" cy="1826013"/>
      </dsp:txXfrm>
    </dsp:sp>
    <dsp:sp modelId="{C11AD213-81F0-4B6E-8A06-8F1FD3BE91EC}">
      <dsp:nvSpPr>
        <dsp:cNvPr id="0" name=""/>
        <dsp:cNvSpPr/>
      </dsp:nvSpPr>
      <dsp:spPr>
        <a:xfrm>
          <a:off x="4580258" y="1513143"/>
          <a:ext cx="1961571" cy="20175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طرح درس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4676014" y="1608899"/>
        <a:ext cx="1770059" cy="1826013"/>
      </dsp:txXfrm>
    </dsp:sp>
    <dsp:sp modelId="{5BF99D94-067E-47E7-942E-2258B766939C}">
      <dsp:nvSpPr>
        <dsp:cNvPr id="0" name=""/>
        <dsp:cNvSpPr/>
      </dsp:nvSpPr>
      <dsp:spPr>
        <a:xfrm>
          <a:off x="2291758" y="1513143"/>
          <a:ext cx="1961571" cy="201752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رابطه طولی</a:t>
          </a:r>
          <a:endParaRPr lang="en-US" sz="54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2387514" y="1608899"/>
        <a:ext cx="1770059" cy="1826013"/>
      </dsp:txXfrm>
    </dsp:sp>
    <dsp:sp modelId="{5D7FABB5-882B-4D3C-A5FD-AD0EAB2DA606}">
      <dsp:nvSpPr>
        <dsp:cNvPr id="0" name=""/>
        <dsp:cNvSpPr/>
      </dsp:nvSpPr>
      <dsp:spPr>
        <a:xfrm>
          <a:off x="3258" y="1513143"/>
          <a:ext cx="1961571" cy="20175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مبانی نظری</a:t>
          </a:r>
          <a:endParaRPr lang="en-US" sz="54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99014" y="1608899"/>
        <a:ext cx="1770059" cy="1826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F0A4E-6995-4BAE-83B4-6EF8CA746816}">
      <dsp:nvSpPr>
        <dsp:cNvPr id="0" name=""/>
        <dsp:cNvSpPr/>
      </dsp:nvSpPr>
      <dsp:spPr>
        <a:xfrm rot="10800000">
          <a:off x="834156" y="0"/>
          <a:ext cx="9453774" cy="5043813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F3991-72C9-45BF-9D2D-57BECE33213F}">
      <dsp:nvSpPr>
        <dsp:cNvPr id="0" name=""/>
        <dsp:cNvSpPr/>
      </dsp:nvSpPr>
      <dsp:spPr>
        <a:xfrm>
          <a:off x="8648400" y="1513143"/>
          <a:ext cx="2469885" cy="2017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   پنجم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8746887" y="1611630"/>
        <a:ext cx="2272911" cy="1820551"/>
      </dsp:txXfrm>
    </dsp:sp>
    <dsp:sp modelId="{C11AD213-81F0-4B6E-8A06-8F1FD3BE91EC}">
      <dsp:nvSpPr>
        <dsp:cNvPr id="0" name=""/>
        <dsp:cNvSpPr/>
      </dsp:nvSpPr>
      <dsp:spPr>
        <a:xfrm>
          <a:off x="5766867" y="1513143"/>
          <a:ext cx="2469885" cy="20175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چهارم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5865354" y="1611630"/>
        <a:ext cx="2272911" cy="1820551"/>
      </dsp:txXfrm>
    </dsp:sp>
    <dsp:sp modelId="{75D69234-6850-434E-B87F-2CF5133243D8}">
      <dsp:nvSpPr>
        <dsp:cNvPr id="0" name=""/>
        <dsp:cNvSpPr/>
      </dsp:nvSpPr>
      <dsp:spPr>
        <a:xfrm>
          <a:off x="2885334" y="1513143"/>
          <a:ext cx="2469885" cy="2017525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سوم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2983821" y="1611630"/>
        <a:ext cx="2272911" cy="1820551"/>
      </dsp:txXfrm>
    </dsp:sp>
    <dsp:sp modelId="{5BF99D94-067E-47E7-942E-2258B766939C}">
      <dsp:nvSpPr>
        <dsp:cNvPr id="0" name=""/>
        <dsp:cNvSpPr/>
      </dsp:nvSpPr>
      <dsp:spPr>
        <a:xfrm>
          <a:off x="3801" y="1513143"/>
          <a:ext cx="2469885" cy="201752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پایه  دوم</a:t>
          </a:r>
          <a:endParaRPr lang="en-US" sz="60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102288" y="1611630"/>
        <a:ext cx="2272911" cy="1820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F0A4E-6995-4BAE-83B4-6EF8CA746816}">
      <dsp:nvSpPr>
        <dsp:cNvPr id="0" name=""/>
        <dsp:cNvSpPr/>
      </dsp:nvSpPr>
      <dsp:spPr>
        <a:xfrm rot="10800000">
          <a:off x="834156" y="0"/>
          <a:ext cx="9453774" cy="5043813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69234-6850-434E-B87F-2CF5133243D8}">
      <dsp:nvSpPr>
        <dsp:cNvPr id="0" name=""/>
        <dsp:cNvSpPr/>
      </dsp:nvSpPr>
      <dsp:spPr>
        <a:xfrm>
          <a:off x="8598543" y="1448744"/>
          <a:ext cx="2505253" cy="2017525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48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 درس چهارم: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محاسبات با کسر</a:t>
          </a:r>
          <a:endParaRPr lang="en-US" sz="48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8697030" y="1547231"/>
        <a:ext cx="2308279" cy="1820551"/>
      </dsp:txXfrm>
    </dsp:sp>
    <dsp:sp modelId="{C11AD213-81F0-4B6E-8A06-8F1FD3BE91EC}">
      <dsp:nvSpPr>
        <dsp:cNvPr id="0" name=""/>
        <dsp:cNvSpPr/>
      </dsp:nvSpPr>
      <dsp:spPr>
        <a:xfrm>
          <a:off x="5743244" y="1513143"/>
          <a:ext cx="2505253" cy="20175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درس سوم:</a:t>
          </a:r>
        </a:p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 تقسیم</a:t>
          </a:r>
          <a:endParaRPr lang="en-US" sz="54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5841731" y="1611630"/>
        <a:ext cx="2308279" cy="1820551"/>
      </dsp:txXfrm>
    </dsp:sp>
    <dsp:sp modelId="{5BF99D94-067E-47E7-942E-2258B766939C}">
      <dsp:nvSpPr>
        <dsp:cNvPr id="0" name=""/>
        <dsp:cNvSpPr/>
      </dsp:nvSpPr>
      <dsp:spPr>
        <a:xfrm>
          <a:off x="2873590" y="1513143"/>
          <a:ext cx="2505253" cy="201752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درس دوم: ضرب</a:t>
          </a:r>
          <a:endParaRPr lang="en-US" sz="54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2972077" y="1611630"/>
        <a:ext cx="2308279" cy="1820551"/>
      </dsp:txXfrm>
    </dsp:sp>
    <dsp:sp modelId="{5D7FABB5-882B-4D3C-A5FD-AD0EAB2DA606}">
      <dsp:nvSpPr>
        <dsp:cNvPr id="0" name=""/>
        <dsp:cNvSpPr/>
      </dsp:nvSpPr>
      <dsp:spPr>
        <a:xfrm>
          <a:off x="3937" y="1513143"/>
          <a:ext cx="2505253" cy="20175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درس اول: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5400" b="1" kern="12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rPr>
            <a:t> جمع و تفریق</a:t>
          </a:r>
          <a:endParaRPr lang="en-US" sz="5400" b="1" kern="1200" dirty="0">
            <a:solidFill>
              <a:schemeClr val="accent1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102424" y="1611630"/>
        <a:ext cx="2308279" cy="1820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107.wmf"/><Relationship Id="rId18" Type="http://schemas.openxmlformats.org/officeDocument/2006/relationships/image" Target="../media/image181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12" Type="http://schemas.openxmlformats.org/officeDocument/2006/relationships/image" Target="../media/image176.wmf"/><Relationship Id="rId17" Type="http://schemas.openxmlformats.org/officeDocument/2006/relationships/image" Target="../media/image180.wmf"/><Relationship Id="rId2" Type="http://schemas.openxmlformats.org/officeDocument/2006/relationships/image" Target="../media/image166.wmf"/><Relationship Id="rId16" Type="http://schemas.openxmlformats.org/officeDocument/2006/relationships/image" Target="../media/image179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11" Type="http://schemas.openxmlformats.org/officeDocument/2006/relationships/image" Target="../media/image175.wmf"/><Relationship Id="rId5" Type="http://schemas.openxmlformats.org/officeDocument/2006/relationships/image" Target="../media/image169.wmf"/><Relationship Id="rId15" Type="http://schemas.openxmlformats.org/officeDocument/2006/relationships/image" Target="../media/image178.wmf"/><Relationship Id="rId10" Type="http://schemas.openxmlformats.org/officeDocument/2006/relationships/image" Target="../media/image174.wmf"/><Relationship Id="rId19" Type="http://schemas.openxmlformats.org/officeDocument/2006/relationships/image" Target="../media/image182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Relationship Id="rId14" Type="http://schemas.openxmlformats.org/officeDocument/2006/relationships/image" Target="../media/image17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196.wmf"/><Relationship Id="rId18" Type="http://schemas.openxmlformats.org/officeDocument/2006/relationships/image" Target="../media/image201.wmf"/><Relationship Id="rId3" Type="http://schemas.openxmlformats.org/officeDocument/2006/relationships/image" Target="../media/image186.wmf"/><Relationship Id="rId21" Type="http://schemas.openxmlformats.org/officeDocument/2006/relationships/image" Target="../media/image204.wmf"/><Relationship Id="rId7" Type="http://schemas.openxmlformats.org/officeDocument/2006/relationships/image" Target="../media/image190.wmf"/><Relationship Id="rId12" Type="http://schemas.openxmlformats.org/officeDocument/2006/relationships/image" Target="../media/image195.wmf"/><Relationship Id="rId17" Type="http://schemas.openxmlformats.org/officeDocument/2006/relationships/image" Target="../media/image200.wmf"/><Relationship Id="rId2" Type="http://schemas.openxmlformats.org/officeDocument/2006/relationships/image" Target="../media/image185.wmf"/><Relationship Id="rId16" Type="http://schemas.openxmlformats.org/officeDocument/2006/relationships/image" Target="../media/image199.wmf"/><Relationship Id="rId20" Type="http://schemas.openxmlformats.org/officeDocument/2006/relationships/image" Target="../media/image203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11" Type="http://schemas.openxmlformats.org/officeDocument/2006/relationships/image" Target="../media/image194.wmf"/><Relationship Id="rId5" Type="http://schemas.openxmlformats.org/officeDocument/2006/relationships/image" Target="../media/image188.wmf"/><Relationship Id="rId15" Type="http://schemas.openxmlformats.org/officeDocument/2006/relationships/image" Target="../media/image198.wmf"/><Relationship Id="rId10" Type="http://schemas.openxmlformats.org/officeDocument/2006/relationships/image" Target="../media/image193.wmf"/><Relationship Id="rId19" Type="http://schemas.openxmlformats.org/officeDocument/2006/relationships/image" Target="../media/image202.wmf"/><Relationship Id="rId4" Type="http://schemas.openxmlformats.org/officeDocument/2006/relationships/image" Target="../media/image187.wmf"/><Relationship Id="rId9" Type="http://schemas.openxmlformats.org/officeDocument/2006/relationships/image" Target="../media/image192.wmf"/><Relationship Id="rId14" Type="http://schemas.openxmlformats.org/officeDocument/2006/relationships/image" Target="../media/image197.wmf"/><Relationship Id="rId22" Type="http://schemas.openxmlformats.org/officeDocument/2006/relationships/image" Target="../media/image20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7" Type="http://schemas.openxmlformats.org/officeDocument/2006/relationships/image" Target="../media/image212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107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18" Type="http://schemas.openxmlformats.org/officeDocument/2006/relationships/image" Target="../media/image12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17" Type="http://schemas.openxmlformats.org/officeDocument/2006/relationships/image" Target="../media/image123.wmf"/><Relationship Id="rId2" Type="http://schemas.openxmlformats.org/officeDocument/2006/relationships/image" Target="../media/image108.wmf"/><Relationship Id="rId16" Type="http://schemas.openxmlformats.org/officeDocument/2006/relationships/image" Target="../media/image122.wmf"/><Relationship Id="rId20" Type="http://schemas.openxmlformats.org/officeDocument/2006/relationships/image" Target="../media/image126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121.wmf"/><Relationship Id="rId10" Type="http://schemas.openxmlformats.org/officeDocument/2006/relationships/image" Target="../media/image116.wmf"/><Relationship Id="rId19" Type="http://schemas.openxmlformats.org/officeDocument/2006/relationships/image" Target="../media/image125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4.wmf"/><Relationship Id="rId18" Type="http://schemas.openxmlformats.org/officeDocument/2006/relationships/image" Target="../media/image149.wmf"/><Relationship Id="rId3" Type="http://schemas.openxmlformats.org/officeDocument/2006/relationships/image" Target="../media/image134.wmf"/><Relationship Id="rId21" Type="http://schemas.openxmlformats.org/officeDocument/2006/relationships/image" Target="../media/image152.wmf"/><Relationship Id="rId7" Type="http://schemas.openxmlformats.org/officeDocument/2006/relationships/image" Target="../media/image138.wmf"/><Relationship Id="rId12" Type="http://schemas.openxmlformats.org/officeDocument/2006/relationships/image" Target="../media/image143.wmf"/><Relationship Id="rId17" Type="http://schemas.openxmlformats.org/officeDocument/2006/relationships/image" Target="../media/image148.wmf"/><Relationship Id="rId2" Type="http://schemas.openxmlformats.org/officeDocument/2006/relationships/image" Target="../media/image133.wmf"/><Relationship Id="rId16" Type="http://schemas.openxmlformats.org/officeDocument/2006/relationships/image" Target="../media/image147.wmf"/><Relationship Id="rId20" Type="http://schemas.openxmlformats.org/officeDocument/2006/relationships/image" Target="../media/image151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5" Type="http://schemas.openxmlformats.org/officeDocument/2006/relationships/image" Target="../media/image146.wmf"/><Relationship Id="rId10" Type="http://schemas.openxmlformats.org/officeDocument/2006/relationships/image" Target="../media/image141.wmf"/><Relationship Id="rId19" Type="http://schemas.openxmlformats.org/officeDocument/2006/relationships/image" Target="../media/image150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Relationship Id="rId14" Type="http://schemas.openxmlformats.org/officeDocument/2006/relationships/image" Target="../media/image145.wmf"/><Relationship Id="rId22" Type="http://schemas.openxmlformats.org/officeDocument/2006/relationships/image" Target="../media/image1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6.wmf"/><Relationship Id="rId7" Type="http://schemas.openxmlformats.org/officeDocument/2006/relationships/image" Target="../media/image159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07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Relationship Id="rId9" Type="http://schemas.openxmlformats.org/officeDocument/2006/relationships/image" Target="../media/image1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F96F33-4184-41DA-AE03-3906CAC37D43}" type="datetimeFigureOut">
              <a:rPr lang="en-US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7DE0D7-1BF1-4113-B5E1-F2D163BFD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E1B26-510C-4C8A-B6DC-B904D7114924}" type="slidenum">
              <a:rPr lang="en-US" altLang="en-US">
                <a:latin typeface="Malgun Gothic" panose="020B0503020000020004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3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1E60A11-228D-4348-BAEF-436DD332DF13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84EF852-074F-4759-AB92-6BBD99C06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9B86E4-F4C6-410F-99CC-5004536389A5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CC27DF-4FC2-4F11-B43B-A8682608D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7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9A1C71C-7698-4E31-B5DE-680E57749BA6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C0E6C7-1498-459E-BF50-85FEE170E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0DD5AE-8D09-4728-BF1D-A15A5CBBE959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A703966-7060-4113-AEB1-6E14B51C9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52866D4-9C30-413C-9BC4-10901BF4E822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4C0C164-6769-45CB-BE2F-0E2B40B9F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22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4EE976-F68D-4E2F-9EB5-5D059B63F314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CFF28A2-8D81-430D-9EF0-C5DEFAB18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F36664-7E77-4A49-9889-98BC06DE8CA2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74B74AA-B97C-4427-94F6-4E05E9FCA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7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7E44537-6E1F-4426-9947-4FCA6BB706DB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5849A72-EBE7-44EF-B81A-3BB1D709E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1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0662BC-7B8F-45C3-8C62-2D927F2120F1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498E5E6-C1A3-4347-8D3B-32750F579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3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86B33A-76FF-418A-8A59-30C7E0758EDC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83AF0A4-EB49-42C3-9059-669B8DFDA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1350CD3-2891-418C-8ABD-25B02AE272BD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9423889-B844-4D10-ABEA-F3DFA1B58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6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6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251EB0E-4973-4056-A460-544137A76DE3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87A57E4-EF12-4951-8316-844D76E4C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3.bin"/><Relationship Id="rId21" Type="http://schemas.openxmlformats.org/officeDocument/2006/relationships/image" Target="../media/image93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94.wmf"/><Relationship Id="rId10" Type="http://schemas.openxmlformats.org/officeDocument/2006/relationships/image" Target="../media/image88.wmf"/><Relationship Id="rId19" Type="http://schemas.openxmlformats.org/officeDocument/2006/relationships/image" Target="../media/image92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0.wmf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96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8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7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06.emf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05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11.wmf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9" Type="http://schemas.openxmlformats.org/officeDocument/2006/relationships/oleObject" Target="../embeddings/oleObject40.bin"/><Relationship Id="rId3" Type="http://schemas.openxmlformats.org/officeDocument/2006/relationships/image" Target="../media/image127.emf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121.wmf"/><Relationship Id="rId42" Type="http://schemas.openxmlformats.org/officeDocument/2006/relationships/image" Target="../media/image125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38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35.bin"/><Relationship Id="rId41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10.wmf"/><Relationship Id="rId24" Type="http://schemas.openxmlformats.org/officeDocument/2006/relationships/image" Target="../media/image116.wmf"/><Relationship Id="rId32" Type="http://schemas.openxmlformats.org/officeDocument/2006/relationships/image" Target="../media/image120.wmf"/><Relationship Id="rId37" Type="http://schemas.openxmlformats.org/officeDocument/2006/relationships/oleObject" Target="../embeddings/oleObject39.bin"/><Relationship Id="rId40" Type="http://schemas.openxmlformats.org/officeDocument/2006/relationships/image" Target="../media/image124.wmf"/><Relationship Id="rId5" Type="http://schemas.openxmlformats.org/officeDocument/2006/relationships/image" Target="../media/image107.wmf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118.wmf"/><Relationship Id="rId36" Type="http://schemas.openxmlformats.org/officeDocument/2006/relationships/image" Target="../media/image122.wmf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4" Type="http://schemas.openxmlformats.org/officeDocument/2006/relationships/image" Target="../media/image12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119.wmf"/><Relationship Id="rId35" Type="http://schemas.openxmlformats.org/officeDocument/2006/relationships/oleObject" Target="../embeddings/oleObject38.bin"/><Relationship Id="rId43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28.wmf"/><Relationship Id="rId9" Type="http://schemas.openxmlformats.org/officeDocument/2006/relationships/image" Target="../media/image131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39" Type="http://schemas.openxmlformats.org/officeDocument/2006/relationships/oleObject" Target="../embeddings/oleObject64.bin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147.wmf"/><Relationship Id="rId42" Type="http://schemas.openxmlformats.org/officeDocument/2006/relationships/oleObject" Target="../embeddings/oleObject66.bin"/><Relationship Id="rId47" Type="http://schemas.openxmlformats.org/officeDocument/2006/relationships/image" Target="../media/image153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38" Type="http://schemas.openxmlformats.org/officeDocument/2006/relationships/image" Target="../media/image149.wmf"/><Relationship Id="rId46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29" Type="http://schemas.openxmlformats.org/officeDocument/2006/relationships/oleObject" Target="../embeddings/oleObject59.bin"/><Relationship Id="rId41" Type="http://schemas.openxmlformats.org/officeDocument/2006/relationships/image" Target="../media/image1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142.wmf"/><Relationship Id="rId32" Type="http://schemas.openxmlformats.org/officeDocument/2006/relationships/image" Target="../media/image146.wmf"/><Relationship Id="rId37" Type="http://schemas.openxmlformats.org/officeDocument/2006/relationships/oleObject" Target="../embeddings/oleObject63.bin"/><Relationship Id="rId40" Type="http://schemas.openxmlformats.org/officeDocument/2006/relationships/oleObject" Target="../embeddings/oleObject65.bin"/><Relationship Id="rId45" Type="http://schemas.openxmlformats.org/officeDocument/2006/relationships/image" Target="../media/image152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144.wmf"/><Relationship Id="rId36" Type="http://schemas.openxmlformats.org/officeDocument/2006/relationships/image" Target="../media/image148.wmf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4" Type="http://schemas.openxmlformats.org/officeDocument/2006/relationships/oleObject" Target="../embeddings/oleObject67.bin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145.wmf"/><Relationship Id="rId35" Type="http://schemas.openxmlformats.org/officeDocument/2006/relationships/oleObject" Target="../embeddings/oleObject62.bin"/><Relationship Id="rId43" Type="http://schemas.openxmlformats.org/officeDocument/2006/relationships/image" Target="../media/image151.wmf"/><Relationship Id="rId48" Type="http://schemas.openxmlformats.org/officeDocument/2006/relationships/oleObject" Target="../embeddings/oleObject6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162.emf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07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72.wmf"/><Relationship Id="rId26" Type="http://schemas.openxmlformats.org/officeDocument/2006/relationships/image" Target="../media/image176.wmf"/><Relationship Id="rId39" Type="http://schemas.openxmlformats.org/officeDocument/2006/relationships/oleObject" Target="../embeddings/oleObject98.bin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88.bin"/><Relationship Id="rId34" Type="http://schemas.openxmlformats.org/officeDocument/2006/relationships/oleObject" Target="../embeddings/oleObject95.bin"/><Relationship Id="rId42" Type="http://schemas.openxmlformats.org/officeDocument/2006/relationships/oleObject" Target="../embeddings/oleObject101.bin"/><Relationship Id="rId47" Type="http://schemas.openxmlformats.org/officeDocument/2006/relationships/oleObject" Target="../embeddings/oleObject104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33" Type="http://schemas.openxmlformats.org/officeDocument/2006/relationships/image" Target="../media/image178.wmf"/><Relationship Id="rId38" Type="http://schemas.openxmlformats.org/officeDocument/2006/relationships/oleObject" Target="../embeddings/oleObject97.bin"/><Relationship Id="rId46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29" Type="http://schemas.openxmlformats.org/officeDocument/2006/relationships/image" Target="../media/image107.wmf"/><Relationship Id="rId41" Type="http://schemas.openxmlformats.org/officeDocument/2006/relationships/oleObject" Target="../embeddings/oleObject10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175.wmf"/><Relationship Id="rId32" Type="http://schemas.openxmlformats.org/officeDocument/2006/relationships/oleObject" Target="../embeddings/oleObject94.bin"/><Relationship Id="rId37" Type="http://schemas.openxmlformats.org/officeDocument/2006/relationships/image" Target="../media/image180.wmf"/><Relationship Id="rId40" Type="http://schemas.openxmlformats.org/officeDocument/2006/relationships/oleObject" Target="../embeddings/oleObject99.bin"/><Relationship Id="rId45" Type="http://schemas.openxmlformats.org/officeDocument/2006/relationships/image" Target="../media/image182.wmf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96.bin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87.bin"/><Relationship Id="rId31" Type="http://schemas.openxmlformats.org/officeDocument/2006/relationships/image" Target="../media/image177.wmf"/><Relationship Id="rId44" Type="http://schemas.openxmlformats.org/officeDocument/2006/relationships/oleObject" Target="../embeddings/oleObject102.bin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70.wmf"/><Relationship Id="rId22" Type="http://schemas.openxmlformats.org/officeDocument/2006/relationships/image" Target="../media/image174.wmf"/><Relationship Id="rId27" Type="http://schemas.openxmlformats.org/officeDocument/2006/relationships/oleObject" Target="../embeddings/oleObject91.bin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179.wmf"/><Relationship Id="rId43" Type="http://schemas.openxmlformats.org/officeDocument/2006/relationships/image" Target="../media/image181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.bin"/><Relationship Id="rId18" Type="http://schemas.openxmlformats.org/officeDocument/2006/relationships/oleObject" Target="../embeddings/oleObject113.bin"/><Relationship Id="rId26" Type="http://schemas.openxmlformats.org/officeDocument/2006/relationships/image" Target="../media/image194.wmf"/><Relationship Id="rId39" Type="http://schemas.openxmlformats.org/officeDocument/2006/relationships/oleObject" Target="../embeddings/oleObject126.bin"/><Relationship Id="rId21" Type="http://schemas.openxmlformats.org/officeDocument/2006/relationships/oleObject" Target="../embeddings/oleObject115.bin"/><Relationship Id="rId34" Type="http://schemas.openxmlformats.org/officeDocument/2006/relationships/oleObject" Target="../embeddings/oleObject123.bin"/><Relationship Id="rId42" Type="http://schemas.openxmlformats.org/officeDocument/2006/relationships/oleObject" Target="../embeddings/oleObject128.bin"/><Relationship Id="rId47" Type="http://schemas.openxmlformats.org/officeDocument/2006/relationships/image" Target="../media/image200.wmf"/><Relationship Id="rId50" Type="http://schemas.openxmlformats.org/officeDocument/2006/relationships/oleObject" Target="../embeddings/oleObject134.bin"/><Relationship Id="rId55" Type="http://schemas.openxmlformats.org/officeDocument/2006/relationships/image" Target="../media/image203.wmf"/><Relationship Id="rId63" Type="http://schemas.openxmlformats.org/officeDocument/2006/relationships/oleObject" Target="../embeddings/oleObject143.bin"/><Relationship Id="rId68" Type="http://schemas.openxmlformats.org/officeDocument/2006/relationships/oleObject" Target="../embeddings/oleObject148.bin"/><Relationship Id="rId76" Type="http://schemas.openxmlformats.org/officeDocument/2006/relationships/oleObject" Target="../embeddings/oleObject156.bin"/><Relationship Id="rId7" Type="http://schemas.openxmlformats.org/officeDocument/2006/relationships/oleObject" Target="../embeddings/oleObject107.bin"/><Relationship Id="rId71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0.wmf"/><Relationship Id="rId29" Type="http://schemas.openxmlformats.org/officeDocument/2006/relationships/oleObject" Target="../embeddings/oleObject120.bin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193.wmf"/><Relationship Id="rId32" Type="http://schemas.openxmlformats.org/officeDocument/2006/relationships/oleObject" Target="../embeddings/oleObject122.bin"/><Relationship Id="rId37" Type="http://schemas.openxmlformats.org/officeDocument/2006/relationships/oleObject" Target="../embeddings/oleObject125.bin"/><Relationship Id="rId40" Type="http://schemas.openxmlformats.org/officeDocument/2006/relationships/image" Target="../media/image199.wmf"/><Relationship Id="rId45" Type="http://schemas.openxmlformats.org/officeDocument/2006/relationships/oleObject" Target="../embeddings/oleObject131.bin"/><Relationship Id="rId53" Type="http://schemas.openxmlformats.org/officeDocument/2006/relationships/oleObject" Target="../embeddings/oleObject136.bin"/><Relationship Id="rId58" Type="http://schemas.openxmlformats.org/officeDocument/2006/relationships/oleObject" Target="../embeddings/oleObject139.bin"/><Relationship Id="rId66" Type="http://schemas.openxmlformats.org/officeDocument/2006/relationships/oleObject" Target="../embeddings/oleObject146.bin"/><Relationship Id="rId74" Type="http://schemas.openxmlformats.org/officeDocument/2006/relationships/oleObject" Target="../embeddings/oleObject154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6.bin"/><Relationship Id="rId28" Type="http://schemas.openxmlformats.org/officeDocument/2006/relationships/oleObject" Target="../embeddings/oleObject119.bin"/><Relationship Id="rId36" Type="http://schemas.openxmlformats.org/officeDocument/2006/relationships/image" Target="../media/image197.wmf"/><Relationship Id="rId49" Type="http://schemas.openxmlformats.org/officeDocument/2006/relationships/image" Target="../media/image201.wmf"/><Relationship Id="rId57" Type="http://schemas.openxmlformats.org/officeDocument/2006/relationships/image" Target="../media/image204.wmf"/><Relationship Id="rId61" Type="http://schemas.openxmlformats.org/officeDocument/2006/relationships/oleObject" Target="../embeddings/oleObject141.bin"/><Relationship Id="rId10" Type="http://schemas.openxmlformats.org/officeDocument/2006/relationships/image" Target="../media/image187.w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1.bin"/><Relationship Id="rId44" Type="http://schemas.openxmlformats.org/officeDocument/2006/relationships/oleObject" Target="../embeddings/oleObject130.bin"/><Relationship Id="rId52" Type="http://schemas.openxmlformats.org/officeDocument/2006/relationships/oleObject" Target="../embeddings/oleObject135.bin"/><Relationship Id="rId60" Type="http://schemas.openxmlformats.org/officeDocument/2006/relationships/oleObject" Target="../embeddings/oleObject140.bin"/><Relationship Id="rId65" Type="http://schemas.openxmlformats.org/officeDocument/2006/relationships/oleObject" Target="../embeddings/oleObject145.bin"/><Relationship Id="rId73" Type="http://schemas.openxmlformats.org/officeDocument/2006/relationships/oleObject" Target="../embeddings/oleObject153.bin"/><Relationship Id="rId78" Type="http://schemas.openxmlformats.org/officeDocument/2006/relationships/oleObject" Target="../embeddings/oleObject158.bin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89.wmf"/><Relationship Id="rId22" Type="http://schemas.openxmlformats.org/officeDocument/2006/relationships/image" Target="../media/image192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95.wmf"/><Relationship Id="rId35" Type="http://schemas.openxmlformats.org/officeDocument/2006/relationships/oleObject" Target="../embeddings/oleObject124.bin"/><Relationship Id="rId43" Type="http://schemas.openxmlformats.org/officeDocument/2006/relationships/oleObject" Target="../embeddings/oleObject129.bin"/><Relationship Id="rId48" Type="http://schemas.openxmlformats.org/officeDocument/2006/relationships/oleObject" Target="../embeddings/oleObject133.bin"/><Relationship Id="rId56" Type="http://schemas.openxmlformats.org/officeDocument/2006/relationships/oleObject" Target="../embeddings/oleObject138.bin"/><Relationship Id="rId64" Type="http://schemas.openxmlformats.org/officeDocument/2006/relationships/oleObject" Target="../embeddings/oleObject144.bin"/><Relationship Id="rId69" Type="http://schemas.openxmlformats.org/officeDocument/2006/relationships/oleObject" Target="../embeddings/oleObject149.bin"/><Relationship Id="rId77" Type="http://schemas.openxmlformats.org/officeDocument/2006/relationships/oleObject" Target="../embeddings/oleObject157.bin"/><Relationship Id="rId8" Type="http://schemas.openxmlformats.org/officeDocument/2006/relationships/image" Target="../media/image186.wmf"/><Relationship Id="rId51" Type="http://schemas.openxmlformats.org/officeDocument/2006/relationships/image" Target="../media/image202.wmf"/><Relationship Id="rId72" Type="http://schemas.openxmlformats.org/officeDocument/2006/relationships/oleObject" Target="../embeddings/oleObject152.bin"/><Relationship Id="rId3" Type="http://schemas.openxmlformats.org/officeDocument/2006/relationships/oleObject" Target="../embeddings/oleObject105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7.bin"/><Relationship Id="rId33" Type="http://schemas.openxmlformats.org/officeDocument/2006/relationships/image" Target="../media/image196.wmf"/><Relationship Id="rId38" Type="http://schemas.openxmlformats.org/officeDocument/2006/relationships/image" Target="../media/image198.wmf"/><Relationship Id="rId46" Type="http://schemas.openxmlformats.org/officeDocument/2006/relationships/oleObject" Target="../embeddings/oleObject132.bin"/><Relationship Id="rId59" Type="http://schemas.openxmlformats.org/officeDocument/2006/relationships/image" Target="../media/image205.wmf"/><Relationship Id="rId67" Type="http://schemas.openxmlformats.org/officeDocument/2006/relationships/oleObject" Target="../embeddings/oleObject147.bin"/><Relationship Id="rId20" Type="http://schemas.openxmlformats.org/officeDocument/2006/relationships/image" Target="../media/image191.wmf"/><Relationship Id="rId41" Type="http://schemas.openxmlformats.org/officeDocument/2006/relationships/oleObject" Target="../embeddings/oleObject127.bin"/><Relationship Id="rId54" Type="http://schemas.openxmlformats.org/officeDocument/2006/relationships/oleObject" Target="../embeddings/oleObject137.bin"/><Relationship Id="rId62" Type="http://schemas.openxmlformats.org/officeDocument/2006/relationships/oleObject" Target="../embeddings/oleObject142.bin"/><Relationship Id="rId70" Type="http://schemas.openxmlformats.org/officeDocument/2006/relationships/oleObject" Target="../embeddings/oleObject150.bin"/><Relationship Id="rId75" Type="http://schemas.openxmlformats.org/officeDocument/2006/relationships/oleObject" Target="../embeddings/oleObject15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5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image" Target="../media/image208.wmf"/><Relationship Id="rId18" Type="http://schemas.openxmlformats.org/officeDocument/2006/relationships/oleObject" Target="../embeddings/oleObject170.bin"/><Relationship Id="rId3" Type="http://schemas.openxmlformats.org/officeDocument/2006/relationships/oleObject" Target="../embeddings/oleObject159.bin"/><Relationship Id="rId21" Type="http://schemas.openxmlformats.org/officeDocument/2006/relationships/oleObject" Target="../embeddings/oleObject172.bin"/><Relationship Id="rId7" Type="http://schemas.openxmlformats.org/officeDocument/2006/relationships/oleObject" Target="../embeddings/oleObject162.bin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2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9.bin"/><Relationship Id="rId20" Type="http://schemas.openxmlformats.org/officeDocument/2006/relationships/oleObject" Target="../embeddings/oleObject17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1.bin"/><Relationship Id="rId11" Type="http://schemas.openxmlformats.org/officeDocument/2006/relationships/oleObject" Target="../embeddings/oleObject166.bin"/><Relationship Id="rId24" Type="http://schemas.openxmlformats.org/officeDocument/2006/relationships/image" Target="../media/image212.wmf"/><Relationship Id="rId5" Type="http://schemas.openxmlformats.org/officeDocument/2006/relationships/oleObject" Target="../embeddings/oleObject160.bin"/><Relationship Id="rId15" Type="http://schemas.openxmlformats.org/officeDocument/2006/relationships/image" Target="../media/image209.wmf"/><Relationship Id="rId23" Type="http://schemas.openxmlformats.org/officeDocument/2006/relationships/oleObject" Target="../embeddings/oleObject173.bin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211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164.bin"/><Relationship Id="rId14" Type="http://schemas.openxmlformats.org/officeDocument/2006/relationships/oleObject" Target="../embeddings/oleObject168.bin"/><Relationship Id="rId22" Type="http://schemas.openxmlformats.org/officeDocument/2006/relationships/image" Target="../media/image107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8.wmf"/><Relationship Id="rId4" Type="http://schemas.openxmlformats.org/officeDocument/2006/relationships/oleObject" Target="../embeddings/oleObject174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image" Target="../media/image221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/>
        </p:nvSpPr>
        <p:spPr bwMode="ltGray">
          <a:xfrm>
            <a:off x="6256517" y="1827212"/>
            <a:ext cx="3630612" cy="3289300"/>
          </a:xfrm>
          <a:custGeom>
            <a:avLst/>
            <a:gdLst>
              <a:gd name="T0" fmla="*/ 3622675 w 2287"/>
              <a:gd name="T1" fmla="*/ 7937 h 2072"/>
              <a:gd name="T2" fmla="*/ 3487737 w 2287"/>
              <a:gd name="T3" fmla="*/ 322262 h 2072"/>
              <a:gd name="T4" fmla="*/ 3217861 w 2287"/>
              <a:gd name="T5" fmla="*/ 682625 h 2072"/>
              <a:gd name="T6" fmla="*/ 2543174 w 2287"/>
              <a:gd name="T7" fmla="*/ 1133475 h 2072"/>
              <a:gd name="T8" fmla="*/ 1687512 w 2287"/>
              <a:gd name="T9" fmla="*/ 1357312 h 2072"/>
              <a:gd name="T10" fmla="*/ 1012825 w 2287"/>
              <a:gd name="T11" fmla="*/ 1403350 h 2072"/>
              <a:gd name="T12" fmla="*/ 606425 w 2287"/>
              <a:gd name="T13" fmla="*/ 1357312 h 2072"/>
              <a:gd name="T14" fmla="*/ 517525 w 2287"/>
              <a:gd name="T15" fmla="*/ 1268412 h 2072"/>
              <a:gd name="T16" fmla="*/ 427037 w 2287"/>
              <a:gd name="T17" fmla="*/ 1357312 h 2072"/>
              <a:gd name="T18" fmla="*/ 247650 w 2287"/>
              <a:gd name="T19" fmla="*/ 1493837 h 2072"/>
              <a:gd name="T20" fmla="*/ 112712 w 2287"/>
              <a:gd name="T21" fmla="*/ 1717675 h 2072"/>
              <a:gd name="T22" fmla="*/ 22225 w 2287"/>
              <a:gd name="T23" fmla="*/ 2033587 h 2072"/>
              <a:gd name="T24" fmla="*/ 4762 w 2287"/>
              <a:gd name="T25" fmla="*/ 2406650 h 2072"/>
              <a:gd name="T26" fmla="*/ 11112 w 2287"/>
              <a:gd name="T27" fmla="*/ 3276600 h 2072"/>
              <a:gd name="T28" fmla="*/ 66675 w 2287"/>
              <a:gd name="T29" fmla="*/ 2482850 h 2072"/>
              <a:gd name="T30" fmla="*/ 112712 w 2287"/>
              <a:gd name="T31" fmla="*/ 2033587 h 2072"/>
              <a:gd name="T32" fmla="*/ 157162 w 2287"/>
              <a:gd name="T33" fmla="*/ 1763712 h 2072"/>
              <a:gd name="T34" fmla="*/ 247650 w 2287"/>
              <a:gd name="T35" fmla="*/ 1673225 h 2072"/>
              <a:gd name="T36" fmla="*/ 382587 w 2287"/>
              <a:gd name="T37" fmla="*/ 1628775 h 2072"/>
              <a:gd name="T38" fmla="*/ 517525 w 2287"/>
              <a:gd name="T39" fmla="*/ 1673225 h 2072"/>
              <a:gd name="T40" fmla="*/ 561975 w 2287"/>
              <a:gd name="T41" fmla="*/ 1717675 h 2072"/>
              <a:gd name="T42" fmla="*/ 652462 w 2287"/>
              <a:gd name="T43" fmla="*/ 1628775 h 2072"/>
              <a:gd name="T44" fmla="*/ 831850 w 2287"/>
              <a:gd name="T45" fmla="*/ 1673225 h 2072"/>
              <a:gd name="T46" fmla="*/ 1371600 w 2287"/>
              <a:gd name="T47" fmla="*/ 1673225 h 2072"/>
              <a:gd name="T48" fmla="*/ 1866900 w 2287"/>
              <a:gd name="T49" fmla="*/ 1582737 h 2072"/>
              <a:gd name="T50" fmla="*/ 2587624 w 2287"/>
              <a:gd name="T51" fmla="*/ 1312862 h 2072"/>
              <a:gd name="T52" fmla="*/ 2954337 w 2287"/>
              <a:gd name="T53" fmla="*/ 1074737 h 2072"/>
              <a:gd name="T54" fmla="*/ 3217861 w 2287"/>
              <a:gd name="T55" fmla="*/ 863600 h 2072"/>
              <a:gd name="T56" fmla="*/ 3397250 w 2287"/>
              <a:gd name="T57" fmla="*/ 638175 h 2072"/>
              <a:gd name="T58" fmla="*/ 3532187 w 2287"/>
              <a:gd name="T59" fmla="*/ 368300 h 2072"/>
              <a:gd name="T60" fmla="*/ 3622675 w 2287"/>
              <a:gd name="T61" fmla="*/ 7937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bliqueTop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ltGray">
          <a:xfrm>
            <a:off x="5665967" y="1266825"/>
            <a:ext cx="1377950" cy="1974850"/>
          </a:xfrm>
          <a:custGeom>
            <a:avLst/>
            <a:gdLst>
              <a:gd name="T0" fmla="*/ 882650 w 868"/>
              <a:gd name="T1" fmla="*/ 658812 h 1244"/>
              <a:gd name="T2" fmla="*/ 1062038 w 868"/>
              <a:gd name="T3" fmla="*/ 523875 h 1244"/>
              <a:gd name="T4" fmla="*/ 1192213 w 868"/>
              <a:gd name="T5" fmla="*/ 401637 h 1244"/>
              <a:gd name="T6" fmla="*/ 1287463 w 868"/>
              <a:gd name="T7" fmla="*/ 207963 h 1244"/>
              <a:gd name="T8" fmla="*/ 1333500 w 868"/>
              <a:gd name="T9" fmla="*/ 73025 h 1244"/>
              <a:gd name="T10" fmla="*/ 1377950 w 868"/>
              <a:gd name="T11" fmla="*/ 28575 h 1244"/>
              <a:gd name="T12" fmla="*/ 1338263 w 868"/>
              <a:gd name="T13" fmla="*/ 249237 h 1244"/>
              <a:gd name="T14" fmla="*/ 1333500 w 868"/>
              <a:gd name="T15" fmla="*/ 568325 h 1244"/>
              <a:gd name="T16" fmla="*/ 1287463 w 868"/>
              <a:gd name="T17" fmla="*/ 882650 h 1244"/>
              <a:gd name="T18" fmla="*/ 1152525 w 868"/>
              <a:gd name="T19" fmla="*/ 1243012 h 1244"/>
              <a:gd name="T20" fmla="*/ 985838 w 868"/>
              <a:gd name="T21" fmla="*/ 1425575 h 1244"/>
              <a:gd name="T22" fmla="*/ 960438 w 868"/>
              <a:gd name="T23" fmla="*/ 1439862 h 1244"/>
              <a:gd name="T24" fmla="*/ 931863 w 868"/>
              <a:gd name="T25" fmla="*/ 1443037 h 1244"/>
              <a:gd name="T26" fmla="*/ 857250 w 868"/>
              <a:gd name="T27" fmla="*/ 1412875 h 1244"/>
              <a:gd name="T28" fmla="*/ 785812 w 868"/>
              <a:gd name="T29" fmla="*/ 1358900 h 1244"/>
              <a:gd name="T30" fmla="*/ 709612 w 868"/>
              <a:gd name="T31" fmla="*/ 1258887 h 1244"/>
              <a:gd name="T32" fmla="*/ 693737 w 868"/>
              <a:gd name="T33" fmla="*/ 1225550 h 1244"/>
              <a:gd name="T34" fmla="*/ 682625 w 868"/>
              <a:gd name="T35" fmla="*/ 1171575 h 1244"/>
              <a:gd name="T36" fmla="*/ 704850 w 868"/>
              <a:gd name="T37" fmla="*/ 871538 h 1244"/>
              <a:gd name="T38" fmla="*/ 838200 w 868"/>
              <a:gd name="T39" fmla="*/ 568325 h 1244"/>
              <a:gd name="T40" fmla="*/ 927100 w 868"/>
              <a:gd name="T41" fmla="*/ 388937 h 1244"/>
              <a:gd name="T42" fmla="*/ 1108075 w 868"/>
              <a:gd name="T43" fmla="*/ 207963 h 1244"/>
              <a:gd name="T44" fmla="*/ 1071563 w 868"/>
              <a:gd name="T45" fmla="*/ 668337 h 1244"/>
              <a:gd name="T46" fmla="*/ 1062038 w 868"/>
              <a:gd name="T47" fmla="*/ 928688 h 1244"/>
              <a:gd name="T48" fmla="*/ 973138 w 868"/>
              <a:gd name="T49" fmla="*/ 1204912 h 1244"/>
              <a:gd name="T50" fmla="*/ 927100 w 868"/>
              <a:gd name="T51" fmla="*/ 1289050 h 1244"/>
              <a:gd name="T52" fmla="*/ 898525 w 868"/>
              <a:gd name="T53" fmla="*/ 1333500 h 1244"/>
              <a:gd name="T54" fmla="*/ 709612 w 868"/>
              <a:gd name="T55" fmla="*/ 1487487 h 1244"/>
              <a:gd name="T56" fmla="*/ 582613 w 868"/>
              <a:gd name="T57" fmla="*/ 1557337 h 1244"/>
              <a:gd name="T58" fmla="*/ 477838 w 868"/>
              <a:gd name="T59" fmla="*/ 1738313 h 1244"/>
              <a:gd name="T60" fmla="*/ 347662 w 868"/>
              <a:gd name="T61" fmla="*/ 1887538 h 1244"/>
              <a:gd name="T62" fmla="*/ 207963 w 868"/>
              <a:gd name="T63" fmla="*/ 1963738 h 1244"/>
              <a:gd name="T64" fmla="*/ 17463 w 868"/>
              <a:gd name="T65" fmla="*/ 1951038 h 1244"/>
              <a:gd name="T66" fmla="*/ 101600 w 868"/>
              <a:gd name="T67" fmla="*/ 1903413 h 1244"/>
              <a:gd name="T68" fmla="*/ 252413 w 868"/>
              <a:gd name="T69" fmla="*/ 1811338 h 1244"/>
              <a:gd name="T70" fmla="*/ 433388 w 868"/>
              <a:gd name="T71" fmla="*/ 1603375 h 1244"/>
              <a:gd name="T72" fmla="*/ 595313 w 868"/>
              <a:gd name="T73" fmla="*/ 1417637 h 1244"/>
              <a:gd name="T74" fmla="*/ 754062 w 868"/>
              <a:gd name="T75" fmla="*/ 1309687 h 1244"/>
              <a:gd name="T76" fmla="*/ 842963 w 868"/>
              <a:gd name="T77" fmla="*/ 1277937 h 1244"/>
              <a:gd name="T78" fmla="*/ 952500 w 868"/>
              <a:gd name="T79" fmla="*/ 1119187 h 1244"/>
              <a:gd name="T80" fmla="*/ 1001713 w 868"/>
              <a:gd name="T81" fmla="*/ 795337 h 1244"/>
              <a:gd name="T82" fmla="*/ 1017588 w 868"/>
              <a:gd name="T83" fmla="*/ 568325 h 1244"/>
              <a:gd name="T84" fmla="*/ 1046163 w 868"/>
              <a:gd name="T85" fmla="*/ 376237 h 1244"/>
              <a:gd name="T86" fmla="*/ 982663 w 868"/>
              <a:gd name="T87" fmla="*/ 407988 h 1244"/>
              <a:gd name="T88" fmla="*/ 812800 w 868"/>
              <a:gd name="T89" fmla="*/ 741362 h 1244"/>
              <a:gd name="T90" fmla="*/ 747712 w 868"/>
              <a:gd name="T91" fmla="*/ 1017587 h 1244"/>
              <a:gd name="T92" fmla="*/ 760412 w 868"/>
              <a:gd name="T93" fmla="*/ 1233487 h 1244"/>
              <a:gd name="T94" fmla="*/ 804862 w 868"/>
              <a:gd name="T95" fmla="*/ 1346200 h 1244"/>
              <a:gd name="T96" fmla="*/ 822325 w 868"/>
              <a:gd name="T97" fmla="*/ 1358900 h 1244"/>
              <a:gd name="T98" fmla="*/ 844550 w 868"/>
              <a:gd name="T99" fmla="*/ 1355725 h 1244"/>
              <a:gd name="T100" fmla="*/ 1017588 w 868"/>
              <a:gd name="T101" fmla="*/ 1289050 h 1244"/>
              <a:gd name="T102" fmla="*/ 1152525 w 868"/>
              <a:gd name="T103" fmla="*/ 1063625 h 1244"/>
              <a:gd name="T104" fmla="*/ 1243013 w 868"/>
              <a:gd name="T105" fmla="*/ 793750 h 1244"/>
              <a:gd name="T106" fmla="*/ 1255713 w 868"/>
              <a:gd name="T107" fmla="*/ 515937 h 1244"/>
              <a:gd name="T108" fmla="*/ 1249363 w 868"/>
              <a:gd name="T109" fmla="*/ 395287 h 1244"/>
              <a:gd name="T110" fmla="*/ 1185863 w 868"/>
              <a:gd name="T111" fmla="*/ 515937 h 1244"/>
              <a:gd name="T112" fmla="*/ 1116013 w 868"/>
              <a:gd name="T113" fmla="*/ 566737 h 1244"/>
              <a:gd name="T114" fmla="*/ 882650 w 868"/>
              <a:gd name="T115" fmla="*/ 658812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Freeform 8"/>
          <p:cNvSpPr>
            <a:spLocks/>
          </p:cNvSpPr>
          <p:nvPr/>
        </p:nvSpPr>
        <p:spPr bwMode="ltGray">
          <a:xfrm>
            <a:off x="3130729" y="2097087"/>
            <a:ext cx="3252788" cy="4760913"/>
          </a:xfrm>
          <a:custGeom>
            <a:avLst/>
            <a:gdLst>
              <a:gd name="T0" fmla="*/ 2608262 w 2049"/>
              <a:gd name="T1" fmla="*/ 233363 h 2999"/>
              <a:gd name="T2" fmla="*/ 2652712 w 2049"/>
              <a:gd name="T3" fmla="*/ 142875 h 2999"/>
              <a:gd name="T4" fmla="*/ 2743200 w 2049"/>
              <a:gd name="T5" fmla="*/ 52388 h 2999"/>
              <a:gd name="T6" fmla="*/ 2878137 w 2049"/>
              <a:gd name="T7" fmla="*/ 7938 h 2999"/>
              <a:gd name="T8" fmla="*/ 3103562 w 2049"/>
              <a:gd name="T9" fmla="*/ 7938 h 2999"/>
              <a:gd name="T10" fmla="*/ 3238500 w 2049"/>
              <a:gd name="T11" fmla="*/ 52388 h 2999"/>
              <a:gd name="T12" fmla="*/ 3192462 w 2049"/>
              <a:gd name="T13" fmla="*/ 142875 h 2999"/>
              <a:gd name="T14" fmla="*/ 3103562 w 2049"/>
              <a:gd name="T15" fmla="*/ 233363 h 2999"/>
              <a:gd name="T16" fmla="*/ 2922587 w 2049"/>
              <a:gd name="T17" fmla="*/ 323850 h 2999"/>
              <a:gd name="T18" fmla="*/ 2787650 w 2049"/>
              <a:gd name="T19" fmla="*/ 368300 h 2999"/>
              <a:gd name="T20" fmla="*/ 2743200 w 2049"/>
              <a:gd name="T21" fmla="*/ 458788 h 2999"/>
              <a:gd name="T22" fmla="*/ 2833687 w 2049"/>
              <a:gd name="T23" fmla="*/ 458788 h 2999"/>
              <a:gd name="T24" fmla="*/ 2878137 w 2049"/>
              <a:gd name="T25" fmla="*/ 547688 h 2999"/>
              <a:gd name="T26" fmla="*/ 2832100 w 2049"/>
              <a:gd name="T27" fmla="*/ 650875 h 2999"/>
              <a:gd name="T28" fmla="*/ 2787650 w 2049"/>
              <a:gd name="T29" fmla="*/ 728663 h 2999"/>
              <a:gd name="T30" fmla="*/ 2697162 w 2049"/>
              <a:gd name="T31" fmla="*/ 773113 h 2999"/>
              <a:gd name="T32" fmla="*/ 2338388 w 2049"/>
              <a:gd name="T33" fmla="*/ 908050 h 2999"/>
              <a:gd name="T34" fmla="*/ 2022475 w 2049"/>
              <a:gd name="T35" fmla="*/ 1087438 h 2999"/>
              <a:gd name="T36" fmla="*/ 1617662 w 2049"/>
              <a:gd name="T37" fmla="*/ 1312863 h 2999"/>
              <a:gd name="T38" fmla="*/ 1392237 w 2049"/>
              <a:gd name="T39" fmla="*/ 1447800 h 2999"/>
              <a:gd name="T40" fmla="*/ 942975 w 2049"/>
              <a:gd name="T41" fmla="*/ 1717675 h 2999"/>
              <a:gd name="T42" fmla="*/ 508000 w 2049"/>
              <a:gd name="T43" fmla="*/ 2149475 h 2999"/>
              <a:gd name="T44" fmla="*/ 171450 w 2049"/>
              <a:gd name="T45" fmla="*/ 2682875 h 2999"/>
              <a:gd name="T46" fmla="*/ 114300 w 2049"/>
              <a:gd name="T47" fmla="*/ 2879725 h 2999"/>
              <a:gd name="T48" fmla="*/ 88900 w 2049"/>
              <a:gd name="T49" fmla="*/ 3038475 h 2999"/>
              <a:gd name="T50" fmla="*/ 87312 w 2049"/>
              <a:gd name="T51" fmla="*/ 3294063 h 2999"/>
              <a:gd name="T52" fmla="*/ 260350 w 2049"/>
              <a:gd name="T53" fmla="*/ 3889376 h 2999"/>
              <a:gd name="T54" fmla="*/ 628650 w 2049"/>
              <a:gd name="T55" fmla="*/ 4346576 h 2999"/>
              <a:gd name="T56" fmla="*/ 825500 w 2049"/>
              <a:gd name="T57" fmla="*/ 4486276 h 2999"/>
              <a:gd name="T58" fmla="*/ 850900 w 2049"/>
              <a:gd name="T59" fmla="*/ 4645026 h 2999"/>
              <a:gd name="T60" fmla="*/ 831850 w 2049"/>
              <a:gd name="T61" fmla="*/ 4721226 h 2999"/>
              <a:gd name="T62" fmla="*/ 381000 w 2049"/>
              <a:gd name="T63" fmla="*/ 4403726 h 2999"/>
              <a:gd name="T64" fmla="*/ 101600 w 2049"/>
              <a:gd name="T65" fmla="*/ 3971926 h 2999"/>
              <a:gd name="T66" fmla="*/ 12700 w 2049"/>
              <a:gd name="T67" fmla="*/ 3387726 h 2999"/>
              <a:gd name="T68" fmla="*/ 25400 w 2049"/>
              <a:gd name="T69" fmla="*/ 2981325 h 2999"/>
              <a:gd name="T70" fmla="*/ 114300 w 2049"/>
              <a:gd name="T71" fmla="*/ 2619375 h 2999"/>
              <a:gd name="T72" fmla="*/ 538163 w 2049"/>
              <a:gd name="T73" fmla="*/ 1898650 h 2999"/>
              <a:gd name="T74" fmla="*/ 1303337 w 2049"/>
              <a:gd name="T75" fmla="*/ 1312863 h 2999"/>
              <a:gd name="T76" fmla="*/ 2112963 w 2049"/>
              <a:gd name="T77" fmla="*/ 863600 h 2999"/>
              <a:gd name="T78" fmla="*/ 2470150 w 2049"/>
              <a:gd name="T79" fmla="*/ 695325 h 2999"/>
              <a:gd name="T80" fmla="*/ 2489200 w 2049"/>
              <a:gd name="T81" fmla="*/ 638175 h 2999"/>
              <a:gd name="T82" fmla="*/ 2562225 w 2049"/>
              <a:gd name="T83" fmla="*/ 458788 h 2999"/>
              <a:gd name="T84" fmla="*/ 2697162 w 2049"/>
              <a:gd name="T85" fmla="*/ 323850 h 2999"/>
              <a:gd name="T86" fmla="*/ 3013075 w 2049"/>
              <a:gd name="T87" fmla="*/ 187325 h 2999"/>
              <a:gd name="T88" fmla="*/ 3057525 w 2049"/>
              <a:gd name="T89" fmla="*/ 142875 h 2999"/>
              <a:gd name="T90" fmla="*/ 2968625 w 2049"/>
              <a:gd name="T91" fmla="*/ 142875 h 2999"/>
              <a:gd name="T92" fmla="*/ 2833687 w 2049"/>
              <a:gd name="T93" fmla="*/ 98425 h 2999"/>
              <a:gd name="T94" fmla="*/ 2743200 w 2049"/>
              <a:gd name="T95" fmla="*/ 142875 h 2999"/>
              <a:gd name="T96" fmla="*/ 2697162 w 2049"/>
              <a:gd name="T97" fmla="*/ 187325 h 2999"/>
              <a:gd name="T98" fmla="*/ 2608262 w 2049"/>
              <a:gd name="T99" fmla="*/ 233363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bliqueTop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Freeform 10"/>
          <p:cNvSpPr>
            <a:spLocks/>
          </p:cNvSpPr>
          <p:nvPr/>
        </p:nvSpPr>
        <p:spPr bwMode="ltGray">
          <a:xfrm>
            <a:off x="2841779" y="984230"/>
            <a:ext cx="4000500" cy="3217863"/>
          </a:xfrm>
          <a:custGeom>
            <a:avLst/>
            <a:gdLst>
              <a:gd name="T0" fmla="*/ 3297238 w 2520"/>
              <a:gd name="T1" fmla="*/ 142875 h 2027"/>
              <a:gd name="T2" fmla="*/ 3341688 w 2520"/>
              <a:gd name="T3" fmla="*/ 98425 h 2027"/>
              <a:gd name="T4" fmla="*/ 3386138 w 2520"/>
              <a:gd name="T5" fmla="*/ 52388 h 2027"/>
              <a:gd name="T6" fmla="*/ 3432175 w 2520"/>
              <a:gd name="T7" fmla="*/ 7938 h 2027"/>
              <a:gd name="T8" fmla="*/ 3567113 w 2520"/>
              <a:gd name="T9" fmla="*/ 7938 h 2027"/>
              <a:gd name="T10" fmla="*/ 3743325 w 2520"/>
              <a:gd name="T11" fmla="*/ 55563 h 2027"/>
              <a:gd name="T12" fmla="*/ 3829050 w 2520"/>
              <a:gd name="T13" fmla="*/ 95250 h 2027"/>
              <a:gd name="T14" fmla="*/ 3937000 w 2520"/>
              <a:gd name="T15" fmla="*/ 125413 h 2027"/>
              <a:gd name="T16" fmla="*/ 3994150 w 2520"/>
              <a:gd name="T17" fmla="*/ 106363 h 2027"/>
              <a:gd name="T18" fmla="*/ 3975100 w 2520"/>
              <a:gd name="T19" fmla="*/ 195263 h 2027"/>
              <a:gd name="T20" fmla="*/ 3881438 w 2520"/>
              <a:gd name="T21" fmla="*/ 277813 h 2027"/>
              <a:gd name="T22" fmla="*/ 3792538 w 2520"/>
              <a:gd name="T23" fmla="*/ 322263 h 2027"/>
              <a:gd name="T24" fmla="*/ 3441700 w 2520"/>
              <a:gd name="T25" fmla="*/ 550863 h 2027"/>
              <a:gd name="T26" fmla="*/ 3333750 w 2520"/>
              <a:gd name="T27" fmla="*/ 633413 h 2027"/>
              <a:gd name="T28" fmla="*/ 3219450 w 2520"/>
              <a:gd name="T29" fmla="*/ 709613 h 2027"/>
              <a:gd name="T30" fmla="*/ 2892425 w 2520"/>
              <a:gd name="T31" fmla="*/ 908050 h 2027"/>
              <a:gd name="T32" fmla="*/ 2397125 w 2520"/>
              <a:gd name="T33" fmla="*/ 1133475 h 2027"/>
              <a:gd name="T34" fmla="*/ 1631950 w 2520"/>
              <a:gd name="T35" fmla="*/ 1268413 h 2027"/>
              <a:gd name="T36" fmla="*/ 1181100 w 2520"/>
              <a:gd name="T37" fmla="*/ 1222375 h 2027"/>
              <a:gd name="T38" fmla="*/ 990600 w 2520"/>
              <a:gd name="T39" fmla="*/ 1098550 h 2027"/>
              <a:gd name="T40" fmla="*/ 952500 w 2520"/>
              <a:gd name="T41" fmla="*/ 1033463 h 2027"/>
              <a:gd name="T42" fmla="*/ 850900 w 2520"/>
              <a:gd name="T43" fmla="*/ 1046163 h 2027"/>
              <a:gd name="T44" fmla="*/ 768350 w 2520"/>
              <a:gd name="T45" fmla="*/ 1071563 h 2027"/>
              <a:gd name="T46" fmla="*/ 731837 w 2520"/>
              <a:gd name="T47" fmla="*/ 1133475 h 2027"/>
              <a:gd name="T48" fmla="*/ 776287 w 2520"/>
              <a:gd name="T49" fmla="*/ 1177925 h 2027"/>
              <a:gd name="T50" fmla="*/ 866775 w 2520"/>
              <a:gd name="T51" fmla="*/ 1222375 h 2027"/>
              <a:gd name="T52" fmla="*/ 911225 w 2520"/>
              <a:gd name="T53" fmla="*/ 1268413 h 2027"/>
              <a:gd name="T54" fmla="*/ 820738 w 2520"/>
              <a:gd name="T55" fmla="*/ 1403350 h 2027"/>
              <a:gd name="T56" fmla="*/ 749300 w 2520"/>
              <a:gd name="T57" fmla="*/ 1490663 h 2027"/>
              <a:gd name="T58" fmla="*/ 635000 w 2520"/>
              <a:gd name="T59" fmla="*/ 1528763 h 2027"/>
              <a:gd name="T60" fmla="*/ 419100 w 2520"/>
              <a:gd name="T61" fmla="*/ 1560513 h 2027"/>
              <a:gd name="T62" fmla="*/ 236538 w 2520"/>
              <a:gd name="T63" fmla="*/ 1673226 h 2027"/>
              <a:gd name="T64" fmla="*/ 101600 w 2520"/>
              <a:gd name="T65" fmla="*/ 1916113 h 2027"/>
              <a:gd name="T66" fmla="*/ 57150 w 2520"/>
              <a:gd name="T67" fmla="*/ 2347913 h 2027"/>
              <a:gd name="T68" fmla="*/ 31750 w 2520"/>
              <a:gd name="T69" fmla="*/ 3135313 h 2027"/>
              <a:gd name="T70" fmla="*/ 11112 w 2520"/>
              <a:gd name="T71" fmla="*/ 2843213 h 2027"/>
              <a:gd name="T72" fmla="*/ 0 w 2520"/>
              <a:gd name="T73" fmla="*/ 2341563 h 2027"/>
              <a:gd name="T74" fmla="*/ 11112 w 2520"/>
              <a:gd name="T75" fmla="*/ 2122488 h 2027"/>
              <a:gd name="T76" fmla="*/ 44450 w 2520"/>
              <a:gd name="T77" fmla="*/ 1936751 h 2027"/>
              <a:gd name="T78" fmla="*/ 101600 w 2520"/>
              <a:gd name="T79" fmla="*/ 1757363 h 2027"/>
              <a:gd name="T80" fmla="*/ 236538 w 2520"/>
              <a:gd name="T81" fmla="*/ 1538288 h 2027"/>
              <a:gd name="T82" fmla="*/ 415925 w 2520"/>
              <a:gd name="T83" fmla="*/ 1403350 h 2027"/>
              <a:gd name="T84" fmla="*/ 539750 w 2520"/>
              <a:gd name="T85" fmla="*/ 1357313 h 2027"/>
              <a:gd name="T86" fmla="*/ 590550 w 2520"/>
              <a:gd name="T87" fmla="*/ 1268413 h 2027"/>
              <a:gd name="T88" fmla="*/ 641350 w 2520"/>
              <a:gd name="T89" fmla="*/ 1133475 h 2027"/>
              <a:gd name="T90" fmla="*/ 762000 w 2520"/>
              <a:gd name="T91" fmla="*/ 989013 h 2027"/>
              <a:gd name="T92" fmla="*/ 819150 w 2520"/>
              <a:gd name="T93" fmla="*/ 944563 h 2027"/>
              <a:gd name="T94" fmla="*/ 1001712 w 2520"/>
              <a:gd name="T95" fmla="*/ 863600 h 2027"/>
              <a:gd name="T96" fmla="*/ 1054100 w 2520"/>
              <a:gd name="T97" fmla="*/ 893763 h 2027"/>
              <a:gd name="T98" fmla="*/ 1497012 w 2520"/>
              <a:gd name="T99" fmla="*/ 998538 h 2027"/>
              <a:gd name="T100" fmla="*/ 2262187 w 2520"/>
              <a:gd name="T101" fmla="*/ 952500 h 2027"/>
              <a:gd name="T102" fmla="*/ 3003550 w 2520"/>
              <a:gd name="T103" fmla="*/ 677863 h 2027"/>
              <a:gd name="T104" fmla="*/ 3297238 w 2520"/>
              <a:gd name="T105" fmla="*/ 504825 h 2027"/>
              <a:gd name="T106" fmla="*/ 3476625 w 2520"/>
              <a:gd name="T107" fmla="*/ 368300 h 2027"/>
              <a:gd name="T108" fmla="*/ 3702050 w 2520"/>
              <a:gd name="T109" fmla="*/ 233363 h 2027"/>
              <a:gd name="T110" fmla="*/ 3656013 w 2520"/>
              <a:gd name="T111" fmla="*/ 187325 h 2027"/>
              <a:gd name="T112" fmla="*/ 3476625 w 2520"/>
              <a:gd name="T113" fmla="*/ 98425 h 2027"/>
              <a:gd name="T114" fmla="*/ 3432175 w 2520"/>
              <a:gd name="T115" fmla="*/ 98425 h 2027"/>
              <a:gd name="T116" fmla="*/ 3344863 w 2520"/>
              <a:gd name="T117" fmla="*/ 146050 h 2027"/>
              <a:gd name="T118" fmla="*/ 3297238 w 2520"/>
              <a:gd name="T119" fmla="*/ 187325 h 2027"/>
              <a:gd name="T120" fmla="*/ 3297238 w 2520"/>
              <a:gd name="T121" fmla="*/ 142875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bliqueTop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Freeform 12"/>
          <p:cNvSpPr>
            <a:spLocks/>
          </p:cNvSpPr>
          <p:nvPr/>
        </p:nvSpPr>
        <p:spPr bwMode="ltGray">
          <a:xfrm>
            <a:off x="4478517" y="890587"/>
            <a:ext cx="1377950" cy="1974850"/>
          </a:xfrm>
          <a:custGeom>
            <a:avLst/>
            <a:gdLst>
              <a:gd name="T0" fmla="*/ 882650 w 868"/>
              <a:gd name="T1" fmla="*/ 658812 h 1244"/>
              <a:gd name="T2" fmla="*/ 1062038 w 868"/>
              <a:gd name="T3" fmla="*/ 523875 h 1244"/>
              <a:gd name="T4" fmla="*/ 1192213 w 868"/>
              <a:gd name="T5" fmla="*/ 401637 h 1244"/>
              <a:gd name="T6" fmla="*/ 1287463 w 868"/>
              <a:gd name="T7" fmla="*/ 207963 h 1244"/>
              <a:gd name="T8" fmla="*/ 1333500 w 868"/>
              <a:gd name="T9" fmla="*/ 73025 h 1244"/>
              <a:gd name="T10" fmla="*/ 1377950 w 868"/>
              <a:gd name="T11" fmla="*/ 28575 h 1244"/>
              <a:gd name="T12" fmla="*/ 1338263 w 868"/>
              <a:gd name="T13" fmla="*/ 249237 h 1244"/>
              <a:gd name="T14" fmla="*/ 1333500 w 868"/>
              <a:gd name="T15" fmla="*/ 568325 h 1244"/>
              <a:gd name="T16" fmla="*/ 1287463 w 868"/>
              <a:gd name="T17" fmla="*/ 882650 h 1244"/>
              <a:gd name="T18" fmla="*/ 1152525 w 868"/>
              <a:gd name="T19" fmla="*/ 1243012 h 1244"/>
              <a:gd name="T20" fmla="*/ 985838 w 868"/>
              <a:gd name="T21" fmla="*/ 1425575 h 1244"/>
              <a:gd name="T22" fmla="*/ 960438 w 868"/>
              <a:gd name="T23" fmla="*/ 1439862 h 1244"/>
              <a:gd name="T24" fmla="*/ 931863 w 868"/>
              <a:gd name="T25" fmla="*/ 1443037 h 1244"/>
              <a:gd name="T26" fmla="*/ 857250 w 868"/>
              <a:gd name="T27" fmla="*/ 1412875 h 1244"/>
              <a:gd name="T28" fmla="*/ 785812 w 868"/>
              <a:gd name="T29" fmla="*/ 1358900 h 1244"/>
              <a:gd name="T30" fmla="*/ 709612 w 868"/>
              <a:gd name="T31" fmla="*/ 1258887 h 1244"/>
              <a:gd name="T32" fmla="*/ 693737 w 868"/>
              <a:gd name="T33" fmla="*/ 1225550 h 1244"/>
              <a:gd name="T34" fmla="*/ 682625 w 868"/>
              <a:gd name="T35" fmla="*/ 1171575 h 1244"/>
              <a:gd name="T36" fmla="*/ 704850 w 868"/>
              <a:gd name="T37" fmla="*/ 871538 h 1244"/>
              <a:gd name="T38" fmla="*/ 838200 w 868"/>
              <a:gd name="T39" fmla="*/ 568325 h 1244"/>
              <a:gd name="T40" fmla="*/ 927100 w 868"/>
              <a:gd name="T41" fmla="*/ 388937 h 1244"/>
              <a:gd name="T42" fmla="*/ 1108075 w 868"/>
              <a:gd name="T43" fmla="*/ 207963 h 1244"/>
              <a:gd name="T44" fmla="*/ 1071563 w 868"/>
              <a:gd name="T45" fmla="*/ 668337 h 1244"/>
              <a:gd name="T46" fmla="*/ 1062038 w 868"/>
              <a:gd name="T47" fmla="*/ 928688 h 1244"/>
              <a:gd name="T48" fmla="*/ 973138 w 868"/>
              <a:gd name="T49" fmla="*/ 1204912 h 1244"/>
              <a:gd name="T50" fmla="*/ 927100 w 868"/>
              <a:gd name="T51" fmla="*/ 1289050 h 1244"/>
              <a:gd name="T52" fmla="*/ 898525 w 868"/>
              <a:gd name="T53" fmla="*/ 1333500 h 1244"/>
              <a:gd name="T54" fmla="*/ 709612 w 868"/>
              <a:gd name="T55" fmla="*/ 1487487 h 1244"/>
              <a:gd name="T56" fmla="*/ 582613 w 868"/>
              <a:gd name="T57" fmla="*/ 1557337 h 1244"/>
              <a:gd name="T58" fmla="*/ 477838 w 868"/>
              <a:gd name="T59" fmla="*/ 1738313 h 1244"/>
              <a:gd name="T60" fmla="*/ 347662 w 868"/>
              <a:gd name="T61" fmla="*/ 1887538 h 1244"/>
              <a:gd name="T62" fmla="*/ 207963 w 868"/>
              <a:gd name="T63" fmla="*/ 1963738 h 1244"/>
              <a:gd name="T64" fmla="*/ 17463 w 868"/>
              <a:gd name="T65" fmla="*/ 1951038 h 1244"/>
              <a:gd name="T66" fmla="*/ 101600 w 868"/>
              <a:gd name="T67" fmla="*/ 1903413 h 1244"/>
              <a:gd name="T68" fmla="*/ 252413 w 868"/>
              <a:gd name="T69" fmla="*/ 1811338 h 1244"/>
              <a:gd name="T70" fmla="*/ 433388 w 868"/>
              <a:gd name="T71" fmla="*/ 1603375 h 1244"/>
              <a:gd name="T72" fmla="*/ 595313 w 868"/>
              <a:gd name="T73" fmla="*/ 1417637 h 1244"/>
              <a:gd name="T74" fmla="*/ 754062 w 868"/>
              <a:gd name="T75" fmla="*/ 1309687 h 1244"/>
              <a:gd name="T76" fmla="*/ 842963 w 868"/>
              <a:gd name="T77" fmla="*/ 1277937 h 1244"/>
              <a:gd name="T78" fmla="*/ 952500 w 868"/>
              <a:gd name="T79" fmla="*/ 1119187 h 1244"/>
              <a:gd name="T80" fmla="*/ 1001713 w 868"/>
              <a:gd name="T81" fmla="*/ 795337 h 1244"/>
              <a:gd name="T82" fmla="*/ 1017588 w 868"/>
              <a:gd name="T83" fmla="*/ 568325 h 1244"/>
              <a:gd name="T84" fmla="*/ 1046163 w 868"/>
              <a:gd name="T85" fmla="*/ 376237 h 1244"/>
              <a:gd name="T86" fmla="*/ 982663 w 868"/>
              <a:gd name="T87" fmla="*/ 407988 h 1244"/>
              <a:gd name="T88" fmla="*/ 812800 w 868"/>
              <a:gd name="T89" fmla="*/ 741362 h 1244"/>
              <a:gd name="T90" fmla="*/ 747712 w 868"/>
              <a:gd name="T91" fmla="*/ 1017587 h 1244"/>
              <a:gd name="T92" fmla="*/ 760412 w 868"/>
              <a:gd name="T93" fmla="*/ 1233487 h 1244"/>
              <a:gd name="T94" fmla="*/ 804862 w 868"/>
              <a:gd name="T95" fmla="*/ 1346200 h 1244"/>
              <a:gd name="T96" fmla="*/ 822325 w 868"/>
              <a:gd name="T97" fmla="*/ 1358900 h 1244"/>
              <a:gd name="T98" fmla="*/ 844550 w 868"/>
              <a:gd name="T99" fmla="*/ 1355725 h 1244"/>
              <a:gd name="T100" fmla="*/ 1017588 w 868"/>
              <a:gd name="T101" fmla="*/ 1289050 h 1244"/>
              <a:gd name="T102" fmla="*/ 1152525 w 868"/>
              <a:gd name="T103" fmla="*/ 1063625 h 1244"/>
              <a:gd name="T104" fmla="*/ 1243013 w 868"/>
              <a:gd name="T105" fmla="*/ 793750 h 1244"/>
              <a:gd name="T106" fmla="*/ 1255713 w 868"/>
              <a:gd name="T107" fmla="*/ 515937 h 1244"/>
              <a:gd name="T108" fmla="*/ 1249363 w 868"/>
              <a:gd name="T109" fmla="*/ 395287 h 1244"/>
              <a:gd name="T110" fmla="*/ 1185863 w 868"/>
              <a:gd name="T111" fmla="*/ 515937 h 1244"/>
              <a:gd name="T112" fmla="*/ 1116013 w 868"/>
              <a:gd name="T113" fmla="*/ 566737 h 1244"/>
              <a:gd name="T114" fmla="*/ 882650 w 868"/>
              <a:gd name="T115" fmla="*/ 658812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bliqueTop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ln w="18000">
                <a:solidFill>
                  <a:srgbClr val="CD3333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ltGray">
          <a:xfrm>
            <a:off x="4103867" y="2413000"/>
            <a:ext cx="531812" cy="323850"/>
          </a:xfrm>
          <a:custGeom>
            <a:avLst/>
            <a:gdLst>
              <a:gd name="T0" fmla="*/ 14287 w 335"/>
              <a:gd name="T1" fmla="*/ 277813 h 204"/>
              <a:gd name="T2" fmla="*/ 104775 w 335"/>
              <a:gd name="T3" fmla="*/ 322263 h 204"/>
              <a:gd name="T4" fmla="*/ 163512 w 335"/>
              <a:gd name="T5" fmla="*/ 284163 h 204"/>
              <a:gd name="T6" fmla="*/ 220662 w 335"/>
              <a:gd name="T7" fmla="*/ 233363 h 204"/>
              <a:gd name="T8" fmla="*/ 271462 w 335"/>
              <a:gd name="T9" fmla="*/ 220663 h 204"/>
              <a:gd name="T10" fmla="*/ 374650 w 335"/>
              <a:gd name="T11" fmla="*/ 277813 h 204"/>
              <a:gd name="T12" fmla="*/ 509587 w 335"/>
              <a:gd name="T13" fmla="*/ 96837 h 204"/>
              <a:gd name="T14" fmla="*/ 509587 w 335"/>
              <a:gd name="T15" fmla="*/ 52388 h 204"/>
              <a:gd name="T16" fmla="*/ 374650 w 335"/>
              <a:gd name="T17" fmla="*/ 7938 h 204"/>
              <a:gd name="T18" fmla="*/ 284162 w 335"/>
              <a:gd name="T19" fmla="*/ 96837 h 204"/>
              <a:gd name="T20" fmla="*/ 149225 w 335"/>
              <a:gd name="T21" fmla="*/ 52388 h 204"/>
              <a:gd name="T22" fmla="*/ 14287 w 335"/>
              <a:gd name="T23" fmla="*/ 231775 h 204"/>
              <a:gd name="T24" fmla="*/ 60325 w 335"/>
              <a:gd name="T25" fmla="*/ 322263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6" name="Freeform 15"/>
          <p:cNvSpPr>
            <a:spLocks/>
          </p:cNvSpPr>
          <p:nvPr/>
        </p:nvSpPr>
        <p:spPr bwMode="ltGray">
          <a:xfrm>
            <a:off x="4319767" y="2747962"/>
            <a:ext cx="74612" cy="501650"/>
          </a:xfrm>
          <a:custGeom>
            <a:avLst/>
            <a:gdLst>
              <a:gd name="T0" fmla="*/ 23812 w 47"/>
              <a:gd name="T1" fmla="*/ 31750 h 316"/>
              <a:gd name="T2" fmla="*/ 63500 w 47"/>
              <a:gd name="T3" fmla="*/ 234950 h 316"/>
              <a:gd name="T4" fmla="*/ 68262 w 47"/>
              <a:gd name="T5" fmla="*/ 347662 h 316"/>
              <a:gd name="T6" fmla="*/ 20637 w 47"/>
              <a:gd name="T7" fmla="*/ 501650 h 316"/>
              <a:gd name="T8" fmla="*/ 39687 w 47"/>
              <a:gd name="T9" fmla="*/ 350837 h 316"/>
              <a:gd name="T10" fmla="*/ 34925 w 47"/>
              <a:gd name="T11" fmla="*/ 260350 h 316"/>
              <a:gd name="T12" fmla="*/ 1587 w 47"/>
              <a:gd name="T13" fmla="*/ 77787 h 316"/>
              <a:gd name="T14" fmla="*/ 23812 w 47"/>
              <a:gd name="T15" fmla="*/ 31750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ltGray">
          <a:xfrm>
            <a:off x="5153204" y="2509837"/>
            <a:ext cx="269875" cy="314325"/>
          </a:xfrm>
          <a:custGeom>
            <a:avLst/>
            <a:gdLst>
              <a:gd name="T0" fmla="*/ 84430 w 179"/>
              <a:gd name="T1" fmla="*/ 19822 h 222"/>
              <a:gd name="T2" fmla="*/ 0 w 179"/>
              <a:gd name="T3" fmla="*/ 220877 h 222"/>
              <a:gd name="T4" fmla="*/ 84430 w 179"/>
              <a:gd name="T5" fmla="*/ 260522 h 222"/>
              <a:gd name="T6" fmla="*/ 128153 w 179"/>
              <a:gd name="T7" fmla="*/ 301582 h 222"/>
              <a:gd name="T8" fmla="*/ 256306 w 179"/>
              <a:gd name="T9" fmla="*/ 181232 h 222"/>
              <a:gd name="T10" fmla="*/ 212583 w 179"/>
              <a:gd name="T11" fmla="*/ 100527 h 222"/>
              <a:gd name="T12" fmla="*/ 84430 w 179"/>
              <a:gd name="T13" fmla="*/ 19822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Freeform 3"/>
          <p:cNvSpPr>
            <a:spLocks/>
          </p:cNvSpPr>
          <p:nvPr/>
        </p:nvSpPr>
        <p:spPr bwMode="ltGray">
          <a:xfrm>
            <a:off x="9069567" y="3117850"/>
            <a:ext cx="284162" cy="352425"/>
          </a:xfrm>
          <a:custGeom>
            <a:avLst/>
            <a:gdLst>
              <a:gd name="T0" fmla="*/ 88900 w 179"/>
              <a:gd name="T1" fmla="*/ 22225 h 222"/>
              <a:gd name="T2" fmla="*/ 0 w 179"/>
              <a:gd name="T3" fmla="*/ 247650 h 222"/>
              <a:gd name="T4" fmla="*/ 88900 w 179"/>
              <a:gd name="T5" fmla="*/ 292100 h 222"/>
              <a:gd name="T6" fmla="*/ 134937 w 179"/>
              <a:gd name="T7" fmla="*/ 338138 h 222"/>
              <a:gd name="T8" fmla="*/ 269875 w 179"/>
              <a:gd name="T9" fmla="*/ 203200 h 222"/>
              <a:gd name="T10" fmla="*/ 223837 w 179"/>
              <a:gd name="T11" fmla="*/ 112713 h 222"/>
              <a:gd name="T12" fmla="*/ 88900 w 179"/>
              <a:gd name="T13" fmla="*/ 22225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Freeform 4"/>
          <p:cNvSpPr>
            <a:spLocks/>
          </p:cNvSpPr>
          <p:nvPr/>
        </p:nvSpPr>
        <p:spPr bwMode="ltGray">
          <a:xfrm>
            <a:off x="4740454" y="1311275"/>
            <a:ext cx="3162300" cy="2762250"/>
          </a:xfrm>
          <a:custGeom>
            <a:avLst/>
            <a:gdLst>
              <a:gd name="T0" fmla="*/ 3025775 w 1992"/>
              <a:gd name="T1" fmla="*/ 325438 h 1740"/>
              <a:gd name="T2" fmla="*/ 3159125 w 1992"/>
              <a:gd name="T3" fmla="*/ 28575 h 1740"/>
              <a:gd name="T4" fmla="*/ 3127375 w 1992"/>
              <a:gd name="T5" fmla="*/ 566738 h 1740"/>
              <a:gd name="T6" fmla="*/ 3092450 w 1992"/>
              <a:gd name="T7" fmla="*/ 1192213 h 1740"/>
              <a:gd name="T8" fmla="*/ 2952750 w 1992"/>
              <a:gd name="T9" fmla="*/ 1525587 h 1740"/>
              <a:gd name="T10" fmla="*/ 2752725 w 1992"/>
              <a:gd name="T11" fmla="*/ 1738313 h 1740"/>
              <a:gd name="T12" fmla="*/ 2492375 w 1992"/>
              <a:gd name="T13" fmla="*/ 1677988 h 1740"/>
              <a:gd name="T14" fmla="*/ 2378075 w 1992"/>
              <a:gd name="T15" fmla="*/ 1482725 h 1740"/>
              <a:gd name="T16" fmla="*/ 2490788 w 1992"/>
              <a:gd name="T17" fmla="*/ 1041400 h 1740"/>
              <a:gd name="T18" fmla="*/ 2843213 w 1992"/>
              <a:gd name="T19" fmla="*/ 703262 h 1740"/>
              <a:gd name="T20" fmla="*/ 2932113 w 1992"/>
              <a:gd name="T21" fmla="*/ 869950 h 1740"/>
              <a:gd name="T22" fmla="*/ 2887663 w 1992"/>
              <a:gd name="T23" fmla="*/ 1244600 h 1740"/>
              <a:gd name="T24" fmla="*/ 2695575 w 1992"/>
              <a:gd name="T25" fmla="*/ 1589087 h 1740"/>
              <a:gd name="T26" fmla="*/ 2528888 w 1992"/>
              <a:gd name="T27" fmla="*/ 1558925 h 1740"/>
              <a:gd name="T28" fmla="*/ 2347913 w 1992"/>
              <a:gd name="T29" fmla="*/ 1738313 h 1740"/>
              <a:gd name="T30" fmla="*/ 2168525 w 1992"/>
              <a:gd name="T31" fmla="*/ 1693863 h 1740"/>
              <a:gd name="T32" fmla="*/ 1876425 w 1992"/>
              <a:gd name="T33" fmla="*/ 1722438 h 1740"/>
              <a:gd name="T34" fmla="*/ 1641475 w 1992"/>
              <a:gd name="T35" fmla="*/ 1931988 h 1740"/>
              <a:gd name="T36" fmla="*/ 1308100 w 1992"/>
              <a:gd name="T37" fmla="*/ 2332038 h 1740"/>
              <a:gd name="T38" fmla="*/ 863600 w 1992"/>
              <a:gd name="T39" fmla="*/ 2684463 h 1740"/>
              <a:gd name="T40" fmla="*/ 187325 w 1992"/>
              <a:gd name="T41" fmla="*/ 2684463 h 1740"/>
              <a:gd name="T42" fmla="*/ 7938 w 1992"/>
              <a:gd name="T43" fmla="*/ 2233613 h 1740"/>
              <a:gd name="T44" fmla="*/ 142875 w 1992"/>
              <a:gd name="T45" fmla="*/ 1963738 h 1740"/>
              <a:gd name="T46" fmla="*/ 52388 w 1992"/>
              <a:gd name="T47" fmla="*/ 2324100 h 1740"/>
              <a:gd name="T48" fmla="*/ 339725 w 1992"/>
              <a:gd name="T49" fmla="*/ 2655888 h 1740"/>
              <a:gd name="T50" fmla="*/ 625475 w 1992"/>
              <a:gd name="T51" fmla="*/ 2687638 h 1740"/>
              <a:gd name="T52" fmla="*/ 944563 w 1992"/>
              <a:gd name="T53" fmla="*/ 2554288 h 1740"/>
              <a:gd name="T54" fmla="*/ 1254125 w 1992"/>
              <a:gd name="T55" fmla="*/ 2278063 h 1740"/>
              <a:gd name="T56" fmla="*/ 1673225 w 1992"/>
              <a:gd name="T57" fmla="*/ 1738313 h 1740"/>
              <a:gd name="T58" fmla="*/ 1958975 w 1992"/>
              <a:gd name="T59" fmla="*/ 1500187 h 1740"/>
              <a:gd name="T60" fmla="*/ 2212975 w 1992"/>
              <a:gd name="T61" fmla="*/ 1449387 h 1740"/>
              <a:gd name="T62" fmla="*/ 2482850 w 1992"/>
              <a:gd name="T63" fmla="*/ 1514475 h 1740"/>
              <a:gd name="T64" fmla="*/ 2573338 w 1992"/>
              <a:gd name="T65" fmla="*/ 1333500 h 1740"/>
              <a:gd name="T66" fmla="*/ 2663825 w 1992"/>
              <a:gd name="T67" fmla="*/ 1333500 h 1740"/>
              <a:gd name="T68" fmla="*/ 2824163 w 1992"/>
              <a:gd name="T69" fmla="*/ 1277938 h 1740"/>
              <a:gd name="T70" fmla="*/ 2847975 w 1992"/>
              <a:gd name="T71" fmla="*/ 909638 h 1740"/>
              <a:gd name="T72" fmla="*/ 2771775 w 1992"/>
              <a:gd name="T73" fmla="*/ 801687 h 1740"/>
              <a:gd name="T74" fmla="*/ 2438400 w 1992"/>
              <a:gd name="T75" fmla="*/ 1333500 h 1740"/>
              <a:gd name="T76" fmla="*/ 2617788 w 1992"/>
              <a:gd name="T77" fmla="*/ 1693863 h 1740"/>
              <a:gd name="T78" fmla="*/ 2997200 w 1992"/>
              <a:gd name="T79" fmla="*/ 1300163 h 1740"/>
              <a:gd name="T80" fmla="*/ 3051175 w 1992"/>
              <a:gd name="T81" fmla="*/ 604838 h 1740"/>
              <a:gd name="T82" fmla="*/ 3076575 w 1992"/>
              <a:gd name="T83" fmla="*/ 338138 h 1740"/>
              <a:gd name="T84" fmla="*/ 2933700 w 1992"/>
              <a:gd name="T85" fmla="*/ 568325 h 1740"/>
              <a:gd name="T86" fmla="*/ 2798763 w 1992"/>
              <a:gd name="T87" fmla="*/ 568325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obliqueTop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Freeform 6"/>
          <p:cNvSpPr>
            <a:spLocks/>
          </p:cNvSpPr>
          <p:nvPr/>
        </p:nvSpPr>
        <p:spPr bwMode="ltGray">
          <a:xfrm>
            <a:off x="7175500" y="1922463"/>
            <a:ext cx="182563" cy="228600"/>
          </a:xfrm>
          <a:custGeom>
            <a:avLst/>
            <a:gdLst>
              <a:gd name="T0" fmla="*/ 138113 w 115"/>
              <a:gd name="T1" fmla="*/ 3175 h 144"/>
              <a:gd name="T2" fmla="*/ 146050 w 115"/>
              <a:gd name="T3" fmla="*/ 71437 h 144"/>
              <a:gd name="T4" fmla="*/ 136525 w 115"/>
              <a:gd name="T5" fmla="*/ 117475 h 144"/>
              <a:gd name="T6" fmla="*/ 95250 w 115"/>
              <a:gd name="T7" fmla="*/ 119062 h 144"/>
              <a:gd name="T8" fmla="*/ 66675 w 115"/>
              <a:gd name="T9" fmla="*/ 150812 h 144"/>
              <a:gd name="T10" fmla="*/ 47625 w 115"/>
              <a:gd name="T11" fmla="*/ 182562 h 144"/>
              <a:gd name="T12" fmla="*/ 23813 w 115"/>
              <a:gd name="T13" fmla="*/ 136525 h 144"/>
              <a:gd name="T14" fmla="*/ 33338 w 115"/>
              <a:gd name="T15" fmla="*/ 80962 h 144"/>
              <a:gd name="T16" fmla="*/ 3175 w 115"/>
              <a:gd name="T17" fmla="*/ 138112 h 144"/>
              <a:gd name="T18" fmla="*/ 12700 w 115"/>
              <a:gd name="T19" fmla="*/ 200025 h 144"/>
              <a:gd name="T20" fmla="*/ 47625 w 115"/>
              <a:gd name="T21" fmla="*/ 227013 h 144"/>
              <a:gd name="T22" fmla="*/ 80963 w 115"/>
              <a:gd name="T23" fmla="*/ 185737 h 144"/>
              <a:gd name="T24" fmla="*/ 104775 w 115"/>
              <a:gd name="T25" fmla="*/ 150812 h 144"/>
              <a:gd name="T26" fmla="*/ 138113 w 115"/>
              <a:gd name="T27" fmla="*/ 182562 h 144"/>
              <a:gd name="T28" fmla="*/ 182563 w 115"/>
              <a:gd name="T29" fmla="*/ 92075 h 144"/>
              <a:gd name="T30" fmla="*/ 138113 w 115"/>
              <a:gd name="T31" fmla="*/ 3175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ltGray">
          <a:xfrm>
            <a:off x="6199188" y="1555750"/>
            <a:ext cx="182562" cy="228600"/>
          </a:xfrm>
          <a:custGeom>
            <a:avLst/>
            <a:gdLst>
              <a:gd name="T0" fmla="*/ 138113 w 115"/>
              <a:gd name="T1" fmla="*/ 3175 h 144"/>
              <a:gd name="T2" fmla="*/ 146050 w 115"/>
              <a:gd name="T3" fmla="*/ 71437 h 144"/>
              <a:gd name="T4" fmla="*/ 136525 w 115"/>
              <a:gd name="T5" fmla="*/ 117475 h 144"/>
              <a:gd name="T6" fmla="*/ 95250 w 115"/>
              <a:gd name="T7" fmla="*/ 119062 h 144"/>
              <a:gd name="T8" fmla="*/ 66675 w 115"/>
              <a:gd name="T9" fmla="*/ 150812 h 144"/>
              <a:gd name="T10" fmla="*/ 47625 w 115"/>
              <a:gd name="T11" fmla="*/ 182562 h 144"/>
              <a:gd name="T12" fmla="*/ 23813 w 115"/>
              <a:gd name="T13" fmla="*/ 136525 h 144"/>
              <a:gd name="T14" fmla="*/ 33338 w 115"/>
              <a:gd name="T15" fmla="*/ 80962 h 144"/>
              <a:gd name="T16" fmla="*/ 3175 w 115"/>
              <a:gd name="T17" fmla="*/ 138112 h 144"/>
              <a:gd name="T18" fmla="*/ 12700 w 115"/>
              <a:gd name="T19" fmla="*/ 200025 h 144"/>
              <a:gd name="T20" fmla="*/ 47625 w 115"/>
              <a:gd name="T21" fmla="*/ 227013 h 144"/>
              <a:gd name="T22" fmla="*/ 80963 w 115"/>
              <a:gd name="T23" fmla="*/ 185737 h 144"/>
              <a:gd name="T24" fmla="*/ 104775 w 115"/>
              <a:gd name="T25" fmla="*/ 150812 h 144"/>
              <a:gd name="T26" fmla="*/ 138113 w 115"/>
              <a:gd name="T27" fmla="*/ 182562 h 144"/>
              <a:gd name="T28" fmla="*/ 182563 w 115"/>
              <a:gd name="T29" fmla="*/ 92075 h 144"/>
              <a:gd name="T30" fmla="*/ 138113 w 115"/>
              <a:gd name="T31" fmla="*/ 3175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ltGray">
          <a:xfrm>
            <a:off x="5199063" y="984250"/>
            <a:ext cx="182562" cy="228600"/>
          </a:xfrm>
          <a:custGeom>
            <a:avLst/>
            <a:gdLst>
              <a:gd name="T0" fmla="*/ 138113 w 115"/>
              <a:gd name="T1" fmla="*/ 3175 h 144"/>
              <a:gd name="T2" fmla="*/ 146050 w 115"/>
              <a:gd name="T3" fmla="*/ 71437 h 144"/>
              <a:gd name="T4" fmla="*/ 136525 w 115"/>
              <a:gd name="T5" fmla="*/ 117475 h 144"/>
              <a:gd name="T6" fmla="*/ 95250 w 115"/>
              <a:gd name="T7" fmla="*/ 119062 h 144"/>
              <a:gd name="T8" fmla="*/ 66675 w 115"/>
              <a:gd name="T9" fmla="*/ 150812 h 144"/>
              <a:gd name="T10" fmla="*/ 47625 w 115"/>
              <a:gd name="T11" fmla="*/ 182562 h 144"/>
              <a:gd name="T12" fmla="*/ 23813 w 115"/>
              <a:gd name="T13" fmla="*/ 136525 h 144"/>
              <a:gd name="T14" fmla="*/ 33338 w 115"/>
              <a:gd name="T15" fmla="*/ 80962 h 144"/>
              <a:gd name="T16" fmla="*/ 3175 w 115"/>
              <a:gd name="T17" fmla="*/ 138112 h 144"/>
              <a:gd name="T18" fmla="*/ 12700 w 115"/>
              <a:gd name="T19" fmla="*/ 200025 h 144"/>
              <a:gd name="T20" fmla="*/ 47625 w 115"/>
              <a:gd name="T21" fmla="*/ 227013 h 144"/>
              <a:gd name="T22" fmla="*/ 80963 w 115"/>
              <a:gd name="T23" fmla="*/ 185737 h 144"/>
              <a:gd name="T24" fmla="*/ 104775 w 115"/>
              <a:gd name="T25" fmla="*/ 150812 h 144"/>
              <a:gd name="T26" fmla="*/ 138113 w 115"/>
              <a:gd name="T27" fmla="*/ 182562 h 144"/>
              <a:gd name="T28" fmla="*/ 182563 w 115"/>
              <a:gd name="T29" fmla="*/ 92075 h 144"/>
              <a:gd name="T30" fmla="*/ 138113 w 115"/>
              <a:gd name="T31" fmla="*/ 3175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ltGray">
          <a:xfrm>
            <a:off x="7221538" y="1595438"/>
            <a:ext cx="100012" cy="295275"/>
          </a:xfrm>
          <a:custGeom>
            <a:avLst/>
            <a:gdLst>
              <a:gd name="T0" fmla="*/ 92075 w 63"/>
              <a:gd name="T1" fmla="*/ 14288 h 186"/>
              <a:gd name="T2" fmla="*/ 47625 w 63"/>
              <a:gd name="T3" fmla="*/ 60325 h 186"/>
              <a:gd name="T4" fmla="*/ 30162 w 63"/>
              <a:gd name="T5" fmla="*/ 207963 h 186"/>
              <a:gd name="T6" fmla="*/ 4762 w 63"/>
              <a:gd name="T7" fmla="*/ 292100 h 186"/>
              <a:gd name="T8" fmla="*/ 57150 w 63"/>
              <a:gd name="T9" fmla="*/ 231775 h 186"/>
              <a:gd name="T10" fmla="*/ 92075 w 63"/>
              <a:gd name="T11" fmla="*/ 149225 h 186"/>
              <a:gd name="T12" fmla="*/ 92075 w 63"/>
              <a:gd name="T13" fmla="*/ 14288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kern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912027" y="976995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زیرساختار جزء به کل دانش‌آموزان 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8688"/>
            <a:ext cx="11015663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توانايي‌شان را در دوباره واحد ساختن و واحدسازي توسعه دهند.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38" y="5241925"/>
            <a:ext cx="8707437" cy="141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38" y="3135313"/>
            <a:ext cx="8707437" cy="183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025" y="5059363"/>
            <a:ext cx="9067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1688" y="1960563"/>
            <a:ext cx="104584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1"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در زیرساختار نسبت، کسر مقایسه‌ی بین دو کمیت هم نوع را بیان می‌کند و به‌عنوان یک شاخص مقایسه‌ای در نظر گرفته می‌شود تا یک عدد </a:t>
            </a:r>
            <a:r>
              <a:rPr lang="fa-I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(بهر و همکاران، 1983؛ استیوارت، 2005). </a:t>
            </a:r>
          </a:p>
          <a:p>
            <a:pPr marL="0" indent="0" algn="just" rtl="1"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برای مثال، </a:t>
            </a:r>
            <a:r>
              <a:rPr lang="fa-I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نسبت تعداد مثلث‌ها به تعداد مستطیل‌ها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یا </a:t>
            </a:r>
            <a:r>
              <a:rPr lang="fa-I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نسبت تعداد پرتقال‌ها به تعداد سیب‌ها در یک ظرف میوه</a:t>
            </a:r>
            <a:r>
              <a:rPr lang="fa-I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en-US" altLang="ko-KR" sz="3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59606" y="902270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80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نسبت</a:t>
            </a:r>
            <a:endParaRPr lang="en-US" sz="80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072063"/>
            <a:ext cx="142843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076197" y="1064245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زیرساختارنسبت دانش‌آموزان </a:t>
            </a: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25" y="2516188"/>
            <a:ext cx="10188575" cy="935037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کمیت‌های مرتبط را شناسایی و ارتباط بین دو کمیت را به ‌صورت کسر بیان کنند.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8" y="4378325"/>
            <a:ext cx="9507537" cy="176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85686" y="967470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زیرساختارنسبت دانش‌آموزان </a:t>
            </a: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68400" y="2303463"/>
            <a:ext cx="11693525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ویژگی تغییرناپذیری- پراکندگی را 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درک نمایند.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Mitra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3763963"/>
            <a:ext cx="9372600" cy="156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3483" y="890121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زیرساختارنسبت دانش‌آموزان </a:t>
            </a: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8888" y="2116138"/>
            <a:ext cx="11693526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بتوانند به مقایسه نسبت‌ها بپردازند.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3227388"/>
            <a:ext cx="8907463" cy="3106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77875" y="2239963"/>
            <a:ext cx="108505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1">
              <a:lnSpc>
                <a:spcPct val="110000"/>
              </a:lnSpc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در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زیرساختار خارج‌قسمت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، هر کسر به‌عنوان نتیجه یا خارج‌قسمت یک تقسیم در نظر گرفته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می‌شود. به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طور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خاص، کسر    بر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ارزش عددی به‌دست آمده از تقسیم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x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 بر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y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دلالت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می‌کند،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به‌طوری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که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x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و </a:t>
            </a:r>
            <a:r>
              <a:rPr lang="en-US" dirty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y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،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هر دو اعداد صحیح هستند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و</a:t>
            </a:r>
            <a:r>
              <a:rPr lang="fa-I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0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y≠</a:t>
            </a:r>
            <a:r>
              <a:rPr lang="fa-IR" dirty="0" smtClean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ea typeface="Calibri"/>
                <a:cs typeface="B Mitra" panose="00000400000000000000" pitchFamily="2" charset="-78"/>
              </a:rPr>
              <a:t>(</a:t>
            </a: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بهر </a:t>
            </a:r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و همکاران، 1983). </a:t>
            </a:r>
          </a:p>
          <a:p>
            <a:pPr marL="0" indent="0" algn="just" rtl="1">
              <a:buClr>
                <a:srgbClr val="F0A22E"/>
              </a:buClr>
              <a:buSzPct val="70000"/>
              <a:buFontTx/>
              <a:buNone/>
              <a:defRPr/>
            </a:pPr>
            <a:endParaRPr lang="fa-I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/>
            </a:endParaRPr>
          </a:p>
          <a:p>
            <a:pPr marL="0" indent="0" algn="just" rtl="1">
              <a:spcBef>
                <a:spcPts val="0"/>
              </a:spcBef>
              <a:spcAft>
                <a:spcPts val="60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>
                <a:solidFill>
                  <a:prstClr val="black"/>
                </a:solidFill>
                <a:ea typeface="Calibri"/>
                <a:cs typeface="B Mitra" pitchFamily="2" charset="-78"/>
              </a:rPr>
              <a:t>مثلاً، کسر </a:t>
            </a:r>
            <a:r>
              <a:rPr lang="en-US" sz="3600" dirty="0">
                <a:solidFill>
                  <a:prstClr val="black"/>
                </a:solidFill>
                <a:latin typeface="B Nazanin"/>
                <a:ea typeface="Calibri"/>
                <a:cs typeface="B Mitra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 Nazanin"/>
                <a:ea typeface="Calibri"/>
                <a:cs typeface="B Mitra" pitchFamily="2" charset="-78"/>
              </a:rPr>
              <a:t>  می‌تواند </a:t>
            </a:r>
            <a:r>
              <a:rPr lang="fa-IR" sz="3600" dirty="0">
                <a:solidFill>
                  <a:srgbClr val="FF0000"/>
                </a:solidFill>
                <a:latin typeface="B Nazanin"/>
                <a:ea typeface="Calibri"/>
                <a:cs typeface="B Mitra" pitchFamily="2" charset="-78"/>
              </a:rPr>
              <a:t>به‌عنوان خارج‌قسمت 3÷2 </a:t>
            </a:r>
            <a:r>
              <a:rPr lang="fa-IR" sz="3600" dirty="0">
                <a:solidFill>
                  <a:prstClr val="black"/>
                </a:solidFill>
                <a:latin typeface="B Nazanin"/>
                <a:ea typeface="Calibri"/>
                <a:cs typeface="B Mitra" pitchFamily="2" charset="-78"/>
              </a:rPr>
              <a:t>یا</a:t>
            </a:r>
            <a:r>
              <a:rPr lang="fa-IR" sz="3600" dirty="0">
                <a:solidFill>
                  <a:srgbClr val="FF0000"/>
                </a:solidFill>
                <a:latin typeface="B Nazanin"/>
                <a:ea typeface="Calibri"/>
                <a:cs typeface="B Mitra" pitchFamily="2" charset="-78"/>
              </a:rPr>
              <a:t> نتیجه تقسیم دو پیتزا میان سه نفر، به‌طوری که به هر نفر، </a:t>
            </a:r>
            <a:r>
              <a:rPr lang="en-US" sz="3600" dirty="0">
                <a:solidFill>
                  <a:srgbClr val="FF0000"/>
                </a:solidFill>
                <a:latin typeface="B Nazanin"/>
                <a:ea typeface="Calibri"/>
                <a:cs typeface="B Mitra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B Nazanin"/>
                <a:ea typeface="Calibri"/>
                <a:cs typeface="B Mitra" pitchFamily="2" charset="-78"/>
              </a:rPr>
              <a:t>  </a:t>
            </a:r>
            <a:r>
              <a:rPr lang="fa-IR" sz="3600" dirty="0">
                <a:solidFill>
                  <a:srgbClr val="FF0000"/>
                </a:solidFill>
                <a:ea typeface="Calibri"/>
                <a:cs typeface="B Mitra" pitchFamily="2" charset="-78"/>
              </a:rPr>
              <a:t>از هر پیتزا یا </a:t>
            </a:r>
            <a:r>
              <a:rPr lang="fa-IR" sz="3600" dirty="0">
                <a:solidFill>
                  <a:srgbClr val="FF0000"/>
                </a:solidFill>
                <a:ea typeface="Times New Roman"/>
                <a:cs typeface="B Mitra" pitchFamily="2" charset="-78"/>
              </a:rPr>
              <a:t>   از کل پیتزاها می‌رسد</a:t>
            </a:r>
            <a:r>
              <a:rPr lang="fa-IR" sz="3600" dirty="0">
                <a:solidFill>
                  <a:prstClr val="black"/>
                </a:solidFill>
                <a:ea typeface="Calibri"/>
                <a:cs typeface="B Mitra" pitchFamily="2" charset="-78"/>
              </a:rPr>
              <a:t>، تفسیر شود.</a:t>
            </a:r>
            <a:endParaRPr lang="en-US" sz="3600" dirty="0">
              <a:solidFill>
                <a:prstClr val="black"/>
              </a:solidFill>
              <a:ea typeface="Times New Roman"/>
              <a:cs typeface="B Mitra" pitchFamily="2" charset="-78"/>
            </a:endParaRPr>
          </a:p>
          <a:p>
            <a:pPr marL="0" indent="0">
              <a:buFontTx/>
              <a:buNone/>
              <a:defRPr/>
            </a:pPr>
            <a:endParaRPr lang="en-US" altLang="ko-KR" sz="3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84873" y="862695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80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 خارج‌قسمت</a:t>
            </a:r>
            <a:endParaRPr lang="en-US" sz="80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881313"/>
            <a:ext cx="342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5068888"/>
            <a:ext cx="30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54675"/>
            <a:ext cx="304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5654675"/>
            <a:ext cx="30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591596" y="1147763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خارج قسمت   دانش‌آموزان  </a:t>
            </a: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28700" y="2573338"/>
            <a:ext cx="11693525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کسر را به‌عنوان تقسیم دو عدد صحیح درک کنند.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3" y="3881438"/>
            <a:ext cx="9180512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885834" y="1020428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خارج قسمت   دانش‌آموزان  </a:t>
            </a: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8213" y="2295525"/>
            <a:ext cx="11693526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بتوانند مقسوم و مقسوم‌علیه در تقسیم را تشخیص دهند.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8" y="3422650"/>
            <a:ext cx="983932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8" y="4527550"/>
            <a:ext cx="9839325" cy="1989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33450" y="1822450"/>
            <a:ext cx="10709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1">
              <a:lnSpc>
                <a:spcPct val="110000"/>
              </a:lnSpc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عملگر، تبدیلی است که پاره‌خط‌‌ها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را کوتاه یا بلند می‌کند،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در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یک مجموعه از اشیاء، تعداد را کاهش یا افزایش می‌دهد یا شکل‌ها را در صفحه هندسی و نقشه بزرگنمایی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می‌کند </a:t>
            </a: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(لامون، 2006).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مفهوم عملگر مي‌تواند در بردارنده تفكری جبري باشد همانند تابعي كه شکل‌های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هندسي </a:t>
            </a: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يا مجموعه‌ای از اشياء را تغيير مي‌دهد </a:t>
            </a:r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(بِهر و همكاران، 1983). </a:t>
            </a:r>
            <a:r>
              <a:rPr lang="fa-I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مثلاً</a:t>
            </a:r>
            <a:endParaRPr lang="fa-I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Mitra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16086" y="769938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80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عملگر</a:t>
            </a:r>
            <a:endParaRPr lang="en-US" sz="80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063" y="4768850"/>
            <a:ext cx="13049251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22084" y="964950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عملگر دانش‌آموزان  باید:</a:t>
            </a:r>
            <a:b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2063750"/>
            <a:ext cx="10821987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در عملیات ترکیبی وقتی دو عمل ضربی یکی پس از دیگری انجام و عمل دوم روی نتیجه‌ی عمل اول انجام می‌شود، بتوانند نتیجه را با یک کسر بیان کنند.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63" y="4325938"/>
            <a:ext cx="932497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6518" y="-266186"/>
            <a:ext cx="11011437" cy="2630511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6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آموزش کتاب جدید التألیف ریاضی پایه ششم دوره ابتدایی</a:t>
            </a:r>
            <a:endParaRPr lang="en-US" sz="6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99482" y="3367967"/>
            <a:ext cx="7085013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6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Farnaz" panose="00000400000000000000" pitchFamily="2" charset="-78"/>
              </a:rPr>
              <a:t>فصل دوم؛ کسرها</a:t>
            </a:r>
            <a:endParaRPr lang="en-US" sz="6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Farnaz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279881" y="943657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عملگر دانش‌آموزان  باید:</a:t>
            </a:r>
            <a:b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62025" y="2257425"/>
            <a:ext cx="11933238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بتوانند ارتباط ورودی و خروجی را بیان کنند.</a:t>
            </a:r>
          </a:p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Mitra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3636963"/>
            <a:ext cx="9437688" cy="2725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3900" y="1612900"/>
            <a:ext cx="10683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1">
              <a:lnSpc>
                <a:spcPct val="110000"/>
              </a:lnSpc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در زیرساختار اندازه، کسر به‌عنوان یک عدد معرفی می‌شود که ویژگی کمّی بودن کسرها را بیان می‌کند و به یک فاصله، اندازه‌ای را اختصاص می‌دهد. بدین منظور، کسری با صورت واحد (مانند   ) تعریف می‌شود و با تکرار این کسر از یک مبدأ معین، فاصله مورد نظر تعیین می‌شود </a:t>
            </a:r>
            <a:r>
              <a:rPr lang="fa-I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anose="00000400000000000000" pitchFamily="2" charset="-78"/>
              </a:rPr>
              <a:t>(لامون، 2006).</a:t>
            </a:r>
          </a:p>
          <a:p>
            <a:pPr marL="0" indent="0" algn="just" rtl="1"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dirty="0">
                <a:solidFill>
                  <a:prstClr val="black"/>
                </a:solidFill>
                <a:ea typeface="Calibri"/>
                <a:cs typeface="B Mitra" pitchFamily="2" charset="-78"/>
              </a:rPr>
              <a:t>برای مثال </a:t>
            </a:r>
            <a:r>
              <a:rPr lang="en-US" sz="3600" dirty="0">
                <a:solidFill>
                  <a:prstClr val="black"/>
                </a:solidFill>
                <a:latin typeface="B Nazanin"/>
                <a:ea typeface="Calibri"/>
                <a:cs typeface="B Mitra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 Nazanin"/>
                <a:ea typeface="Calibri"/>
                <a:cs typeface="B Mitra" pitchFamily="2" charset="-78"/>
              </a:rPr>
              <a:t>  </a:t>
            </a:r>
            <a:r>
              <a:rPr lang="fa-IR" sz="3600" dirty="0">
                <a:solidFill>
                  <a:srgbClr val="FF0000"/>
                </a:solidFill>
                <a:latin typeface="B Nazanin"/>
                <a:ea typeface="Calibri"/>
                <a:cs typeface="B Mitra" pitchFamily="2" charset="-78"/>
              </a:rPr>
              <a:t>با فاصله‌ی ٢ تا   </a:t>
            </a:r>
            <a:r>
              <a:rPr lang="en-US" sz="3600" dirty="0">
                <a:solidFill>
                  <a:srgbClr val="FF0000"/>
                </a:solidFill>
                <a:latin typeface="B Nazanin"/>
                <a:ea typeface="Calibri"/>
                <a:cs typeface="B Mitra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ea typeface="Calibri"/>
                <a:cs typeface="B Mitra" pitchFamily="2" charset="-78"/>
              </a:rPr>
              <a:t>واحد از مبدأ متناظر است. </a:t>
            </a:r>
            <a:endParaRPr lang="en-US" sz="3600" dirty="0">
              <a:solidFill>
                <a:srgbClr val="FF0000"/>
              </a:solidFill>
              <a:ea typeface="Times New Roman"/>
              <a:cs typeface="B Mitra" pitchFamily="2" charset="-78"/>
            </a:endParaRPr>
          </a:p>
          <a:p>
            <a:pPr marL="0" indent="0" algn="just" rtl="1">
              <a:buClr>
                <a:srgbClr val="F0A22E"/>
              </a:buClr>
              <a:buSzPct val="70000"/>
              <a:buFontTx/>
              <a:buNone/>
              <a:defRPr/>
            </a:pPr>
            <a:endParaRPr lang="fa-I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/>
            </a:endParaRPr>
          </a:p>
          <a:p>
            <a:pPr marL="0" indent="0">
              <a:buFontTx/>
              <a:buNone/>
              <a:defRPr/>
            </a:pPr>
            <a:endParaRPr lang="en-US" altLang="ko-KR" sz="3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93837" y="618791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80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 اندازه</a:t>
            </a:r>
            <a:endParaRPr lang="en-US" sz="80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4129088"/>
            <a:ext cx="304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821" name="Object 8"/>
          <p:cNvGraphicFramePr>
            <a:graphicFrameLocks noChangeAspect="1"/>
          </p:cNvGraphicFramePr>
          <p:nvPr/>
        </p:nvGraphicFramePr>
        <p:xfrm>
          <a:off x="7286625" y="283845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2838450"/>
                        <a:ext cx="38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9"/>
          <p:cNvGraphicFramePr>
            <a:graphicFrameLocks noChangeAspect="1"/>
          </p:cNvGraphicFramePr>
          <p:nvPr/>
        </p:nvGraphicFramePr>
        <p:xfrm>
          <a:off x="7402513" y="4097338"/>
          <a:ext cx="30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6" imgW="190417" imgH="609336" progId="Equation.3">
                  <p:embed/>
                </p:oleObj>
              </mc:Choice>
              <mc:Fallback>
                <p:oleObj name="Equation" r:id="rId6" imgW="190417" imgH="60933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4097338"/>
                        <a:ext cx="30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738" y="5038725"/>
            <a:ext cx="129174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64287" y="863376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اندازه   دانش‌آموزان  باید:</a:t>
            </a:r>
            <a:b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8550" y="2012950"/>
            <a:ext cx="11933238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بتوانند کسر را روی محور اعداد نشان دهند و بالعکس.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3046413"/>
            <a:ext cx="9278938" cy="156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4864100"/>
            <a:ext cx="9278938" cy="154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64288" y="822102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اندازه   دانش‌آموزان  باید:</a:t>
            </a:r>
            <a:b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6925" y="2254250"/>
            <a:ext cx="11933238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ویژگی چگال بودن کسرها را درک کنند.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3783013"/>
            <a:ext cx="9969500" cy="195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139204" y="1038908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</a:t>
            </a:r>
            <a: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 اندازه   دانش‌آموزان  باید:</a:t>
            </a:r>
            <a:br>
              <a:rPr lang="fa-IR" sz="72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6250" y="2620963"/>
            <a:ext cx="11933238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کسرها را به‌عنوان عدد درک کنند و به مقایسه کسرها بپردازند.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63" y="4087813"/>
            <a:ext cx="9210675" cy="200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116" y="1095646"/>
            <a:ext cx="9144000" cy="1052736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9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ارتباطات طولی کسرها</a:t>
            </a:r>
            <a:endParaRPr lang="en-US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57210" y="1449062"/>
          <a:ext cx="11122088" cy="504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4457" y="-141668"/>
            <a:ext cx="8757634" cy="5836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tx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915474" y="1052893"/>
            <a:ext cx="10515600" cy="4351338"/>
          </a:xfrm>
          <a:extLst/>
        </p:spPr>
        <p:txBody>
          <a:bodyPr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4320" indent="-274320" algn="ctr" rtl="1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11500" kern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جزء به کل</a:t>
            </a:r>
            <a:endParaRPr lang="en-US" sz="11500" dirty="0">
              <a:solidFill>
                <a:schemeClr val="accent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08497"/>
            <a:ext cx="12428113" cy="1052736"/>
          </a:xfrm>
          <a:extLst/>
        </p:spPr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مفهوم‌سازی کسر به‌عنوان جزئی از کل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دوم</a:t>
            </a:r>
            <a:endParaRPr lang="en-US" sz="5400" dirty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6175"/>
            <a:ext cx="10318750" cy="289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5457825"/>
            <a:ext cx="8120063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8362" y="4937607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ص112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3561" y="6114427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ص113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6946" y="885582"/>
            <a:ext cx="11830929" cy="1325563"/>
          </a:xfrm>
          <a:extLst/>
        </p:spPr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مفهوم‌سازی کسر به‌عنوان جزئی از کل در بازنمایی‌های پیوسته </a:t>
            </a:r>
            <a:r>
              <a:rPr lang="fa-IR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مختلف در </a:t>
            </a:r>
            <a:r>
              <a:rPr lang="fa-IR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دوم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5671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7195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8719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355850"/>
            <a:ext cx="9548812" cy="4073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8005" y="6060287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ص114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0613" y="1338591"/>
            <a:ext cx="11333408" cy="1052736"/>
          </a:xfrm>
          <a:extLst/>
        </p:spPr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نماد کسر (همراه با خواندن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ونوشتن) </a:t>
            </a:r>
            <a:b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سوم</a:t>
            </a:r>
            <a:endParaRPr lang="en-US" sz="48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44800"/>
            <a:ext cx="11803063" cy="357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10511" y="592611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ص46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37" y="949025"/>
            <a:ext cx="9144000" cy="1052736"/>
          </a:xfrm>
          <a:extLst/>
        </p:spPr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6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سیر بررسی فصل دوم ریاضی ششم در    پاورپوینت</a:t>
            </a:r>
            <a:endParaRPr lang="en-US" sz="6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76906" y="1814187"/>
          <a:ext cx="11122088" cy="504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150" y="606758"/>
            <a:ext cx="10172114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بازنمایی‌های گسسته از کسر در پایه چهارم</a:t>
            </a:r>
            <a:endParaRPr lang="en-US" sz="5400" dirty="0"/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176463"/>
            <a:ext cx="8602663" cy="4498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0875" y="630610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ص26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7219" y="853027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تأکید بر واحد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چهارم</a:t>
            </a:r>
            <a:endParaRPr lang="en-US" sz="5400" dirty="0"/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130425"/>
            <a:ext cx="9563100" cy="4362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01219" y="612144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45304" y="0"/>
            <a:ext cx="8757634" cy="5836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887338" y="1432720"/>
            <a:ext cx="10515600" cy="4351338"/>
          </a:xfrm>
          <a:extLst/>
        </p:spPr>
        <p:txBody>
          <a:bodyPr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4320" indent="-274320" algn="ctr" rtl="1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13800" kern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کسرهای خاص</a:t>
            </a:r>
            <a:endParaRPr lang="en-US" sz="13800" dirty="0">
              <a:solidFill>
                <a:schemeClr val="accent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1082013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نصف و ربع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سوم</a:t>
            </a:r>
            <a:endParaRPr lang="en-US" sz="5400" dirty="0"/>
          </a:p>
        </p:txBody>
      </p:sp>
      <p:pic>
        <p:nvPicPr>
          <p:cNvPr id="471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551113"/>
            <a:ext cx="9728200" cy="3525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94344" y="570739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extLst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ثلث و خمس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چهارم</a:t>
            </a:r>
            <a:endParaRPr lang="fa-IR" sz="5400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86000"/>
            <a:ext cx="9372600" cy="3952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195280" y="587032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ص41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6754" y="611516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کسر صفر در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چهارم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8225" y="5703888"/>
            <a:ext cx="9551988" cy="1052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 fontAlgn="auto">
              <a:spcAft>
                <a:spcPts val="0"/>
              </a:spcAft>
              <a:defRPr/>
            </a:pPr>
            <a:endParaRPr lang="en-US" sz="4400" b="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827213"/>
            <a:ext cx="10001250" cy="440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6989" y="570388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91397" y="53920"/>
            <a:ext cx="8827393" cy="57310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29842" y="1278372"/>
            <a:ext cx="10515600" cy="4351338"/>
          </a:xfrm>
          <a:extLst/>
        </p:spPr>
        <p:txBody>
          <a:bodyPr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4320" indent="-274320" algn="ctr" rtl="1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11500" kern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اندازه و عدد مخلوط</a:t>
            </a:r>
            <a:endParaRPr lang="en-US" sz="11500" dirty="0">
              <a:solidFill>
                <a:schemeClr val="accent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94" y="1056148"/>
            <a:ext cx="11725423" cy="1052736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مفهوم‌سازی کسر به ‌عنوان اندازه و عدد مخلوط 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دوم</a:t>
            </a:r>
            <a:endParaRPr lang="en-US" sz="5400" dirty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292350"/>
            <a:ext cx="9526587" cy="3930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87923" y="5853475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ص110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045940"/>
            <a:ext cx="11943471" cy="1052736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کسر به ‌عنوان اندازه در بازنمایی‌های‌ مختلف و کسر به صورت تقریبی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سوم</a:t>
            </a:r>
            <a:endParaRPr lang="en-US" sz="4800" dirty="0"/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683125"/>
            <a:ext cx="6759575" cy="1992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2347913"/>
            <a:ext cx="3979862" cy="2085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347913"/>
            <a:ext cx="21002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47913"/>
            <a:ext cx="3995737" cy="2085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32088" y="630820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5780" y="406560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97030" y="410396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0030" y="406862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ص51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709863"/>
            <a:ext cx="10853737" cy="347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9150" y="1142882"/>
            <a:ext cx="11704320" cy="1173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 fontAlgn="auto">
              <a:spcAft>
                <a:spcPts val="0"/>
              </a:spcAft>
              <a:defRPr/>
            </a:pPr>
            <a:r>
              <a:rPr lang="fa-IR" sz="5400" b="1" kern="0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مفهوم سازی برای مقایسه اعداد مخلوط </a:t>
            </a:r>
            <a:r>
              <a:rPr lang="fa-IR" sz="5400" b="1" kern="0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سوم</a:t>
            </a:r>
            <a:endParaRPr lang="en-US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442" y="581893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175" y="193183"/>
            <a:ext cx="8757634" cy="5836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tx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33718" y="2980413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138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مبانی نظری</a:t>
            </a:r>
            <a:endParaRPr lang="en-US" sz="138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7875" y="509413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نماد عدد مخلوط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چهارم</a:t>
            </a:r>
            <a:endParaRPr lang="en-US" sz="5400" dirty="0"/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927225"/>
            <a:ext cx="8945562" cy="4565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83118" y="612144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852" y="1190650"/>
            <a:ext cx="12084148" cy="1052736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کسر بزرگتر از واحد و تبدیل عدد مخلوط به کسر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433638"/>
            <a:ext cx="9163050" cy="4059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62994" y="612144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ص23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10" y="589952"/>
            <a:ext cx="1214609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تبدیل کسر بزرگتر از واحد به عدد مخلوط 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پنجم</a:t>
            </a:r>
            <a:endParaRPr lang="en-US" sz="4800" dirty="0"/>
          </a:p>
        </p:txBody>
      </p:sp>
      <p:pic>
        <p:nvPicPr>
          <p:cNvPr id="563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927225"/>
            <a:ext cx="9607550" cy="393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60045" y="4685527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72529" y="-154544"/>
            <a:ext cx="8215306" cy="57310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tx1">
                  <a:lumMod val="40000"/>
                  <a:lumOff val="6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500180" y="1225216"/>
            <a:ext cx="10515600" cy="4351338"/>
          </a:xfrm>
          <a:extLst/>
        </p:spPr>
        <p:txBody>
          <a:bodyPr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4320" indent="-274320" algn="ctr" rtl="1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11500" kern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زیرساختار عملگر</a:t>
            </a:r>
            <a:endParaRPr lang="en-US" sz="11500" dirty="0">
              <a:solidFill>
                <a:schemeClr val="accent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305050"/>
            <a:ext cx="10461625" cy="323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6216650" y="554037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endParaRPr lang="fa-IR" altLang="en-US" sz="3600">
              <a:latin typeface="Malgun Gothic" panose="020B0503020000020004" pitchFamily="34" charset="-127"/>
              <a:ea typeface="Majalla U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کسر به‌‌عنوان عملگر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سوم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822862" y="517104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ص55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2589213"/>
            <a:ext cx="9750425" cy="3810000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609" y="928673"/>
            <a:ext cx="11957538" cy="1325563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مقایسه کسرها با واحدهای مختلف با در نظر گرفتن کسر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به عنوان عملگر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چهارم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382377" y="602968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71226" y="0"/>
            <a:ext cx="8879177" cy="605742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953014" y="1390914"/>
            <a:ext cx="10515600" cy="4351338"/>
          </a:xfrm>
          <a:extLst/>
        </p:spPr>
        <p:txBody>
          <a:bodyPr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4320" indent="-274320" algn="ctr" rtl="1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11500" kern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تساوی، مقایسه و ساده کردن کسرها</a:t>
            </a:r>
            <a:endParaRPr lang="en-US" sz="11500" dirty="0">
              <a:solidFill>
                <a:schemeClr val="accent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355" y="633046"/>
            <a:ext cx="11910645" cy="1392702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تساوی و مقایسه کسرها با تأکید بر مخرج مساوی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در </a:t>
            </a:r>
            <a:r>
              <a:rPr lang="fa-IR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سوم</a:t>
            </a:r>
            <a:endParaRPr lang="en-US" dirty="0"/>
          </a:p>
        </p:txBody>
      </p:sp>
      <p:pic>
        <p:nvPicPr>
          <p:cNvPr id="614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166938"/>
            <a:ext cx="4700588" cy="307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529263"/>
            <a:ext cx="8529638" cy="1103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166938"/>
            <a:ext cx="6950075" cy="307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54925" y="4871672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ص52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355" y="484300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ص55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144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63039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9838" y="5537158"/>
            <a:ext cx="4272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ساده‌کردن کسرها (ص36)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itchFamily="2" charset="-78"/>
            </a:endParaRP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7288" y="2560638"/>
            <a:ext cx="9652000" cy="38195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57109" y="601141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ص56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349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01700"/>
            <a:ext cx="118014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363" y="2095500"/>
            <a:ext cx="10218737" cy="41386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18978"/>
            <a:ext cx="121920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مقایسه کسرها با صورت‌های مساوی  در پایه چهارم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68362" y="577138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ص25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2689225"/>
            <a:ext cx="10313987" cy="341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43802" y="958231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66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مدل بهر و همکاران (1983)</a:t>
            </a:r>
            <a:endParaRPr lang="en-US" sz="66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49004" y="731520"/>
            <a:ext cx="1314933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تساوی کسرها با بازنمایی‌های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مختلف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چهارم</a:t>
            </a:r>
            <a:endParaRPr lang="en-US" sz="4800" dirty="0"/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193925"/>
            <a:ext cx="10163175" cy="3709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4412" y="553458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38" y="411429"/>
            <a:ext cx="10515600" cy="1325563"/>
          </a:xfrm>
          <a:extLst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ساده‌کردن کسرها در پایه چهارم</a:t>
            </a:r>
            <a:endParaRPr lang="fa-IR" sz="5400" dirty="0"/>
          </a:p>
        </p:txBody>
      </p:sp>
      <p:pic>
        <p:nvPicPr>
          <p:cNvPr id="6656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738" y="2205038"/>
            <a:ext cx="9026525" cy="364172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82737" y="5477012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ص36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958975"/>
            <a:ext cx="8513762" cy="408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5280" y="458565"/>
            <a:ext cx="11565227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ساده کردن کسرها در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776735" y="567569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ص41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53380" y="-409719"/>
            <a:ext cx="8879177" cy="645231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  <a:gs pos="59000">
                <a:srgbClr val="E9F5F6"/>
              </a:gs>
              <a:gs pos="1000">
                <a:schemeClr val="accent1">
                  <a:lumMod val="45000"/>
                  <a:lumOff val="55000"/>
                </a:schemeClr>
              </a:gs>
              <a:gs pos="6000">
                <a:schemeClr val="tx1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552289" y="1203477"/>
            <a:ext cx="10515600" cy="4351338"/>
          </a:xfrm>
          <a:extLst/>
        </p:spPr>
        <p:txBody>
          <a:bodyPr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4320" indent="-274320" algn="ctr" rtl="1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sz="9600" kern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عملیات (جمع، تفریق، ضرب و تقسیم) کسرها</a:t>
            </a:r>
            <a:endParaRPr lang="en-US" sz="9600" dirty="0">
              <a:solidFill>
                <a:schemeClr val="accent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151" y="1272809"/>
            <a:ext cx="11660945" cy="716024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جمع و تفریق کسرهایی با مخرج‌ مساوی یا مخرج یک کسر مضربی از مخرج </a:t>
            </a:r>
            <a:r>
              <a:rPr lang="fa-IR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دیگری </a:t>
            </a:r>
            <a:r>
              <a:rPr lang="fa-IR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چهارم</a:t>
            </a:r>
            <a:endParaRPr lang="en-US" dirty="0"/>
          </a:p>
        </p:txBody>
      </p:sp>
      <p:pic>
        <p:nvPicPr>
          <p:cNvPr id="696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2320925"/>
            <a:ext cx="2973387" cy="3595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320925"/>
            <a:ext cx="6362700" cy="191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459288"/>
            <a:ext cx="6337300" cy="1893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4563" y="598323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762" y="390187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4172" y="554713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38040"/>
            <a:ext cx="12192000" cy="1052736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جمع و تفریق کسرها با مخرج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نامشترک و نسبت </a:t>
            </a:r>
            <a:b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به هم اول 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پنجم</a:t>
            </a:r>
            <a:endParaRPr lang="en-US" sz="4800" dirty="0"/>
          </a:p>
        </p:txBody>
      </p:sp>
      <p:pic>
        <p:nvPicPr>
          <p:cNvPr id="706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93925"/>
            <a:ext cx="9423400" cy="379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4258" y="562059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4071" y="537587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جمع عددهای مخلوط در پایه پنجم</a:t>
            </a:r>
            <a:endParaRPr lang="en-US" sz="5400" dirty="0"/>
          </a:p>
        </p:txBody>
      </p:sp>
      <p:pic>
        <p:nvPicPr>
          <p:cNvPr id="716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55800"/>
            <a:ext cx="9620250" cy="389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6479" y="547696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4348" y="479424"/>
            <a:ext cx="8847786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تفریق عددهای مخلوط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پنجم</a:t>
            </a: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5957888"/>
            <a:ext cx="9448800" cy="1052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 fontAlgn="auto">
              <a:spcAft>
                <a:spcPts val="0"/>
              </a:spcAft>
              <a:defRPr/>
            </a:pPr>
            <a:endParaRPr lang="en-US" b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36" y="1822910"/>
            <a:ext cx="9851264" cy="4593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69136" y="6114812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2776" y="418559"/>
            <a:ext cx="10218313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عدد در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کسر 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چهارم</a:t>
            </a: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5630863"/>
            <a:ext cx="9448800" cy="1052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 fontAlgn="auto">
              <a:spcAft>
                <a:spcPts val="0"/>
              </a:spcAft>
              <a:defRPr/>
            </a:pPr>
            <a:endParaRPr lang="en-US" sz="4400" b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737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646238"/>
            <a:ext cx="8842375" cy="464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57549" y="5917392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711" y="537671"/>
            <a:ext cx="11771289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عدد در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کسر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5957888"/>
            <a:ext cx="9448800" cy="1052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 fontAlgn="auto">
              <a:spcAft>
                <a:spcPts val="0"/>
              </a:spcAft>
              <a:defRPr/>
            </a:pPr>
            <a:endParaRPr lang="en-US" sz="4400" b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44663"/>
            <a:ext cx="9409113" cy="459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33380" y="596977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ص32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5407025"/>
            <a:ext cx="121507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524000" y="751570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66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زیرساختارجزء به کل</a:t>
            </a:r>
            <a:endParaRPr lang="en-US" sz="66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200" y="1804988"/>
            <a:ext cx="10641013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با افراز یک کمیت گسسته یا پیوسته به قسمت‌های هم‌اندازه و در نظر گرفتن قسمت‌هایی از آن، کسر به‌عنوان 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جز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ئ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ی 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از کل حاصل می‌شود </a:t>
            </a:r>
            <a:r>
              <a:rPr lang="fa-I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(بهر و همکاران، 1983؛ لامون، 2006)،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 كه به فرم    نوشته مي‌شود </a:t>
            </a:r>
            <a:r>
              <a:rPr lang="fa-I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(بِهر و همكاران، 1983). </a:t>
            </a:r>
          </a:p>
          <a:p>
            <a:pPr algn="just" rtl="1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مثلاً کسر   ، به‌عنوان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2 تکه کلوچه از یک کلوچه که به سه قسمت مساوی تقسیم شده است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(مدل پیوسته) 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یا به‌عنوان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2 عدد کیک کشمشی از 3 عدد کیک کشمشی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(مدل گسسته)</a:t>
            </a:r>
            <a:r>
              <a:rPr lang="fa-I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B Mitra" pitchFamily="2" charset="-78"/>
              </a:rPr>
              <a:t> در نظر گرفته می‌شود.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25" y="3505200"/>
            <a:ext cx="30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930525"/>
            <a:ext cx="3476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9806" y="388792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کسر در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عدد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pic>
        <p:nvPicPr>
          <p:cNvPr id="757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31950"/>
            <a:ext cx="9451975" cy="3886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9443" y="514920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ص33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7481" y="432672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کسر در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کسر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pic>
        <p:nvPicPr>
          <p:cNvPr id="768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46238"/>
            <a:ext cx="9599613" cy="457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09262" y="580252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6538" y="402978"/>
            <a:ext cx="9144000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دو عدد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مخلوط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pic>
        <p:nvPicPr>
          <p:cNvPr id="778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617663"/>
            <a:ext cx="566737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93850"/>
            <a:ext cx="5730875" cy="257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365625"/>
            <a:ext cx="8442325" cy="212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28874" y="612354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730" y="385851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3013" y="385851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ص40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109788"/>
            <a:ext cx="10010775" cy="419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550" y="902115"/>
            <a:ext cx="11681137" cy="1052736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زیرساختار خارج‌قسمت و تقسیم دو عدد صحیح بر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هم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پنجم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0527068" y="593677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ص36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4879" y="451237"/>
            <a:ext cx="9666668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تقسیم کسر بر عدد صحیح </a:t>
            </a: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4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پایه پنجم</a:t>
            </a:r>
            <a:endParaRPr lang="en-US" sz="4800" dirty="0"/>
          </a:p>
        </p:txBody>
      </p:sp>
      <p:pic>
        <p:nvPicPr>
          <p:cNvPr id="798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687513"/>
            <a:ext cx="9667875" cy="462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93740" y="5938877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3947" y="636196"/>
            <a:ext cx="10321344" cy="1052736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تقسیم عدد صحیح بر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کسر </a:t>
            </a: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پایه پنجم</a:t>
            </a:r>
            <a:endParaRPr lang="en-US" sz="5400" dirty="0"/>
          </a:p>
        </p:txBody>
      </p:sp>
      <p:pic>
        <p:nvPicPr>
          <p:cNvPr id="808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11363"/>
            <a:ext cx="9202738" cy="427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55019" y="583834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52963" y="-156795"/>
            <a:ext cx="8757634" cy="5836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tx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33718" y="2980413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138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طرح درس</a:t>
            </a:r>
            <a:endParaRPr lang="en-US" sz="138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6755" y="1892402"/>
          <a:ext cx="11122088" cy="504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154" y="1353223"/>
            <a:ext cx="9144000" cy="1052736"/>
          </a:xfrm>
          <a:extLst/>
        </p:spPr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9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کسرها در پایه ششم</a:t>
            </a:r>
            <a:endParaRPr lang="en-US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2985" y="651097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طرح درس: یادگیری مشارکتی</a:t>
            </a:r>
            <a:endParaRPr lang="en-US" sz="54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028700" y="1930400"/>
            <a:ext cx="10152063" cy="3857625"/>
          </a:xfrm>
        </p:spPr>
        <p:txBody>
          <a:bodyPr rtlCol="0">
            <a:no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طرح مسئله توسط معلم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همکاری گروهی دانش‌آموزان و ارائه راه‌حل‌های مختلف توسط آنان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بررسی پاسخ‌ها و گفتمان پیرامون آن‌ها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بررسی فعالیت و تکمیل راه‌حل‌های ارائه شده درکتاب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نتیجه‌گیری نهایی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1267" y="487473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اول</a:t>
            </a:r>
            <a:endParaRPr lang="en-US" sz="5400" b="1" dirty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1035050" y="1439863"/>
            <a:ext cx="10371138" cy="5180012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just" rtl="1" fontAlgn="auto">
              <a:spcAft>
                <a:spcPts val="0"/>
              </a:spcAft>
              <a:buClr>
                <a:schemeClr val="accent3"/>
              </a:buClr>
              <a:buSzPct val="68000"/>
              <a:buFont typeface="Wingdings" panose="05000000000000000000" pitchFamily="2" charset="2"/>
              <a:buChar char="v"/>
              <a:defRPr/>
            </a:pPr>
            <a:endParaRPr lang="fa-IR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0" indent="0" algn="just" rtl="1" fontAlgn="auto">
              <a:lnSpc>
                <a:spcPct val="150000"/>
              </a:lnSpc>
              <a:spcAft>
                <a:spcPts val="80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 Mitra" panose="00000400000000000000" pitchFamily="2" charset="-78"/>
              </a:rPr>
              <a:t>1- یادآوری مفهوم واحد، کسر و عدد مخلوط</a:t>
            </a:r>
          </a:p>
          <a:p>
            <a:pPr marL="0" indent="0" algn="just" rtl="1" fontAlgn="auto">
              <a:lnSpc>
                <a:spcPct val="150000"/>
              </a:lnSpc>
              <a:spcAft>
                <a:spcPts val="80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 Mitra" panose="00000400000000000000" pitchFamily="2" charset="-78"/>
              </a:rPr>
              <a:t>2- یادآوری جمع و تفریق کسرها و عددهای مخلوط در حالات مختلف (با مخرج‌های مساوی، یا مخرج یک کسر مضربی از مخرج دیگری و یا مخرج کسرها نسبت به هم اول است)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 fontAlgn="auto">
              <a:lnSpc>
                <a:spcPct val="150000"/>
              </a:lnSpc>
              <a:spcAft>
                <a:spcPts val="80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 Mitra" panose="00000400000000000000" pitchFamily="2" charset="-78"/>
              </a:rPr>
              <a:t>3- یافتن کوچکترین مخرج مشترک در جمع و تفریق کسرهایی که مخرج آن‌ها نسبت به هم اول نیست.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025" y="2436813"/>
            <a:ext cx="8229600" cy="936625"/>
          </a:xfrm>
        </p:spPr>
        <p:txBody>
          <a:bodyPr rtlCol="0">
            <a:norm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بتوانند واحد را به بخش‌های مساوی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افراز </a:t>
            </a: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کنند.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Mitra" pitchFamily="2" charset="-78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47978" y="1111232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66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66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66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زیرساختار جزء به کل دانش‌آموزان باید:</a:t>
            </a:r>
            <a:br>
              <a:rPr lang="fa-IR" sz="66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66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1481138" y="3954463"/>
            <a:ext cx="8767762" cy="177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fa-IR" sz="2400" b="1">
                <a:cs typeface="B Nazanin" panose="00000400000000000000" pitchFamily="2" charset="-78"/>
              </a:rPr>
              <a:t>کسری بنویسید که قسمت رنگ شده در هر شکل را نشان دهد. </a:t>
            </a:r>
            <a:endParaRPr lang="en-US" sz="2400" b="1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endParaRPr lang="en-US" altLang="ko-KR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47" descr="Description: C:\Documents and Settings\Dear-User\Desktop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430713"/>
            <a:ext cx="3429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887" y="725554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پیدا کردن مخرج مشترک‌</a:t>
            </a:r>
            <a:endParaRPr lang="en-US" sz="5400" b="1" dirty="0"/>
          </a:p>
        </p:txBody>
      </p:sp>
      <p:pic>
        <p:nvPicPr>
          <p:cNvPr id="87043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" y="2247900"/>
            <a:ext cx="11026775" cy="381793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377" y="569653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ص25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740" y="528639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دست‌ورزی پیشنهادی</a:t>
            </a:r>
            <a:endParaRPr lang="en-US" sz="54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88" y="1773238"/>
            <a:ext cx="12041187" cy="3627437"/>
          </a:xfrm>
        </p:spPr>
        <p:txBody>
          <a:bodyPr rtlCol="0">
            <a:normAutofit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SzPct val="68000"/>
              <a:buFontTx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وسایل مورد نیاز: 4 نوار سفید یکسان، مدادهای رنگی مختلف، قیچی و خط‌کش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36563" y="2554288"/>
            <a:ext cx="4854575" cy="796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6563" y="3675063"/>
            <a:ext cx="4854575" cy="796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6563" y="3665538"/>
          <a:ext cx="4854575" cy="796925"/>
        </p:xfrm>
        <a:graphic>
          <a:graphicData uri="http://schemas.openxmlformats.org/drawingml/2006/table">
            <a:tbl>
              <a:tblPr firstRow="1" bandRow="1"/>
              <a:tblGrid>
                <a:gridCol w="1213644"/>
                <a:gridCol w="1213644"/>
                <a:gridCol w="1213644"/>
                <a:gridCol w="1213644"/>
              </a:tblGrid>
              <a:tr h="7969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692" marB="4569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692" marB="4569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692" marB="4569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692" marB="45692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6097" y="2553663"/>
          <a:ext cx="4855336" cy="797418"/>
        </p:xfrm>
        <a:graphic>
          <a:graphicData uri="http://schemas.openxmlformats.org/drawingml/2006/table">
            <a:tbl>
              <a:tblPr firstRow="1" bandRow="1"/>
              <a:tblGrid>
                <a:gridCol w="809223"/>
                <a:gridCol w="809222"/>
                <a:gridCol w="809223"/>
                <a:gridCol w="809223"/>
                <a:gridCol w="809222"/>
                <a:gridCol w="809223"/>
              </a:tblGrid>
              <a:tr h="7974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6563" y="3675063"/>
          <a:ext cx="4854575" cy="782637"/>
        </p:xfrm>
        <a:graphic>
          <a:graphicData uri="http://schemas.openxmlformats.org/drawingml/2006/table">
            <a:tbl>
              <a:tblPr firstRow="1" bandRow="1"/>
              <a:tblGrid>
                <a:gridCol w="1213644"/>
                <a:gridCol w="1213644"/>
                <a:gridCol w="1213644"/>
                <a:gridCol w="1213644"/>
              </a:tblGrid>
              <a:tr h="7826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770" marB="457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770" marB="457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770" marB="457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6" marR="91426" marT="45770" marB="4577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6097" y="2553662"/>
          <a:ext cx="4855336" cy="797418"/>
        </p:xfrm>
        <a:graphic>
          <a:graphicData uri="http://schemas.openxmlformats.org/drawingml/2006/table">
            <a:tbl>
              <a:tblPr firstRow="1" bandRow="1"/>
              <a:tblGrid>
                <a:gridCol w="809223"/>
                <a:gridCol w="809222"/>
                <a:gridCol w="809223"/>
                <a:gridCol w="809223"/>
                <a:gridCol w="809222"/>
                <a:gridCol w="809223"/>
              </a:tblGrid>
              <a:tr h="7974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92813" y="3548063"/>
          <a:ext cx="4413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3" name="Equation" r:id="rId3" imgW="190417" imgH="609336" progId="Equation.3">
                  <p:embed/>
                </p:oleObj>
              </mc:Choice>
              <mc:Fallback>
                <p:oleObj name="Equation" r:id="rId3" imgW="190417" imgH="60933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3548063"/>
                        <a:ext cx="4413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21388" y="2465388"/>
          <a:ext cx="412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Equation" r:id="rId5" imgW="177723" imgH="609336" progId="Equation.3">
                  <p:embed/>
                </p:oleObj>
              </mc:Choice>
              <mc:Fallback>
                <p:oleObj name="Equation" r:id="rId5" imgW="177723" imgH="60933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2465388"/>
                        <a:ext cx="412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483350" y="3548063"/>
          <a:ext cx="793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5" name="Equation" r:id="rId7" imgW="342751" imgH="609336" progId="Equation.3">
                  <p:embed/>
                </p:oleObj>
              </mc:Choice>
              <mc:Fallback>
                <p:oleObj name="Equation" r:id="rId7" imgW="342751" imgH="60933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3548063"/>
                        <a:ext cx="793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483350" y="2465388"/>
          <a:ext cx="1000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6" name="Equation" r:id="rId9" imgW="431613" imgH="609336" progId="Equation.3">
                  <p:embed/>
                </p:oleObj>
              </mc:Choice>
              <mc:Fallback>
                <p:oleObj name="Equation" r:id="rId9" imgW="431613" imgH="60933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465388"/>
                        <a:ext cx="10001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6" name="Object 17"/>
          <p:cNvGraphicFramePr>
            <a:graphicFrameLocks noChangeAspect="1"/>
          </p:cNvGraphicFramePr>
          <p:nvPr/>
        </p:nvGraphicFramePr>
        <p:xfrm>
          <a:off x="10456863" y="2730500"/>
          <a:ext cx="3524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Equation" r:id="rId11" imgW="152268" imgH="317225" progId="Equation.3">
                  <p:embed/>
                </p:oleObj>
              </mc:Choice>
              <mc:Fallback>
                <p:oleObj name="Equation" r:id="rId11" imgW="152268" imgH="31722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863" y="2730500"/>
                        <a:ext cx="3524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04113" y="3548063"/>
          <a:ext cx="1000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8" name="Equation" r:id="rId13" imgW="431613" imgH="609336" progId="Equation.3">
                  <p:embed/>
                </p:oleObj>
              </mc:Choice>
              <mc:Fallback>
                <p:oleObj name="Equation" r:id="rId13" imgW="431613" imgH="60933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3" y="3548063"/>
                        <a:ext cx="10001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532688" y="2497138"/>
          <a:ext cx="1000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9" name="Equation" r:id="rId15" imgW="431613" imgH="609336" progId="Equation.3">
                  <p:embed/>
                </p:oleObj>
              </mc:Choice>
              <mc:Fallback>
                <p:oleObj name="Equation" r:id="rId15" imgW="431613" imgH="60933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88" y="2497138"/>
                        <a:ext cx="10001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11950" y="2430463"/>
            <a:ext cx="827088" cy="914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788275" y="3616325"/>
            <a:ext cx="827088" cy="914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35798" y="2554288"/>
          <a:ext cx="4855340" cy="797418"/>
        </p:xfrm>
        <a:graphic>
          <a:graphicData uri="http://schemas.openxmlformats.org/drawingml/2006/table">
            <a:tbl>
              <a:tblPr firstRow="1" bandRow="1"/>
              <a:tblGrid>
                <a:gridCol w="404612"/>
                <a:gridCol w="404612"/>
                <a:gridCol w="404611"/>
                <a:gridCol w="404611"/>
                <a:gridCol w="404612"/>
                <a:gridCol w="404612"/>
                <a:gridCol w="404612"/>
                <a:gridCol w="404612"/>
                <a:gridCol w="404611"/>
                <a:gridCol w="404611"/>
                <a:gridCol w="404612"/>
                <a:gridCol w="404612"/>
              </a:tblGrid>
              <a:tr h="7974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36563" y="3675063"/>
          <a:ext cx="4855340" cy="797418"/>
        </p:xfrm>
        <a:graphic>
          <a:graphicData uri="http://schemas.openxmlformats.org/drawingml/2006/table">
            <a:tbl>
              <a:tblPr firstRow="1" bandRow="1"/>
              <a:tblGrid>
                <a:gridCol w="404612"/>
                <a:gridCol w="404612"/>
                <a:gridCol w="404611"/>
                <a:gridCol w="404611"/>
                <a:gridCol w="404612"/>
                <a:gridCol w="404612"/>
                <a:gridCol w="404612"/>
                <a:gridCol w="404612"/>
                <a:gridCol w="404611"/>
                <a:gridCol w="404611"/>
                <a:gridCol w="404612"/>
                <a:gridCol w="404612"/>
              </a:tblGrid>
              <a:tr h="7974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76593" y="4792872"/>
          <a:ext cx="4855340" cy="797418"/>
        </p:xfrm>
        <a:graphic>
          <a:graphicData uri="http://schemas.openxmlformats.org/drawingml/2006/table">
            <a:tbl>
              <a:tblPr firstRow="1" bandRow="1"/>
              <a:tblGrid>
                <a:gridCol w="404612"/>
                <a:gridCol w="404612"/>
                <a:gridCol w="404611"/>
                <a:gridCol w="404611"/>
                <a:gridCol w="404612"/>
                <a:gridCol w="404612"/>
                <a:gridCol w="404612"/>
                <a:gridCol w="404612"/>
                <a:gridCol w="404611"/>
                <a:gridCol w="404611"/>
                <a:gridCol w="404612"/>
                <a:gridCol w="404612"/>
              </a:tblGrid>
              <a:tr h="7974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66048" y="4790528"/>
          <a:ext cx="4855340" cy="797418"/>
        </p:xfrm>
        <a:graphic>
          <a:graphicData uri="http://schemas.openxmlformats.org/drawingml/2006/table">
            <a:tbl>
              <a:tblPr firstRow="1" bandRow="1"/>
              <a:tblGrid>
                <a:gridCol w="404612"/>
                <a:gridCol w="404612"/>
                <a:gridCol w="404611"/>
                <a:gridCol w="404611"/>
                <a:gridCol w="404612"/>
                <a:gridCol w="404612"/>
                <a:gridCol w="404612"/>
                <a:gridCol w="404612"/>
                <a:gridCol w="404611"/>
                <a:gridCol w="404611"/>
                <a:gridCol w="404612"/>
                <a:gridCol w="404612"/>
              </a:tblGrid>
              <a:tr h="7974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31870" y="4781930"/>
          <a:ext cx="4989516" cy="806070"/>
        </p:xfrm>
        <a:graphic>
          <a:graphicData uri="http://schemas.openxmlformats.org/drawingml/2006/table">
            <a:tbl>
              <a:tblPr firstRow="1" bandRow="1"/>
              <a:tblGrid>
                <a:gridCol w="415793"/>
                <a:gridCol w="415793"/>
                <a:gridCol w="415793"/>
                <a:gridCol w="415793"/>
                <a:gridCol w="415793"/>
                <a:gridCol w="415793"/>
                <a:gridCol w="415793"/>
                <a:gridCol w="415793"/>
                <a:gridCol w="415793"/>
                <a:gridCol w="415793"/>
                <a:gridCol w="415793"/>
                <a:gridCol w="415793"/>
              </a:tblGrid>
              <a:tr h="80607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276593" y="4797082"/>
          <a:ext cx="4855340" cy="790917"/>
        </p:xfrm>
        <a:graphic>
          <a:graphicData uri="http://schemas.openxmlformats.org/drawingml/2006/table">
            <a:tbl>
              <a:tblPr firstRow="1" bandRow="1"/>
              <a:tblGrid>
                <a:gridCol w="404612"/>
                <a:gridCol w="404612"/>
                <a:gridCol w="404611"/>
                <a:gridCol w="404611"/>
                <a:gridCol w="404612"/>
                <a:gridCol w="404612"/>
                <a:gridCol w="404612"/>
                <a:gridCol w="404612"/>
                <a:gridCol w="404611"/>
                <a:gridCol w="404611"/>
                <a:gridCol w="404612"/>
                <a:gridCol w="404612"/>
              </a:tblGrid>
              <a:tr h="79091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022600" y="5770563"/>
          <a:ext cx="412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Equation" r:id="rId17" imgW="177723" imgH="609336" progId="Equation.3">
                  <p:embed/>
                </p:oleObj>
              </mc:Choice>
              <mc:Fallback>
                <p:oleObj name="Equation" r:id="rId17" imgW="177723" imgH="60933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5770563"/>
                        <a:ext cx="412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554413" y="5775325"/>
          <a:ext cx="11763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tion" r:id="rId18" imgW="508000" imgH="609600" progId="Equation.3">
                  <p:embed/>
                </p:oleObj>
              </mc:Choice>
              <mc:Fallback>
                <p:oleObj name="Equation" r:id="rId18" imgW="508000" imgH="609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775325"/>
                        <a:ext cx="11763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746625" y="5775325"/>
          <a:ext cx="619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Equation" r:id="rId20" imgW="266584" imgH="609336" progId="Equation.3">
                  <p:embed/>
                </p:oleObj>
              </mc:Choice>
              <mc:Fallback>
                <p:oleObj name="Equation" r:id="rId20" imgW="266584" imgH="609336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5775325"/>
                        <a:ext cx="6191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448300" y="5770563"/>
          <a:ext cx="9715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3" name="Equation" r:id="rId22" imgW="419100" imgH="609600" progId="Equation.3">
                  <p:embed/>
                </p:oleObj>
              </mc:Choice>
              <mc:Fallback>
                <p:oleObj name="Equation" r:id="rId22" imgW="419100" imgH="609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5770563"/>
                        <a:ext cx="9715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553200" y="5768975"/>
          <a:ext cx="1000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4" name="Equation" r:id="rId24" imgW="431613" imgH="609336" progId="Equation.3">
                  <p:embed/>
                </p:oleObj>
              </mc:Choice>
              <mc:Fallback>
                <p:oleObj name="Equation" r:id="rId24" imgW="431613" imgH="609336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68975"/>
                        <a:ext cx="10001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527925" y="5768975"/>
          <a:ext cx="11763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5" name="Equation" r:id="rId26" imgW="508000" imgH="609600" progId="Equation.3">
                  <p:embed/>
                </p:oleObj>
              </mc:Choice>
              <mc:Fallback>
                <p:oleObj name="Equation" r:id="rId26" imgW="508000" imgH="609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5768975"/>
                        <a:ext cx="117633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  <p:bldP spid="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5255" y="309093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حل تمرین</a:t>
            </a:r>
            <a:endParaRPr lang="en-US" sz="5400" b="1" dirty="0"/>
          </a:p>
        </p:txBody>
      </p:sp>
      <p:pic>
        <p:nvPicPr>
          <p:cNvPr id="9011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8838" y="1882775"/>
            <a:ext cx="10577512" cy="257333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8838" y="408678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43025" y="2193925"/>
          <a:ext cx="2552700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  <a:gridCol w="850900"/>
                <a:gridCol w="850900"/>
              </a:tblGrid>
              <a:tr h="7905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953250" y="3343275"/>
          <a:ext cx="4378325" cy="84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442"/>
                <a:gridCol w="1459442"/>
                <a:gridCol w="1459442"/>
              </a:tblGrid>
              <a:tr h="8429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9" marR="91409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9" marR="91409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9" marR="91409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587" y="360364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پاسخ</a:t>
            </a:r>
            <a:endParaRPr lang="en-US" sz="5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2700" y="3354388"/>
          <a:ext cx="2552700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</a:tblGrid>
              <a:tr h="7905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929563" y="4605338"/>
          <a:ext cx="2552700" cy="7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</a:tblGrid>
              <a:tr h="7683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689" marB="45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953250" y="3343275"/>
          <a:ext cx="4378325" cy="84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325"/>
              </a:tblGrid>
              <a:tr h="8429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9" marR="91409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63538" y="4568825"/>
          <a:ext cx="4333875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75"/>
              </a:tblGrid>
              <a:tr h="7905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2" marR="91462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65765" y="967929"/>
            <a:ext cx="10496019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defRPr/>
            </a:pPr>
            <a:r>
              <a:rPr lang="fa-IR" sz="5400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دارایی نیکوکار اول                   دارایی نیکوکار دوم                           </a:t>
            </a:r>
            <a:endParaRPr lang="en-US" sz="5400" kern="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60975" y="2290763"/>
          <a:ext cx="1209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2" name="Equation" r:id="rId3" imgW="190335" imgH="126890" progId="Equation.3">
                  <p:embed/>
                </p:oleObj>
              </mc:Choice>
              <mc:Fallback>
                <p:oleObj name="Equation" r:id="rId3" imgW="190335" imgH="1268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290763"/>
                        <a:ext cx="12096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339850" y="2197100"/>
          <a:ext cx="2552700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</a:tblGrid>
              <a:tr h="7921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802" marB="458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751763" y="2228850"/>
          <a:ext cx="2552700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</a:tblGrid>
              <a:tr h="7905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51695" y="2234491"/>
          <a:ext cx="2552880" cy="790740"/>
        </p:xfrm>
        <a:graphic>
          <a:graphicData uri="http://schemas.openxmlformats.org/drawingml/2006/table">
            <a:tbl>
              <a:tblPr firstRow="1" bandRow="1">
                <a:solidFill>
                  <a:srgbClr val="000000"/>
                </a:solidFill>
                <a:tableStyleId>{5C22544A-7EE6-4342-B048-85BDC9FD1C3A}</a:tableStyleId>
              </a:tblPr>
              <a:tblGrid>
                <a:gridCol w="850960"/>
                <a:gridCol w="850960"/>
                <a:gridCol w="850960"/>
              </a:tblGrid>
              <a:tr h="7907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84288" y="3343275"/>
          <a:ext cx="2552700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  <a:gridCol w="850900"/>
                <a:gridCol w="850900"/>
              </a:tblGrid>
              <a:tr h="7905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 bwMode="auto">
          <a:xfrm>
            <a:off x="5232400" y="3090863"/>
            <a:ext cx="9175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6000" b="1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&lt;</a:t>
            </a:r>
            <a:endParaRPr lang="en-US" sz="6000" b="1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321300" y="4471988"/>
            <a:ext cx="9175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6000" b="1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&gt;</a:t>
            </a:r>
            <a:endParaRPr lang="en-US" sz="6000" b="1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929563" y="4608513"/>
          <a:ext cx="2552700" cy="7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  <a:gridCol w="850900"/>
                <a:gridCol w="850900"/>
              </a:tblGrid>
              <a:tr h="7683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689" marB="45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689" marB="45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689" marB="45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3538" y="4557713"/>
          <a:ext cx="4333875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/>
                <a:gridCol w="1444625"/>
                <a:gridCol w="1444625"/>
              </a:tblGrid>
              <a:tr h="7905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2" marR="91462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2" marR="91462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2" marR="91462" marT="45710" marB="457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887" y="674688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دوم</a:t>
            </a:r>
            <a:endParaRPr lang="en-US" sz="5400" b="1" dirty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750888" y="2247900"/>
            <a:ext cx="10761662" cy="4133850"/>
          </a:xfrm>
        </p:spPr>
        <p:txBody>
          <a:bodyPr rtlCol="0">
            <a:normAutofit/>
          </a:bodyPr>
          <a:lstStyle/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1- یادآوری ضرب کسرها و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عددهای مخلوط</a:t>
            </a:r>
            <a:endParaRPr lang="fa-I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2-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به ‌دست </a:t>
            </a: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آوردن معکوس هر عدد غیر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صفر</a:t>
            </a:r>
          </a:p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3- </a:t>
            </a: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روش دیگری برای یافتن جزء مجهول در تساوی کسرها بدون ساده کردن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آن‌ها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5425" y="1589088"/>
            <a:ext cx="11815763" cy="5037137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98825" y="4135438"/>
          <a:ext cx="1006475" cy="92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33"/>
                <a:gridCol w="306765"/>
                <a:gridCol w="337577"/>
              </a:tblGrid>
              <a:tr h="9286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39963" y="4133850"/>
          <a:ext cx="1008062" cy="9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04"/>
                <a:gridCol w="362704"/>
                <a:gridCol w="282654"/>
              </a:tblGrid>
              <a:tr h="9286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571" marR="91571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571" marR="91571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571" marR="91571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95650" y="4133850"/>
          <a:ext cx="1006475" cy="9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33"/>
                <a:gridCol w="306765"/>
                <a:gridCol w="337577"/>
              </a:tblGrid>
              <a:tr h="9286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38375" y="4130675"/>
          <a:ext cx="1006475" cy="9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33"/>
                <a:gridCol w="362133"/>
                <a:gridCol w="282209"/>
              </a:tblGrid>
              <a:tr h="9286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36000" y="4071938"/>
          <a:ext cx="1008063" cy="92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04"/>
                <a:gridCol w="362704"/>
                <a:gridCol w="282654"/>
              </a:tblGrid>
              <a:tr h="9286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571" marR="91571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heck">
                      <a:fgClr>
                        <a:schemeClr val="tx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571" marR="91571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heck">
                      <a:fgClr>
                        <a:schemeClr val="tx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571" marR="91571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heck">
                      <a:fgClr>
                        <a:schemeClr val="tx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345863" y="4189413"/>
          <a:ext cx="2127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0" name="Equation" r:id="rId4" imgW="101512" imgH="203024" progId="Equation.3">
                  <p:embed/>
                </p:oleObj>
              </mc:Choice>
              <mc:Fallback>
                <p:oleObj name="Equation" r:id="rId4" imgW="101512" imgH="2030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5863" y="4189413"/>
                        <a:ext cx="2127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43138" y="5357813"/>
            <a:ext cx="549275" cy="6889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690813" y="5880100"/>
            <a:ext cx="549275" cy="6889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400425" y="5894388"/>
            <a:ext cx="549275" cy="6889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784600" y="5332413"/>
            <a:ext cx="547688" cy="6889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055938" y="5332413"/>
            <a:ext cx="547687" cy="6889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845550" y="5534025"/>
            <a:ext cx="549275" cy="688975"/>
          </a:xfrm>
          <a:prstGeom prst="ellipse">
            <a:avLst/>
          </a:prstGeom>
          <a:pattFill prst="solidDmnd">
            <a:fgClr>
              <a:srgbClr val="FFFF00"/>
            </a:fgClr>
            <a:bgClr>
              <a:srgbClr val="FF0000"/>
            </a:bgClr>
          </a:patt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1345863" y="5629275"/>
          <a:ext cx="2127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1" name="Equation" r:id="rId6" imgW="101512" imgH="203024" progId="Equation.3">
                  <p:embed/>
                </p:oleObj>
              </mc:Choice>
              <mc:Fallback>
                <p:oleObj name="Equation" r:id="rId6" imgW="101512" imgH="2030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5863" y="5629275"/>
                        <a:ext cx="2127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30438" y="4127500"/>
          <a:ext cx="1006475" cy="9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33"/>
                <a:gridCol w="362133"/>
                <a:gridCol w="282209"/>
              </a:tblGrid>
              <a:tr h="9286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784600" y="5332413"/>
            <a:ext cx="547688" cy="6889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51706" y="391551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حل کار در کلاس</a:t>
            </a:r>
            <a:endParaRPr lang="en-US" sz="5400" b="1" dirty="0"/>
          </a:p>
        </p:txBody>
      </p:sp>
      <p:sp>
        <p:nvSpPr>
          <p:cNvPr id="24" name="Rectangle 23"/>
          <p:cNvSpPr/>
          <p:nvPr/>
        </p:nvSpPr>
        <p:spPr>
          <a:xfrm>
            <a:off x="225425" y="622300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887" y="540859"/>
            <a:ext cx="10363200" cy="962674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کسرهای مساوی</a:t>
            </a:r>
            <a:endParaRPr lang="en-US" sz="5400" b="1" dirty="0"/>
          </a:p>
        </p:txBody>
      </p:sp>
      <p:pic>
        <p:nvPicPr>
          <p:cNvPr id="9421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1716088"/>
            <a:ext cx="11056937" cy="4691062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3046" y="603781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ص29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4950" y="3824288"/>
          <a:ext cx="3625850" cy="143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0"/>
              </a:tblGrid>
              <a:tr h="7159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14350" y="3824288"/>
          <a:ext cx="3624263" cy="143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3"/>
              </a:tblGrid>
              <a:tr h="4773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4000" y="2233613"/>
            <a:ext cx="11501438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r>
              <a:rPr lang="fa-IR" alt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Mitra" panose="00000400000000000000" pitchFamily="2" charset="-78"/>
              </a:rPr>
              <a:t>وسایل مورد نیاز: مقوا سفید، 3 عدد طلق شفاف، خط‌کش، چسب نواری و ماژیک</a:t>
            </a:r>
          </a:p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endParaRPr lang="en-US" sz="4000" dirty="0">
              <a:latin typeface="+mn-lt"/>
            </a:endParaRPr>
          </a:p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endParaRPr lang="en-US" altLang="en-US" sz="4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Mitra" panose="00000400000000000000" pitchFamily="2" charset="-78"/>
            </a:endParaRPr>
          </a:p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endParaRPr lang="fa-IR" altLang="en-US" sz="4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Mitra" panose="00000400000000000000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184650" y="3824288"/>
          <a:ext cx="3624263" cy="14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3"/>
              </a:tblGrid>
              <a:tr h="14493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0434" y="723814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دست‌ورزی پیشنهادی</a:t>
            </a:r>
            <a:endParaRPr lang="en-US" sz="5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94175" y="3829050"/>
          <a:ext cx="3624263" cy="144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088"/>
                <a:gridCol w="1208088"/>
                <a:gridCol w="1208088"/>
              </a:tblGrid>
              <a:tr h="14493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2" marB="457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2" marB="457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12" marB="457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4350" y="3836988"/>
          <a:ext cx="3624263" cy="142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3"/>
              </a:tblGrid>
              <a:tr h="14239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51" marB="45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842250" y="3824288"/>
          <a:ext cx="3625850" cy="14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0"/>
              </a:tblGrid>
              <a:tr h="14493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173538" y="5308600"/>
          <a:ext cx="3624262" cy="143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2"/>
              </a:tblGrid>
              <a:tr h="1438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23" marB="457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92588" y="3825875"/>
          <a:ext cx="3621087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087"/>
              </a:tblGrid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0" marR="91420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0" marR="91420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0" marR="91420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0" marR="91420" marT="45742" marB="45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71950" y="5297488"/>
          <a:ext cx="3624263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3"/>
              </a:tblGrid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55" marB="45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55" marB="45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55" marB="45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0" marR="91410" marT="45755" marB="45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413125" y="5292725"/>
          <a:ext cx="4932363" cy="156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363"/>
              </a:tblGrid>
              <a:tr h="1565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5" marR="91405" marT="45769" marB="457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tx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4525" y="1927225"/>
            <a:ext cx="10817225" cy="260508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1204" y="346124"/>
            <a:ext cx="10515600" cy="1325563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روش دیگری برای یافتن جزء مجهول </a:t>
            </a:r>
            <a:endParaRPr lang="en-US" sz="5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70438" y="4787900"/>
          <a:ext cx="8731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Equation" r:id="rId4" imgW="291973" imgH="609336" progId="Equation.3">
                  <p:embed/>
                </p:oleObj>
              </mc:Choice>
              <mc:Fallback>
                <p:oleObj name="Equation" r:id="rId4" imgW="291973" imgH="6093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4787900"/>
                        <a:ext cx="87312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79825" y="5259388"/>
          <a:ext cx="2921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Equation" r:id="rId6" imgW="139639" imgH="101556" progId="Equation.3">
                  <p:embed/>
                </p:oleObj>
              </mc:Choice>
              <mc:Fallback>
                <p:oleObj name="Equation" r:id="rId6" imgW="139639" imgH="10155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5259388"/>
                        <a:ext cx="2921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068763" y="5013325"/>
            <a:ext cx="7985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40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×2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028950" y="5013325"/>
            <a:ext cx="503238" cy="6715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881813" y="5156200"/>
          <a:ext cx="11795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Equation" r:id="rId8" imgW="393359" imgH="215713" progId="Equation.3">
                  <p:embed/>
                </p:oleObj>
              </mc:Choice>
              <mc:Fallback>
                <p:oleObj name="Equation" r:id="rId8" imgW="393359" imgH="2157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5156200"/>
                        <a:ext cx="11795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 bwMode="auto">
          <a:xfrm>
            <a:off x="5529263" y="5013325"/>
            <a:ext cx="14493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40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8 × 2 =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9540875" y="3205163"/>
            <a:ext cx="7985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8</a:t>
            </a: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5815013" y="3105150"/>
            <a:ext cx="1163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8 برابر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3944" y="416298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687888" y="4360863"/>
            <a:ext cx="7985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8</a:t>
            </a: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1" grpId="0"/>
      <p:bldP spid="22" grpId="0"/>
      <p:bldP spid="23" grpId="0"/>
      <p:bldP spid="2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1560513"/>
            <a:ext cx="10377487" cy="397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1289" y="507068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ص31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002088" y="5600700"/>
            <a:ext cx="2784475" cy="1130300"/>
            <a:chOff x="3623137" y="5163864"/>
            <a:chExt cx="2785411" cy="1131288"/>
          </a:xfrm>
        </p:grpSpPr>
        <p:graphicFrame>
          <p:nvGraphicFramePr>
            <p:cNvPr id="95262" name="Object 7"/>
            <p:cNvGraphicFramePr>
              <a:graphicFrameLocks noChangeAspect="1"/>
            </p:cNvGraphicFramePr>
            <p:nvPr/>
          </p:nvGraphicFramePr>
          <p:xfrm>
            <a:off x="3979767" y="5579085"/>
            <a:ext cx="476807" cy="344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8" name="Equation" r:id="rId4" imgW="139639" imgH="152334" progId="Equation.3">
                    <p:embed/>
                  </p:oleObj>
                </mc:Choice>
                <mc:Fallback>
                  <p:oleObj name="Equation" r:id="rId4" imgW="139639" imgH="152334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9767" y="5579085"/>
                          <a:ext cx="476807" cy="344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5263" name="Group 13"/>
            <p:cNvGrpSpPr>
              <a:grpSpLocks/>
            </p:cNvGrpSpPr>
            <p:nvPr/>
          </p:nvGrpSpPr>
          <p:grpSpPr bwMode="auto">
            <a:xfrm>
              <a:off x="3623137" y="5163864"/>
              <a:ext cx="2785411" cy="1131288"/>
              <a:chOff x="236955" y="5096061"/>
              <a:chExt cx="2785411" cy="1131288"/>
            </a:xfrm>
          </p:grpSpPr>
          <p:graphicFrame>
            <p:nvGraphicFramePr>
              <p:cNvPr id="95264" name="Object 8"/>
              <p:cNvGraphicFramePr>
                <a:graphicFrameLocks noChangeAspect="1"/>
              </p:cNvGraphicFramePr>
              <p:nvPr/>
            </p:nvGraphicFramePr>
            <p:xfrm>
              <a:off x="236955" y="5104987"/>
              <a:ext cx="833437" cy="1122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269" name="Equation" r:id="rId6" imgW="355446" imgH="609336" progId="Equation.3">
                      <p:embed/>
                    </p:oleObj>
                  </mc:Choice>
                  <mc:Fallback>
                    <p:oleObj name="Equation" r:id="rId6" imgW="355446" imgH="609336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955" y="5104987"/>
                            <a:ext cx="833437" cy="1122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265" name="Object 10"/>
              <p:cNvGraphicFramePr>
                <a:graphicFrameLocks noChangeAspect="1"/>
              </p:cNvGraphicFramePr>
              <p:nvPr/>
            </p:nvGraphicFramePr>
            <p:xfrm>
              <a:off x="980462" y="5458805"/>
              <a:ext cx="566737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270" name="Equation" r:id="rId8" imgW="241091" imgH="215713" progId="Equation.3">
                      <p:embed/>
                    </p:oleObj>
                  </mc:Choice>
                  <mc:Fallback>
                    <p:oleObj name="Equation" r:id="rId8" imgW="241091" imgH="215713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0462" y="5458805"/>
                            <a:ext cx="566737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266" name="Object 11"/>
              <p:cNvGraphicFramePr>
                <a:graphicFrameLocks noChangeAspect="1"/>
              </p:cNvGraphicFramePr>
              <p:nvPr/>
            </p:nvGraphicFramePr>
            <p:xfrm>
              <a:off x="1547199" y="5096061"/>
              <a:ext cx="1090539" cy="1122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271" name="Equation" r:id="rId10" imgW="609600" imgH="609600" progId="Equation.3">
                      <p:embed/>
                    </p:oleObj>
                  </mc:Choice>
                  <mc:Fallback>
                    <p:oleObj name="Equation" r:id="rId10" imgW="609600" imgH="6096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7199" y="5096061"/>
                            <a:ext cx="1090539" cy="1122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267" name="Object 12"/>
              <p:cNvGraphicFramePr>
                <a:graphicFrameLocks noChangeAspect="1"/>
              </p:cNvGraphicFramePr>
              <p:nvPr/>
            </p:nvGraphicFramePr>
            <p:xfrm>
              <a:off x="2309578" y="5457217"/>
              <a:ext cx="712788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272" name="Equation" r:id="rId12" imgW="304536" imgH="215713" progId="Equation.3">
                      <p:embed/>
                    </p:oleObj>
                  </mc:Choice>
                  <mc:Fallback>
                    <p:oleObj name="Equation" r:id="rId12" imgW="304536" imgH="215713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9578" y="5457217"/>
                            <a:ext cx="712788" cy="398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2422525" y="1808163"/>
            <a:ext cx="1404938" cy="87153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881438" y="2416175"/>
            <a:ext cx="566737" cy="477838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2333625" y="1838325"/>
            <a:ext cx="3324225" cy="1012825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273800" y="5919788"/>
            <a:ext cx="566738" cy="47942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29063" y="5554663"/>
            <a:ext cx="2627312" cy="1176337"/>
            <a:chOff x="5732992" y="5445998"/>
            <a:chExt cx="2626186" cy="1177390"/>
          </a:xfrm>
        </p:grpSpPr>
        <p:grpSp>
          <p:nvGrpSpPr>
            <p:cNvPr id="95255" name="Group 29"/>
            <p:cNvGrpSpPr>
              <a:grpSpLocks/>
            </p:cNvGrpSpPr>
            <p:nvPr/>
          </p:nvGrpSpPr>
          <p:grpSpPr bwMode="auto">
            <a:xfrm>
              <a:off x="5732992" y="5445998"/>
              <a:ext cx="2626186" cy="1177390"/>
              <a:chOff x="2202480" y="5433294"/>
              <a:chExt cx="2626186" cy="1177390"/>
            </a:xfrm>
          </p:grpSpPr>
          <p:graphicFrame>
            <p:nvGraphicFramePr>
              <p:cNvPr id="95257" name="Object 30"/>
              <p:cNvGraphicFramePr>
                <a:graphicFrameLocks noChangeAspect="1"/>
              </p:cNvGraphicFramePr>
              <p:nvPr/>
            </p:nvGraphicFramePr>
            <p:xfrm>
              <a:off x="2602238" y="5877304"/>
              <a:ext cx="476807" cy="3443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273" name="Equation" r:id="rId14" imgW="139639" imgH="152334" progId="Equation.3">
                      <p:embed/>
                    </p:oleObj>
                  </mc:Choice>
                  <mc:Fallback>
                    <p:oleObj name="Equation" r:id="rId14" imgW="139639" imgH="152334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2238" y="5877304"/>
                            <a:ext cx="476807" cy="3443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5258" name="Group 31"/>
              <p:cNvGrpSpPr>
                <a:grpSpLocks/>
              </p:cNvGrpSpPr>
              <p:nvPr/>
            </p:nvGrpSpPr>
            <p:grpSpPr bwMode="auto">
              <a:xfrm>
                <a:off x="2202480" y="5433294"/>
                <a:ext cx="2626186" cy="1177390"/>
                <a:chOff x="-1183702" y="5365491"/>
                <a:chExt cx="2626186" cy="1177390"/>
              </a:xfrm>
            </p:grpSpPr>
            <p:graphicFrame>
              <p:nvGraphicFramePr>
                <p:cNvPr id="95259" name="Object 32"/>
                <p:cNvGraphicFramePr>
                  <a:graphicFrameLocks noChangeAspect="1"/>
                </p:cNvGraphicFramePr>
                <p:nvPr/>
              </p:nvGraphicFramePr>
              <p:xfrm>
                <a:off x="-1183702" y="5420519"/>
                <a:ext cx="833437" cy="11223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5274" name="Equation" r:id="rId15" imgW="355446" imgH="609336" progId="Equation.3">
                        <p:embed/>
                      </p:oleObj>
                    </mc:Choice>
                    <mc:Fallback>
                      <p:oleObj name="Equation" r:id="rId15" imgW="355446" imgH="609336" progId="Equation.3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1183702" y="5420519"/>
                              <a:ext cx="833437" cy="11223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5260" name="Object 33"/>
                <p:cNvGraphicFramePr>
                  <a:graphicFrameLocks noChangeAspect="1"/>
                </p:cNvGraphicFramePr>
                <p:nvPr/>
              </p:nvGraphicFramePr>
              <p:xfrm>
                <a:off x="1083709" y="5365491"/>
                <a:ext cx="358775" cy="584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5275" name="Equation" r:id="rId17" imgW="152268" imgH="317225" progId="Equation.3">
                        <p:embed/>
                      </p:oleObj>
                    </mc:Choice>
                    <mc:Fallback>
                      <p:oleObj name="Equation" r:id="rId17" imgW="152268" imgH="317225" progId="Equation.3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83709" y="5365491"/>
                              <a:ext cx="358775" cy="584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5261" name="Object 34"/>
                <p:cNvGraphicFramePr>
                  <a:graphicFrameLocks noChangeAspect="1"/>
                </p:cNvGraphicFramePr>
                <p:nvPr/>
              </p:nvGraphicFramePr>
              <p:xfrm>
                <a:off x="201251" y="5792908"/>
                <a:ext cx="998537" cy="3730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5276" name="Equation" r:id="rId19" imgW="558558" imgH="203112" progId="Equation.3">
                        <p:embed/>
                      </p:oleObj>
                    </mc:Choice>
                    <mc:Fallback>
                      <p:oleObj name="Equation" r:id="rId19" imgW="558558" imgH="203112" progId="Equation.3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251" y="5792908"/>
                              <a:ext cx="998537" cy="3730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95256" name="Rectangle 1"/>
            <p:cNvSpPr>
              <a:spLocks noChangeArrowheads="1"/>
            </p:cNvSpPr>
            <p:nvPr/>
          </p:nvSpPr>
          <p:spPr bwMode="auto">
            <a:xfrm>
              <a:off x="6560487" y="5835942"/>
              <a:ext cx="407811" cy="39846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740275" y="5948363"/>
          <a:ext cx="4302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Equation" r:id="rId21" imgW="241091" imgH="215713" progId="Equation.3">
                  <p:embed/>
                </p:oleObj>
              </mc:Choice>
              <mc:Fallback>
                <p:oleObj name="Equation" r:id="rId21" imgW="241091" imgH="2157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5948363"/>
                        <a:ext cx="430213" cy="4048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938838" y="1665288"/>
          <a:ext cx="5413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tion" r:id="rId23" imgW="241300" imgH="228600" progId="Equation.3">
                  <p:embed/>
                </p:oleObj>
              </mc:Choice>
              <mc:Fallback>
                <p:oleObj name="Equation" r:id="rId23" imgW="2413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1665288"/>
                        <a:ext cx="5413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907588" y="1365250"/>
          <a:ext cx="7032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Equation" r:id="rId25" imgW="393529" imgH="622030" progId="Equation.3">
                  <p:embed/>
                </p:oleObj>
              </mc:Choice>
              <mc:Fallback>
                <p:oleObj name="Equation" r:id="rId25" imgW="393529" imgH="62203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7588" y="1365250"/>
                        <a:ext cx="703262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959725" y="2368550"/>
          <a:ext cx="596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" name="Equation" r:id="rId27" imgW="266584" imgH="228501" progId="Equation.3">
                  <p:embed/>
                </p:oleObj>
              </mc:Choice>
              <mc:Fallback>
                <p:oleObj name="Equation" r:id="rId27" imgW="266584" imgH="228501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2368550"/>
                        <a:ext cx="596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938588" y="3375025"/>
          <a:ext cx="3698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Equation" r:id="rId29" imgW="165028" imgH="228501" progId="Equation.3">
                  <p:embed/>
                </p:oleObj>
              </mc:Choice>
              <mc:Fallback>
                <p:oleObj name="Equation" r:id="rId29" imgW="165028" imgH="228501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3375025"/>
                        <a:ext cx="3698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981700" y="3221038"/>
          <a:ext cx="7699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Equation" r:id="rId31" imgW="431613" imgH="571252" progId="Equation.3">
                  <p:embed/>
                </p:oleObj>
              </mc:Choice>
              <mc:Fallback>
                <p:oleObj name="Equation" r:id="rId31" imgW="431613" imgH="571252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221038"/>
                        <a:ext cx="76993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762125" y="4259263"/>
          <a:ext cx="3413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33" imgW="152268" imgH="203024" progId="Equation.3">
                  <p:embed/>
                </p:oleObj>
              </mc:Choice>
              <mc:Fallback>
                <p:oleObj name="Equation" r:id="rId33" imgW="152268" imgH="20302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259263"/>
                        <a:ext cx="34131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1670050" y="4995863"/>
          <a:ext cx="4841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35" imgW="215713" imgH="203024" progId="Equation.3">
                  <p:embed/>
                </p:oleObj>
              </mc:Choice>
              <mc:Fallback>
                <p:oleObj name="Equation" r:id="rId35" imgW="215713" imgH="203024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4995863"/>
                        <a:ext cx="4841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002088" y="4510088"/>
          <a:ext cx="3413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37" imgW="152268" imgH="203024" progId="Equation.3">
                  <p:embed/>
                </p:oleObj>
              </mc:Choice>
              <mc:Fallback>
                <p:oleObj name="Equation" r:id="rId37" imgW="152268" imgH="203024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4510088"/>
                        <a:ext cx="3413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952038" y="4402138"/>
          <a:ext cx="635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Equation" r:id="rId39" imgW="355446" imgH="571252" progId="Equation.3">
                  <p:embed/>
                </p:oleObj>
              </mc:Choice>
              <mc:Fallback>
                <p:oleObj name="Equation" r:id="rId39" imgW="355446" imgH="571252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2038" y="4402138"/>
                        <a:ext cx="6350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868988" y="4437063"/>
          <a:ext cx="8397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Equation" r:id="rId41" imgW="469696" imgH="571252" progId="Equation.3">
                  <p:embed/>
                </p:oleObj>
              </mc:Choice>
              <mc:Fallback>
                <p:oleObj name="Equation" r:id="rId41" imgW="469696" imgH="571252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437063"/>
                        <a:ext cx="8397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875588" y="4622800"/>
          <a:ext cx="4762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8" name="Equation" r:id="rId43" imgW="266469" imgH="203024" progId="Equation.3">
                  <p:embed/>
                </p:oleObj>
              </mc:Choice>
              <mc:Fallback>
                <p:oleObj name="Equation" r:id="rId43" imgW="266469" imgH="203024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4622800"/>
                        <a:ext cx="4762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723900" y="2707"/>
            <a:ext cx="10515600" cy="1325563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حل تمرین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037013" y="915082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زیرساختار جزء به کل دانش‌آموزان 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2020888"/>
            <a:ext cx="10482263" cy="1225550"/>
          </a:xfrm>
        </p:spPr>
        <p:txBody>
          <a:bodyPr rtlCol="0">
            <a:normAutofit fontScale="62500" lnSpcReduction="20000"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دریابند که ارتباط بین جزء و کل علیرغم اندازه، شکل، ترتیب یا موقعیت حفظ می‌شود.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46438"/>
            <a:ext cx="34988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138488"/>
            <a:ext cx="20320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75075"/>
            <a:ext cx="2030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3197225"/>
            <a:ext cx="15605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605213"/>
            <a:ext cx="249237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828675" y="4695825"/>
            <a:ext cx="10482263" cy="171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fa-IR" sz="2400" b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كدام يك از شکل‌های </a:t>
            </a:r>
            <a:r>
              <a:rPr lang="fa-IR" sz="2400" b="1" u="sng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الف تا ه</a:t>
            </a:r>
            <a:r>
              <a:rPr lang="fa-IR" sz="2400" b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همان كسر نشان داده شده در مستطيل را نشان می‌دهد؟ پاسخ خود را توضيح دهيد.</a:t>
            </a:r>
            <a:endParaRPr lang="en-US" sz="2000" b="1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1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5203825"/>
            <a:ext cx="79263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887" y="527854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سوم</a:t>
            </a:r>
            <a:endParaRPr lang="en-US" sz="5400" b="1" dirty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-193675" y="1970088"/>
            <a:ext cx="11488738" cy="3297237"/>
          </a:xfrm>
        </p:spPr>
        <p:txBody>
          <a:bodyPr rtlCol="0">
            <a:normAutofit/>
          </a:bodyPr>
          <a:lstStyle/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1</a:t>
            </a:r>
            <a:r>
              <a:rPr lang="fa-I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- تقسیم دو کسر با مخرج‌های مساوی بر </a:t>
            </a:r>
            <a:r>
              <a:rPr lang="fa-I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هم</a:t>
            </a:r>
            <a:endParaRPr lang="fa-I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2- تقسیم دو کسر با مخرج‌های نامساوی بر </a:t>
            </a:r>
            <a:r>
              <a:rPr lang="fa-I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هم</a:t>
            </a:r>
            <a:endParaRPr lang="fa-I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74725" y="2795588"/>
          <a:ext cx="5695950" cy="59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950"/>
              </a:tblGrid>
              <a:tr h="5921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2175" y="366713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دست‌ورزی پیشنهادی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122238" y="1539875"/>
            <a:ext cx="1150302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r>
              <a:rPr lang="fa-IR" alt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Mitra" panose="00000400000000000000" pitchFamily="2" charset="-78"/>
              </a:rPr>
              <a:t>وسایل مورد نیاز: مقوا سفید، مداد رنگی، خط‌کش، قیچی</a:t>
            </a:r>
            <a:endParaRPr lang="en-US" altLang="en-US" sz="4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Mitra" panose="00000400000000000000" pitchFamily="2" charset="-78"/>
            </a:endParaRPr>
          </a:p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endParaRPr lang="fa-IR" altLang="en-US" sz="4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Mitra" panose="00000400000000000000" pitchFamily="2" charset="-7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74725" y="2781300"/>
          <a:ext cx="5695950" cy="5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07"/>
                <a:gridCol w="813707"/>
                <a:gridCol w="813707"/>
                <a:gridCol w="813707"/>
                <a:gridCol w="813707"/>
                <a:gridCol w="813707"/>
                <a:gridCol w="813707"/>
              </a:tblGrid>
              <a:tr h="5905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74725" y="2794000"/>
          <a:ext cx="5695950" cy="59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07"/>
                <a:gridCol w="813707"/>
                <a:gridCol w="813707"/>
                <a:gridCol w="813707"/>
                <a:gridCol w="813707"/>
                <a:gridCol w="813707"/>
                <a:gridCol w="813707"/>
              </a:tblGrid>
              <a:tr h="5921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7" marR="91397" marT="45796" marB="457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576513" y="2355850"/>
            <a:ext cx="41275" cy="1592263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197350" y="2292350"/>
            <a:ext cx="42863" cy="159385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5832475" y="2292350"/>
            <a:ext cx="41275" cy="159385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23888" y="2189163"/>
          <a:ext cx="6511925" cy="1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25"/>
              </a:tblGrid>
              <a:tr h="17653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4" marR="91414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tx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96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73600" y="2781300"/>
          <a:ext cx="1601788" cy="5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94"/>
                <a:gridCol w="800894"/>
              </a:tblGrid>
              <a:tr h="5905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2" marR="91372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2" marR="91372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886075" y="2781300"/>
          <a:ext cx="1603375" cy="5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801688"/>
              </a:tblGrid>
              <a:tr h="5905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3" marR="91463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3" marR="91463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152525" y="2767013"/>
          <a:ext cx="1601788" cy="5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94"/>
                <a:gridCol w="800894"/>
              </a:tblGrid>
              <a:tr h="5905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2" marR="91372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2" marR="91372" marT="45674" marB="45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240213" y="3983038"/>
          <a:ext cx="53181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Equation" r:id="rId3" imgW="177723" imgH="609336" progId="Equation.3">
                  <p:embed/>
                </p:oleObj>
              </mc:Choice>
              <mc:Fallback>
                <p:oleObj name="Equation" r:id="rId3" imgW="177723" imgH="60933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983038"/>
                        <a:ext cx="53181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 bwMode="auto">
          <a:xfrm>
            <a:off x="4545013" y="4235450"/>
            <a:ext cx="7191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÷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126038" y="4002088"/>
          <a:ext cx="53181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Equation" r:id="rId5" imgW="177723" imgH="609336" progId="Equation.3">
                  <p:embed/>
                </p:oleObj>
              </mc:Choice>
              <mc:Fallback>
                <p:oleObj name="Equation" r:id="rId5" imgW="177723" imgH="609336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4002088"/>
                        <a:ext cx="53181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618163" y="4329113"/>
          <a:ext cx="911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4" name="Equation" r:id="rId7" imgW="304536" imgH="215713" progId="Equation.3">
                  <p:embed/>
                </p:oleObj>
              </mc:Choice>
              <mc:Fallback>
                <p:oleObj name="Equation" r:id="rId7" imgW="304536" imgH="21571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329113"/>
                        <a:ext cx="911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5324475"/>
            <a:ext cx="90662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 bwMode="auto">
          <a:xfrm>
            <a:off x="3054350" y="5541963"/>
            <a:ext cx="8905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تقسیم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13493" y="605425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ص32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8375" y="323058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دست‌ورزی پیشنهادی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236538" y="1589088"/>
            <a:ext cx="115030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r>
              <a:rPr lang="fa-IR" alt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Mitra" panose="00000400000000000000" pitchFamily="2" charset="-78"/>
              </a:rPr>
              <a:t>وسایل مورد نیاز: مقوا سفید، </a:t>
            </a:r>
            <a:r>
              <a:rPr lang="fa-IR" alt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Mitra" panose="00000400000000000000" pitchFamily="2" charset="-78"/>
              </a:rPr>
              <a:t>مداد رنگی و </a:t>
            </a:r>
            <a:r>
              <a:rPr lang="fa-IR" alt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Mitra" panose="00000400000000000000" pitchFamily="2" charset="-78"/>
              </a:rPr>
              <a:t>خط‌کش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995738" y="5414963"/>
          <a:ext cx="49371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4" name="Equation" r:id="rId3" imgW="165028" imgH="571252" progId="Equation.3">
                  <p:embed/>
                </p:oleObj>
              </mc:Choice>
              <mc:Fallback>
                <p:oleObj name="Equation" r:id="rId3" imgW="165028" imgH="57125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414963"/>
                        <a:ext cx="49371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 bwMode="auto">
          <a:xfrm>
            <a:off x="4441825" y="5653088"/>
            <a:ext cx="7191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÷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056188" y="5422900"/>
          <a:ext cx="56991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5" name="Equation" r:id="rId5" imgW="190417" imgH="571252" progId="Equation.3">
                  <p:embed/>
                </p:oleObj>
              </mc:Choice>
              <mc:Fallback>
                <p:oleObj name="Equation" r:id="rId5" imgW="190417" imgH="57125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5422900"/>
                        <a:ext cx="56991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697538" y="5440363"/>
          <a:ext cx="26590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6" name="Equation" r:id="rId7" imgW="888614" imgH="571252" progId="Equation.3">
                  <p:embed/>
                </p:oleObj>
              </mc:Choice>
              <mc:Fallback>
                <p:oleObj name="Equation" r:id="rId7" imgW="888614" imgH="571252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5440363"/>
                        <a:ext cx="265906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902575" y="5422900"/>
          <a:ext cx="26193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7" name="Equation" r:id="rId9" imgW="876300" imgH="571500" progId="Equation.3">
                  <p:embed/>
                </p:oleObj>
              </mc:Choice>
              <mc:Fallback>
                <p:oleObj name="Equation" r:id="rId9" imgW="876300" imgH="5715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2575" y="5422900"/>
                        <a:ext cx="261937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4350" y="2366963"/>
            <a:ext cx="10712450" cy="5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20000"/>
              </a:spcBef>
              <a:spcAft>
                <a:spcPts val="0"/>
              </a:spcAft>
              <a:buSzPct val="68000"/>
              <a:defRPr/>
            </a:pPr>
            <a:r>
              <a:rPr lang="fa-IR" altLang="en-US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Mitra" panose="00000400000000000000" pitchFamily="2" charset="-78"/>
              </a:rPr>
              <a:t>برای تقسیم دو کسر برهم، میتوان مخرج‌ها را یکی کرد. سپس صورت‌ها را بر هم تقسیم کرد.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892300" y="5440363"/>
          <a:ext cx="8731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Equation" r:id="rId11" imgW="291973" imgH="571252" progId="Equation.3">
                  <p:embed/>
                </p:oleObj>
              </mc:Choice>
              <mc:Fallback>
                <p:oleObj name="Equation" r:id="rId11" imgW="291973" imgH="57125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5440363"/>
                        <a:ext cx="8731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2579688" y="5662613"/>
            <a:ext cx="7191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÷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149600" y="5430838"/>
          <a:ext cx="9874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13" imgW="330057" imgH="571252" progId="Equation.3">
                  <p:embed/>
                </p:oleObj>
              </mc:Choice>
              <mc:Fallback>
                <p:oleObj name="Equation" r:id="rId13" imgW="330057" imgH="571252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430838"/>
                        <a:ext cx="9874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85938" y="3213100"/>
            <a:ext cx="8169275" cy="1273175"/>
            <a:chOff x="974501" y="3206838"/>
            <a:chExt cx="7134632" cy="748130"/>
          </a:xfrm>
        </p:grpSpPr>
        <p:sp>
          <p:nvSpPr>
            <p:cNvPr id="3" name="Rectangle 2"/>
            <p:cNvSpPr/>
            <p:nvPr/>
          </p:nvSpPr>
          <p:spPr>
            <a:xfrm>
              <a:off x="974501" y="3206838"/>
              <a:ext cx="1279686" cy="74719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9292" y="3206838"/>
              <a:ext cx="1279687" cy="74719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4172" y="3206838"/>
              <a:ext cx="1279686" cy="74719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2502" y="3206838"/>
              <a:ext cx="1278300" cy="74719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8351" name="Group 1"/>
            <p:cNvGrpSpPr>
              <a:grpSpLocks/>
            </p:cNvGrpSpPr>
            <p:nvPr/>
          </p:nvGrpSpPr>
          <p:grpSpPr bwMode="auto">
            <a:xfrm>
              <a:off x="6829831" y="3206838"/>
              <a:ext cx="1279302" cy="748130"/>
              <a:chOff x="6829831" y="3206838"/>
              <a:chExt cx="1279302" cy="74813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829447" y="3206838"/>
                <a:ext cx="1279686" cy="74813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79688" y="3206838"/>
                <a:ext cx="629445" cy="7471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785938" y="3819525"/>
            <a:ext cx="8169275" cy="23813"/>
            <a:chOff x="1786707" y="3823918"/>
            <a:chExt cx="8168662" cy="24165"/>
          </a:xfrm>
        </p:grpSpPr>
        <p:cxnSp>
          <p:nvCxnSpPr>
            <p:cNvPr id="8" name="Straight Connector 7"/>
            <p:cNvCxnSpPr>
              <a:stCxn id="3" idx="1"/>
              <a:endCxn id="3" idx="3"/>
            </p:cNvCxnSpPr>
            <p:nvPr/>
          </p:nvCxnSpPr>
          <p:spPr>
            <a:xfrm>
              <a:off x="1786707" y="3848083"/>
              <a:ext cx="146515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43937" y="3848083"/>
              <a:ext cx="146515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244023" y="3848083"/>
              <a:ext cx="146515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67913" y="3848083"/>
              <a:ext cx="146356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90216" y="3823918"/>
              <a:ext cx="146515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19363" y="3208338"/>
            <a:ext cx="5080000" cy="1274762"/>
            <a:chOff x="2519064" y="3207718"/>
            <a:chExt cx="5080721" cy="1275881"/>
          </a:xfrm>
        </p:grpSpPr>
        <p:cxnSp>
          <p:nvCxnSpPr>
            <p:cNvPr id="11" name="Straight Connector 10"/>
            <p:cNvCxnSpPr>
              <a:stCxn id="3" idx="0"/>
              <a:endCxn id="3" idx="2"/>
            </p:cNvCxnSpPr>
            <p:nvPr/>
          </p:nvCxnSpPr>
          <p:spPr>
            <a:xfrm>
              <a:off x="2519064" y="3212484"/>
              <a:ext cx="0" cy="127111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76675" y="3207718"/>
              <a:ext cx="0" cy="127111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88243" y="3207718"/>
              <a:ext cx="0" cy="127111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9785" y="3207718"/>
              <a:ext cx="0" cy="127111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424363" y="3325813"/>
          <a:ext cx="492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name="Equation" r:id="rId15" imgW="164957" imgH="203024" progId="Equation.3">
                  <p:embed/>
                </p:oleObj>
              </mc:Choice>
              <mc:Fallback>
                <p:oleObj name="Equation" r:id="rId15" imgW="164957" imgH="203024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3325813"/>
                        <a:ext cx="4921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067425" y="3949700"/>
          <a:ext cx="455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name="Equation" r:id="rId17" imgW="152268" imgH="203024" progId="Equation.3">
                  <p:embed/>
                </p:oleObj>
              </mc:Choice>
              <mc:Fallback>
                <p:oleObj name="Equation" r:id="rId17" imgW="152268" imgH="203024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3949700"/>
                        <a:ext cx="455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376863" y="3302000"/>
          <a:ext cx="4937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19" imgW="164957" imgH="203024" progId="Equation.3">
                  <p:embed/>
                </p:oleObj>
              </mc:Choice>
              <mc:Fallback>
                <p:oleObj name="Equation" r:id="rId19" imgW="164957" imgH="203024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302000"/>
                        <a:ext cx="4937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149975" y="3319463"/>
          <a:ext cx="4540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21" imgW="152268" imgH="203024" progId="Equation.3">
                  <p:embed/>
                </p:oleObj>
              </mc:Choice>
              <mc:Fallback>
                <p:oleObj name="Equation" r:id="rId21" imgW="152268" imgH="20302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3319463"/>
                        <a:ext cx="4540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026275" y="3932238"/>
          <a:ext cx="4540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Equation" r:id="rId23" imgW="152268" imgH="203024" progId="Equation.3">
                  <p:embed/>
                </p:oleObj>
              </mc:Choice>
              <mc:Fallback>
                <p:oleObj name="Equation" r:id="rId23" imgW="152268" imgH="203024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3932238"/>
                        <a:ext cx="4540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086600" y="3341688"/>
          <a:ext cx="455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Equation" r:id="rId25" imgW="152268" imgH="203024" progId="Equation.3">
                  <p:embed/>
                </p:oleObj>
              </mc:Choice>
              <mc:Fallback>
                <p:oleObj name="Equation" r:id="rId25" imgW="152268" imgH="203024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341688"/>
                        <a:ext cx="455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7775575" y="3957638"/>
          <a:ext cx="4175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6" name="Equation" r:id="rId27" imgW="139639" imgH="203112" progId="Equation.3">
                  <p:embed/>
                </p:oleObj>
              </mc:Choice>
              <mc:Fallback>
                <p:oleObj name="Equation" r:id="rId27" imgW="139639" imgH="20311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3957638"/>
                        <a:ext cx="4175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7759700" y="3324225"/>
          <a:ext cx="4540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7" name="Equation" r:id="rId29" imgW="152268" imgH="203024" progId="Equation.3">
                  <p:embed/>
                </p:oleObj>
              </mc:Choice>
              <mc:Fallback>
                <p:oleObj name="Equation" r:id="rId29" imgW="152268" imgH="203024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3324225"/>
                        <a:ext cx="4540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655050" y="3324225"/>
          <a:ext cx="415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8" name="Equation" r:id="rId31" imgW="139639" imgH="203112" progId="Equation.3">
                  <p:embed/>
                </p:oleObj>
              </mc:Choice>
              <mc:Fallback>
                <p:oleObj name="Equation" r:id="rId31" imgW="139639" imgH="203112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50" y="3324225"/>
                        <a:ext cx="4159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37588" y="4002088"/>
          <a:ext cx="4175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9" name="Equation" r:id="rId33" imgW="139639" imgH="203112" progId="Equation.3">
                  <p:embed/>
                </p:oleObj>
              </mc:Choice>
              <mc:Fallback>
                <p:oleObj name="Equation" r:id="rId33" imgW="139639" imgH="203112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8" y="4002088"/>
                        <a:ext cx="4175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2711450" y="3984625"/>
          <a:ext cx="415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0" name="Equation" r:id="rId35" imgW="139639" imgH="203112" progId="Equation.3">
                  <p:embed/>
                </p:oleObj>
              </mc:Choice>
              <mc:Fallback>
                <p:oleObj name="Equation" r:id="rId35" imgW="139639" imgH="203112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984625"/>
                        <a:ext cx="4159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025650" y="3992563"/>
          <a:ext cx="303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1" name="Equation" r:id="rId37" imgW="101512" imgH="203024" progId="Equation.3">
                  <p:embed/>
                </p:oleObj>
              </mc:Choice>
              <mc:Fallback>
                <p:oleObj name="Equation" r:id="rId37" imgW="101512" imgH="203024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992563"/>
                        <a:ext cx="3032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2738438" y="3357563"/>
          <a:ext cx="303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2" name="Equation" r:id="rId39" imgW="101512" imgH="203024" progId="Equation.3">
                  <p:embed/>
                </p:oleObj>
              </mc:Choice>
              <mc:Fallback>
                <p:oleObj name="Equation" r:id="rId39" imgW="101512" imgH="203024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3357563"/>
                        <a:ext cx="3032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3722688" y="3973513"/>
          <a:ext cx="415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Equation" r:id="rId40" imgW="139639" imgH="203112" progId="Equation.3">
                  <p:embed/>
                </p:oleObj>
              </mc:Choice>
              <mc:Fallback>
                <p:oleObj name="Equation" r:id="rId40" imgW="139639" imgH="203112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3973513"/>
                        <a:ext cx="4159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3732213" y="3325813"/>
          <a:ext cx="415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4" name="Equation" r:id="rId42" imgW="139639" imgH="203112" progId="Equation.3">
                  <p:embed/>
                </p:oleObj>
              </mc:Choice>
              <mc:Fallback>
                <p:oleObj name="Equation" r:id="rId42" imgW="139639" imgH="203112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3325813"/>
                        <a:ext cx="4159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5372100" y="4010025"/>
          <a:ext cx="455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5" name="Equation" r:id="rId44" imgW="152268" imgH="203024" progId="Equation.3">
                  <p:embed/>
                </p:oleObj>
              </mc:Choice>
              <mc:Fallback>
                <p:oleObj name="Equation" r:id="rId44" imgW="152268" imgH="203024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010025"/>
                        <a:ext cx="455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373563" y="3994150"/>
          <a:ext cx="4937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6" name="Equation" r:id="rId46" imgW="164957" imgH="203024" progId="Equation.3">
                  <p:embed/>
                </p:oleObj>
              </mc:Choice>
              <mc:Fallback>
                <p:oleObj name="Equation" r:id="rId46" imgW="164957" imgH="203024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3994150"/>
                        <a:ext cx="4937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2057400" y="3338513"/>
          <a:ext cx="303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7" name="Equation" r:id="rId48" imgW="101512" imgH="203024" progId="Equation.3">
                  <p:embed/>
                </p:oleObj>
              </mc:Choice>
              <mc:Fallback>
                <p:oleObj name="Equation" r:id="rId48" imgW="101512" imgH="203024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38513"/>
                        <a:ext cx="3032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1" grpId="0" animBg="1"/>
      <p:bldP spid="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93850" y="3522663"/>
          <a:ext cx="56991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Equation" r:id="rId3" imgW="190417" imgH="609336" progId="Equation.3">
                  <p:embed/>
                </p:oleObj>
              </mc:Choice>
              <mc:Fallback>
                <p:oleObj name="Equation" r:id="rId3" imgW="190417" imgH="60933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522663"/>
                        <a:ext cx="569913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974850" y="3762375"/>
            <a:ext cx="7191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÷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62225" y="3538538"/>
          <a:ext cx="4572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Equation" r:id="rId5" imgW="190417" imgH="609336" progId="Equation.3">
                  <p:embed/>
                </p:oleObj>
              </mc:Choice>
              <mc:Fallback>
                <p:oleObj name="Equation" r:id="rId5" imgW="190417" imgH="60933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3538538"/>
                        <a:ext cx="4572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00400" y="3584575"/>
          <a:ext cx="25400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name="Equation" r:id="rId7" imgW="1308100" imgH="558800" progId="Equation.3">
                  <p:embed/>
                </p:oleObj>
              </mc:Choice>
              <mc:Fallback>
                <p:oleObj name="Equation" r:id="rId7" imgW="13081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4575"/>
                        <a:ext cx="25400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715125" y="3490913"/>
          <a:ext cx="124936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Equation" r:id="rId9" imgW="533169" imgH="609336" progId="Equation.3">
                  <p:embed/>
                </p:oleObj>
              </mc:Choice>
              <mc:Fallback>
                <p:oleObj name="Equation" r:id="rId9" imgW="533169" imgH="60933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3490913"/>
                        <a:ext cx="1249363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94338" y="3538538"/>
          <a:ext cx="1581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9" name="Equation" r:id="rId11" imgW="749300" imgH="558800" progId="Equation.3">
                  <p:embed/>
                </p:oleObj>
              </mc:Choice>
              <mc:Fallback>
                <p:oleObj name="Equation" r:id="rId11" imgW="7493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3538538"/>
                        <a:ext cx="15811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494588" y="3879850"/>
          <a:ext cx="4762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Equation" r:id="rId13" imgW="139639" imgH="152334" progId="Equation.3">
                  <p:embed/>
                </p:oleObj>
              </mc:Choice>
              <mc:Fallback>
                <p:oleObj name="Equation" r:id="rId13" imgW="139639" imgH="15233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3879850"/>
                        <a:ext cx="4762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875588" y="3479800"/>
          <a:ext cx="89376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1" name="Equation" r:id="rId15" imgW="380835" imgH="609336" progId="Equation.3">
                  <p:embed/>
                </p:oleObj>
              </mc:Choice>
              <mc:Fallback>
                <p:oleObj name="Equation" r:id="rId15" imgW="380835" imgH="60933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3479800"/>
                        <a:ext cx="893762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351838" y="3468688"/>
          <a:ext cx="71596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2" name="Equation" r:id="rId17" imgW="330200" imgH="609600" progId="Equation.3">
                  <p:embed/>
                </p:oleObj>
              </mc:Choice>
              <mc:Fallback>
                <p:oleObj name="Equation" r:id="rId17" imgW="330200" imgH="609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3468688"/>
                        <a:ext cx="71596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067800" y="3444875"/>
          <a:ext cx="10541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Equation" r:id="rId19" imgW="609600" imgH="609600" progId="Equation.3">
                  <p:embed/>
                </p:oleObj>
              </mc:Choice>
              <mc:Fallback>
                <p:oleObj name="Equation" r:id="rId19" imgW="609600" imgH="609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444875"/>
                        <a:ext cx="10541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943475"/>
            <a:ext cx="106537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urved Left Arrow 26"/>
          <p:cNvSpPr>
            <a:spLocks noChangeArrowheads="1"/>
          </p:cNvSpPr>
          <p:nvPr/>
        </p:nvSpPr>
        <p:spPr bwMode="auto">
          <a:xfrm rot="-5400000">
            <a:off x="4945856" y="253207"/>
            <a:ext cx="1031875" cy="5535612"/>
          </a:xfrm>
          <a:prstGeom prst="curvedLeftArrow">
            <a:avLst>
              <a:gd name="adj1" fmla="val 25035"/>
              <a:gd name="adj2" fmla="val 5002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135313" y="4967288"/>
            <a:ext cx="203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کسر دوم</a:t>
            </a:r>
            <a:endParaRPr lang="en-US" sz="4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6686" y="5511677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0196" y="1176134"/>
            <a:ext cx="10363200" cy="1096962"/>
          </a:xfrm>
          <a:extLst/>
        </p:spPr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روشی دیگر برای انجام تقسیم کسرها </a:t>
            </a:r>
            <a:b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با مخرج نامشترک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887" y="573088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چهارم</a:t>
            </a:r>
            <a:endParaRPr lang="en-US" sz="5400" b="1" dirty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750888" y="2222500"/>
            <a:ext cx="10879137" cy="3297238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1- پیدا کردن حاصل عبارت کسری زمانی که بالا و پایین خط کسری از دو یا چند عمل جمع، تفریق، ضرب یا تقسیم حاصل شده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باشد</a:t>
            </a:r>
            <a:endParaRPr lang="fa-I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2-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به کارگیری </a:t>
            </a: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روش‌های مختلف در مقایسه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اعداد</a:t>
            </a:r>
            <a:endParaRPr lang="fa-I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0" indent="0" algn="just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fa-I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3- استفاده از راهبرد رسم شکل در حل مسائل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کسر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38" y="2025650"/>
            <a:ext cx="11164887" cy="244316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5681" y="463928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محاسبات با کسر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712171" y="409931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ص36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4708525"/>
            <a:ext cx="6350000" cy="1935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93763" y="1092200"/>
          <a:ext cx="7937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Equation" r:id="rId3" imgW="330057" imgH="622030" progId="Equation.3">
                  <p:embed/>
                </p:oleObj>
              </mc:Choice>
              <mc:Fallback>
                <p:oleObj name="Equation" r:id="rId3" imgW="330057" imgH="6220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092200"/>
                        <a:ext cx="7937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3088" y="1452563"/>
          <a:ext cx="3222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452563"/>
                        <a:ext cx="32226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790700" y="1085850"/>
          <a:ext cx="12223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9" name="Equation" r:id="rId7" imgW="507780" imgH="622030" progId="Equation.3">
                  <p:embed/>
                </p:oleObj>
              </mc:Choice>
              <mc:Fallback>
                <p:oleObj name="Equation" r:id="rId7" imgW="507780" imgH="6220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085850"/>
                        <a:ext cx="12223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100388" y="1452563"/>
          <a:ext cx="8001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0" name="Equation" r:id="rId9" imgW="266353" imgH="215619" progId="Equation.3">
                  <p:embed/>
                </p:oleObj>
              </mc:Choice>
              <mc:Fallback>
                <p:oleObj name="Equation" r:id="rId9" imgW="266353" imgH="21561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1452563"/>
                        <a:ext cx="8001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937000" y="1104900"/>
          <a:ext cx="7937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1" name="Equation" r:id="rId11" imgW="330057" imgH="622030" progId="Equation.3">
                  <p:embed/>
                </p:oleObj>
              </mc:Choice>
              <mc:Fallback>
                <p:oleObj name="Equation" r:id="rId11" imgW="330057" imgH="6220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104900"/>
                        <a:ext cx="7937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767263" y="1104900"/>
          <a:ext cx="10382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2" name="Equation" r:id="rId13" imgW="431613" imgH="622030" progId="Equation.3">
                  <p:embed/>
                </p:oleObj>
              </mc:Choice>
              <mc:Fallback>
                <p:oleObj name="Equation" r:id="rId13" imgW="431613" imgH="62203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1104900"/>
                        <a:ext cx="10382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888038" y="1104900"/>
          <a:ext cx="9461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3" name="Equation" r:id="rId15" imgW="393529" imgH="622030" progId="Equation.3">
                  <p:embed/>
                </p:oleObj>
              </mc:Choice>
              <mc:Fallback>
                <p:oleObj name="Equation" r:id="rId15" imgW="393529" imgH="62203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1104900"/>
                        <a:ext cx="9461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48475" y="1104900"/>
          <a:ext cx="9159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4" name="Equation" r:id="rId17" imgW="380835" imgH="622030" progId="Equation.3">
                  <p:embed/>
                </p:oleObj>
              </mc:Choice>
              <mc:Fallback>
                <p:oleObj name="Equation" r:id="rId17" imgW="380835" imgH="62203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1104900"/>
                        <a:ext cx="91598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764463" y="1092200"/>
          <a:ext cx="11604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5" name="Equation" r:id="rId19" imgW="482391" imgH="622030" progId="Equation.3">
                  <p:embed/>
                </p:oleObj>
              </mc:Choice>
              <mc:Fallback>
                <p:oleObj name="Equation" r:id="rId19" imgW="482391" imgH="62203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463" y="1092200"/>
                        <a:ext cx="11604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8924925" y="1104900"/>
          <a:ext cx="10382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6" name="Equation" r:id="rId21" imgW="431613" imgH="622030" progId="Equation.3">
                  <p:embed/>
                </p:oleObj>
              </mc:Choice>
              <mc:Fallback>
                <p:oleObj name="Equation" r:id="rId21" imgW="431613" imgH="62203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4925" y="1104900"/>
                        <a:ext cx="10382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12763" y="2733675"/>
          <a:ext cx="6413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Equation" r:id="rId23" imgW="266584" imgH="622030" progId="Equation.3">
                  <p:embed/>
                </p:oleObj>
              </mc:Choice>
              <mc:Fallback>
                <p:oleObj name="Equation" r:id="rId23" imgW="266584" imgH="62203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733675"/>
                        <a:ext cx="6413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 txBox="1">
            <a:spLocks/>
          </p:cNvSpPr>
          <p:nvPr/>
        </p:nvSpPr>
        <p:spPr bwMode="auto">
          <a:xfrm>
            <a:off x="1066800" y="2970213"/>
            <a:ext cx="7191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B Mitra" panose="00000400000000000000" pitchFamily="2" charset="-78"/>
              </a:rPr>
              <a:t>÷</a:t>
            </a:r>
            <a:endParaRPr lang="en-US" sz="4800" kern="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660525" y="2733675"/>
          <a:ext cx="457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Equation" r:id="rId25" imgW="190417" imgH="622030" progId="Equation.3">
                  <p:embed/>
                </p:oleObj>
              </mc:Choice>
              <mc:Fallback>
                <p:oleObj name="Equation" r:id="rId25" imgW="190417" imgH="62203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733675"/>
                        <a:ext cx="4572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198688" y="2733675"/>
          <a:ext cx="10382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Equation" r:id="rId27" imgW="431613" imgH="622030" progId="Equation.3">
                  <p:embed/>
                </p:oleObj>
              </mc:Choice>
              <mc:Fallback>
                <p:oleObj name="Equation" r:id="rId27" imgW="431613" imgH="62203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733675"/>
                        <a:ext cx="10382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236913" y="3133725"/>
          <a:ext cx="4762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28" imgW="139639" imgH="152334" progId="Equation.3">
                  <p:embed/>
                </p:oleObj>
              </mc:Choice>
              <mc:Fallback>
                <p:oleObj name="Equation" r:id="rId28" imgW="139639" imgH="152334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133725"/>
                        <a:ext cx="4762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686175" y="3055938"/>
          <a:ext cx="465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30" imgW="165028" imgH="228501" progId="Equation.3">
                  <p:embed/>
                </p:oleObj>
              </mc:Choice>
              <mc:Fallback>
                <p:oleObj name="Equation" r:id="rId30" imgW="165028" imgH="228501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3055938"/>
                        <a:ext cx="465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083050" y="2733675"/>
          <a:ext cx="10382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Equation" r:id="rId32" imgW="431613" imgH="622030" progId="Equation.3">
                  <p:embed/>
                </p:oleObj>
              </mc:Choice>
              <mc:Fallback>
                <p:oleObj name="Equation" r:id="rId32" imgW="431613" imgH="62203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733675"/>
                        <a:ext cx="10382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156200" y="2733675"/>
          <a:ext cx="14954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3" name="Equation" r:id="rId34" imgW="622030" imgH="622030" progId="Equation.3">
                  <p:embed/>
                </p:oleObj>
              </mc:Choice>
              <mc:Fallback>
                <p:oleObj name="Equation" r:id="rId34" imgW="622030" imgH="62203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733675"/>
                        <a:ext cx="14954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05588" y="3014663"/>
            <a:ext cx="48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Malgun Gothic" panose="020B0503020000020004" pitchFamily="34" charset="-127"/>
              </a:rPr>
              <a:t>≃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7137400" y="3068638"/>
          <a:ext cx="785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4" name="Equation" r:id="rId36" imgW="279400" imgH="228600" progId="Equation.3">
                  <p:embed/>
                </p:oleObj>
              </mc:Choice>
              <mc:Fallback>
                <p:oleObj name="Equation" r:id="rId36" imgW="2794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068638"/>
                        <a:ext cx="7858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9186863" y="1223963"/>
            <a:ext cx="885825" cy="1027112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59425" y="2724150"/>
            <a:ext cx="1092200" cy="11557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236913" y="4170363"/>
            <a:ext cx="6835775" cy="234315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344988" y="4238625"/>
          <a:ext cx="7937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5" name="Equation" r:id="rId38" imgW="330057" imgH="622030" progId="Equation.3">
                  <p:embed/>
                </p:oleObj>
              </mc:Choice>
              <mc:Fallback>
                <p:oleObj name="Equation" r:id="rId38" imgW="330057" imgH="62203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4238625"/>
                        <a:ext cx="7937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008438" y="4573588"/>
          <a:ext cx="323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6" name="Equation" r:id="rId39" imgW="114151" imgH="215619" progId="Equation.3">
                  <p:embed/>
                </p:oleObj>
              </mc:Choice>
              <mc:Fallback>
                <p:oleObj name="Equation" r:id="rId39" imgW="114151" imgH="21561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573588"/>
                        <a:ext cx="323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227638" y="4233863"/>
          <a:ext cx="12223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7" name="Equation" r:id="rId40" imgW="507780" imgH="622030" progId="Equation.3">
                  <p:embed/>
                </p:oleObj>
              </mc:Choice>
              <mc:Fallback>
                <p:oleObj name="Equation" r:id="rId40" imgW="507780" imgH="62203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4233863"/>
                        <a:ext cx="12223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829175" y="5367338"/>
          <a:ext cx="457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8" name="Equation" r:id="rId41" imgW="190417" imgH="622030" progId="Equation.3">
                  <p:embed/>
                </p:oleObj>
              </mc:Choice>
              <mc:Fallback>
                <p:oleObj name="Equation" r:id="rId41" imgW="190417" imgH="62203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5367338"/>
                        <a:ext cx="4572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3597275" y="5376863"/>
            <a:ext cx="2965450" cy="14287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6707188" y="5273675"/>
          <a:ext cx="4762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9" name="Equation" r:id="rId42" imgW="139680" imgH="114120" progId="Equation.3">
                  <p:embed/>
                </p:oleObj>
              </mc:Choice>
              <mc:Fallback>
                <p:oleObj name="Equation" r:id="rId42" imgW="139680" imgH="11412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5273675"/>
                        <a:ext cx="4762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7362825" y="4195763"/>
          <a:ext cx="6413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0" name="Equation" r:id="rId44" imgW="266584" imgH="622030" progId="Equation.3">
                  <p:embed/>
                </p:oleObj>
              </mc:Choice>
              <mc:Fallback>
                <p:oleObj name="Equation" r:id="rId44" imgW="266584" imgH="62203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4195763"/>
                        <a:ext cx="6413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7454900" y="5364163"/>
          <a:ext cx="457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1" name="Equation" r:id="rId46" imgW="190417" imgH="622030" progId="Equation.3">
                  <p:embed/>
                </p:oleObj>
              </mc:Choice>
              <mc:Fallback>
                <p:oleObj name="Equation" r:id="rId46" imgW="190417" imgH="62203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364163"/>
                        <a:ext cx="4572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flipH="1" flipV="1">
            <a:off x="7180263" y="5367338"/>
            <a:ext cx="885825" cy="635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8231188" y="4829175"/>
          <a:ext cx="14954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2" name="Equation" r:id="rId47" imgW="622030" imgH="622030" progId="Equation.3">
                  <p:embed/>
                </p:oleObj>
              </mc:Choice>
              <mc:Fallback>
                <p:oleObj name="Equation" r:id="rId47" imgW="622030" imgH="62203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4829175"/>
                        <a:ext cx="14954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 bwMode="auto">
          <a:xfrm>
            <a:off x="7172325" y="4308475"/>
            <a:ext cx="893763" cy="9652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594725" y="4862513"/>
            <a:ext cx="1092200" cy="111283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  <p:bldP spid="11" grpId="0" animBg="1"/>
      <p:bldP spid="45" grpId="0" animBg="1"/>
      <p:bldP spid="45" grpId="1" animBg="1"/>
      <p:bldP spid="46" grpId="0" animBg="1"/>
      <p:bldP spid="60" grpId="0" animBg="1"/>
      <p:bldP spid="61" grpId="0" animBg="1"/>
      <p:bldP spid="61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75" y="1898650"/>
            <a:ext cx="11272838" cy="37973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113476" y="532688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0276" y="541167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مقایسه و مرتب‌ کردن اعداد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9058275" y="1163638"/>
          <a:ext cx="11604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0" name="Equation" r:id="rId3" imgW="482391" imgH="571252" progId="Equation.3">
                  <p:embed/>
                </p:oleObj>
              </mc:Choice>
              <mc:Fallback>
                <p:oleObj name="Equation" r:id="rId3" imgW="482391" imgH="571252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275" y="1163638"/>
                        <a:ext cx="1160463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184150" y="635000"/>
            <a:ext cx="11803063" cy="631825"/>
          </a:xfrm>
        </p:spPr>
        <p:txBody>
          <a:bodyPr rtlCol="0">
            <a:normAutofit fontScale="92500" lnSpcReduction="10000"/>
          </a:bodyPr>
          <a:lstStyle/>
          <a:p>
            <a:pPr marL="0" indent="0" algn="just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68000"/>
              <a:buFontTx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کسرهای بزرگتر از واحد:</a:t>
            </a:r>
          </a:p>
        </p:txBody>
      </p:sp>
      <p:sp>
        <p:nvSpPr>
          <p:cNvPr id="10445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14288" y="6267450"/>
            <a:ext cx="3860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</a:rPr>
              <a:t>doosti.m23@gmail.com</a:t>
            </a:r>
            <a:endParaRPr lang="ko-KR" altLang="en-US" sz="1000" smtClean="0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2100" y="98425"/>
          <a:ext cx="6127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1" name="Equation" r:id="rId5" imgW="380835" imgH="571252" progId="Equation.3">
                  <p:embed/>
                </p:oleObj>
              </mc:Choice>
              <mc:Fallback>
                <p:oleObj name="Equation" r:id="rId5" imgW="380835" imgH="57125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98425"/>
                        <a:ext cx="61277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16025" y="98425"/>
          <a:ext cx="42703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2" name="Equation" r:id="rId7" imgW="177646" imgH="571004" progId="Equation.3">
                  <p:embed/>
                </p:oleObj>
              </mc:Choice>
              <mc:Fallback>
                <p:oleObj name="Equation" r:id="rId7" imgW="177646" imgH="57100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98425"/>
                        <a:ext cx="427038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27338" y="98425"/>
          <a:ext cx="3968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3" name="Equation" r:id="rId9" imgW="165028" imgH="571252" progId="Equation.3">
                  <p:embed/>
                </p:oleObj>
              </mc:Choice>
              <mc:Fallback>
                <p:oleObj name="Equation" r:id="rId9" imgW="165028" imgH="57125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98425"/>
                        <a:ext cx="39687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49463" y="436563"/>
          <a:ext cx="4302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4" name="Equation" r:id="rId11" imgW="152268" imgH="203024" progId="Equation.3">
                  <p:embed/>
                </p:oleObj>
              </mc:Choice>
              <mc:Fallback>
                <p:oleObj name="Equation" r:id="rId11" imgW="152268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436563"/>
                        <a:ext cx="43021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92175" y="536575"/>
          <a:ext cx="2873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5" name="Equation" r:id="rId13" imgW="101556" imgH="139639" progId="Equation.3">
                  <p:embed/>
                </p:oleObj>
              </mc:Choice>
              <mc:Fallback>
                <p:oleObj name="Equation" r:id="rId13" imgW="101556" imgH="13963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536575"/>
                        <a:ext cx="2873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38313" y="536575"/>
          <a:ext cx="2873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6" name="Equation" r:id="rId15" imgW="101556" imgH="139639" progId="Equation.3">
                  <p:embed/>
                </p:oleObj>
              </mc:Choice>
              <mc:Fallback>
                <p:oleObj name="Equation" r:id="rId15" imgW="101556" imgH="13963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36575"/>
                        <a:ext cx="287337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73325" y="568325"/>
          <a:ext cx="2873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7" name="Equation" r:id="rId17" imgW="101556" imgH="139639" progId="Equation.3">
                  <p:embed/>
                </p:oleObj>
              </mc:Choice>
              <mc:Fallback>
                <p:oleObj name="Equation" r:id="rId17" imgW="101556" imgH="13963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568325"/>
                        <a:ext cx="2873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286125" y="554038"/>
          <a:ext cx="28733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8" name="Equation" r:id="rId18" imgW="101556" imgH="139639" progId="Equation.3">
                  <p:embed/>
                </p:oleObj>
              </mc:Choice>
              <mc:Fallback>
                <p:oleObj name="Equation" r:id="rId18" imgW="101556" imgH="13963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54038"/>
                        <a:ext cx="28733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35488" y="477838"/>
          <a:ext cx="395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9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77838"/>
                        <a:ext cx="395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239713" y="4502150"/>
            <a:ext cx="118030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1">
              <a:spcBef>
                <a:spcPts val="0"/>
              </a:spcBef>
              <a:buSzPct val="68000"/>
              <a:buFontTx/>
              <a:buNone/>
              <a:defRPr/>
            </a:pPr>
            <a:r>
              <a:rPr lang="fa-IR" alt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کسرهای کوچکتر از واحد: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4175" y="4156075"/>
          <a:ext cx="8239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0" name="Equation" r:id="rId21" imgW="342751" imgH="571252" progId="Equation.3">
                  <p:embed/>
                </p:oleObj>
              </mc:Choice>
              <mc:Fallback>
                <p:oleObj name="Equation" r:id="rId21" imgW="342751" imgH="57125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4156075"/>
                        <a:ext cx="8239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123950" y="4154488"/>
          <a:ext cx="4572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1" name="Equation" r:id="rId23" imgW="190417" imgH="571252" progId="Equation.3">
                  <p:embed/>
                </p:oleObj>
              </mc:Choice>
              <mc:Fallback>
                <p:oleObj name="Equation" r:id="rId23" imgW="190417" imgH="57125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154488"/>
                        <a:ext cx="4572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874838" y="4154488"/>
          <a:ext cx="45878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2" name="Equation" r:id="rId25" imgW="190417" imgH="571252" progId="Equation.3">
                  <p:embed/>
                </p:oleObj>
              </mc:Choice>
              <mc:Fallback>
                <p:oleObj name="Equation" r:id="rId25" imgW="190417" imgH="57125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154488"/>
                        <a:ext cx="458787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28675" y="4618038"/>
          <a:ext cx="28733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3" name="Equation" r:id="rId27" imgW="101556" imgH="139639" progId="Equation.3">
                  <p:embed/>
                </p:oleObj>
              </mc:Choice>
              <mc:Fallback>
                <p:oleObj name="Equation" r:id="rId27" imgW="101556" imgH="13963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618038"/>
                        <a:ext cx="28733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643063" y="4597400"/>
          <a:ext cx="2873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4" name="Equation" r:id="rId28" imgW="101556" imgH="139639" progId="Equation.3">
                  <p:embed/>
                </p:oleObj>
              </mc:Choice>
              <mc:Fallback>
                <p:oleObj name="Equation" r:id="rId28" imgW="101556" imgH="13963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597400"/>
                        <a:ext cx="287337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603625" y="139700"/>
          <a:ext cx="45878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5" name="Equation" r:id="rId29" imgW="190417" imgH="571252" progId="Equation.3">
                  <p:embed/>
                </p:oleObj>
              </mc:Choice>
              <mc:Fallback>
                <p:oleObj name="Equation" r:id="rId29" imgW="190417" imgH="57125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39700"/>
                        <a:ext cx="458788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184650" y="561975"/>
          <a:ext cx="2873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6" name="Equation" r:id="rId31" imgW="101556" imgH="139639" progId="Equation.3">
                  <p:embed/>
                </p:oleObj>
              </mc:Choice>
              <mc:Fallback>
                <p:oleObj name="Equation" r:id="rId31" imgW="101556" imgH="13963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61975"/>
                        <a:ext cx="2873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211138" y="3341688"/>
            <a:ext cx="118030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1">
              <a:spcBef>
                <a:spcPts val="0"/>
              </a:spcBef>
              <a:buSzPct val="68000"/>
              <a:buFontTx/>
              <a:buNone/>
              <a:defRPr/>
            </a:pPr>
            <a:r>
              <a:rPr lang="fa-IR" alt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مساوی واحد: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84175" y="3259138"/>
          <a:ext cx="2889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7" name="Equation" r:id="rId32" imgW="101512" imgH="203024" progId="Equation.3">
                  <p:embed/>
                </p:oleObj>
              </mc:Choice>
              <mc:Fallback>
                <p:oleObj name="Equation" r:id="rId32" imgW="101512" imgH="20302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259138"/>
                        <a:ext cx="2889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22250" y="1138238"/>
          <a:ext cx="11604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8" name="Equation" r:id="rId34" imgW="482391" imgH="571252" progId="Equation.3">
                  <p:embed/>
                </p:oleObj>
              </mc:Choice>
              <mc:Fallback>
                <p:oleObj name="Equation" r:id="rId34" imgW="482391" imgH="57125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138238"/>
                        <a:ext cx="1160463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109663" y="1177925"/>
          <a:ext cx="6413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9" name="Equation" r:id="rId35" imgW="266584" imgH="571252" progId="Equation.3">
                  <p:embed/>
                </p:oleObj>
              </mc:Choice>
              <mc:Fallback>
                <p:oleObj name="Equation" r:id="rId35" imgW="266584" imgH="57125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1177925"/>
                        <a:ext cx="6413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643188" y="1138238"/>
          <a:ext cx="7032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" name="Equation" r:id="rId37" imgW="291973" imgH="571252" progId="Equation.3">
                  <p:embed/>
                </p:oleObj>
              </mc:Choice>
              <mc:Fallback>
                <p:oleObj name="Equation" r:id="rId37" imgW="291973" imgH="571252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138238"/>
                        <a:ext cx="70326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535363" y="1138238"/>
          <a:ext cx="6127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1" name="Equation" r:id="rId39" imgW="253890" imgH="571252" progId="Equation.3">
                  <p:embed/>
                </p:oleObj>
              </mc:Choice>
              <mc:Fallback>
                <p:oleObj name="Equation" r:id="rId39" imgW="253890" imgH="571252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1138238"/>
                        <a:ext cx="6127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39713" y="1138238"/>
            <a:ext cx="652462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1073150" y="1149350"/>
            <a:ext cx="652463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670175" y="1192213"/>
            <a:ext cx="652463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486150" y="1217613"/>
            <a:ext cx="654050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234238" y="1163638"/>
          <a:ext cx="6413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2" name="Equation" r:id="rId41" imgW="266584" imgH="571252" progId="Equation.3">
                  <p:embed/>
                </p:oleObj>
              </mc:Choice>
              <mc:Fallback>
                <p:oleObj name="Equation" r:id="rId41" imgW="266584" imgH="571252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1163638"/>
                        <a:ext cx="6413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7229475" y="1192213"/>
            <a:ext cx="652463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6161088" y="1123950"/>
          <a:ext cx="6127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3" name="Equation" r:id="rId42" imgW="253890" imgH="571252" progId="Equation.3">
                  <p:embed/>
                </p:oleObj>
              </mc:Choice>
              <mc:Fallback>
                <p:oleObj name="Equation" r:id="rId42" imgW="253890" imgH="57125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1123950"/>
                        <a:ext cx="61277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6113463" y="1203325"/>
            <a:ext cx="652462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84" name="Rectangle 33"/>
          <p:cNvSpPr>
            <a:spLocks noChangeArrowheads="1"/>
          </p:cNvSpPr>
          <p:nvPr/>
        </p:nvSpPr>
        <p:spPr bwMode="auto">
          <a:xfrm>
            <a:off x="5919788" y="3235325"/>
            <a:ext cx="2365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794500" y="1330325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893050" y="1317625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8655050" y="1349375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9802813" y="133826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0969625" y="1382713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8358188" y="1493838"/>
          <a:ext cx="395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4" name="Equation" r:id="rId43" imgW="139639" imgH="203112" progId="Equation.3">
                  <p:embed/>
                </p:oleObj>
              </mc:Choice>
              <mc:Fallback>
                <p:oleObj name="Equation" r:id="rId43" imgW="139639" imgH="203112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1493838"/>
                        <a:ext cx="395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9074150" y="1163638"/>
            <a:ext cx="654050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10239375" y="1192213"/>
          <a:ext cx="703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5" name="Equation" r:id="rId44" imgW="291973" imgH="571252" progId="Equation.3">
                  <p:embed/>
                </p:oleObj>
              </mc:Choice>
              <mc:Fallback>
                <p:oleObj name="Equation" r:id="rId44" imgW="291973" imgH="571252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75" y="1192213"/>
                        <a:ext cx="703263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10264775" y="1246188"/>
            <a:ext cx="654050" cy="106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11479213" y="1530350"/>
          <a:ext cx="4302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6" name="Equation" r:id="rId45" imgW="152268" imgH="203024" progId="Equation.3">
                  <p:embed/>
                </p:oleObj>
              </mc:Choice>
              <mc:Fallback>
                <p:oleObj name="Equation" r:id="rId45" imgW="152268" imgH="203024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9213" y="1530350"/>
                        <a:ext cx="4302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4076700" y="4156075"/>
          <a:ext cx="10985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7" name="Equation" r:id="rId46" imgW="457200" imgH="571500" progId="Equation.3">
                  <p:embed/>
                </p:oleObj>
              </mc:Choice>
              <mc:Fallback>
                <p:oleObj name="Equation" r:id="rId46" imgW="457200" imgH="5715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156075"/>
                        <a:ext cx="10985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4846638" y="4154488"/>
          <a:ext cx="6699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8" name="Equation" r:id="rId48" imgW="279279" imgH="571252" progId="Equation.3">
                  <p:embed/>
                </p:oleObj>
              </mc:Choice>
              <mc:Fallback>
                <p:oleObj name="Equation" r:id="rId48" imgW="279279" imgH="571252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4154488"/>
                        <a:ext cx="6699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5695950" y="4154488"/>
          <a:ext cx="6731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9" name="Equation" r:id="rId50" imgW="279279" imgH="571252" progId="Equation.3">
                  <p:embed/>
                </p:oleObj>
              </mc:Choice>
              <mc:Fallback>
                <p:oleObj name="Equation" r:id="rId50" imgW="279279" imgH="571252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4154488"/>
                        <a:ext cx="6731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4657725" y="4618038"/>
          <a:ext cx="28733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0" name="Equation" r:id="rId52" imgW="101556" imgH="139639" progId="Equation.3">
                  <p:embed/>
                </p:oleObj>
              </mc:Choice>
              <mc:Fallback>
                <p:oleObj name="Equation" r:id="rId52" imgW="101556" imgH="139639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4618038"/>
                        <a:ext cx="28733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5472113" y="4597400"/>
          <a:ext cx="2873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1" name="Equation" r:id="rId53" imgW="101556" imgH="139639" progId="Equation.3">
                  <p:embed/>
                </p:oleObj>
              </mc:Choice>
              <mc:Fallback>
                <p:oleObj name="Equation" r:id="rId53" imgW="101556" imgH="139639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4597400"/>
                        <a:ext cx="287337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491038" y="5594350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435600" y="5595938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&lt;</a:t>
            </a:r>
            <a:endParaRPr lang="en-US" altLang="en-US" sz="4000">
              <a:latin typeface="Malgun Gothic" panose="020B0503020000020004" pitchFamily="34" charset="-127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3835400" y="5397500"/>
          <a:ext cx="6731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2" name="Equation" r:id="rId54" imgW="279279" imgH="571252" progId="Equation.3">
                  <p:embed/>
                </p:oleObj>
              </mc:Choice>
              <mc:Fallback>
                <p:oleObj name="Equation" r:id="rId54" imgW="279279" imgH="571252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5397500"/>
                        <a:ext cx="6731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4846638" y="5421313"/>
          <a:ext cx="6699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3" name="Equation" r:id="rId56" imgW="279279" imgH="571252" progId="Equation.3">
                  <p:embed/>
                </p:oleObj>
              </mc:Choice>
              <mc:Fallback>
                <p:oleObj name="Equation" r:id="rId56" imgW="279279" imgH="571252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5421313"/>
                        <a:ext cx="6699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5875338" y="5434013"/>
          <a:ext cx="10985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4" name="Equation" r:id="rId58" imgW="457200" imgH="571500" progId="Equation.3">
                  <p:embed/>
                </p:oleObj>
              </mc:Choice>
              <mc:Fallback>
                <p:oleObj name="Equation" r:id="rId58" imgW="457200" imgH="5715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5434013"/>
                        <a:ext cx="10985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eft-Up Arrow 44"/>
          <p:cNvSpPr/>
          <p:nvPr/>
        </p:nvSpPr>
        <p:spPr bwMode="auto">
          <a:xfrm rot="19246562">
            <a:off x="6315075" y="4800600"/>
            <a:ext cx="760413" cy="998538"/>
          </a:xfrm>
          <a:prstGeom prst="leftUpArrow">
            <a:avLst>
              <a:gd name="adj1" fmla="val 20282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66200" y="5456238"/>
            <a:ext cx="2516188" cy="1063625"/>
            <a:chOff x="8966613" y="5455985"/>
            <a:chExt cx="2515128" cy="1063813"/>
          </a:xfrm>
        </p:grpSpPr>
        <p:graphicFrame>
          <p:nvGraphicFramePr>
            <p:cNvPr id="104545" name="Object 73"/>
            <p:cNvGraphicFramePr>
              <a:graphicFrameLocks noChangeAspect="1"/>
            </p:cNvGraphicFramePr>
            <p:nvPr/>
          </p:nvGraphicFramePr>
          <p:xfrm>
            <a:off x="8966613" y="5455985"/>
            <a:ext cx="458787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85" name="Equation" r:id="rId60" imgW="190417" imgH="571252" progId="Equation.3">
                    <p:embed/>
                  </p:oleObj>
                </mc:Choice>
                <mc:Fallback>
                  <p:oleObj name="Equation" r:id="rId60" imgW="190417" imgH="571252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6613" y="5455985"/>
                          <a:ext cx="458787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46" name="Rectangle 71"/>
            <p:cNvSpPr>
              <a:spLocks noChangeArrowheads="1"/>
            </p:cNvSpPr>
            <p:nvPr/>
          </p:nvSpPr>
          <p:spPr bwMode="auto">
            <a:xfrm>
              <a:off x="9406574" y="5628298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47" name="Rectangle 74"/>
            <p:cNvSpPr>
              <a:spLocks noChangeArrowheads="1"/>
            </p:cNvSpPr>
            <p:nvPr/>
          </p:nvSpPr>
          <p:spPr bwMode="auto">
            <a:xfrm>
              <a:off x="10265113" y="5649034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graphicFrame>
          <p:nvGraphicFramePr>
            <p:cNvPr id="104548" name="Object 75"/>
            <p:cNvGraphicFramePr>
              <a:graphicFrameLocks noChangeAspect="1"/>
            </p:cNvGraphicFramePr>
            <p:nvPr/>
          </p:nvGraphicFramePr>
          <p:xfrm>
            <a:off x="9791411" y="5467286"/>
            <a:ext cx="457200" cy="105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86" name="Equation" r:id="rId61" imgW="190417" imgH="571252" progId="Equation.3">
                    <p:embed/>
                  </p:oleObj>
                </mc:Choice>
                <mc:Fallback>
                  <p:oleObj name="Equation" r:id="rId61" imgW="190417" imgH="571252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91411" y="5467286"/>
                          <a:ext cx="457200" cy="1052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49" name="Object 76"/>
            <p:cNvGraphicFramePr>
              <a:graphicFrameLocks noChangeAspect="1"/>
            </p:cNvGraphicFramePr>
            <p:nvPr/>
          </p:nvGraphicFramePr>
          <p:xfrm>
            <a:off x="10657829" y="5467285"/>
            <a:ext cx="823912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87" name="Equation" r:id="rId62" imgW="342751" imgH="571252" progId="Equation.3">
                    <p:embed/>
                  </p:oleObj>
                </mc:Choice>
                <mc:Fallback>
                  <p:oleObj name="Equation" r:id="rId62" imgW="342751" imgH="571252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7829" y="5467285"/>
                          <a:ext cx="823912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Up-Down Arrow 2"/>
          <p:cNvSpPr/>
          <p:nvPr/>
        </p:nvSpPr>
        <p:spPr bwMode="auto">
          <a:xfrm rot="16200000">
            <a:off x="7564438" y="5183188"/>
            <a:ext cx="417512" cy="1598612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9" name="Up-Down Arrow 78"/>
          <p:cNvSpPr/>
          <p:nvPr/>
        </p:nvSpPr>
        <p:spPr bwMode="auto">
          <a:xfrm rot="16200000">
            <a:off x="3015457" y="3902868"/>
            <a:ext cx="419100" cy="1598613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0" name="Up-Down Arrow 79"/>
          <p:cNvSpPr/>
          <p:nvPr/>
        </p:nvSpPr>
        <p:spPr bwMode="auto">
          <a:xfrm rot="16200000">
            <a:off x="4906962" y="904876"/>
            <a:ext cx="417513" cy="1598612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92850" y="2247900"/>
            <a:ext cx="5581650" cy="1079500"/>
            <a:chOff x="6293409" y="2247262"/>
            <a:chExt cx="5580918" cy="1080085"/>
          </a:xfrm>
        </p:grpSpPr>
        <p:graphicFrame>
          <p:nvGraphicFramePr>
            <p:cNvPr id="104534" name="Object 77"/>
            <p:cNvGraphicFramePr>
              <a:graphicFrameLocks noChangeAspect="1"/>
            </p:cNvGraphicFramePr>
            <p:nvPr/>
          </p:nvGraphicFramePr>
          <p:xfrm>
            <a:off x="6293409" y="2274835"/>
            <a:ext cx="458787" cy="105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88" name="Equation" r:id="rId63" imgW="190417" imgH="571252" progId="Equation.3">
                    <p:embed/>
                  </p:oleObj>
                </mc:Choice>
                <mc:Fallback>
                  <p:oleObj name="Equation" r:id="rId63" imgW="190417" imgH="571252" progId="Equation.3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3409" y="2274835"/>
                          <a:ext cx="458787" cy="1052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35" name="Rectangle 80"/>
            <p:cNvSpPr>
              <a:spLocks noChangeArrowheads="1"/>
            </p:cNvSpPr>
            <p:nvPr/>
          </p:nvSpPr>
          <p:spPr bwMode="auto">
            <a:xfrm>
              <a:off x="6754322" y="244954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36" name="Rectangle 81"/>
            <p:cNvSpPr>
              <a:spLocks noChangeArrowheads="1"/>
            </p:cNvSpPr>
            <p:nvPr/>
          </p:nvSpPr>
          <p:spPr bwMode="auto">
            <a:xfrm>
              <a:off x="7918526" y="244954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37" name="Rectangle 82"/>
            <p:cNvSpPr>
              <a:spLocks noChangeArrowheads="1"/>
            </p:cNvSpPr>
            <p:nvPr/>
          </p:nvSpPr>
          <p:spPr bwMode="auto">
            <a:xfrm>
              <a:off x="8759379" y="2448854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38" name="Rectangle 84"/>
            <p:cNvSpPr>
              <a:spLocks noChangeArrowheads="1"/>
            </p:cNvSpPr>
            <p:nvPr/>
          </p:nvSpPr>
          <p:spPr bwMode="auto">
            <a:xfrm>
              <a:off x="9846118" y="246061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39" name="Rectangle 85"/>
            <p:cNvSpPr>
              <a:spLocks noChangeArrowheads="1"/>
            </p:cNvSpPr>
            <p:nvPr/>
          </p:nvSpPr>
          <p:spPr bwMode="auto">
            <a:xfrm>
              <a:off x="10986334" y="2489935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graphicFrame>
          <p:nvGraphicFramePr>
            <p:cNvPr id="104540" name="Object 86"/>
            <p:cNvGraphicFramePr>
              <a:graphicFrameLocks noChangeAspect="1"/>
            </p:cNvGraphicFramePr>
            <p:nvPr/>
          </p:nvGraphicFramePr>
          <p:xfrm>
            <a:off x="7319500" y="2272445"/>
            <a:ext cx="427038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89" name="Equation" r:id="rId64" imgW="177646" imgH="571004" progId="Equation.3">
                    <p:embed/>
                  </p:oleObj>
                </mc:Choice>
                <mc:Fallback>
                  <p:oleObj name="Equation" r:id="rId64" imgW="177646" imgH="571004" progId="Equation.3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9500" y="2272445"/>
                          <a:ext cx="427038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41" name="Object 87"/>
            <p:cNvGraphicFramePr>
              <a:graphicFrameLocks noChangeAspect="1"/>
            </p:cNvGraphicFramePr>
            <p:nvPr/>
          </p:nvGraphicFramePr>
          <p:xfrm>
            <a:off x="8375139" y="2585602"/>
            <a:ext cx="395287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0" name="Equation" r:id="rId65" imgW="139639" imgH="203112" progId="Equation.3">
                    <p:embed/>
                  </p:oleObj>
                </mc:Choice>
                <mc:Fallback>
                  <p:oleObj name="Equation" r:id="rId65" imgW="139639" imgH="203112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139" y="2585602"/>
                          <a:ext cx="395287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42" name="Object 88"/>
            <p:cNvGraphicFramePr>
              <a:graphicFrameLocks noChangeAspect="1"/>
            </p:cNvGraphicFramePr>
            <p:nvPr/>
          </p:nvGraphicFramePr>
          <p:xfrm>
            <a:off x="9268116" y="2259534"/>
            <a:ext cx="612909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1" name="Equation" r:id="rId66" imgW="380835" imgH="571252" progId="Equation.3">
                    <p:embed/>
                  </p:oleObj>
                </mc:Choice>
                <mc:Fallback>
                  <p:oleObj name="Equation" r:id="rId66" imgW="380835" imgH="571252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8116" y="2259534"/>
                          <a:ext cx="612909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43" name="Object 89"/>
            <p:cNvGraphicFramePr>
              <a:graphicFrameLocks noChangeAspect="1"/>
            </p:cNvGraphicFramePr>
            <p:nvPr/>
          </p:nvGraphicFramePr>
          <p:xfrm>
            <a:off x="10463359" y="2247262"/>
            <a:ext cx="396875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2" name="Equation" r:id="rId67" imgW="165028" imgH="571252" progId="Equation.3">
                    <p:embed/>
                  </p:oleObj>
                </mc:Choice>
                <mc:Fallback>
                  <p:oleObj name="Equation" r:id="rId67" imgW="165028" imgH="571252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3359" y="2247262"/>
                          <a:ext cx="396875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44" name="Object 90"/>
            <p:cNvGraphicFramePr>
              <a:graphicFrameLocks noChangeAspect="1"/>
            </p:cNvGraphicFramePr>
            <p:nvPr/>
          </p:nvGraphicFramePr>
          <p:xfrm>
            <a:off x="11444115" y="2652189"/>
            <a:ext cx="4302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3" name="Equation" r:id="rId68" imgW="152268" imgH="203024" progId="Equation.3">
                    <p:embed/>
                  </p:oleObj>
                </mc:Choice>
                <mc:Fallback>
                  <p:oleObj name="Equation" r:id="rId68" imgW="152268" imgH="203024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4115" y="2652189"/>
                          <a:ext cx="430212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-41275" y="-128588"/>
            <a:ext cx="12204700" cy="694055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1860550" y="1398588"/>
            <a:ext cx="2516188" cy="1063625"/>
            <a:chOff x="8966613" y="5455985"/>
            <a:chExt cx="2515128" cy="1063813"/>
          </a:xfrm>
        </p:grpSpPr>
        <p:graphicFrame>
          <p:nvGraphicFramePr>
            <p:cNvPr id="104529" name="Object 115"/>
            <p:cNvGraphicFramePr>
              <a:graphicFrameLocks noChangeAspect="1"/>
            </p:cNvGraphicFramePr>
            <p:nvPr/>
          </p:nvGraphicFramePr>
          <p:xfrm>
            <a:off x="8966613" y="5455985"/>
            <a:ext cx="458787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4" name="Equation" r:id="rId69" imgW="190417" imgH="571252" progId="Equation.3">
                    <p:embed/>
                  </p:oleObj>
                </mc:Choice>
                <mc:Fallback>
                  <p:oleObj name="Equation" r:id="rId69" imgW="190417" imgH="571252" progId="Equation.3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6613" y="5455985"/>
                          <a:ext cx="458787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30" name="Rectangle 116"/>
            <p:cNvSpPr>
              <a:spLocks noChangeArrowheads="1"/>
            </p:cNvSpPr>
            <p:nvPr/>
          </p:nvSpPr>
          <p:spPr bwMode="auto">
            <a:xfrm>
              <a:off x="9406574" y="5628298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31" name="Rectangle 117"/>
            <p:cNvSpPr>
              <a:spLocks noChangeArrowheads="1"/>
            </p:cNvSpPr>
            <p:nvPr/>
          </p:nvSpPr>
          <p:spPr bwMode="auto">
            <a:xfrm>
              <a:off x="10265113" y="5649034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graphicFrame>
          <p:nvGraphicFramePr>
            <p:cNvPr id="104532" name="Object 118"/>
            <p:cNvGraphicFramePr>
              <a:graphicFrameLocks noChangeAspect="1"/>
            </p:cNvGraphicFramePr>
            <p:nvPr/>
          </p:nvGraphicFramePr>
          <p:xfrm>
            <a:off x="9791411" y="5467286"/>
            <a:ext cx="457200" cy="105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5" name="Equation" r:id="rId70" imgW="190417" imgH="571252" progId="Equation.3">
                    <p:embed/>
                  </p:oleObj>
                </mc:Choice>
                <mc:Fallback>
                  <p:oleObj name="Equation" r:id="rId70" imgW="190417" imgH="571252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91411" y="5467286"/>
                          <a:ext cx="457200" cy="1052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33" name="Object 119"/>
            <p:cNvGraphicFramePr>
              <a:graphicFrameLocks noChangeAspect="1"/>
            </p:cNvGraphicFramePr>
            <p:nvPr/>
          </p:nvGraphicFramePr>
          <p:xfrm>
            <a:off x="10657829" y="5467285"/>
            <a:ext cx="823912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6" name="Equation" r:id="rId71" imgW="342751" imgH="571252" progId="Equation.3">
                    <p:embed/>
                  </p:oleObj>
                </mc:Choice>
                <mc:Fallback>
                  <p:oleObj name="Equation" r:id="rId71" imgW="342751" imgH="571252" progId="Equation.3">
                    <p:embed/>
                    <p:pic>
                      <p:nvPicPr>
                        <p:cNvPr id="0" name="Object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7829" y="5467285"/>
                          <a:ext cx="823912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3990975" y="1576388"/>
            <a:ext cx="1174750" cy="714375"/>
            <a:chOff x="3991718" y="1577102"/>
            <a:chExt cx="1173370" cy="713537"/>
          </a:xfrm>
        </p:grpSpPr>
        <p:graphicFrame>
          <p:nvGraphicFramePr>
            <p:cNvPr id="104526" name="Object 121"/>
            <p:cNvGraphicFramePr>
              <a:graphicFrameLocks noChangeAspect="1"/>
            </p:cNvGraphicFramePr>
            <p:nvPr/>
          </p:nvGraphicFramePr>
          <p:xfrm>
            <a:off x="4436619" y="1748577"/>
            <a:ext cx="288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7" name="Equation" r:id="rId72" imgW="101512" imgH="203024" progId="Equation.3">
                    <p:embed/>
                  </p:oleObj>
                </mc:Choice>
                <mc:Fallback>
                  <p:oleObj name="Equation" r:id="rId72" imgW="101512" imgH="203024" progId="Equation.3">
                    <p:embed/>
                    <p:pic>
                      <p:nvPicPr>
                        <p:cNvPr id="0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619" y="1748577"/>
                          <a:ext cx="288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27" name="Rectangle 122"/>
            <p:cNvSpPr>
              <a:spLocks noChangeArrowheads="1"/>
            </p:cNvSpPr>
            <p:nvPr/>
          </p:nvSpPr>
          <p:spPr bwMode="auto">
            <a:xfrm>
              <a:off x="4725544" y="157710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28" name="Rectangle 123"/>
            <p:cNvSpPr>
              <a:spLocks noChangeArrowheads="1"/>
            </p:cNvSpPr>
            <p:nvPr/>
          </p:nvSpPr>
          <p:spPr bwMode="auto">
            <a:xfrm>
              <a:off x="3991718" y="1582753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5160963" y="1417638"/>
            <a:ext cx="5581650" cy="1081087"/>
            <a:chOff x="6293409" y="2247262"/>
            <a:chExt cx="5580918" cy="1080085"/>
          </a:xfrm>
        </p:grpSpPr>
        <p:graphicFrame>
          <p:nvGraphicFramePr>
            <p:cNvPr id="104515" name="Object 125"/>
            <p:cNvGraphicFramePr>
              <a:graphicFrameLocks noChangeAspect="1"/>
            </p:cNvGraphicFramePr>
            <p:nvPr/>
          </p:nvGraphicFramePr>
          <p:xfrm>
            <a:off x="6293409" y="2274835"/>
            <a:ext cx="458787" cy="105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8" name="Equation" r:id="rId73" imgW="190417" imgH="571252" progId="Equation.3">
                    <p:embed/>
                  </p:oleObj>
                </mc:Choice>
                <mc:Fallback>
                  <p:oleObj name="Equation" r:id="rId73" imgW="190417" imgH="571252" progId="Equation.3">
                    <p:embed/>
                    <p:pic>
                      <p:nvPicPr>
                        <p:cNvPr id="0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3409" y="2274835"/>
                          <a:ext cx="458787" cy="1052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16" name="Rectangle 126"/>
            <p:cNvSpPr>
              <a:spLocks noChangeArrowheads="1"/>
            </p:cNvSpPr>
            <p:nvPr/>
          </p:nvSpPr>
          <p:spPr bwMode="auto">
            <a:xfrm>
              <a:off x="6754322" y="244954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17" name="Rectangle 127"/>
            <p:cNvSpPr>
              <a:spLocks noChangeArrowheads="1"/>
            </p:cNvSpPr>
            <p:nvPr/>
          </p:nvSpPr>
          <p:spPr bwMode="auto">
            <a:xfrm>
              <a:off x="7918526" y="244954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18" name="Rectangle 128"/>
            <p:cNvSpPr>
              <a:spLocks noChangeArrowheads="1"/>
            </p:cNvSpPr>
            <p:nvPr/>
          </p:nvSpPr>
          <p:spPr bwMode="auto">
            <a:xfrm>
              <a:off x="8759379" y="2448854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19" name="Rectangle 129"/>
            <p:cNvSpPr>
              <a:spLocks noChangeArrowheads="1"/>
            </p:cNvSpPr>
            <p:nvPr/>
          </p:nvSpPr>
          <p:spPr bwMode="auto">
            <a:xfrm>
              <a:off x="9846118" y="2460612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104520" name="Rectangle 130"/>
            <p:cNvSpPr>
              <a:spLocks noChangeArrowheads="1"/>
            </p:cNvSpPr>
            <p:nvPr/>
          </p:nvSpPr>
          <p:spPr bwMode="auto">
            <a:xfrm>
              <a:off x="10986334" y="2489935"/>
              <a:ext cx="4395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&lt;</a:t>
              </a:r>
              <a:endParaRPr lang="en-US" altLang="en-US" sz="4000">
                <a:latin typeface="Malgun Gothic" panose="020B0503020000020004" pitchFamily="34" charset="-127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graphicFrame>
          <p:nvGraphicFramePr>
            <p:cNvPr id="104521" name="Object 131"/>
            <p:cNvGraphicFramePr>
              <a:graphicFrameLocks noChangeAspect="1"/>
            </p:cNvGraphicFramePr>
            <p:nvPr/>
          </p:nvGraphicFramePr>
          <p:xfrm>
            <a:off x="7319500" y="2272445"/>
            <a:ext cx="427038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99" name="Equation" r:id="rId74" imgW="177646" imgH="571004" progId="Equation.3">
                    <p:embed/>
                  </p:oleObj>
                </mc:Choice>
                <mc:Fallback>
                  <p:oleObj name="Equation" r:id="rId74" imgW="177646" imgH="571004" progId="Equation.3">
                    <p:embed/>
                    <p:pic>
                      <p:nvPicPr>
                        <p:cNvPr id="0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9500" y="2272445"/>
                          <a:ext cx="427038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22" name="Object 132"/>
            <p:cNvGraphicFramePr>
              <a:graphicFrameLocks noChangeAspect="1"/>
            </p:cNvGraphicFramePr>
            <p:nvPr/>
          </p:nvGraphicFramePr>
          <p:xfrm>
            <a:off x="8375139" y="2585602"/>
            <a:ext cx="395287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0" name="Equation" r:id="rId75" imgW="139639" imgH="203112" progId="Equation.3">
                    <p:embed/>
                  </p:oleObj>
                </mc:Choice>
                <mc:Fallback>
                  <p:oleObj name="Equation" r:id="rId75" imgW="139639" imgH="203112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139" y="2585602"/>
                          <a:ext cx="395287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23" name="Object 133"/>
            <p:cNvGraphicFramePr>
              <a:graphicFrameLocks noChangeAspect="1"/>
            </p:cNvGraphicFramePr>
            <p:nvPr/>
          </p:nvGraphicFramePr>
          <p:xfrm>
            <a:off x="9268116" y="2259534"/>
            <a:ext cx="612909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1" name="Equation" r:id="rId76" imgW="380835" imgH="571252" progId="Equation.3">
                    <p:embed/>
                  </p:oleObj>
                </mc:Choice>
                <mc:Fallback>
                  <p:oleObj name="Equation" r:id="rId76" imgW="380835" imgH="571252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8116" y="2259534"/>
                          <a:ext cx="612909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24" name="Object 134"/>
            <p:cNvGraphicFramePr>
              <a:graphicFrameLocks noChangeAspect="1"/>
            </p:cNvGraphicFramePr>
            <p:nvPr/>
          </p:nvGraphicFramePr>
          <p:xfrm>
            <a:off x="10463359" y="2247262"/>
            <a:ext cx="396875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2" name="Equation" r:id="rId77" imgW="165028" imgH="571252" progId="Equation.3">
                    <p:embed/>
                  </p:oleObj>
                </mc:Choice>
                <mc:Fallback>
                  <p:oleObj name="Equation" r:id="rId77" imgW="165028" imgH="571252" progId="Equation.3">
                    <p:embed/>
                    <p:pic>
                      <p:nvPicPr>
                        <p:cNvPr id="0" name="Object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3359" y="2247262"/>
                          <a:ext cx="396875" cy="1052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25" name="Object 135"/>
            <p:cNvGraphicFramePr>
              <a:graphicFrameLocks noChangeAspect="1"/>
            </p:cNvGraphicFramePr>
            <p:nvPr/>
          </p:nvGraphicFramePr>
          <p:xfrm>
            <a:off x="11444115" y="2652189"/>
            <a:ext cx="4302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3" name="Equation" r:id="rId78" imgW="152268" imgH="203024" progId="Equation.3">
                    <p:embed/>
                  </p:oleObj>
                </mc:Choice>
                <mc:Fallback>
                  <p:oleObj name="Equation" r:id="rId78" imgW="152268" imgH="203024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4115" y="2652189"/>
                          <a:ext cx="430212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6" grpId="0"/>
      <p:bldP spid="28" grpId="0"/>
      <p:bldP spid="5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40" grpId="0" animBg="1"/>
      <p:bldP spid="44" grpId="0" animBg="1"/>
      <p:bldP spid="38" grpId="0"/>
      <p:bldP spid="47" grpId="0"/>
      <p:bldP spid="48" grpId="0"/>
      <p:bldP spid="49" grpId="0"/>
      <p:bldP spid="54" grpId="0"/>
      <p:bldP spid="57" grpId="0" animBg="1"/>
      <p:bldP spid="59" grpId="0" animBg="1"/>
      <p:bldP spid="67" grpId="0"/>
      <p:bldP spid="68" grpId="0"/>
      <p:bldP spid="3" grpId="0" animBg="1"/>
      <p:bldP spid="79" grpId="0" animBg="1"/>
      <p:bldP spid="80" grpId="0" animBg="1"/>
      <p:bldP spid="1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75" y="1927225"/>
            <a:ext cx="11347450" cy="322103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9050" y="533522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راهبرد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رسم شکل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422030" y="477944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ص38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794943" y="1042423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   در زیرساختار جزء به کل دانش‌آموزان باید:</a:t>
            </a:r>
            <a:br>
              <a:rPr lang="fa-IR" sz="72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72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243138"/>
            <a:ext cx="10396537" cy="936625"/>
          </a:xfrm>
        </p:spPr>
        <p:txBody>
          <a:bodyPr rtlCol="0">
            <a:noAutofit/>
          </a:bodyPr>
          <a:lstStyle/>
          <a:p>
            <a:pPr marL="0" indent="0" algn="just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defRPr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اجزاء را به‌عنوان 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بخش‌هایی از 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كل در نظر 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بگیرند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Mitra" pitchFamily="2" charset="-78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3636963"/>
            <a:ext cx="9094788" cy="178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51200" y="993775"/>
          <a:ext cx="5803900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901950"/>
              </a:tblGrid>
              <a:tr h="28416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55963" y="984250"/>
          <a:ext cx="5803900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900"/>
              </a:tblGrid>
              <a:tr h="28416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40088" y="982663"/>
          <a:ext cx="5802312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156"/>
                <a:gridCol w="2901156"/>
              </a:tblGrid>
              <a:tr h="28416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8" marR="91418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8" marR="91418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6913" y="1008063"/>
          <a:ext cx="5803900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2"/>
                <a:gridCol w="725487"/>
                <a:gridCol w="725487"/>
                <a:gridCol w="725487"/>
                <a:gridCol w="725487"/>
              </a:tblGrid>
              <a:tr h="28416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62313" y="992188"/>
          <a:ext cx="5803900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2"/>
                <a:gridCol w="725487"/>
                <a:gridCol w="725487"/>
                <a:gridCol w="725487"/>
                <a:gridCol w="725487"/>
              </a:tblGrid>
              <a:tr h="28416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59775" y="2303463"/>
          <a:ext cx="10715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8" name="Equation" r:id="rId3" imgW="380835" imgH="203112" progId="Equation.3">
                  <p:embed/>
                </p:oleObj>
              </mc:Choice>
              <mc:Fallback>
                <p:oleObj name="Equation" r:id="rId3" imgW="380835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75" y="2303463"/>
                        <a:ext cx="10715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597775" y="2303463"/>
          <a:ext cx="10715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9" name="Equation" r:id="rId5" imgW="380835" imgH="203112" progId="Equation.3">
                  <p:embed/>
                </p:oleObj>
              </mc:Choice>
              <mc:Fallback>
                <p:oleObj name="Equation" r:id="rId5" imgW="380835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2303463"/>
                        <a:ext cx="10715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907213" y="2303463"/>
          <a:ext cx="10715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0" name="Equation" r:id="rId6" imgW="380835" imgH="203112" progId="Equation.3">
                  <p:embed/>
                </p:oleObj>
              </mc:Choice>
              <mc:Fallback>
                <p:oleObj name="Equation" r:id="rId6" imgW="380835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2303463"/>
                        <a:ext cx="10715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145213" y="2303463"/>
          <a:ext cx="10715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1" name="Equation" r:id="rId7" imgW="380835" imgH="203112" progId="Equation.3">
                  <p:embed/>
                </p:oleObj>
              </mc:Choice>
              <mc:Fallback>
                <p:oleObj name="Equation" r:id="rId7" imgW="380835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2303463"/>
                        <a:ext cx="10715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65488" y="1000125"/>
          <a:ext cx="5803900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487"/>
                <a:gridCol w="725487"/>
                <a:gridCol w="725487"/>
                <a:gridCol w="725487"/>
                <a:gridCol w="2901952"/>
              </a:tblGrid>
              <a:tr h="28416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454650" y="2303463"/>
          <a:ext cx="10715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2" name="Equation" r:id="rId8" imgW="380835" imgH="203112" progId="Equation.3">
                  <p:embed/>
                </p:oleObj>
              </mc:Choice>
              <mc:Fallback>
                <p:oleObj name="Equation" r:id="rId8" imgW="380835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303463"/>
                        <a:ext cx="10715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930650" y="2303463"/>
          <a:ext cx="10715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3" name="Equation" r:id="rId9" imgW="380835" imgH="203112" progId="Equation.3">
                  <p:embed/>
                </p:oleObj>
              </mc:Choice>
              <mc:Fallback>
                <p:oleObj name="Equation" r:id="rId9" imgW="380835" imgH="20311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303463"/>
                        <a:ext cx="10715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729163" y="2303463"/>
          <a:ext cx="10715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4" name="Equation" r:id="rId10" imgW="380835" imgH="203112" progId="Equation.3">
                  <p:embed/>
                </p:oleObj>
              </mc:Choice>
              <mc:Fallback>
                <p:oleObj name="Equation" r:id="rId10" imgW="380835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303463"/>
                        <a:ext cx="10715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79775" y="2303463"/>
          <a:ext cx="10715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5" name="Equation" r:id="rId11" imgW="380835" imgH="203112" progId="Equation.3">
                  <p:embed/>
                </p:oleObj>
              </mc:Choice>
              <mc:Fallback>
                <p:oleObj name="Equation" r:id="rId11" imgW="380835" imgH="20311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2303463"/>
                        <a:ext cx="10715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/>
          <p:cNvSpPr>
            <a:spLocks/>
          </p:cNvSpPr>
          <p:nvPr/>
        </p:nvSpPr>
        <p:spPr bwMode="auto">
          <a:xfrm rot="-5400000">
            <a:off x="4506119" y="2583656"/>
            <a:ext cx="350838" cy="2898775"/>
          </a:xfrm>
          <a:prstGeom prst="leftBrace">
            <a:avLst>
              <a:gd name="adj1" fmla="val 1126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098925" y="266700"/>
            <a:ext cx="116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fa-IR" altLang="en-US" sz="2400" b="1">
                <a:solidFill>
                  <a:srgbClr val="000000"/>
                </a:solidFill>
                <a:latin typeface="Malgun Gothic" panose="020B0503020000020004" pitchFamily="34" charset="-127"/>
                <a:cs typeface="B Mitra" panose="00000400000000000000" pitchFamily="2" charset="-78"/>
              </a:rPr>
              <a:t>پول کتاب</a:t>
            </a:r>
            <a:endParaRPr lang="en-US" altLang="en-US" sz="2400" b="1">
              <a:solidFill>
                <a:srgbClr val="000000"/>
              </a:solidFill>
              <a:latin typeface="Malgun Gothic" panose="020B0503020000020004" pitchFamily="34" charset="-127"/>
              <a:cs typeface="B Mitra" panose="00000400000000000000" pitchFamily="2" charset="-78"/>
            </a:endParaRPr>
          </a:p>
        </p:txBody>
      </p:sp>
      <p:sp>
        <p:nvSpPr>
          <p:cNvPr id="23" name="Left Brace 22"/>
          <p:cNvSpPr>
            <a:spLocks/>
          </p:cNvSpPr>
          <p:nvPr/>
        </p:nvSpPr>
        <p:spPr bwMode="auto">
          <a:xfrm rot="5400000">
            <a:off x="7082631" y="-297656"/>
            <a:ext cx="350838" cy="2203450"/>
          </a:xfrm>
          <a:prstGeom prst="leftBrace">
            <a:avLst>
              <a:gd name="adj1" fmla="val 1126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24650" y="266700"/>
            <a:ext cx="108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fa-IR" altLang="en-US" sz="2400" b="1">
                <a:solidFill>
                  <a:srgbClr val="000000"/>
                </a:solidFill>
                <a:latin typeface="Malgun Gothic" panose="020B0503020000020004" pitchFamily="34" charset="-127"/>
                <a:cs typeface="B Mitra" panose="00000400000000000000" pitchFamily="2" charset="-78"/>
              </a:rPr>
              <a:t>پول دفتر</a:t>
            </a:r>
            <a:endParaRPr lang="en-US" altLang="en-US" sz="2400" b="1">
              <a:solidFill>
                <a:srgbClr val="000000"/>
              </a:solidFill>
              <a:latin typeface="Malgun Gothic" panose="020B0503020000020004" pitchFamily="34" charset="-127"/>
              <a:cs typeface="B Mitra" panose="00000400000000000000" pitchFamily="2" charset="-78"/>
            </a:endParaRPr>
          </a:p>
        </p:txBody>
      </p:sp>
      <p:sp>
        <p:nvSpPr>
          <p:cNvPr id="25" name="Left Brace 24"/>
          <p:cNvSpPr>
            <a:spLocks/>
          </p:cNvSpPr>
          <p:nvPr/>
        </p:nvSpPr>
        <p:spPr bwMode="auto">
          <a:xfrm rot="-5400000">
            <a:off x="7069931" y="2907507"/>
            <a:ext cx="350837" cy="2203450"/>
          </a:xfrm>
          <a:prstGeom prst="leftBrace">
            <a:avLst>
              <a:gd name="adj1" fmla="val 1126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" name="Left Brace 25"/>
          <p:cNvSpPr>
            <a:spLocks/>
          </p:cNvSpPr>
          <p:nvPr/>
        </p:nvSpPr>
        <p:spPr bwMode="auto">
          <a:xfrm rot="5400000">
            <a:off x="4491038" y="-644525"/>
            <a:ext cx="350838" cy="2897187"/>
          </a:xfrm>
          <a:prstGeom prst="leftBrace">
            <a:avLst>
              <a:gd name="adj1" fmla="val 11259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514850" y="4208463"/>
          <a:ext cx="42703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6" name="Equation" r:id="rId12" imgW="177646" imgH="571004" progId="Equation.3">
                  <p:embed/>
                </p:oleObj>
              </mc:Choice>
              <mc:Fallback>
                <p:oleObj name="Equation" r:id="rId12" imgW="177646" imgH="571004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208463"/>
                        <a:ext cx="427038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091363" y="4208463"/>
          <a:ext cx="4572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7" name="Equation" r:id="rId14" imgW="190417" imgH="571252" progId="Equation.3">
                  <p:embed/>
                </p:oleObj>
              </mc:Choice>
              <mc:Fallback>
                <p:oleObj name="Equation" r:id="rId14" imgW="190417" imgH="57125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4208463"/>
                        <a:ext cx="4572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507413" y="4184650"/>
          <a:ext cx="4270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8" name="Equation" r:id="rId16" imgW="177646" imgH="571004" progId="Equation.3">
                  <p:embed/>
                </p:oleObj>
              </mc:Choice>
              <mc:Fallback>
                <p:oleObj name="Equation" r:id="rId16" imgW="177646" imgH="57100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7413" y="4184650"/>
                        <a:ext cx="427037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eft Brace 29"/>
          <p:cNvSpPr>
            <a:spLocks/>
          </p:cNvSpPr>
          <p:nvPr/>
        </p:nvSpPr>
        <p:spPr bwMode="auto">
          <a:xfrm rot="-5400000">
            <a:off x="8510588" y="3683000"/>
            <a:ext cx="350837" cy="652463"/>
          </a:xfrm>
          <a:prstGeom prst="leftBrace">
            <a:avLst>
              <a:gd name="adj1" fmla="val 11249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43350" y="44799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fa-IR" altLang="en-US" sz="2400" b="1">
                <a:solidFill>
                  <a:srgbClr val="000000"/>
                </a:solidFill>
                <a:latin typeface="Malgun Gothic" panose="020B0503020000020004" pitchFamily="34" charset="-127"/>
                <a:cs typeface="B Mitra" panose="00000400000000000000" pitchFamily="2" charset="-78"/>
              </a:rPr>
              <a:t>پول</a:t>
            </a:r>
            <a:endParaRPr lang="en-US" altLang="en-US" sz="2400" b="1">
              <a:solidFill>
                <a:srgbClr val="000000"/>
              </a:solidFill>
              <a:latin typeface="Malgun Gothic" panose="020B0503020000020004" pitchFamily="34" charset="-127"/>
              <a:cs typeface="B Mitra" panose="00000400000000000000" pitchFamily="2" charset="-78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596063" y="44799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fa-IR" altLang="en-US" sz="2400" b="1">
                <a:solidFill>
                  <a:srgbClr val="000000"/>
                </a:solidFill>
                <a:latin typeface="Malgun Gothic" panose="020B0503020000020004" pitchFamily="34" charset="-127"/>
                <a:cs typeface="B Mitra" panose="00000400000000000000" pitchFamily="2" charset="-78"/>
              </a:rPr>
              <a:t>پول</a:t>
            </a:r>
            <a:endParaRPr lang="en-US" altLang="en-US" sz="2400" b="1">
              <a:solidFill>
                <a:srgbClr val="000000"/>
              </a:solidFill>
              <a:latin typeface="Malgun Gothic" panose="020B0503020000020004" pitchFamily="34" charset="-127"/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978775" y="44799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fa-IR" altLang="en-US" sz="2400" b="1">
                <a:solidFill>
                  <a:srgbClr val="000000"/>
                </a:solidFill>
                <a:latin typeface="Malgun Gothic" panose="020B0503020000020004" pitchFamily="34" charset="-127"/>
                <a:cs typeface="B Mitra" panose="00000400000000000000" pitchFamily="2" charset="-78"/>
              </a:rPr>
              <a:t>پول</a:t>
            </a:r>
            <a:endParaRPr lang="en-US" altLang="en-US" sz="2400" b="1">
              <a:solidFill>
                <a:srgbClr val="000000"/>
              </a:solidFill>
              <a:latin typeface="Malgun Gothic" panose="020B0503020000020004" pitchFamily="34" charset="-127"/>
              <a:cs typeface="B Mitra" panose="00000400000000000000" pitchFamily="2" charset="-78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819650" y="5724525"/>
          <a:ext cx="3667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" name="Equation" r:id="rId18" imgW="152268" imgH="203024" progId="Equation.3">
                  <p:embed/>
                </p:oleObj>
              </mc:Choice>
              <mc:Fallback>
                <p:oleObj name="Equation" r:id="rId18" imgW="152268" imgH="203024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5724525"/>
                        <a:ext cx="3667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5800725" y="5722938"/>
          <a:ext cx="10715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0" name="Equation" r:id="rId20" imgW="380835" imgH="203112" progId="Equation.3">
                  <p:embed/>
                </p:oleObj>
              </mc:Choice>
              <mc:Fallback>
                <p:oleObj name="Equation" r:id="rId20" imgW="380835" imgH="203112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5722938"/>
                        <a:ext cx="10715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324475" y="5754688"/>
          <a:ext cx="4762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" name="Equation" r:id="rId21" imgW="139639" imgH="152334" progId="Equation.3">
                  <p:embed/>
                </p:oleObj>
              </mc:Choice>
              <mc:Fallback>
                <p:oleObj name="Equation" r:id="rId21" imgW="139639" imgH="152334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5754688"/>
                        <a:ext cx="4762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596063" y="5722938"/>
          <a:ext cx="16065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2" name="Equation" r:id="rId23" imgW="571252" imgH="203112" progId="Equation.3">
                  <p:embed/>
                </p:oleObj>
              </mc:Choice>
              <mc:Fallback>
                <p:oleObj name="Equation" r:id="rId23" imgW="571252" imgH="203112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722938"/>
                        <a:ext cx="16065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697413" y="5640388"/>
            <a:ext cx="519112" cy="54292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30" grpId="0" animBg="1"/>
      <p:bldP spid="31" grpId="0"/>
      <p:bldP spid="32" grpId="0"/>
      <p:bldP spid="33" grpId="0"/>
      <p:bldP spid="3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52963" y="-156795"/>
            <a:ext cx="8757634" cy="5836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tx1">
                  <a:lumMod val="40000"/>
                  <a:lumOff val="6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33718" y="2980413"/>
            <a:ext cx="9144000" cy="10527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D2D8A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fa-IR" sz="138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بدفهمی‌ها</a:t>
            </a:r>
            <a:endParaRPr lang="en-US" sz="13800" kern="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1675" y="638175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نظر نگرفتن بخش کسری در تفریق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en-US" sz="5400" b="1" dirty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-688975" y="2327275"/>
            <a:ext cx="12619038" cy="460375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fa-IR" altLang="en-US" dirty="0" smtClean="0"/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بین دو تفریق بالا تفاوتی قائل نیستند و فقط قسمت‌های صحیح را از هم کم می‌کنند.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2460625"/>
            <a:ext cx="8455025" cy="17684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56522" y="3898433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24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1780" y="267248"/>
            <a:ext cx="10515600" cy="1325563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مقایسه نادرست کسرها</a:t>
            </a:r>
            <a:endParaRPr lang="en-US" sz="5400" dirty="0"/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342900" y="2159000"/>
            <a:ext cx="11645900" cy="46021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altLang="en-US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a-IR" altLang="en-US" dirty="0" smtClean="0"/>
          </a:p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دانش‌آموزان به دلیل طرحواره ذهنی از اعداد طبیعی، ‌در مقایسه کسرها صورت و مخرج کسرها را مستقل در نظر می‌گیرند و صورت‌ها و مخرج‌ها را جداگانه مقایسه می‌کنند. از دو کسر با صورت مساوی، کسری را که مخرج بزرگتری دارد، بزرگتر می‌بینند. یا کسری را که هم صورت و هم مخرج‌اش از کسر دیگر بزرگتر است را بزرگتر می‌دانند.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1646238"/>
            <a:ext cx="9115425" cy="180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7437" y="3133415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27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3" y="3062288"/>
            <a:ext cx="9518650" cy="125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7" y="368414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جمع کردن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مخرج‌ها</a:t>
            </a:r>
            <a:endParaRPr lang="fa-IR" sz="54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3988" y="4781550"/>
            <a:ext cx="11831637" cy="1684338"/>
          </a:xfrm>
        </p:spPr>
        <p:txBody>
          <a:bodyPr rtlCol="0">
            <a:normAutofit fontScale="92500" lnSpcReduction="10000"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جمع دو کسر با صورت‌های مساوی، مخرج کسرها را با هم جمع می‌زنند. در محاسبه مجموع دو کسر با مخرج‌ها و صورت‌های نامساوی نیز، صورت‌ها را با هم و مخرج‌ها را نیز با هم جمع می‌کنند.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612900"/>
            <a:ext cx="9559925" cy="136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0175" y="265032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27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0812" y="3977779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39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4668"/>
            <a:ext cx="12056012" cy="817808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عدم درک مفهوم واحد و درک کسر به عنوان عملگر</a:t>
            </a:r>
            <a:endParaRPr lang="fa-IR" sz="4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4000" y="4797425"/>
            <a:ext cx="11549063" cy="2060575"/>
          </a:xfrm>
        </p:spPr>
        <p:txBody>
          <a:bodyPr rtlCol="0">
            <a:normAutofit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دانش‌آموزان به دلیل عدم درک صحیح مفهوم واحد و خاصیت عملگر بودن کسرها، کسرها را به صورت مجزا دیده و آن‌ها را به صورت عملگری که عملی را بر روی واحد انجام و مقدار آن را تغییر می‌دهد، نمی‌بینند.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0275"/>
            <a:ext cx="9967913" cy="230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37095" y="4119468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27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عدد در کسر به جای کسر در عدد </a:t>
            </a:r>
            <a:endParaRPr lang="en-US" sz="5400" dirty="0"/>
          </a:p>
        </p:txBody>
      </p:sp>
      <p:pic>
        <p:nvPicPr>
          <p:cNvPr id="1126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535238"/>
            <a:ext cx="9515475" cy="19256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7469" y="4021568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28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204913" y="4960938"/>
            <a:ext cx="13134976" cy="1685925"/>
          </a:xfrm>
        </p:spPr>
        <p:txBody>
          <a:bodyPr rtlCol="0">
            <a:normAutofit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بدون توجه به مفهوم مسئله </a:t>
            </a: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6</a:t>
            </a:r>
            <a:r>
              <a:rPr lang="fa-I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را در     ضرب می‌کنند.</a:t>
            </a:r>
          </a:p>
        </p:txBody>
      </p:sp>
      <p:sp>
        <p:nvSpPr>
          <p:cNvPr id="112646" name="Rectangle 2"/>
          <p:cNvSpPr>
            <a:spLocks noChangeArrowheads="1"/>
          </p:cNvSpPr>
          <p:nvPr/>
        </p:nvSpPr>
        <p:spPr bwMode="auto">
          <a:xfrm>
            <a:off x="0" y="153988"/>
            <a:ext cx="12192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>
              <a:latin typeface="Malgun Gothic" panose="020B0503020000020004" pitchFamily="34" charset="-127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0" y="4960938"/>
          <a:ext cx="4413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Equation" r:id="rId4" imgW="190417" imgH="609336" progId="Equation.3">
                  <p:embed/>
                </p:oleObj>
              </mc:Choice>
              <mc:Fallback>
                <p:oleObj name="Equation" r:id="rId4" imgW="190417" imgH="60933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60938"/>
                        <a:ext cx="4413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528611"/>
            <a:ext cx="10515600" cy="1325563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ضرب نادرست عددهای مخلوط</a:t>
            </a:r>
            <a:endParaRPr lang="en-US" sz="5400" dirty="0"/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196850" y="5008563"/>
            <a:ext cx="11733213" cy="1285875"/>
          </a:xfrm>
        </p:spPr>
        <p:txBody>
          <a:bodyPr rtlCol="0">
            <a:normAutofit lnSpcReduction="10000"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دانش‌آموزان عددهای مخلوط را به کسر تبدیل نمی‌کنند. بخش‌های صحیح را در هم و بخش‌های کسری عددهای مخلوط را نیز در هم ضرب می‌کنند. 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963" y="2155825"/>
            <a:ext cx="9001125" cy="204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0963" y="3781187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31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2952750"/>
            <a:ext cx="2505075" cy="1535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364" y="516668"/>
            <a:ext cx="10363200" cy="1096962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تعمیم نادرست ساده کردن در ضرب</a:t>
            </a:r>
            <a:endParaRPr lang="en-US" sz="5400" dirty="0"/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153988" y="5097463"/>
            <a:ext cx="11703050" cy="1284287"/>
          </a:xfrm>
        </p:spPr>
        <p:txBody>
          <a:bodyPr rtlCol="0">
            <a:normAutofit lnSpcReduction="10000"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بدون توجه به علامت جمع و تفریق، همانند ساده کردن در ضرب کسرها، عددهای مخلوط یا کسرهای مشابه را با هم ساده می‌کنند.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2974" y="411826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39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1674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2022475"/>
            <a:ext cx="9078913" cy="7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1825" y="721352"/>
            <a:ext cx="10515600" cy="1325563"/>
          </a:xfrm>
          <a:extLst/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5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خاصیت جا به جایی داشتن عمل تقسیم </a:t>
            </a:r>
            <a:endParaRPr lang="en-US" sz="5400" dirty="0"/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295275" y="4810125"/>
            <a:ext cx="11647488" cy="2047875"/>
          </a:xfrm>
        </p:spPr>
        <p:txBody>
          <a:bodyPr rtlCol="0">
            <a:normAutofit/>
          </a:bodyPr>
          <a:lstStyle/>
          <a:p>
            <a:pPr marL="0" indent="0" algn="just" rtl="1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fa-I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دانش‌آموزان خاصیت جا به جایی </a:t>
            </a:r>
            <a:r>
              <a:rPr lang="fa-I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را به طور نادرست به تقسیم </a:t>
            </a:r>
            <a:r>
              <a:rPr lang="fa-I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کسرها تعمیم می‌دهند.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2647950"/>
            <a:ext cx="10721975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2745" y="366240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kern="0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itchFamily="2" charset="-78"/>
              </a:rPr>
              <a:t>ص  40</a:t>
            </a:r>
            <a:endParaRPr lang="en-US" sz="700" dirty="0">
              <a:solidFill>
                <a:schemeClr val="accent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فصل دوم ریاضی ششم</Template>
  <TotalTime>1</TotalTime>
  <Words>1766</Words>
  <Application>Microsoft Office PowerPoint</Application>
  <PresentationFormat>Widescreen</PresentationFormat>
  <Paragraphs>291</Paragraphs>
  <Slides>99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4" baseType="lpstr">
      <vt:lpstr>Constantia</vt:lpstr>
      <vt:lpstr>Arial</vt:lpstr>
      <vt:lpstr>Calibri</vt:lpstr>
      <vt:lpstr>Wingdings 2</vt:lpstr>
      <vt:lpstr>Majalla UI</vt:lpstr>
      <vt:lpstr>IranNastaliq</vt:lpstr>
      <vt:lpstr>Times New Roman</vt:lpstr>
      <vt:lpstr>B Mitra</vt:lpstr>
      <vt:lpstr>HY신명조</vt:lpstr>
      <vt:lpstr>B Nazanin</vt:lpstr>
      <vt:lpstr>Malgun Gothic</vt:lpstr>
      <vt:lpstr>Wingdings</vt:lpstr>
      <vt:lpstr>굴림</vt:lpstr>
      <vt:lpstr>Flow</vt:lpstr>
      <vt:lpstr>Equation</vt:lpstr>
      <vt:lpstr>PowerPoint Presentation</vt:lpstr>
      <vt:lpstr>آموزش کتاب جدید التألیف ریاضی پایه ششم دوره ابتدایی</vt:lpstr>
      <vt:lpstr>سیر بررسی فصل دوم ریاضی ششم در    پاورپوینت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ارتباطات طولی کسرها</vt:lpstr>
      <vt:lpstr>PowerPoint Presentation</vt:lpstr>
      <vt:lpstr>مفهوم‌سازی کسر به‌عنوان جزئی از کل در پایه دوم</vt:lpstr>
      <vt:lpstr>مفهوم‌سازی کسر به‌عنوان جزئی از کل در بازنمایی‌های پیوسته مختلف در پایه دوم</vt:lpstr>
      <vt:lpstr>معرفی نماد کسر (همراه با خواندن ونوشتن)  در پایه سوم</vt:lpstr>
      <vt:lpstr>بازنمایی‌های گسسته از کسر در پایه چهارم</vt:lpstr>
      <vt:lpstr>تأکید بر واحد در پایه چهارم</vt:lpstr>
      <vt:lpstr>PowerPoint Presentation</vt:lpstr>
      <vt:lpstr>معرفی نصف و ربع در پایه سوم</vt:lpstr>
      <vt:lpstr>معرفی ثلث و خمس در پایه چهارم</vt:lpstr>
      <vt:lpstr>معرفی کسر صفر در پایه چهارم</vt:lpstr>
      <vt:lpstr>PowerPoint Presentation</vt:lpstr>
      <vt:lpstr>مفهوم‌سازی کسر به ‌عنوان اندازه و عدد مخلوط  در پایه دوم</vt:lpstr>
      <vt:lpstr>معرفی کسر به ‌عنوان اندازه در بازنمایی‌های‌ مختلف و کسر به صورت تقریبی در پایه سوم</vt:lpstr>
      <vt:lpstr>PowerPoint Presentation</vt:lpstr>
      <vt:lpstr>معرفی نماد عدد مخلوط در پایه چهارم</vt:lpstr>
      <vt:lpstr>معرفی کسر بزرگتر از واحد و تبدیل عدد مخلوط به کسر  در پایه پنجم</vt:lpstr>
      <vt:lpstr>تبدیل کسر بزرگتر از واحد به عدد مخلوط در پایه پنجم</vt:lpstr>
      <vt:lpstr>PowerPoint Presentation</vt:lpstr>
      <vt:lpstr>کسر به‌‌عنوان عملگر در پایه سوم</vt:lpstr>
      <vt:lpstr>مقایسه کسرها با واحدهای مختلف با در نظر گرفتن کسر  به عنوان عملگر در پایه چهارم</vt:lpstr>
      <vt:lpstr>PowerPoint Presentation</vt:lpstr>
      <vt:lpstr>تساوی و مقایسه کسرها با تأکید بر مخرج مساوی  در پایه سوم</vt:lpstr>
      <vt:lpstr>PowerPoint Presentation</vt:lpstr>
      <vt:lpstr>مقایسه کسرها با صورت‌های مساوی  در پایه چهارم</vt:lpstr>
      <vt:lpstr>تساوی کسرها با بازنمایی‌های مختلف در پایه چهارم</vt:lpstr>
      <vt:lpstr>ساده‌کردن کسرها در پایه چهارم</vt:lpstr>
      <vt:lpstr>ساده کردن کسرها در ضرب در پایه پنجم</vt:lpstr>
      <vt:lpstr>PowerPoint Presentation</vt:lpstr>
      <vt:lpstr>جمع و تفریق کسرهایی با مخرج‌ مساوی یا مخرج یک کسر مضربی از مخرج دیگری در پایه چهارم</vt:lpstr>
      <vt:lpstr>جمع و تفریق کسرها با مخرج نامشترک و نسبت  به هم اول در پایه پنجم</vt:lpstr>
      <vt:lpstr>جمع عددهای مخلوط در پایه پنجم</vt:lpstr>
      <vt:lpstr>تفریق عددهای مخلوط در پایه پنجم</vt:lpstr>
      <vt:lpstr>ضرب عدد در کسر در پایه چهارم</vt:lpstr>
      <vt:lpstr>ضرب عدد در کسر در پایه پنجم</vt:lpstr>
      <vt:lpstr>ضرب کسر در عدد در پایه پنجم</vt:lpstr>
      <vt:lpstr>ضرب کسر در کسر در پایه پنجم</vt:lpstr>
      <vt:lpstr>ضرب دو عدد مخلوط در پایه پنجم</vt:lpstr>
      <vt:lpstr>زیرساختار خارج‌قسمت و تقسیم دو عدد صحیح بر هم  در پایه پنجم</vt:lpstr>
      <vt:lpstr>تقسیم کسر بر عدد صحیح در پایه پنجم</vt:lpstr>
      <vt:lpstr>تقسیم عدد صحیح بر کسر در پایه پنجم</vt:lpstr>
      <vt:lpstr>PowerPoint Presentation</vt:lpstr>
      <vt:lpstr>کسرها در پایه ششم</vt:lpstr>
      <vt:lpstr>طرح درس: یادگیری مشارکتی</vt:lpstr>
      <vt:lpstr>اهداف درس اول</vt:lpstr>
      <vt:lpstr>پیدا کردن مخرج مشترک‌</vt:lpstr>
      <vt:lpstr>دست‌ورزی پیشنهادی</vt:lpstr>
      <vt:lpstr>حل تمرین</vt:lpstr>
      <vt:lpstr>پاسخ</vt:lpstr>
      <vt:lpstr>اهداف درس دوم</vt:lpstr>
      <vt:lpstr>حل کار در کلاس</vt:lpstr>
      <vt:lpstr>کسرهای مساوی</vt:lpstr>
      <vt:lpstr>دست‌ورزی پیشنهادی</vt:lpstr>
      <vt:lpstr>روش دیگری برای یافتن جزء مجهول </vt:lpstr>
      <vt:lpstr>حل تمرین</vt:lpstr>
      <vt:lpstr>اهداف درس سوم</vt:lpstr>
      <vt:lpstr>دست‌ورزی پیشنهادی</vt:lpstr>
      <vt:lpstr>دست‌ورزی پیشنهادی</vt:lpstr>
      <vt:lpstr>روشی دیگر برای انجام تقسیم کسرها  با مخرج نامشترک</vt:lpstr>
      <vt:lpstr>اهداف درس چهارم</vt:lpstr>
      <vt:lpstr>محاسبات با کسر</vt:lpstr>
      <vt:lpstr>PowerPoint Presentation</vt:lpstr>
      <vt:lpstr>مقایسه و مرتب‌ کردن اعداد</vt:lpstr>
      <vt:lpstr>PowerPoint Presentation</vt:lpstr>
      <vt:lpstr>راهبرد رسم شکل</vt:lpstr>
      <vt:lpstr>PowerPoint Presentation</vt:lpstr>
      <vt:lpstr>PowerPoint Presentation</vt:lpstr>
      <vt:lpstr>در نظر نگرفتن بخش کسری در تفریق </vt:lpstr>
      <vt:lpstr>مقایسه نادرست کسرها</vt:lpstr>
      <vt:lpstr>جمع کردن مخرج‌ها</vt:lpstr>
      <vt:lpstr>عدم درک مفهوم واحد و درک کسر به عنوان عملگر</vt:lpstr>
      <vt:lpstr>ضرب عدد در کسر به جای کسر در عدد </vt:lpstr>
      <vt:lpstr>ضرب نادرست عددهای مخلوط</vt:lpstr>
      <vt:lpstr>تعمیم نادرست ساده کردن در ضرب</vt:lpstr>
      <vt:lpstr>خاصیت جا به جایی داشتن عمل تقسیم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help01</dc:creator>
  <cp:lastModifiedBy>help01</cp:lastModifiedBy>
  <cp:revision>1</cp:revision>
  <dcterms:created xsi:type="dcterms:W3CDTF">2016-11-04T03:45:14Z</dcterms:created>
  <dcterms:modified xsi:type="dcterms:W3CDTF">2016-11-04T03:46:29Z</dcterms:modified>
</cp:coreProperties>
</file>